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1" r:id="rId3"/>
    <p:sldId id="303" r:id="rId4"/>
    <p:sldId id="304" r:id="rId5"/>
    <p:sldId id="305" r:id="rId6"/>
    <p:sldId id="306" r:id="rId7"/>
    <p:sldId id="257" r:id="rId8"/>
    <p:sldId id="310" r:id="rId9"/>
    <p:sldId id="292" r:id="rId10"/>
    <p:sldId id="259" r:id="rId11"/>
    <p:sldId id="307" r:id="rId12"/>
    <p:sldId id="260" r:id="rId13"/>
    <p:sldId id="311" r:id="rId14"/>
    <p:sldId id="312" r:id="rId15"/>
    <p:sldId id="293" r:id="rId16"/>
    <p:sldId id="282" r:id="rId17"/>
    <p:sldId id="309" r:id="rId18"/>
    <p:sldId id="294" r:id="rId19"/>
    <p:sldId id="296" r:id="rId20"/>
    <p:sldId id="265" r:id="rId21"/>
    <p:sldId id="313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60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58A16-53D9-47BC-A08F-392934166AD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FF08E-B031-4A06-931B-89AF8E7D6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8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12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16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995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1854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28835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7905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20211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76416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63493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44794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41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02416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3767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2305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74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11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12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7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9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58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524" y="5306751"/>
            <a:ext cx="1301666" cy="12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41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7" Type="http://schemas.openxmlformats.org/officeDocument/2006/relationships/image" Target="../media/image71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73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24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48.png"/><Relationship Id="rId9" Type="http://schemas.openxmlformats.org/officeDocument/2006/relationships/image" Target="../media/image4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Cho 2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Hãy viết 2 phân số trên thành 2 phân số có cũng mẫu số là 8.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blipFill>
                <a:blip r:embed="rId8"/>
                <a:stretch>
                  <a:fillRect l="-1408" r="-1354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/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ữ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nguy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blipFill>
                <a:blip r:embed="rId9"/>
                <a:stretch>
                  <a:fillRect l="-2009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/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nói rằng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đã được quy đồng mẫu số thành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8 gọi là mẫu số chung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blipFill>
                <a:blip r:embed="rId10"/>
                <a:stretch>
                  <a:fillRect l="-805" r="-805" b="-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/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8 chia hết cho mẫu số của hai phân số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blipFill>
                <a:blip r:embed="rId11"/>
                <a:stretch>
                  <a:fillRect l="-1396" t="-5936" r="-1343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476250" y="261256"/>
            <a:ext cx="8105775" cy="5072744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863478" y="870373"/>
              <a:ext cx="4347015" cy="2045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 đồng mẫu số hai phân số là việc áp dụng tính chất cơ bản để biến đổi hai phân số thành các phân số có mẫu số chung.</a:t>
              </a:r>
              <a:endParaRPr kumimoji="0" lang="en-US" sz="36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Khi quy đồng</a:t>
                </a:r>
                <a:r>
                  <a:rPr kumimoji="0" lang="nl-NL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mẫu số hai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nl-NL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làm như sau: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blipFill>
                <a:blip r:embed="rId8"/>
                <a:stretch>
                  <a:fillRect l="-1408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AEDB20-35DA-1506-EFAE-19CC52412013}"/>
              </a:ext>
            </a:extLst>
          </p:cNvPr>
          <p:cNvSpPr txBox="1"/>
          <p:nvPr/>
        </p:nvSpPr>
        <p:spPr>
          <a:xfrm>
            <a:off x="419100" y="1800225"/>
            <a:ext cx="477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5D7C0-8053-C6A8-B445-DD33B9DDC6BD}"/>
              </a:ext>
            </a:extLst>
          </p:cNvPr>
          <p:cNvSpPr txBox="1"/>
          <p:nvPr/>
        </p:nvSpPr>
        <p:spPr>
          <a:xfrm>
            <a:off x="514350" y="2571750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F634D-58A2-AFEB-F30D-E7ED92817E90}"/>
              </a:ext>
            </a:extLst>
          </p:cNvPr>
          <p:cNvSpPr txBox="1"/>
          <p:nvPr/>
        </p:nvSpPr>
        <p:spPr>
          <a:xfrm>
            <a:off x="381000" y="3295650"/>
            <a:ext cx="813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8D45F-6519-FC08-6530-7174B63F66E8}"/>
              </a:ext>
            </a:extLst>
          </p:cNvPr>
          <p:cNvSpPr txBox="1"/>
          <p:nvPr/>
        </p:nvSpPr>
        <p:spPr>
          <a:xfrm>
            <a:off x="466725" y="3933825"/>
            <a:ext cx="816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/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/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blipFill>
                <a:blip r:embed="rId10"/>
                <a:stretch>
                  <a:fillRect l="-1074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53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1650450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custGeom>
                      <a:avLst/>
                      <a:gdLst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1650450" fill="none" extrusionOk="0">
                          <a:moveTo>
                            <a:pt x="0" y="0"/>
                          </a:moveTo>
                          <a:cubicBezTo>
                            <a:pt x="1024163" y="209063"/>
                            <a:pt x="5780515" y="285535"/>
                            <a:pt x="7990918" y="0"/>
                          </a:cubicBezTo>
                          <a:cubicBezTo>
                            <a:pt x="8156533" y="-48359"/>
                            <a:pt x="8308708" y="153492"/>
                            <a:pt x="8294370" y="275080"/>
                          </a:cubicBezTo>
                          <a:cubicBezTo>
                            <a:pt x="8395151" y="939537"/>
                            <a:pt x="8334973" y="1157572"/>
                            <a:pt x="8294370" y="1650450"/>
                          </a:cubicBezTo>
                          <a:cubicBezTo>
                            <a:pt x="5500866" y="1511759"/>
                            <a:pt x="992685" y="1716176"/>
                            <a:pt x="0" y="1650450"/>
                          </a:cubicBezTo>
                          <a:cubicBezTo>
                            <a:pt x="129651" y="1050781"/>
                            <a:pt x="99835" y="658667"/>
                            <a:pt x="0" y="0"/>
                          </a:cubicBezTo>
                          <a:close/>
                        </a:path>
                        <a:path w="8294370" h="1650450" stroke="0" extrusionOk="0">
                          <a:moveTo>
                            <a:pt x="0" y="0"/>
                          </a:moveTo>
                          <a:cubicBezTo>
                            <a:pt x="581417" y="-117932"/>
                            <a:pt x="4806453" y="-548094"/>
                            <a:pt x="7990918" y="0"/>
                          </a:cubicBezTo>
                          <a:cubicBezTo>
                            <a:pt x="8157397" y="15705"/>
                            <a:pt x="8296576" y="103892"/>
                            <a:pt x="8294370" y="275080"/>
                          </a:cubicBezTo>
                          <a:cubicBezTo>
                            <a:pt x="8154969" y="817988"/>
                            <a:pt x="8353548" y="1483346"/>
                            <a:pt x="8294370" y="1650450"/>
                          </a:cubicBezTo>
                          <a:cubicBezTo>
                            <a:pt x="6257822" y="1524590"/>
                            <a:pt x="2129732" y="1598568"/>
                            <a:pt x="0" y="1650450"/>
                          </a:cubicBezTo>
                          <a:cubicBezTo>
                            <a:pt x="-1580" y="1350603"/>
                            <a:pt x="92355" y="731569"/>
                            <a:pt x="0" y="0"/>
                          </a:cubicBezTo>
                          <a:close/>
                        </a:path>
                        <a:path w="8294370" h="1650450" fill="none" stroke="0" extrusionOk="0">
                          <a:moveTo>
                            <a:pt x="0" y="0"/>
                          </a:moveTo>
                          <a:cubicBezTo>
                            <a:pt x="1009417" y="-143594"/>
                            <a:pt x="5604656" y="-316490"/>
                            <a:pt x="7990918" y="0"/>
                          </a:cubicBezTo>
                          <a:cubicBezTo>
                            <a:pt x="8167810" y="-5840"/>
                            <a:pt x="8322660" y="143887"/>
                            <a:pt x="8294370" y="275080"/>
                          </a:cubicBezTo>
                          <a:cubicBezTo>
                            <a:pt x="8424060" y="928157"/>
                            <a:pt x="8341427" y="1123051"/>
                            <a:pt x="8294370" y="1650450"/>
                          </a:cubicBezTo>
                          <a:cubicBezTo>
                            <a:pt x="5460791" y="1766359"/>
                            <a:pt x="1058302" y="1704294"/>
                            <a:pt x="0" y="1650450"/>
                          </a:cubicBezTo>
                          <a:cubicBezTo>
                            <a:pt x="118151" y="1094370"/>
                            <a:pt x="142373" y="6138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164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B1: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B2: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26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13F94A-6BC8-F676-0160-9B2CEF598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126" y="1132248"/>
            <a:ext cx="8769157" cy="23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/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𝐚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blipFill>
                <a:blip r:embed="rId4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/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𝐛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/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/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𝐝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C3EE904-6ECC-B955-FEC5-92C343693226}"/>
              </a:ext>
            </a:extLst>
          </p:cNvPr>
          <p:cNvSpPr txBox="1"/>
          <p:nvPr/>
        </p:nvSpPr>
        <p:spPr>
          <a:xfrm>
            <a:off x="638175" y="267652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15.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9B37D-F19E-5EAB-FEC5-C115582076EB}"/>
              </a:ext>
            </a:extLst>
          </p:cNvPr>
          <p:cNvSpPr txBox="1"/>
          <p:nvPr/>
        </p:nvSpPr>
        <p:spPr>
          <a:xfrm>
            <a:off x="7410450" y="2590800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64.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579FE-5D23-86AD-BF73-ADC2E7012E31}"/>
              </a:ext>
            </a:extLst>
          </p:cNvPr>
          <p:cNvSpPr txBox="1"/>
          <p:nvPr/>
        </p:nvSpPr>
        <p:spPr>
          <a:xfrm>
            <a:off x="1057275" y="486727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22.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538DB-4E9C-7751-0CA0-5156A0DB7C70}"/>
              </a:ext>
            </a:extLst>
          </p:cNvPr>
          <p:cNvSpPr txBox="1"/>
          <p:nvPr/>
        </p:nvSpPr>
        <p:spPr>
          <a:xfrm>
            <a:off x="7543801" y="4857750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100.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chung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blipFill>
                <a:blip r:embed="rId4"/>
                <a:stretch>
                  <a:fillRect l="-2264" r="-2264" b="-15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/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Vì 42 chia hết cho 6 nên ta chọn 42 làm mẫu số chung.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Thực hiện quy đồng mẫu số 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có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blipFill>
                <a:blip r:embed="rId5"/>
                <a:stretch>
                  <a:fillRect l="-1378" t="-840" r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/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0924058"/>
                  <a:gd name="connsiteY0" fmla="*/ 0 h 1371600"/>
                  <a:gd name="connsiteX1" fmla="*/ 574950 w 10924058"/>
                  <a:gd name="connsiteY1" fmla="*/ 0 h 1371600"/>
                  <a:gd name="connsiteX2" fmla="*/ 1259141 w 10924058"/>
                  <a:gd name="connsiteY2" fmla="*/ 0 h 1371600"/>
                  <a:gd name="connsiteX3" fmla="*/ 2052573 w 10924058"/>
                  <a:gd name="connsiteY3" fmla="*/ 0 h 1371600"/>
                  <a:gd name="connsiteX4" fmla="*/ 2736764 w 10924058"/>
                  <a:gd name="connsiteY4" fmla="*/ 0 h 1371600"/>
                  <a:gd name="connsiteX5" fmla="*/ 3530196 w 10924058"/>
                  <a:gd name="connsiteY5" fmla="*/ 0 h 1371600"/>
                  <a:gd name="connsiteX6" fmla="*/ 4323627 w 10924058"/>
                  <a:gd name="connsiteY6" fmla="*/ 0 h 1371600"/>
                  <a:gd name="connsiteX7" fmla="*/ 5007818 w 10924058"/>
                  <a:gd name="connsiteY7" fmla="*/ 0 h 1371600"/>
                  <a:gd name="connsiteX8" fmla="*/ 5692009 w 10924058"/>
                  <a:gd name="connsiteY8" fmla="*/ 0 h 1371600"/>
                  <a:gd name="connsiteX9" fmla="*/ 6157719 w 10924058"/>
                  <a:gd name="connsiteY9" fmla="*/ 0 h 1371600"/>
                  <a:gd name="connsiteX10" fmla="*/ 6732669 w 10924058"/>
                  <a:gd name="connsiteY10" fmla="*/ 0 h 1371600"/>
                  <a:gd name="connsiteX11" fmla="*/ 7089139 w 10924058"/>
                  <a:gd name="connsiteY11" fmla="*/ 0 h 1371600"/>
                  <a:gd name="connsiteX12" fmla="*/ 7882570 w 10924058"/>
                  <a:gd name="connsiteY12" fmla="*/ 0 h 1371600"/>
                  <a:gd name="connsiteX13" fmla="*/ 8676002 w 10924058"/>
                  <a:gd name="connsiteY13" fmla="*/ 0 h 1371600"/>
                  <a:gd name="connsiteX14" fmla="*/ 9032471 w 10924058"/>
                  <a:gd name="connsiteY14" fmla="*/ 0 h 1371600"/>
                  <a:gd name="connsiteX15" fmla="*/ 9388940 w 10924058"/>
                  <a:gd name="connsiteY15" fmla="*/ 0 h 1371600"/>
                  <a:gd name="connsiteX16" fmla="*/ 9636169 w 10924058"/>
                  <a:gd name="connsiteY16" fmla="*/ 0 h 1371600"/>
                  <a:gd name="connsiteX17" fmla="*/ 10320360 w 10924058"/>
                  <a:gd name="connsiteY17" fmla="*/ 0 h 1371600"/>
                  <a:gd name="connsiteX18" fmla="*/ 10924058 w 10924058"/>
                  <a:gd name="connsiteY18" fmla="*/ 0 h 1371600"/>
                  <a:gd name="connsiteX19" fmla="*/ 10924058 w 10924058"/>
                  <a:gd name="connsiteY19" fmla="*/ 443484 h 1371600"/>
                  <a:gd name="connsiteX20" fmla="*/ 10924058 w 10924058"/>
                  <a:gd name="connsiteY20" fmla="*/ 859536 h 1371600"/>
                  <a:gd name="connsiteX21" fmla="*/ 10924058 w 10924058"/>
                  <a:gd name="connsiteY21" fmla="*/ 1371600 h 1371600"/>
                  <a:gd name="connsiteX22" fmla="*/ 10676829 w 10924058"/>
                  <a:gd name="connsiteY22" fmla="*/ 1371600 h 1371600"/>
                  <a:gd name="connsiteX23" fmla="*/ 10211119 w 10924058"/>
                  <a:gd name="connsiteY23" fmla="*/ 1371600 h 1371600"/>
                  <a:gd name="connsiteX24" fmla="*/ 9417688 w 10924058"/>
                  <a:gd name="connsiteY24" fmla="*/ 1371600 h 1371600"/>
                  <a:gd name="connsiteX25" fmla="*/ 9061219 w 10924058"/>
                  <a:gd name="connsiteY25" fmla="*/ 1371600 h 1371600"/>
                  <a:gd name="connsiteX26" fmla="*/ 8377028 w 10924058"/>
                  <a:gd name="connsiteY26" fmla="*/ 1371600 h 1371600"/>
                  <a:gd name="connsiteX27" fmla="*/ 8020558 w 10924058"/>
                  <a:gd name="connsiteY27" fmla="*/ 1371600 h 1371600"/>
                  <a:gd name="connsiteX28" fmla="*/ 7445608 w 10924058"/>
                  <a:gd name="connsiteY28" fmla="*/ 1371600 h 1371600"/>
                  <a:gd name="connsiteX29" fmla="*/ 7198379 w 10924058"/>
                  <a:gd name="connsiteY29" fmla="*/ 1371600 h 1371600"/>
                  <a:gd name="connsiteX30" fmla="*/ 6732669 w 10924058"/>
                  <a:gd name="connsiteY30" fmla="*/ 1371600 h 1371600"/>
                  <a:gd name="connsiteX31" fmla="*/ 5939238 w 10924058"/>
                  <a:gd name="connsiteY31" fmla="*/ 1371600 h 1371600"/>
                  <a:gd name="connsiteX32" fmla="*/ 5364287 w 10924058"/>
                  <a:gd name="connsiteY32" fmla="*/ 1371600 h 1371600"/>
                  <a:gd name="connsiteX33" fmla="*/ 4789337 w 10924058"/>
                  <a:gd name="connsiteY33" fmla="*/ 1371600 h 1371600"/>
                  <a:gd name="connsiteX34" fmla="*/ 4105146 w 10924058"/>
                  <a:gd name="connsiteY34" fmla="*/ 1371600 h 1371600"/>
                  <a:gd name="connsiteX35" fmla="*/ 3639436 w 10924058"/>
                  <a:gd name="connsiteY35" fmla="*/ 1371600 h 1371600"/>
                  <a:gd name="connsiteX36" fmla="*/ 3064486 w 10924058"/>
                  <a:gd name="connsiteY36" fmla="*/ 1371600 h 1371600"/>
                  <a:gd name="connsiteX37" fmla="*/ 2271054 w 10924058"/>
                  <a:gd name="connsiteY37" fmla="*/ 1371600 h 1371600"/>
                  <a:gd name="connsiteX38" fmla="*/ 1477623 w 10924058"/>
                  <a:gd name="connsiteY38" fmla="*/ 1371600 h 1371600"/>
                  <a:gd name="connsiteX39" fmla="*/ 1121153 w 10924058"/>
                  <a:gd name="connsiteY39" fmla="*/ 1371600 h 1371600"/>
                  <a:gd name="connsiteX40" fmla="*/ 0 w 10924058"/>
                  <a:gd name="connsiteY40" fmla="*/ 1371600 h 1371600"/>
                  <a:gd name="connsiteX41" fmla="*/ 0 w 10924058"/>
                  <a:gd name="connsiteY41" fmla="*/ 886968 h 1371600"/>
                  <a:gd name="connsiteX42" fmla="*/ 0 w 10924058"/>
                  <a:gd name="connsiteY42" fmla="*/ 429768 h 1371600"/>
                  <a:gd name="connsiteX43" fmla="*/ 0 w 10924058"/>
                  <a:gd name="connsiteY43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924058" h="1371600" fill="none" extrusionOk="0">
                    <a:moveTo>
                      <a:pt x="0" y="0"/>
                    </a:moveTo>
                    <a:cubicBezTo>
                      <a:pt x="172660" y="-67379"/>
                      <a:pt x="381760" y="35253"/>
                      <a:pt x="574950" y="0"/>
                    </a:cubicBezTo>
                    <a:cubicBezTo>
                      <a:pt x="768140" y="-35253"/>
                      <a:pt x="984346" y="12306"/>
                      <a:pt x="1259141" y="0"/>
                    </a:cubicBezTo>
                    <a:cubicBezTo>
                      <a:pt x="1533936" y="-12306"/>
                      <a:pt x="1689706" y="23329"/>
                      <a:pt x="2052573" y="0"/>
                    </a:cubicBezTo>
                    <a:cubicBezTo>
                      <a:pt x="2415440" y="-23329"/>
                      <a:pt x="2562797" y="32265"/>
                      <a:pt x="2736764" y="0"/>
                    </a:cubicBezTo>
                    <a:cubicBezTo>
                      <a:pt x="2910731" y="-32265"/>
                      <a:pt x="3245114" y="60016"/>
                      <a:pt x="3530196" y="0"/>
                    </a:cubicBezTo>
                    <a:cubicBezTo>
                      <a:pt x="3815278" y="-60016"/>
                      <a:pt x="3980149" y="81406"/>
                      <a:pt x="4323627" y="0"/>
                    </a:cubicBezTo>
                    <a:cubicBezTo>
                      <a:pt x="4667105" y="-81406"/>
                      <a:pt x="4736497" y="58760"/>
                      <a:pt x="5007818" y="0"/>
                    </a:cubicBezTo>
                    <a:cubicBezTo>
                      <a:pt x="5279139" y="-58760"/>
                      <a:pt x="5381860" y="8840"/>
                      <a:pt x="5692009" y="0"/>
                    </a:cubicBezTo>
                    <a:cubicBezTo>
                      <a:pt x="6002158" y="-8840"/>
                      <a:pt x="6037007" y="19405"/>
                      <a:pt x="6157719" y="0"/>
                    </a:cubicBezTo>
                    <a:cubicBezTo>
                      <a:pt x="6278431" y="-19405"/>
                      <a:pt x="6465943" y="42740"/>
                      <a:pt x="6732669" y="0"/>
                    </a:cubicBezTo>
                    <a:cubicBezTo>
                      <a:pt x="6999395" y="-42740"/>
                      <a:pt x="6965689" y="15341"/>
                      <a:pt x="7089139" y="0"/>
                    </a:cubicBezTo>
                    <a:cubicBezTo>
                      <a:pt x="7212589" y="-15341"/>
                      <a:pt x="7627011" y="59279"/>
                      <a:pt x="7882570" y="0"/>
                    </a:cubicBezTo>
                    <a:cubicBezTo>
                      <a:pt x="8138129" y="-59279"/>
                      <a:pt x="8364210" y="57924"/>
                      <a:pt x="8676002" y="0"/>
                    </a:cubicBezTo>
                    <a:cubicBezTo>
                      <a:pt x="8987794" y="-57924"/>
                      <a:pt x="8885850" y="6248"/>
                      <a:pt x="9032471" y="0"/>
                    </a:cubicBezTo>
                    <a:cubicBezTo>
                      <a:pt x="9179092" y="-6248"/>
                      <a:pt x="9290712" y="40917"/>
                      <a:pt x="9388940" y="0"/>
                    </a:cubicBezTo>
                    <a:cubicBezTo>
                      <a:pt x="9487168" y="-40917"/>
                      <a:pt x="9577002" y="10655"/>
                      <a:pt x="9636169" y="0"/>
                    </a:cubicBezTo>
                    <a:cubicBezTo>
                      <a:pt x="9695336" y="-10655"/>
                      <a:pt x="10177408" y="37128"/>
                      <a:pt x="10320360" y="0"/>
                    </a:cubicBezTo>
                    <a:cubicBezTo>
                      <a:pt x="10463312" y="-37128"/>
                      <a:pt x="10674257" y="36639"/>
                      <a:pt x="10924058" y="0"/>
                    </a:cubicBezTo>
                    <a:cubicBezTo>
                      <a:pt x="10961860" y="161411"/>
                      <a:pt x="10879603" y="250202"/>
                      <a:pt x="10924058" y="443484"/>
                    </a:cubicBezTo>
                    <a:cubicBezTo>
                      <a:pt x="10968513" y="636766"/>
                      <a:pt x="10914543" y="723609"/>
                      <a:pt x="10924058" y="859536"/>
                    </a:cubicBezTo>
                    <a:cubicBezTo>
                      <a:pt x="10933573" y="995463"/>
                      <a:pt x="10869837" y="1121750"/>
                      <a:pt x="10924058" y="1371600"/>
                    </a:cubicBezTo>
                    <a:cubicBezTo>
                      <a:pt x="10870965" y="1382283"/>
                      <a:pt x="10732077" y="1354871"/>
                      <a:pt x="10676829" y="1371600"/>
                    </a:cubicBezTo>
                    <a:cubicBezTo>
                      <a:pt x="10621581" y="1388329"/>
                      <a:pt x="10341556" y="1334082"/>
                      <a:pt x="10211119" y="1371600"/>
                    </a:cubicBezTo>
                    <a:cubicBezTo>
                      <a:pt x="10080682" y="1409118"/>
                      <a:pt x="9668372" y="1297846"/>
                      <a:pt x="9417688" y="1371600"/>
                    </a:cubicBezTo>
                    <a:cubicBezTo>
                      <a:pt x="9167004" y="1445354"/>
                      <a:pt x="9138042" y="1343252"/>
                      <a:pt x="9061219" y="1371600"/>
                    </a:cubicBezTo>
                    <a:cubicBezTo>
                      <a:pt x="8984396" y="1399948"/>
                      <a:pt x="8616317" y="1341602"/>
                      <a:pt x="8377028" y="1371600"/>
                    </a:cubicBezTo>
                    <a:cubicBezTo>
                      <a:pt x="8137739" y="1401598"/>
                      <a:pt x="8131717" y="1333627"/>
                      <a:pt x="8020558" y="1371600"/>
                    </a:cubicBezTo>
                    <a:cubicBezTo>
                      <a:pt x="7909399" y="1409573"/>
                      <a:pt x="7657180" y="1347408"/>
                      <a:pt x="7445608" y="1371600"/>
                    </a:cubicBezTo>
                    <a:cubicBezTo>
                      <a:pt x="7234036" y="1395792"/>
                      <a:pt x="7313409" y="1351060"/>
                      <a:pt x="7198379" y="1371600"/>
                    </a:cubicBezTo>
                    <a:cubicBezTo>
                      <a:pt x="7083349" y="1392140"/>
                      <a:pt x="6945525" y="1333482"/>
                      <a:pt x="6732669" y="1371600"/>
                    </a:cubicBezTo>
                    <a:cubicBezTo>
                      <a:pt x="6519813" y="1409718"/>
                      <a:pt x="6103863" y="1342609"/>
                      <a:pt x="5939238" y="1371600"/>
                    </a:cubicBezTo>
                    <a:cubicBezTo>
                      <a:pt x="5774613" y="1400591"/>
                      <a:pt x="5553763" y="1342245"/>
                      <a:pt x="5364287" y="1371600"/>
                    </a:cubicBezTo>
                    <a:cubicBezTo>
                      <a:pt x="5174811" y="1400955"/>
                      <a:pt x="4928469" y="1354993"/>
                      <a:pt x="4789337" y="1371600"/>
                    </a:cubicBezTo>
                    <a:cubicBezTo>
                      <a:pt x="4650205" y="1388207"/>
                      <a:pt x="4444576" y="1291020"/>
                      <a:pt x="4105146" y="1371600"/>
                    </a:cubicBezTo>
                    <a:cubicBezTo>
                      <a:pt x="3765716" y="1452180"/>
                      <a:pt x="3742132" y="1321855"/>
                      <a:pt x="3639436" y="1371600"/>
                    </a:cubicBezTo>
                    <a:cubicBezTo>
                      <a:pt x="3536740" y="1421345"/>
                      <a:pt x="3259314" y="1322674"/>
                      <a:pt x="3064486" y="1371600"/>
                    </a:cubicBezTo>
                    <a:cubicBezTo>
                      <a:pt x="2869658" y="1420526"/>
                      <a:pt x="2643267" y="1348819"/>
                      <a:pt x="2271054" y="1371600"/>
                    </a:cubicBezTo>
                    <a:cubicBezTo>
                      <a:pt x="1898841" y="1394381"/>
                      <a:pt x="1858061" y="1323996"/>
                      <a:pt x="1477623" y="1371600"/>
                    </a:cubicBezTo>
                    <a:cubicBezTo>
                      <a:pt x="1097185" y="1419204"/>
                      <a:pt x="1273404" y="1350374"/>
                      <a:pt x="1121153" y="1371600"/>
                    </a:cubicBezTo>
                    <a:cubicBezTo>
                      <a:pt x="968902" y="1392826"/>
                      <a:pt x="512884" y="1285219"/>
                      <a:pt x="0" y="1371600"/>
                    </a:cubicBezTo>
                    <a:cubicBezTo>
                      <a:pt x="-37393" y="1182446"/>
                      <a:pt x="12039" y="1049372"/>
                      <a:pt x="0" y="886968"/>
                    </a:cubicBezTo>
                    <a:cubicBezTo>
                      <a:pt x="-12039" y="724564"/>
                      <a:pt x="2554" y="573663"/>
                      <a:pt x="0" y="429768"/>
                    </a:cubicBezTo>
                    <a:cubicBezTo>
                      <a:pt x="-2554" y="285873"/>
                      <a:pt x="42824" y="210574"/>
                      <a:pt x="0" y="0"/>
                    </a:cubicBezTo>
                    <a:close/>
                  </a:path>
                  <a:path w="10924058" h="1371600" stroke="0" extrusionOk="0">
                    <a:moveTo>
                      <a:pt x="0" y="0"/>
                    </a:moveTo>
                    <a:cubicBezTo>
                      <a:pt x="174367" y="-11987"/>
                      <a:pt x="610620" y="43062"/>
                      <a:pt x="793432" y="0"/>
                    </a:cubicBezTo>
                    <a:cubicBezTo>
                      <a:pt x="976244" y="-43062"/>
                      <a:pt x="1264200" y="18524"/>
                      <a:pt x="1477623" y="0"/>
                    </a:cubicBezTo>
                    <a:cubicBezTo>
                      <a:pt x="1691046" y="-18524"/>
                      <a:pt x="1687655" y="18566"/>
                      <a:pt x="1834092" y="0"/>
                    </a:cubicBezTo>
                    <a:cubicBezTo>
                      <a:pt x="1980529" y="-18566"/>
                      <a:pt x="2188741" y="40297"/>
                      <a:pt x="2518283" y="0"/>
                    </a:cubicBezTo>
                    <a:cubicBezTo>
                      <a:pt x="2847825" y="-40297"/>
                      <a:pt x="2875004" y="52681"/>
                      <a:pt x="2983993" y="0"/>
                    </a:cubicBezTo>
                    <a:cubicBezTo>
                      <a:pt x="3092982" y="-52681"/>
                      <a:pt x="3473875" y="1235"/>
                      <a:pt x="3668184" y="0"/>
                    </a:cubicBezTo>
                    <a:cubicBezTo>
                      <a:pt x="3862493" y="-1235"/>
                      <a:pt x="3799429" y="18393"/>
                      <a:pt x="3915412" y="0"/>
                    </a:cubicBezTo>
                    <a:cubicBezTo>
                      <a:pt x="4031395" y="-18393"/>
                      <a:pt x="4302263" y="59961"/>
                      <a:pt x="4490363" y="0"/>
                    </a:cubicBezTo>
                    <a:cubicBezTo>
                      <a:pt x="4678463" y="-59961"/>
                      <a:pt x="4988805" y="37462"/>
                      <a:pt x="5174554" y="0"/>
                    </a:cubicBezTo>
                    <a:cubicBezTo>
                      <a:pt x="5360303" y="-37462"/>
                      <a:pt x="5466660" y="23149"/>
                      <a:pt x="5749504" y="0"/>
                    </a:cubicBezTo>
                    <a:cubicBezTo>
                      <a:pt x="6032348" y="-23149"/>
                      <a:pt x="5918751" y="16879"/>
                      <a:pt x="5996733" y="0"/>
                    </a:cubicBezTo>
                    <a:cubicBezTo>
                      <a:pt x="6074715" y="-16879"/>
                      <a:pt x="6169872" y="8735"/>
                      <a:pt x="6243962" y="0"/>
                    </a:cubicBezTo>
                    <a:cubicBezTo>
                      <a:pt x="6318052" y="-8735"/>
                      <a:pt x="6388022" y="3688"/>
                      <a:pt x="6491190" y="0"/>
                    </a:cubicBezTo>
                    <a:cubicBezTo>
                      <a:pt x="6594358" y="-3688"/>
                      <a:pt x="7002913" y="4602"/>
                      <a:pt x="7284622" y="0"/>
                    </a:cubicBezTo>
                    <a:cubicBezTo>
                      <a:pt x="7566331" y="-4602"/>
                      <a:pt x="7743870" y="33370"/>
                      <a:pt x="8078053" y="0"/>
                    </a:cubicBezTo>
                    <a:cubicBezTo>
                      <a:pt x="8412236" y="-33370"/>
                      <a:pt x="8329308" y="20520"/>
                      <a:pt x="8434523" y="0"/>
                    </a:cubicBezTo>
                    <a:cubicBezTo>
                      <a:pt x="8539738" y="-20520"/>
                      <a:pt x="9010906" y="7261"/>
                      <a:pt x="9227954" y="0"/>
                    </a:cubicBezTo>
                    <a:cubicBezTo>
                      <a:pt x="9445002" y="-7261"/>
                      <a:pt x="9629725" y="55420"/>
                      <a:pt x="10021386" y="0"/>
                    </a:cubicBezTo>
                    <a:cubicBezTo>
                      <a:pt x="10413047" y="-55420"/>
                      <a:pt x="10173294" y="3897"/>
                      <a:pt x="10268615" y="0"/>
                    </a:cubicBezTo>
                    <a:cubicBezTo>
                      <a:pt x="10363936" y="-3897"/>
                      <a:pt x="10644921" y="57463"/>
                      <a:pt x="10924058" y="0"/>
                    </a:cubicBezTo>
                    <a:cubicBezTo>
                      <a:pt x="10977597" y="173219"/>
                      <a:pt x="10918447" y="254306"/>
                      <a:pt x="10924058" y="457200"/>
                    </a:cubicBezTo>
                    <a:cubicBezTo>
                      <a:pt x="10929669" y="660094"/>
                      <a:pt x="10889093" y="699270"/>
                      <a:pt x="10924058" y="873252"/>
                    </a:cubicBezTo>
                    <a:cubicBezTo>
                      <a:pt x="10959023" y="1047234"/>
                      <a:pt x="10871120" y="1194948"/>
                      <a:pt x="10924058" y="1371600"/>
                    </a:cubicBezTo>
                    <a:cubicBezTo>
                      <a:pt x="10537530" y="1464194"/>
                      <a:pt x="10480013" y="1287098"/>
                      <a:pt x="10130626" y="1371600"/>
                    </a:cubicBezTo>
                    <a:cubicBezTo>
                      <a:pt x="9781239" y="1456102"/>
                      <a:pt x="9986877" y="1362685"/>
                      <a:pt x="9883398" y="1371600"/>
                    </a:cubicBezTo>
                    <a:cubicBezTo>
                      <a:pt x="9779919" y="1380515"/>
                      <a:pt x="9377269" y="1351068"/>
                      <a:pt x="9089966" y="1371600"/>
                    </a:cubicBezTo>
                    <a:cubicBezTo>
                      <a:pt x="8802663" y="1392132"/>
                      <a:pt x="8938244" y="1358333"/>
                      <a:pt x="8842737" y="1371600"/>
                    </a:cubicBezTo>
                    <a:cubicBezTo>
                      <a:pt x="8747230" y="1384867"/>
                      <a:pt x="8235411" y="1366293"/>
                      <a:pt x="8049306" y="1371600"/>
                    </a:cubicBezTo>
                    <a:cubicBezTo>
                      <a:pt x="7863201" y="1376907"/>
                      <a:pt x="7906470" y="1351146"/>
                      <a:pt x="7802077" y="1371600"/>
                    </a:cubicBezTo>
                    <a:cubicBezTo>
                      <a:pt x="7697684" y="1392054"/>
                      <a:pt x="7436833" y="1330339"/>
                      <a:pt x="7117886" y="1371600"/>
                    </a:cubicBezTo>
                    <a:cubicBezTo>
                      <a:pt x="6798939" y="1412861"/>
                      <a:pt x="6927169" y="1329364"/>
                      <a:pt x="6761417" y="1371600"/>
                    </a:cubicBezTo>
                    <a:cubicBezTo>
                      <a:pt x="6595665" y="1413836"/>
                      <a:pt x="6533698" y="1361203"/>
                      <a:pt x="6404948" y="1371600"/>
                    </a:cubicBezTo>
                    <a:cubicBezTo>
                      <a:pt x="6276198" y="1381997"/>
                      <a:pt x="6250807" y="1345216"/>
                      <a:pt x="6157719" y="1371600"/>
                    </a:cubicBezTo>
                    <a:cubicBezTo>
                      <a:pt x="6064631" y="1397984"/>
                      <a:pt x="5954558" y="1355865"/>
                      <a:pt x="5801250" y="1371600"/>
                    </a:cubicBezTo>
                    <a:cubicBezTo>
                      <a:pt x="5647942" y="1387335"/>
                      <a:pt x="5574786" y="1350567"/>
                      <a:pt x="5444780" y="1371600"/>
                    </a:cubicBezTo>
                    <a:cubicBezTo>
                      <a:pt x="5314774" y="1392633"/>
                      <a:pt x="5187923" y="1330693"/>
                      <a:pt x="4979071" y="1371600"/>
                    </a:cubicBezTo>
                    <a:cubicBezTo>
                      <a:pt x="4770219" y="1412507"/>
                      <a:pt x="4735037" y="1329207"/>
                      <a:pt x="4513361" y="1371600"/>
                    </a:cubicBezTo>
                    <a:cubicBezTo>
                      <a:pt x="4291685" y="1413993"/>
                      <a:pt x="4218439" y="1336782"/>
                      <a:pt x="4047651" y="1371600"/>
                    </a:cubicBezTo>
                    <a:cubicBezTo>
                      <a:pt x="3876863" y="1406418"/>
                      <a:pt x="3594975" y="1304056"/>
                      <a:pt x="3363460" y="1371600"/>
                    </a:cubicBezTo>
                    <a:cubicBezTo>
                      <a:pt x="3131945" y="1439144"/>
                      <a:pt x="3107272" y="1356603"/>
                      <a:pt x="3006991" y="1371600"/>
                    </a:cubicBezTo>
                    <a:cubicBezTo>
                      <a:pt x="2906710" y="1386597"/>
                      <a:pt x="2750996" y="1353725"/>
                      <a:pt x="2650521" y="1371600"/>
                    </a:cubicBezTo>
                    <a:cubicBezTo>
                      <a:pt x="2550046" y="1389475"/>
                      <a:pt x="2472737" y="1362263"/>
                      <a:pt x="2403293" y="1371600"/>
                    </a:cubicBezTo>
                    <a:cubicBezTo>
                      <a:pt x="2333849" y="1380937"/>
                      <a:pt x="2003616" y="1367913"/>
                      <a:pt x="1719102" y="1371600"/>
                    </a:cubicBezTo>
                    <a:cubicBezTo>
                      <a:pt x="1434588" y="1375287"/>
                      <a:pt x="1473175" y="1367375"/>
                      <a:pt x="1253392" y="1371600"/>
                    </a:cubicBezTo>
                    <a:cubicBezTo>
                      <a:pt x="1033609" y="1375825"/>
                      <a:pt x="782774" y="1291453"/>
                      <a:pt x="569201" y="1371600"/>
                    </a:cubicBezTo>
                    <a:cubicBezTo>
                      <a:pt x="355628" y="1451747"/>
                      <a:pt x="250791" y="1354052"/>
                      <a:pt x="0" y="1371600"/>
                    </a:cubicBezTo>
                    <a:cubicBezTo>
                      <a:pt x="-15127" y="1166493"/>
                      <a:pt x="24846" y="1092994"/>
                      <a:pt x="0" y="955548"/>
                    </a:cubicBezTo>
                    <a:cubicBezTo>
                      <a:pt x="-24846" y="818102"/>
                      <a:pt x="33422" y="613672"/>
                      <a:pt x="0" y="525780"/>
                    </a:cubicBezTo>
                    <a:cubicBezTo>
                      <a:pt x="-33422" y="437888"/>
                      <a:pt x="189" y="242080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xmlns="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  <a:tabLst>
                    <a:tab pos="132080" algn="l"/>
                  </a:tabLst>
                </a:pPr>
                <a:r>
                  <a:rPr lang="nl-NL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các phân số sau đây thành các phân số có mẫu số là 10:</a:t>
                </a:r>
                <a:endPara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0924058"/>
                  <a:gd name="connsiteY0" fmla="*/ 0 h 1371600"/>
                  <a:gd name="connsiteX1" fmla="*/ 574950 w 10924058"/>
                  <a:gd name="connsiteY1" fmla="*/ 0 h 1371600"/>
                  <a:gd name="connsiteX2" fmla="*/ 1259141 w 10924058"/>
                  <a:gd name="connsiteY2" fmla="*/ 0 h 1371600"/>
                  <a:gd name="connsiteX3" fmla="*/ 2052573 w 10924058"/>
                  <a:gd name="connsiteY3" fmla="*/ 0 h 1371600"/>
                  <a:gd name="connsiteX4" fmla="*/ 2736764 w 10924058"/>
                  <a:gd name="connsiteY4" fmla="*/ 0 h 1371600"/>
                  <a:gd name="connsiteX5" fmla="*/ 3530196 w 10924058"/>
                  <a:gd name="connsiteY5" fmla="*/ 0 h 1371600"/>
                  <a:gd name="connsiteX6" fmla="*/ 4323627 w 10924058"/>
                  <a:gd name="connsiteY6" fmla="*/ 0 h 1371600"/>
                  <a:gd name="connsiteX7" fmla="*/ 5007818 w 10924058"/>
                  <a:gd name="connsiteY7" fmla="*/ 0 h 1371600"/>
                  <a:gd name="connsiteX8" fmla="*/ 5692009 w 10924058"/>
                  <a:gd name="connsiteY8" fmla="*/ 0 h 1371600"/>
                  <a:gd name="connsiteX9" fmla="*/ 6157719 w 10924058"/>
                  <a:gd name="connsiteY9" fmla="*/ 0 h 1371600"/>
                  <a:gd name="connsiteX10" fmla="*/ 6732669 w 10924058"/>
                  <a:gd name="connsiteY10" fmla="*/ 0 h 1371600"/>
                  <a:gd name="connsiteX11" fmla="*/ 7089139 w 10924058"/>
                  <a:gd name="connsiteY11" fmla="*/ 0 h 1371600"/>
                  <a:gd name="connsiteX12" fmla="*/ 7882570 w 10924058"/>
                  <a:gd name="connsiteY12" fmla="*/ 0 h 1371600"/>
                  <a:gd name="connsiteX13" fmla="*/ 8676002 w 10924058"/>
                  <a:gd name="connsiteY13" fmla="*/ 0 h 1371600"/>
                  <a:gd name="connsiteX14" fmla="*/ 9032471 w 10924058"/>
                  <a:gd name="connsiteY14" fmla="*/ 0 h 1371600"/>
                  <a:gd name="connsiteX15" fmla="*/ 9388940 w 10924058"/>
                  <a:gd name="connsiteY15" fmla="*/ 0 h 1371600"/>
                  <a:gd name="connsiteX16" fmla="*/ 9636169 w 10924058"/>
                  <a:gd name="connsiteY16" fmla="*/ 0 h 1371600"/>
                  <a:gd name="connsiteX17" fmla="*/ 10320360 w 10924058"/>
                  <a:gd name="connsiteY17" fmla="*/ 0 h 1371600"/>
                  <a:gd name="connsiteX18" fmla="*/ 10924058 w 10924058"/>
                  <a:gd name="connsiteY18" fmla="*/ 0 h 1371600"/>
                  <a:gd name="connsiteX19" fmla="*/ 10924058 w 10924058"/>
                  <a:gd name="connsiteY19" fmla="*/ 443484 h 1371600"/>
                  <a:gd name="connsiteX20" fmla="*/ 10924058 w 10924058"/>
                  <a:gd name="connsiteY20" fmla="*/ 859536 h 1371600"/>
                  <a:gd name="connsiteX21" fmla="*/ 10924058 w 10924058"/>
                  <a:gd name="connsiteY21" fmla="*/ 1371600 h 1371600"/>
                  <a:gd name="connsiteX22" fmla="*/ 10676829 w 10924058"/>
                  <a:gd name="connsiteY22" fmla="*/ 1371600 h 1371600"/>
                  <a:gd name="connsiteX23" fmla="*/ 10211119 w 10924058"/>
                  <a:gd name="connsiteY23" fmla="*/ 1371600 h 1371600"/>
                  <a:gd name="connsiteX24" fmla="*/ 9417688 w 10924058"/>
                  <a:gd name="connsiteY24" fmla="*/ 1371600 h 1371600"/>
                  <a:gd name="connsiteX25" fmla="*/ 9061219 w 10924058"/>
                  <a:gd name="connsiteY25" fmla="*/ 1371600 h 1371600"/>
                  <a:gd name="connsiteX26" fmla="*/ 8377028 w 10924058"/>
                  <a:gd name="connsiteY26" fmla="*/ 1371600 h 1371600"/>
                  <a:gd name="connsiteX27" fmla="*/ 8020558 w 10924058"/>
                  <a:gd name="connsiteY27" fmla="*/ 1371600 h 1371600"/>
                  <a:gd name="connsiteX28" fmla="*/ 7445608 w 10924058"/>
                  <a:gd name="connsiteY28" fmla="*/ 1371600 h 1371600"/>
                  <a:gd name="connsiteX29" fmla="*/ 7198379 w 10924058"/>
                  <a:gd name="connsiteY29" fmla="*/ 1371600 h 1371600"/>
                  <a:gd name="connsiteX30" fmla="*/ 6732669 w 10924058"/>
                  <a:gd name="connsiteY30" fmla="*/ 1371600 h 1371600"/>
                  <a:gd name="connsiteX31" fmla="*/ 5939238 w 10924058"/>
                  <a:gd name="connsiteY31" fmla="*/ 1371600 h 1371600"/>
                  <a:gd name="connsiteX32" fmla="*/ 5364287 w 10924058"/>
                  <a:gd name="connsiteY32" fmla="*/ 1371600 h 1371600"/>
                  <a:gd name="connsiteX33" fmla="*/ 4789337 w 10924058"/>
                  <a:gd name="connsiteY33" fmla="*/ 1371600 h 1371600"/>
                  <a:gd name="connsiteX34" fmla="*/ 4105146 w 10924058"/>
                  <a:gd name="connsiteY34" fmla="*/ 1371600 h 1371600"/>
                  <a:gd name="connsiteX35" fmla="*/ 3639436 w 10924058"/>
                  <a:gd name="connsiteY35" fmla="*/ 1371600 h 1371600"/>
                  <a:gd name="connsiteX36" fmla="*/ 3064486 w 10924058"/>
                  <a:gd name="connsiteY36" fmla="*/ 1371600 h 1371600"/>
                  <a:gd name="connsiteX37" fmla="*/ 2271054 w 10924058"/>
                  <a:gd name="connsiteY37" fmla="*/ 1371600 h 1371600"/>
                  <a:gd name="connsiteX38" fmla="*/ 1477623 w 10924058"/>
                  <a:gd name="connsiteY38" fmla="*/ 1371600 h 1371600"/>
                  <a:gd name="connsiteX39" fmla="*/ 1121153 w 10924058"/>
                  <a:gd name="connsiteY39" fmla="*/ 1371600 h 1371600"/>
                  <a:gd name="connsiteX40" fmla="*/ 0 w 10924058"/>
                  <a:gd name="connsiteY40" fmla="*/ 1371600 h 1371600"/>
                  <a:gd name="connsiteX41" fmla="*/ 0 w 10924058"/>
                  <a:gd name="connsiteY41" fmla="*/ 886968 h 1371600"/>
                  <a:gd name="connsiteX42" fmla="*/ 0 w 10924058"/>
                  <a:gd name="connsiteY42" fmla="*/ 429768 h 1371600"/>
                  <a:gd name="connsiteX43" fmla="*/ 0 w 10924058"/>
                  <a:gd name="connsiteY43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924058" h="1371600" fill="none" extrusionOk="0">
                    <a:moveTo>
                      <a:pt x="0" y="0"/>
                    </a:moveTo>
                    <a:cubicBezTo>
                      <a:pt x="172660" y="-67379"/>
                      <a:pt x="381760" y="35253"/>
                      <a:pt x="574950" y="0"/>
                    </a:cubicBezTo>
                    <a:cubicBezTo>
                      <a:pt x="768140" y="-35253"/>
                      <a:pt x="984346" y="12306"/>
                      <a:pt x="1259141" y="0"/>
                    </a:cubicBezTo>
                    <a:cubicBezTo>
                      <a:pt x="1533936" y="-12306"/>
                      <a:pt x="1689706" y="23329"/>
                      <a:pt x="2052573" y="0"/>
                    </a:cubicBezTo>
                    <a:cubicBezTo>
                      <a:pt x="2415440" y="-23329"/>
                      <a:pt x="2562797" y="32265"/>
                      <a:pt x="2736764" y="0"/>
                    </a:cubicBezTo>
                    <a:cubicBezTo>
                      <a:pt x="2910731" y="-32265"/>
                      <a:pt x="3245114" y="60016"/>
                      <a:pt x="3530196" y="0"/>
                    </a:cubicBezTo>
                    <a:cubicBezTo>
                      <a:pt x="3815278" y="-60016"/>
                      <a:pt x="3980149" y="81406"/>
                      <a:pt x="4323627" y="0"/>
                    </a:cubicBezTo>
                    <a:cubicBezTo>
                      <a:pt x="4667105" y="-81406"/>
                      <a:pt x="4736497" y="58760"/>
                      <a:pt x="5007818" y="0"/>
                    </a:cubicBezTo>
                    <a:cubicBezTo>
                      <a:pt x="5279139" y="-58760"/>
                      <a:pt x="5381860" y="8840"/>
                      <a:pt x="5692009" y="0"/>
                    </a:cubicBezTo>
                    <a:cubicBezTo>
                      <a:pt x="6002158" y="-8840"/>
                      <a:pt x="6037007" y="19405"/>
                      <a:pt x="6157719" y="0"/>
                    </a:cubicBezTo>
                    <a:cubicBezTo>
                      <a:pt x="6278431" y="-19405"/>
                      <a:pt x="6465943" y="42740"/>
                      <a:pt x="6732669" y="0"/>
                    </a:cubicBezTo>
                    <a:cubicBezTo>
                      <a:pt x="6999395" y="-42740"/>
                      <a:pt x="6965689" y="15341"/>
                      <a:pt x="7089139" y="0"/>
                    </a:cubicBezTo>
                    <a:cubicBezTo>
                      <a:pt x="7212589" y="-15341"/>
                      <a:pt x="7627011" y="59279"/>
                      <a:pt x="7882570" y="0"/>
                    </a:cubicBezTo>
                    <a:cubicBezTo>
                      <a:pt x="8138129" y="-59279"/>
                      <a:pt x="8364210" y="57924"/>
                      <a:pt x="8676002" y="0"/>
                    </a:cubicBezTo>
                    <a:cubicBezTo>
                      <a:pt x="8987794" y="-57924"/>
                      <a:pt x="8885850" y="6248"/>
                      <a:pt x="9032471" y="0"/>
                    </a:cubicBezTo>
                    <a:cubicBezTo>
                      <a:pt x="9179092" y="-6248"/>
                      <a:pt x="9290712" y="40917"/>
                      <a:pt x="9388940" y="0"/>
                    </a:cubicBezTo>
                    <a:cubicBezTo>
                      <a:pt x="9487168" y="-40917"/>
                      <a:pt x="9577002" y="10655"/>
                      <a:pt x="9636169" y="0"/>
                    </a:cubicBezTo>
                    <a:cubicBezTo>
                      <a:pt x="9695336" y="-10655"/>
                      <a:pt x="10177408" y="37128"/>
                      <a:pt x="10320360" y="0"/>
                    </a:cubicBezTo>
                    <a:cubicBezTo>
                      <a:pt x="10463312" y="-37128"/>
                      <a:pt x="10674257" y="36639"/>
                      <a:pt x="10924058" y="0"/>
                    </a:cubicBezTo>
                    <a:cubicBezTo>
                      <a:pt x="10961860" y="161411"/>
                      <a:pt x="10879603" y="250202"/>
                      <a:pt x="10924058" y="443484"/>
                    </a:cubicBezTo>
                    <a:cubicBezTo>
                      <a:pt x="10968513" y="636766"/>
                      <a:pt x="10914543" y="723609"/>
                      <a:pt x="10924058" y="859536"/>
                    </a:cubicBezTo>
                    <a:cubicBezTo>
                      <a:pt x="10933573" y="995463"/>
                      <a:pt x="10869837" y="1121750"/>
                      <a:pt x="10924058" y="1371600"/>
                    </a:cubicBezTo>
                    <a:cubicBezTo>
                      <a:pt x="10870965" y="1382283"/>
                      <a:pt x="10732077" y="1354871"/>
                      <a:pt x="10676829" y="1371600"/>
                    </a:cubicBezTo>
                    <a:cubicBezTo>
                      <a:pt x="10621581" y="1388329"/>
                      <a:pt x="10341556" y="1334082"/>
                      <a:pt x="10211119" y="1371600"/>
                    </a:cubicBezTo>
                    <a:cubicBezTo>
                      <a:pt x="10080682" y="1409118"/>
                      <a:pt x="9668372" y="1297846"/>
                      <a:pt x="9417688" y="1371600"/>
                    </a:cubicBezTo>
                    <a:cubicBezTo>
                      <a:pt x="9167004" y="1445354"/>
                      <a:pt x="9138042" y="1343252"/>
                      <a:pt x="9061219" y="1371600"/>
                    </a:cubicBezTo>
                    <a:cubicBezTo>
                      <a:pt x="8984396" y="1399948"/>
                      <a:pt x="8616317" y="1341602"/>
                      <a:pt x="8377028" y="1371600"/>
                    </a:cubicBezTo>
                    <a:cubicBezTo>
                      <a:pt x="8137739" y="1401598"/>
                      <a:pt x="8131717" y="1333627"/>
                      <a:pt x="8020558" y="1371600"/>
                    </a:cubicBezTo>
                    <a:cubicBezTo>
                      <a:pt x="7909399" y="1409573"/>
                      <a:pt x="7657180" y="1347408"/>
                      <a:pt x="7445608" y="1371600"/>
                    </a:cubicBezTo>
                    <a:cubicBezTo>
                      <a:pt x="7234036" y="1395792"/>
                      <a:pt x="7313409" y="1351060"/>
                      <a:pt x="7198379" y="1371600"/>
                    </a:cubicBezTo>
                    <a:cubicBezTo>
                      <a:pt x="7083349" y="1392140"/>
                      <a:pt x="6945525" y="1333482"/>
                      <a:pt x="6732669" y="1371600"/>
                    </a:cubicBezTo>
                    <a:cubicBezTo>
                      <a:pt x="6519813" y="1409718"/>
                      <a:pt x="6103863" y="1342609"/>
                      <a:pt x="5939238" y="1371600"/>
                    </a:cubicBezTo>
                    <a:cubicBezTo>
                      <a:pt x="5774613" y="1400591"/>
                      <a:pt x="5553763" y="1342245"/>
                      <a:pt x="5364287" y="1371600"/>
                    </a:cubicBezTo>
                    <a:cubicBezTo>
                      <a:pt x="5174811" y="1400955"/>
                      <a:pt x="4928469" y="1354993"/>
                      <a:pt x="4789337" y="1371600"/>
                    </a:cubicBezTo>
                    <a:cubicBezTo>
                      <a:pt x="4650205" y="1388207"/>
                      <a:pt x="4444576" y="1291020"/>
                      <a:pt x="4105146" y="1371600"/>
                    </a:cubicBezTo>
                    <a:cubicBezTo>
                      <a:pt x="3765716" y="1452180"/>
                      <a:pt x="3742132" y="1321855"/>
                      <a:pt x="3639436" y="1371600"/>
                    </a:cubicBezTo>
                    <a:cubicBezTo>
                      <a:pt x="3536740" y="1421345"/>
                      <a:pt x="3259314" y="1322674"/>
                      <a:pt x="3064486" y="1371600"/>
                    </a:cubicBezTo>
                    <a:cubicBezTo>
                      <a:pt x="2869658" y="1420526"/>
                      <a:pt x="2643267" y="1348819"/>
                      <a:pt x="2271054" y="1371600"/>
                    </a:cubicBezTo>
                    <a:cubicBezTo>
                      <a:pt x="1898841" y="1394381"/>
                      <a:pt x="1858061" y="1323996"/>
                      <a:pt x="1477623" y="1371600"/>
                    </a:cubicBezTo>
                    <a:cubicBezTo>
                      <a:pt x="1097185" y="1419204"/>
                      <a:pt x="1273404" y="1350374"/>
                      <a:pt x="1121153" y="1371600"/>
                    </a:cubicBezTo>
                    <a:cubicBezTo>
                      <a:pt x="968902" y="1392826"/>
                      <a:pt x="512884" y="1285219"/>
                      <a:pt x="0" y="1371600"/>
                    </a:cubicBezTo>
                    <a:cubicBezTo>
                      <a:pt x="-37393" y="1182446"/>
                      <a:pt x="12039" y="1049372"/>
                      <a:pt x="0" y="886968"/>
                    </a:cubicBezTo>
                    <a:cubicBezTo>
                      <a:pt x="-12039" y="724564"/>
                      <a:pt x="2554" y="573663"/>
                      <a:pt x="0" y="429768"/>
                    </a:cubicBezTo>
                    <a:cubicBezTo>
                      <a:pt x="-2554" y="285873"/>
                      <a:pt x="42824" y="210574"/>
                      <a:pt x="0" y="0"/>
                    </a:cubicBezTo>
                    <a:close/>
                  </a:path>
                  <a:path w="10924058" h="1371600" stroke="0" extrusionOk="0">
                    <a:moveTo>
                      <a:pt x="0" y="0"/>
                    </a:moveTo>
                    <a:cubicBezTo>
                      <a:pt x="174367" y="-11987"/>
                      <a:pt x="610620" y="43062"/>
                      <a:pt x="793432" y="0"/>
                    </a:cubicBezTo>
                    <a:cubicBezTo>
                      <a:pt x="976244" y="-43062"/>
                      <a:pt x="1264200" y="18524"/>
                      <a:pt x="1477623" y="0"/>
                    </a:cubicBezTo>
                    <a:cubicBezTo>
                      <a:pt x="1691046" y="-18524"/>
                      <a:pt x="1687655" y="18566"/>
                      <a:pt x="1834092" y="0"/>
                    </a:cubicBezTo>
                    <a:cubicBezTo>
                      <a:pt x="1980529" y="-18566"/>
                      <a:pt x="2188741" y="40297"/>
                      <a:pt x="2518283" y="0"/>
                    </a:cubicBezTo>
                    <a:cubicBezTo>
                      <a:pt x="2847825" y="-40297"/>
                      <a:pt x="2875004" y="52681"/>
                      <a:pt x="2983993" y="0"/>
                    </a:cubicBezTo>
                    <a:cubicBezTo>
                      <a:pt x="3092982" y="-52681"/>
                      <a:pt x="3473875" y="1235"/>
                      <a:pt x="3668184" y="0"/>
                    </a:cubicBezTo>
                    <a:cubicBezTo>
                      <a:pt x="3862493" y="-1235"/>
                      <a:pt x="3799429" y="18393"/>
                      <a:pt x="3915412" y="0"/>
                    </a:cubicBezTo>
                    <a:cubicBezTo>
                      <a:pt x="4031395" y="-18393"/>
                      <a:pt x="4302263" y="59961"/>
                      <a:pt x="4490363" y="0"/>
                    </a:cubicBezTo>
                    <a:cubicBezTo>
                      <a:pt x="4678463" y="-59961"/>
                      <a:pt x="4988805" y="37462"/>
                      <a:pt x="5174554" y="0"/>
                    </a:cubicBezTo>
                    <a:cubicBezTo>
                      <a:pt x="5360303" y="-37462"/>
                      <a:pt x="5466660" y="23149"/>
                      <a:pt x="5749504" y="0"/>
                    </a:cubicBezTo>
                    <a:cubicBezTo>
                      <a:pt x="6032348" y="-23149"/>
                      <a:pt x="5918751" y="16879"/>
                      <a:pt x="5996733" y="0"/>
                    </a:cubicBezTo>
                    <a:cubicBezTo>
                      <a:pt x="6074715" y="-16879"/>
                      <a:pt x="6169872" y="8735"/>
                      <a:pt x="6243962" y="0"/>
                    </a:cubicBezTo>
                    <a:cubicBezTo>
                      <a:pt x="6318052" y="-8735"/>
                      <a:pt x="6388022" y="3688"/>
                      <a:pt x="6491190" y="0"/>
                    </a:cubicBezTo>
                    <a:cubicBezTo>
                      <a:pt x="6594358" y="-3688"/>
                      <a:pt x="7002913" y="4602"/>
                      <a:pt x="7284622" y="0"/>
                    </a:cubicBezTo>
                    <a:cubicBezTo>
                      <a:pt x="7566331" y="-4602"/>
                      <a:pt x="7743870" y="33370"/>
                      <a:pt x="8078053" y="0"/>
                    </a:cubicBezTo>
                    <a:cubicBezTo>
                      <a:pt x="8412236" y="-33370"/>
                      <a:pt x="8329308" y="20520"/>
                      <a:pt x="8434523" y="0"/>
                    </a:cubicBezTo>
                    <a:cubicBezTo>
                      <a:pt x="8539738" y="-20520"/>
                      <a:pt x="9010906" y="7261"/>
                      <a:pt x="9227954" y="0"/>
                    </a:cubicBezTo>
                    <a:cubicBezTo>
                      <a:pt x="9445002" y="-7261"/>
                      <a:pt x="9629725" y="55420"/>
                      <a:pt x="10021386" y="0"/>
                    </a:cubicBezTo>
                    <a:cubicBezTo>
                      <a:pt x="10413047" y="-55420"/>
                      <a:pt x="10173294" y="3897"/>
                      <a:pt x="10268615" y="0"/>
                    </a:cubicBezTo>
                    <a:cubicBezTo>
                      <a:pt x="10363936" y="-3897"/>
                      <a:pt x="10644921" y="57463"/>
                      <a:pt x="10924058" y="0"/>
                    </a:cubicBezTo>
                    <a:cubicBezTo>
                      <a:pt x="10977597" y="173219"/>
                      <a:pt x="10918447" y="254306"/>
                      <a:pt x="10924058" y="457200"/>
                    </a:cubicBezTo>
                    <a:cubicBezTo>
                      <a:pt x="10929669" y="660094"/>
                      <a:pt x="10889093" y="699270"/>
                      <a:pt x="10924058" y="873252"/>
                    </a:cubicBezTo>
                    <a:cubicBezTo>
                      <a:pt x="10959023" y="1047234"/>
                      <a:pt x="10871120" y="1194948"/>
                      <a:pt x="10924058" y="1371600"/>
                    </a:cubicBezTo>
                    <a:cubicBezTo>
                      <a:pt x="10537530" y="1464194"/>
                      <a:pt x="10480013" y="1287098"/>
                      <a:pt x="10130626" y="1371600"/>
                    </a:cubicBezTo>
                    <a:cubicBezTo>
                      <a:pt x="9781239" y="1456102"/>
                      <a:pt x="9986877" y="1362685"/>
                      <a:pt x="9883398" y="1371600"/>
                    </a:cubicBezTo>
                    <a:cubicBezTo>
                      <a:pt x="9779919" y="1380515"/>
                      <a:pt x="9377269" y="1351068"/>
                      <a:pt x="9089966" y="1371600"/>
                    </a:cubicBezTo>
                    <a:cubicBezTo>
                      <a:pt x="8802663" y="1392132"/>
                      <a:pt x="8938244" y="1358333"/>
                      <a:pt x="8842737" y="1371600"/>
                    </a:cubicBezTo>
                    <a:cubicBezTo>
                      <a:pt x="8747230" y="1384867"/>
                      <a:pt x="8235411" y="1366293"/>
                      <a:pt x="8049306" y="1371600"/>
                    </a:cubicBezTo>
                    <a:cubicBezTo>
                      <a:pt x="7863201" y="1376907"/>
                      <a:pt x="7906470" y="1351146"/>
                      <a:pt x="7802077" y="1371600"/>
                    </a:cubicBezTo>
                    <a:cubicBezTo>
                      <a:pt x="7697684" y="1392054"/>
                      <a:pt x="7436833" y="1330339"/>
                      <a:pt x="7117886" y="1371600"/>
                    </a:cubicBezTo>
                    <a:cubicBezTo>
                      <a:pt x="6798939" y="1412861"/>
                      <a:pt x="6927169" y="1329364"/>
                      <a:pt x="6761417" y="1371600"/>
                    </a:cubicBezTo>
                    <a:cubicBezTo>
                      <a:pt x="6595665" y="1413836"/>
                      <a:pt x="6533698" y="1361203"/>
                      <a:pt x="6404948" y="1371600"/>
                    </a:cubicBezTo>
                    <a:cubicBezTo>
                      <a:pt x="6276198" y="1381997"/>
                      <a:pt x="6250807" y="1345216"/>
                      <a:pt x="6157719" y="1371600"/>
                    </a:cubicBezTo>
                    <a:cubicBezTo>
                      <a:pt x="6064631" y="1397984"/>
                      <a:pt x="5954558" y="1355865"/>
                      <a:pt x="5801250" y="1371600"/>
                    </a:cubicBezTo>
                    <a:cubicBezTo>
                      <a:pt x="5647942" y="1387335"/>
                      <a:pt x="5574786" y="1350567"/>
                      <a:pt x="5444780" y="1371600"/>
                    </a:cubicBezTo>
                    <a:cubicBezTo>
                      <a:pt x="5314774" y="1392633"/>
                      <a:pt x="5187923" y="1330693"/>
                      <a:pt x="4979071" y="1371600"/>
                    </a:cubicBezTo>
                    <a:cubicBezTo>
                      <a:pt x="4770219" y="1412507"/>
                      <a:pt x="4735037" y="1329207"/>
                      <a:pt x="4513361" y="1371600"/>
                    </a:cubicBezTo>
                    <a:cubicBezTo>
                      <a:pt x="4291685" y="1413993"/>
                      <a:pt x="4218439" y="1336782"/>
                      <a:pt x="4047651" y="1371600"/>
                    </a:cubicBezTo>
                    <a:cubicBezTo>
                      <a:pt x="3876863" y="1406418"/>
                      <a:pt x="3594975" y="1304056"/>
                      <a:pt x="3363460" y="1371600"/>
                    </a:cubicBezTo>
                    <a:cubicBezTo>
                      <a:pt x="3131945" y="1439144"/>
                      <a:pt x="3107272" y="1356603"/>
                      <a:pt x="3006991" y="1371600"/>
                    </a:cubicBezTo>
                    <a:cubicBezTo>
                      <a:pt x="2906710" y="1386597"/>
                      <a:pt x="2750996" y="1353725"/>
                      <a:pt x="2650521" y="1371600"/>
                    </a:cubicBezTo>
                    <a:cubicBezTo>
                      <a:pt x="2550046" y="1389475"/>
                      <a:pt x="2472737" y="1362263"/>
                      <a:pt x="2403293" y="1371600"/>
                    </a:cubicBezTo>
                    <a:cubicBezTo>
                      <a:pt x="2333849" y="1380937"/>
                      <a:pt x="2003616" y="1367913"/>
                      <a:pt x="1719102" y="1371600"/>
                    </a:cubicBezTo>
                    <a:cubicBezTo>
                      <a:pt x="1434588" y="1375287"/>
                      <a:pt x="1473175" y="1367375"/>
                      <a:pt x="1253392" y="1371600"/>
                    </a:cubicBezTo>
                    <a:cubicBezTo>
                      <a:pt x="1033609" y="1375825"/>
                      <a:pt x="782774" y="1291453"/>
                      <a:pt x="569201" y="1371600"/>
                    </a:cubicBezTo>
                    <a:cubicBezTo>
                      <a:pt x="355628" y="1451747"/>
                      <a:pt x="250791" y="1354052"/>
                      <a:pt x="0" y="1371600"/>
                    </a:cubicBezTo>
                    <a:cubicBezTo>
                      <a:pt x="-15127" y="1166493"/>
                      <a:pt x="24846" y="1092994"/>
                      <a:pt x="0" y="955548"/>
                    </a:cubicBezTo>
                    <a:cubicBezTo>
                      <a:pt x="-24846" y="818102"/>
                      <a:pt x="33422" y="613672"/>
                      <a:pt x="0" y="525780"/>
                    </a:cubicBezTo>
                    <a:cubicBezTo>
                      <a:pt x="-33422" y="437888"/>
                      <a:pt x="189" y="242080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00285" y="81042"/>
            <a:ext cx="573924" cy="735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/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 smtClean="0">
                <a:latin typeface="Calibri" panose="020F0502020204030204"/>
              </a:rPr>
              <a:t>HIỀN TRẦN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6995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vi-VN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 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5EA698-8EBB-0574-F920-A80E58A47E0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74707" y="1385274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91C39-3F74-7916-555D-0B2B2E69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604" y="704850"/>
            <a:ext cx="11755965" cy="160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cách quy đồng mẫu số hai phân số ( trường hợp đơn giản).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quy đồng mẫu số hai phân số.</a:t>
            </a:r>
          </a:p>
        </p:txBody>
      </p:sp>
    </p:spTree>
    <p:extLst>
      <p:ext uri="{BB962C8B-B14F-4D97-AF65-F5344CB8AC3E}">
        <p14:creationId xmlns:p14="http://schemas.microsoft.com/office/powerpoint/2010/main" val="267588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FD7E1-1D7B-95C0-36B7-F940899F9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25" y="549042"/>
            <a:ext cx="10548937" cy="3732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/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solidFill>
                <a:srgbClr val="F5F54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Em hãy 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nhưng có cùng mẫu số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blipFill>
                <a:blip r:embed="rId9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412</Words>
  <Application>Microsoft Office PowerPoint</Application>
  <PresentationFormat>Widescreen</PresentationFormat>
  <Paragraphs>60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</vt:lpstr>
      <vt:lpstr>Cambria Math</vt:lpstr>
      <vt:lpstr>等线</vt:lpstr>
      <vt:lpstr>等线 Light</vt:lpstr>
      <vt:lpstr>inpin heiti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2023-12-28T05:14:21Z</dcterms:created>
  <dcterms:modified xsi:type="dcterms:W3CDTF">2023-12-29T14:58:01Z</dcterms:modified>
</cp:coreProperties>
</file>