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74" d="100"/>
          <a:sy n="74" d="100"/>
        </p:scale>
        <p:origin x="21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21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4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2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480.png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29.emf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1.emf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71.jpeg"/><Relationship Id="rId3" Type="http://schemas.openxmlformats.org/officeDocument/2006/relationships/image" Target="../media/image29.emf"/><Relationship Id="rId7" Type="http://schemas.openxmlformats.org/officeDocument/2006/relationships/image" Target="../media/image65.pn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62.jpeg"/><Relationship Id="rId5" Type="http://schemas.openxmlformats.org/officeDocument/2006/relationships/image" Target="../media/image68.jpeg"/><Relationship Id="rId10" Type="http://schemas.openxmlformats.org/officeDocument/2006/relationships/image" Target="../media/image61.jpe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6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2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3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xmlns="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xmlns="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xmlns="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xmlns="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xmlns="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xmlns="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xmlns="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xmlns="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xmlns="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xmlns="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xmlns="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xmlns="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xmlns="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xmlns="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xmlns="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xmlns="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x-none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xmlns="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xmlns="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xmlns="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xmlns="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xmlns="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xmlns="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xmlns="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xmlns="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xmlns="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xmlns="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xmlns="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xmlns="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xmlns="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xmlns="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xmlns="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xmlns="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xmlns="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xmlns="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xmlns="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xmlns="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xmlns="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xmlns="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xmlns="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xmlns="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xmlns="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xmlns="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xmlns="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xmlns="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xmlns="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xmlns="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xmlns="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xmlns="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xmlns="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xmlns="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xmlns="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xmlns="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xmlns="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xmlns="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xmlns="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xmlns="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xmlns="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xmlns="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xmlns="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xmlns="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xmlns="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xmlns="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xmlns="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xmlns="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xmlns="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xmlns="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xmlns="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xmlns="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xmlns="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xmlns="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xmlns="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x-none" altLang="x-none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x-none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xmlns="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xmlns="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xmlns="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xmlns="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4107" y="2084223"/>
            <a:ext cx="772733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9" y="2745345"/>
            <a:ext cx="554684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4" y="3359191"/>
            <a:ext cx="554056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420" y="4033679"/>
            <a:ext cx="560365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166" y="4674256"/>
            <a:ext cx="566674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166" y="5322012"/>
            <a:ext cx="668814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xmlns="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xmlns="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xmlns="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785652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altLang="en-US" sz="4000" b="1" dirty="0" smtClean="0">
                <a:latin typeface="Times New Roman" pitchFamily="18" charset="0"/>
                <a:cs typeface="Times New Roman" pitchFamily="18" charset="0"/>
              </a:rPr>
              <a:t>135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xmlns="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xmlns="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xmlns="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xmlns="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xmlns="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xmlns="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xmlns="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xmlns="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xmlns="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xmlns="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xmlns="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xmlns="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xmlns="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xmlns="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xmlns="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xmlns="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xmlns="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xmlns="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xmlns="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xmlns="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xmlns="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xmlns="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xmlns="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xmlns="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xmlns="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xmlns="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xmlns="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xmlns="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xmlns="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xmlns="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xmlns="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xmlns="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xmlns="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xmlns="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xmlns="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xmlns="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xmlns="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xmlns="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xmlns="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xmlns="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xmlns="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xmlns="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xmlns="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xmlns="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xmlns="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xmlns="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xmlns="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xmlns="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xmlns="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xmlns="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xmlns="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xmlns="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xmlns="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xmlns="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xmlns="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xmlns="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xmlns="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xmlns="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xmlns="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xmlns="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xmlns="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xmlns="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xmlns="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xmlns="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xmlns="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xmlns="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8617</TotalTime>
  <Words>687</Words>
  <Application>Microsoft Office PowerPoint</Application>
  <PresentationFormat>Widescreen</PresentationFormat>
  <Paragraphs>179</Paragraphs>
  <Slides>25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SimSun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黑体</vt:lpstr>
      <vt:lpstr>Times New Roman</vt:lpstr>
      <vt:lpstr>等线</vt:lpstr>
      <vt:lpstr>等线 Light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Dell</cp:lastModifiedBy>
  <cp:revision>13</cp:revision>
  <dcterms:created xsi:type="dcterms:W3CDTF">2016-11-23T14:13:00Z</dcterms:created>
  <dcterms:modified xsi:type="dcterms:W3CDTF">2022-03-08T01:50:25Z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