
<file path=[Content_Types].xml><?xml version="1.0" encoding="utf-8"?>
<Types xmlns="http://schemas.openxmlformats.org/package/2006/content-types">
  <Default Extension="png" ContentType="image/png"/>
  <Default Extension="tmp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57" r:id="rId2"/>
    <p:sldId id="258" r:id="rId3"/>
    <p:sldId id="260" r:id="rId4"/>
    <p:sldId id="261" r:id="rId5"/>
    <p:sldId id="264" r:id="rId6"/>
    <p:sldId id="265" r:id="rId7"/>
    <p:sldId id="266" r:id="rId8"/>
    <p:sldId id="267" r:id="rId9"/>
    <p:sldId id="268" r:id="rId10"/>
    <p:sldId id="270" r:id="rId11"/>
    <p:sldId id="262" r:id="rId12"/>
    <p:sldId id="263" r:id="rId13"/>
  </p:sldIdLst>
  <p:sldSz cx="12192000" cy="6858000"/>
  <p:notesSz cx="6858000" cy="9144000"/>
  <p:custDataLst>
    <p:tags r:id="rId15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gs" Target="tags/tag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28.34025" units="1/cm"/>
          <inkml:channelProperty channel="Y" name="resolution" value="28.33948" units="1/cm"/>
          <inkml:channelProperty channel="T" name="resolution" value="1" units="1/dev"/>
        </inkml:channelProperties>
      </inkml:inkSource>
      <inkml:timestamp xml:id="ts0" timeString="2022-03-08T02:03:40.170"/>
    </inkml:context>
    <inkml:brush xml:id="br0">
      <inkml:brushProperty name="width" value="0.05292" units="cm"/>
      <inkml:brushProperty name="height" value="0.05292" units="cm"/>
      <inkml:brushProperty name="color" value="#7030A0"/>
    </inkml:brush>
  </inkml:definitions>
  <inkml:trace contextRef="#ctx0" brushRef="#br0">29989 5978 0,'25'0'15,"-25"0"17,24 0-32,1 0 15,-25 0-15,50 0 16,-25 0-16,24 0 15,-49 0-15,50 0 16,-50 0-16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28.34025" units="1/cm"/>
          <inkml:channelProperty channel="Y" name="resolution" value="28.33948" units="1/cm"/>
          <inkml:channelProperty channel="T" name="resolution" value="1" units="1/dev"/>
        </inkml:channelProperties>
      </inkml:inkSource>
      <inkml:timestamp xml:id="ts0" timeString="2022-03-08T02:11:25.293"/>
    </inkml:context>
    <inkml:brush xml:id="br0">
      <inkml:brushProperty name="width" value="0.05292" units="cm"/>
      <inkml:brushProperty name="height" value="0.05292" units="cm"/>
      <inkml:brushProperty name="color" value="#7030A0"/>
    </inkml:brush>
  </inkml:definitions>
  <inkml:trace contextRef="#ctx0" brushRef="#br0">11286 13543 0,'0'0'16,"0"0"15,0 25-31,0-25 16,0 0 31,0 0 15,0 0 16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ax="1280" units="cm"/>
          <inkml:channel name="Y" type="integer" max="720" units="cm"/>
          <inkml:channel name="T" type="integer" max="2.14748E9" units="dev"/>
        </inkml:traceFormat>
        <inkml:channelProperties>
          <inkml:channelProperty channel="X" name="resolution" value="28.31858" units="1/cm"/>
          <inkml:channelProperty channel="Y" name="resolution" value="28.34646" units="1/cm"/>
          <inkml:channelProperty channel="T" name="resolution" value="1" units="1/dev"/>
        </inkml:channelProperties>
      </inkml:inkSource>
      <inkml:timestamp xml:id="ts0" timeString="2023-03-07T07:32:11.580"/>
    </inkml:context>
    <inkml:brush xml:id="br0">
      <inkml:brushProperty name="width" value="0.08819" units="cm"/>
      <inkml:brushProperty name="height" value="0.35278" units="cm"/>
      <inkml:brushProperty name="color" value="#FF0000"/>
      <inkml:brushProperty name="tip" value="rectangle"/>
      <inkml:brushProperty name="rasterOp" value="maskPen"/>
    </inkml:brush>
  </inkml:definitions>
  <inkml:trace contextRef="#ctx0" brushRef="#br0">11933 15769 0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ax="1280" units="cm"/>
          <inkml:channel name="Y" type="integer" max="720" units="cm"/>
          <inkml:channel name="T" type="integer" max="2.14748E9" units="dev"/>
        </inkml:traceFormat>
        <inkml:channelProperties>
          <inkml:channelProperty channel="X" name="resolution" value="28.31858" units="1/cm"/>
          <inkml:channelProperty channel="Y" name="resolution" value="28.34646" units="1/cm"/>
          <inkml:channelProperty channel="T" name="resolution" value="1" units="1/dev"/>
        </inkml:channelProperties>
      </inkml:inkSource>
      <inkml:timestamp xml:id="ts0" timeString="2023-03-07T07:32:12.644"/>
    </inkml:context>
    <inkml:brush xml:id="br0">
      <inkml:brushProperty name="width" value="0.08819" units="cm"/>
      <inkml:brushProperty name="height" value="0.35278" units="cm"/>
      <inkml:brushProperty name="color" value="#FF0000"/>
      <inkml:brushProperty name="tip" value="rectangle"/>
      <inkml:brushProperty name="rasterOp" value="maskPen"/>
    </inkml:brush>
  </inkml:definitions>
  <inkml:trace contextRef="#ctx0" brushRef="#br0">22595 16007 0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ax="1280" units="cm"/>
          <inkml:channel name="Y" type="integer" max="720" units="cm"/>
          <inkml:channel name="T" type="integer" max="2.14748E9" units="dev"/>
        </inkml:traceFormat>
        <inkml:channelProperties>
          <inkml:channelProperty channel="X" name="resolution" value="28.31858" units="1/cm"/>
          <inkml:channelProperty channel="Y" name="resolution" value="28.34646" units="1/cm"/>
          <inkml:channelProperty channel="T" name="resolution" value="1" units="1/dev"/>
        </inkml:channelProperties>
      </inkml:inkSource>
      <inkml:timestamp xml:id="ts0" timeString="2023-03-07T07:32:13.630"/>
    </inkml:context>
    <inkml:brush xml:id="br0">
      <inkml:brushProperty name="width" value="0.08819" units="cm"/>
      <inkml:brushProperty name="height" value="0.35278" units="cm"/>
      <inkml:brushProperty name="color" value="#FF0000"/>
      <inkml:brushProperty name="tip" value="rectangle"/>
      <inkml:brushProperty name="rasterOp" value="maskPen"/>
    </inkml:brush>
  </inkml:definitions>
  <inkml:trace contextRef="#ctx0" brushRef="#br0">20346 12885 0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ax="1280" units="cm"/>
          <inkml:channel name="Y" type="integer" max="720" units="cm"/>
          <inkml:channel name="T" type="integer" max="2.14748E9" units="dev"/>
        </inkml:traceFormat>
        <inkml:channelProperties>
          <inkml:channelProperty channel="X" name="resolution" value="28.31858" units="1/cm"/>
          <inkml:channelProperty channel="Y" name="resolution" value="28.34646" units="1/cm"/>
          <inkml:channelProperty channel="T" name="resolution" value="1" units="1/dev"/>
        </inkml:channelProperties>
      </inkml:inkSource>
      <inkml:timestamp xml:id="ts0" timeString="2023-03-07T07:32:14.504"/>
    </inkml:context>
    <inkml:brush xml:id="br0">
      <inkml:brushProperty name="width" value="0.08819" units="cm"/>
      <inkml:brushProperty name="height" value="0.35278" units="cm"/>
      <inkml:brushProperty name="color" value="#FF0000"/>
      <inkml:brushProperty name="tip" value="rectangle"/>
      <inkml:brushProperty name="rasterOp" value="maskPen"/>
    </inkml:brush>
  </inkml:definitions>
  <inkml:trace contextRef="#ctx0" brushRef="#br0">24130 10160 0,'0'-265'172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ax="1280" units="cm"/>
          <inkml:channel name="Y" type="integer" max="720" units="cm"/>
          <inkml:channel name="T" type="integer" max="2.14748E9" units="dev"/>
        </inkml:traceFormat>
        <inkml:channelProperties>
          <inkml:channelProperty channel="X" name="resolution" value="28.31858" units="1/cm"/>
          <inkml:channelProperty channel="Y" name="resolution" value="28.34646" units="1/cm"/>
          <inkml:channelProperty channel="T" name="resolution" value="1" units="1/dev"/>
        </inkml:channelProperties>
      </inkml:inkSource>
      <inkml:timestamp xml:id="ts0" timeString="2023-03-07T07:32:15.208"/>
    </inkml:context>
    <inkml:brush xml:id="br0">
      <inkml:brushProperty name="width" value="0.08819" units="cm"/>
      <inkml:brushProperty name="height" value="0.35278" units="cm"/>
      <inkml:brushProperty name="color" value="#FF0000"/>
      <inkml:brushProperty name="tip" value="rectangle"/>
      <inkml:brushProperty name="rasterOp" value="maskPen"/>
    </inkml:brush>
  </inkml:definitions>
  <inkml:trace contextRef="#ctx0" brushRef="#br0">24500 4868 0,'0'0'63,"0"-26"-1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579CC03-77E0-4ED2-B38C-9F5D12A61390}" type="datetimeFigureOut">
              <a:rPr lang="en-US" smtClean="0"/>
              <a:t>26/2/2024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6FE0636-0C40-4AC3-9708-E337F78B22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44747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ED2E422-42A8-4A7B-87CD-13A088DD628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8219216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ED2E422-42A8-4A7B-87CD-13A088DD628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5478490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ED2E422-42A8-4A7B-87CD-13A088DD628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377240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827CDA-56DA-4B94-83DD-65CF3CA1873C}" type="datetimeFigureOut">
              <a:rPr lang="en-US" smtClean="0"/>
              <a:t>26/2/2024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931D4F-2823-449A-A101-50A9F95FFA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08159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827CDA-56DA-4B94-83DD-65CF3CA1873C}" type="datetimeFigureOut">
              <a:rPr lang="en-US" smtClean="0"/>
              <a:t>26/2/2024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931D4F-2823-449A-A101-50A9F95FFA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84812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827CDA-56DA-4B94-83DD-65CF3CA1873C}" type="datetimeFigureOut">
              <a:rPr lang="en-US" smtClean="0"/>
              <a:t>26/2/2024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931D4F-2823-449A-A101-50A9F95FFA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55922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827CDA-56DA-4B94-83DD-65CF3CA1873C}" type="datetimeFigureOut">
              <a:rPr lang="en-US" smtClean="0"/>
              <a:t>26/2/2024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931D4F-2823-449A-A101-50A9F95FFA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48629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827CDA-56DA-4B94-83DD-65CF3CA1873C}" type="datetimeFigureOut">
              <a:rPr lang="en-US" smtClean="0"/>
              <a:t>26/2/2024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931D4F-2823-449A-A101-50A9F95FFA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07318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827CDA-56DA-4B94-83DD-65CF3CA1873C}" type="datetimeFigureOut">
              <a:rPr lang="en-US" smtClean="0"/>
              <a:t>26/2/2024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931D4F-2823-449A-A101-50A9F95FFA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94341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827CDA-56DA-4B94-83DD-65CF3CA1873C}" type="datetimeFigureOut">
              <a:rPr lang="en-US" smtClean="0"/>
              <a:t>26/2/2024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931D4F-2823-449A-A101-50A9F95FFA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4855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827CDA-56DA-4B94-83DD-65CF3CA1873C}" type="datetimeFigureOut">
              <a:rPr lang="en-US" smtClean="0"/>
              <a:t>26/2/2024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931D4F-2823-449A-A101-50A9F95FFA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50658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827CDA-56DA-4B94-83DD-65CF3CA1873C}" type="datetimeFigureOut">
              <a:rPr lang="en-US" smtClean="0"/>
              <a:t>26/2/2024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931D4F-2823-449A-A101-50A9F95FFA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11762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827CDA-56DA-4B94-83DD-65CF3CA1873C}" type="datetimeFigureOut">
              <a:rPr lang="en-US" smtClean="0"/>
              <a:t>26/2/2024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931D4F-2823-449A-A101-50A9F95FFA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13227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827CDA-56DA-4B94-83DD-65CF3CA1873C}" type="datetimeFigureOut">
              <a:rPr lang="en-US" smtClean="0"/>
              <a:t>26/2/2024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931D4F-2823-449A-A101-50A9F95FFA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2774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827CDA-56DA-4B94-83DD-65CF3CA1873C}" type="datetimeFigureOut">
              <a:rPr lang="en-US" smtClean="0"/>
              <a:t>26/2/2024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931D4F-2823-449A-A101-50A9F95FFA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46247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tmp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9" Type="http://schemas.openxmlformats.org/officeDocument/2006/relationships/image" Target="../media/image20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image" Target="../media/image15.png"/><Relationship Id="rId1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12" Type="http://schemas.openxmlformats.org/officeDocument/2006/relationships/image" Target="../media/image14.png"/><Relationship Id="rId17" Type="http://schemas.openxmlformats.org/officeDocument/2006/relationships/image" Target="../media/image19.png"/><Relationship Id="rId2" Type="http://schemas.openxmlformats.org/officeDocument/2006/relationships/notesSlide" Target="../notesSlides/notesSlide2.xml"/><Relationship Id="rId16" Type="http://schemas.openxmlformats.org/officeDocument/2006/relationships/image" Target="../media/image18.png"/><Relationship Id="rId20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11" Type="http://schemas.openxmlformats.org/officeDocument/2006/relationships/image" Target="../media/image13.png"/><Relationship Id="rId5" Type="http://schemas.openxmlformats.org/officeDocument/2006/relationships/image" Target="../media/image5.png"/><Relationship Id="rId15" Type="http://schemas.openxmlformats.org/officeDocument/2006/relationships/image" Target="../media/image17.png"/><Relationship Id="rId10" Type="http://schemas.openxmlformats.org/officeDocument/2006/relationships/image" Target="../media/image12.png"/><Relationship Id="rId19" Type="http://schemas.openxmlformats.org/officeDocument/2006/relationships/image" Target="../media/image20.png"/><Relationship Id="rId4" Type="http://schemas.openxmlformats.org/officeDocument/2006/relationships/image" Target="../media/image4.png"/><Relationship Id="rId9" Type="http://schemas.openxmlformats.org/officeDocument/2006/relationships/image" Target="../media/image11.png"/><Relationship Id="rId14" Type="http://schemas.openxmlformats.org/officeDocument/2006/relationships/image" Target="../media/image1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ustomXml" Target="../ink/ink1.xml"/><Relationship Id="rId2" Type="http://schemas.openxmlformats.org/officeDocument/2006/relationships/image" Target="../media/image21.tmp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ustomXml" Target="../ink/ink2.xml"/><Relationship Id="rId2" Type="http://schemas.openxmlformats.org/officeDocument/2006/relationships/image" Target="../media/image24.tmp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emf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tmp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customXml" Target="../ink/ink6.xml"/><Relationship Id="rId3" Type="http://schemas.openxmlformats.org/officeDocument/2006/relationships/customXml" Target="../ink/ink3.xml"/><Relationship Id="rId7" Type="http://schemas.openxmlformats.org/officeDocument/2006/relationships/customXml" Target="../ink/ink5.xml"/><Relationship Id="rId2" Type="http://schemas.openxmlformats.org/officeDocument/2006/relationships/image" Target="../media/image25.tmp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emf"/><Relationship Id="rId11" Type="http://schemas.openxmlformats.org/officeDocument/2006/relationships/image" Target="../media/image31.emf"/><Relationship Id="rId5" Type="http://schemas.openxmlformats.org/officeDocument/2006/relationships/customXml" Target="../ink/ink4.xml"/><Relationship Id="rId10" Type="http://schemas.openxmlformats.org/officeDocument/2006/relationships/customXml" Target="../ink/ink7.xml"/><Relationship Id="rId4" Type="http://schemas.openxmlformats.org/officeDocument/2006/relationships/image" Target="../media/image28.emf"/><Relationship Id="rId9" Type="http://schemas.openxmlformats.org/officeDocument/2006/relationships/image" Target="../media/image30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960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776257" y="3570742"/>
            <a:ext cx="7204321" cy="1623827"/>
          </a:xfrm>
          <a:prstGeom prst="rect">
            <a:avLst/>
          </a:prstGeom>
          <a:noFill/>
        </p:spPr>
        <p:txBody>
          <a:bodyPr spcFirstLastPara="1">
            <a:prstTxWarp prst="textArchUp">
              <a:avLst/>
            </a:prstTxWarp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vi-VN" sz="5400" b="1" dirty="0">
                <a:ln/>
                <a:solidFill>
                  <a:srgbClr val="FF0000"/>
                </a:solidFill>
                <a:latin typeface="UTM Avo" panose="02040603050506020204" pitchFamily="18" charset="0"/>
                <a:cs typeface="+mn-cs"/>
              </a:rPr>
              <a:t>CHÀO MỪNG CÁC CON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vi-VN" sz="5400" b="1" dirty="0">
                <a:ln/>
                <a:solidFill>
                  <a:srgbClr val="FF0000"/>
                </a:solidFill>
                <a:latin typeface="UTM Avo" panose="02040603050506020204" pitchFamily="18" charset="0"/>
                <a:cs typeface="+mn-cs"/>
              </a:rPr>
              <a:t>ĐẾN VỚI TIẾT HỌC</a:t>
            </a:r>
            <a:endParaRPr lang="en-US" sz="5400" b="1" dirty="0">
              <a:ln/>
              <a:solidFill>
                <a:srgbClr val="FF0000"/>
              </a:solidFill>
              <a:latin typeface="UTM Avo" panose="02040603050506020204" pitchFamily="18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500938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Screen Clippi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86628"/>
            <a:ext cx="12272211" cy="7041905"/>
          </a:xfrm>
        </p:spPr>
      </p:pic>
      <p:cxnSp>
        <p:nvCxnSpPr>
          <p:cNvPr id="5" name="Straight Connector 4"/>
          <p:cNvCxnSpPr/>
          <p:nvPr/>
        </p:nvCxnSpPr>
        <p:spPr>
          <a:xfrm flipV="1">
            <a:off x="10105496" y="494392"/>
            <a:ext cx="1826746" cy="1925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/>
          <p:cNvSpPr txBox="1"/>
          <p:nvPr/>
        </p:nvSpPr>
        <p:spPr>
          <a:xfrm>
            <a:off x="9223717" y="739518"/>
            <a:ext cx="2968283" cy="584775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963959" y="6060831"/>
            <a:ext cx="2968283" cy="584775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9495692" y="4445391"/>
            <a:ext cx="2481097" cy="584775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99212" y="4983613"/>
            <a:ext cx="11972999" cy="1077218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10 </a:t>
            </a:r>
            <a:r>
              <a:rPr lang="en-US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quả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bóng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chia </a:t>
            </a:r>
            <a:r>
              <a:rPr lang="en-US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đều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vào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2 </a:t>
            </a:r>
            <a:r>
              <a:rPr lang="en-US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chậu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,  </a:t>
            </a:r>
            <a:r>
              <a:rPr lang="en-US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mỗi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chậu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5 </a:t>
            </a:r>
            <a:r>
              <a:rPr lang="en-US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quả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bóng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ctr"/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Ta </a:t>
            </a:r>
            <a:r>
              <a:rPr lang="en-US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phép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chia 10: 2 = 5 </a:t>
            </a:r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917825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8" grpId="0" animBg="1"/>
      <p:bldP spid="10" grpId="0" animBg="1"/>
      <p:bldP spid="11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1">
            <a:extLst>
              <a:ext uri="{FF2B5EF4-FFF2-40B4-BE49-F238E27FC236}">
                <a16:creationId xmlns:a16="http://schemas.microsoft.com/office/drawing/2014/main" id="{12C3A1E5-4CD9-4374-9F5D-2848BA39B830}"/>
              </a:ext>
            </a:extLst>
          </p:cNvPr>
          <p:cNvGrpSpPr/>
          <p:nvPr/>
        </p:nvGrpSpPr>
        <p:grpSpPr>
          <a:xfrm>
            <a:off x="-247997" y="608178"/>
            <a:ext cx="12439997" cy="5883467"/>
            <a:chOff x="341926" y="208486"/>
            <a:chExt cx="11873875" cy="5883467"/>
          </a:xfrm>
        </p:grpSpPr>
        <p:pic>
          <p:nvPicPr>
            <p:cNvPr id="14" name="134">
              <a:extLst>
                <a:ext uri="{FF2B5EF4-FFF2-40B4-BE49-F238E27FC236}">
                  <a16:creationId xmlns:a16="http://schemas.microsoft.com/office/drawing/2014/main" id="{077E52A1-5237-4CBD-B20A-9FC053D20AA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907478" y="208803"/>
              <a:ext cx="10876207" cy="5883150"/>
            </a:xfrm>
            <a:prstGeom prst="rect">
              <a:avLst/>
            </a:prstGeom>
          </p:spPr>
        </p:pic>
        <p:pic>
          <p:nvPicPr>
            <p:cNvPr id="15" name="135">
              <a:extLst>
                <a:ext uri="{FF2B5EF4-FFF2-40B4-BE49-F238E27FC236}">
                  <a16:creationId xmlns:a16="http://schemas.microsoft.com/office/drawing/2014/main" id="{929A8081-E46A-4FFE-BB3D-442299018C2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864231" y="208725"/>
              <a:ext cx="10876207" cy="5846571"/>
            </a:xfrm>
            <a:prstGeom prst="rect">
              <a:avLst/>
            </a:prstGeom>
          </p:spPr>
        </p:pic>
        <p:pic>
          <p:nvPicPr>
            <p:cNvPr id="16" name="136">
              <a:extLst>
                <a:ext uri="{FF2B5EF4-FFF2-40B4-BE49-F238E27FC236}">
                  <a16:creationId xmlns:a16="http://schemas.microsoft.com/office/drawing/2014/main" id="{9879CD1A-0D35-4DA4-9870-1791005D5EF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803773" y="208486"/>
              <a:ext cx="11412028" cy="5785605"/>
            </a:xfrm>
            <a:prstGeom prst="rect">
              <a:avLst/>
            </a:prstGeom>
          </p:spPr>
        </p:pic>
        <p:pic>
          <p:nvPicPr>
            <p:cNvPr id="17" name="142">
              <a:extLst>
                <a:ext uri="{FF2B5EF4-FFF2-40B4-BE49-F238E27FC236}">
                  <a16:creationId xmlns:a16="http://schemas.microsoft.com/office/drawing/2014/main" id="{AF0DBF33-5133-4AF4-AAE5-FEB67BA03A22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341926" y="784490"/>
              <a:ext cx="1054699" cy="4986960"/>
            </a:xfrm>
            <a:prstGeom prst="rect">
              <a:avLst/>
            </a:prstGeom>
          </p:spPr>
        </p:pic>
      </p:grpSp>
      <p:pic>
        <p:nvPicPr>
          <p:cNvPr id="18" name="137">
            <a:extLst>
              <a:ext uri="{FF2B5EF4-FFF2-40B4-BE49-F238E27FC236}">
                <a16:creationId xmlns:a16="http://schemas.microsoft.com/office/drawing/2014/main" id="{B1D20548-3C6E-4679-894C-D593E1D9558B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985555" y="565761"/>
            <a:ext cx="2208207" cy="792549"/>
          </a:xfrm>
          <a:prstGeom prst="rect">
            <a:avLst/>
          </a:prstGeom>
        </p:spPr>
      </p:pic>
      <p:pic>
        <p:nvPicPr>
          <p:cNvPr id="29" name="149">
            <a:extLst>
              <a:ext uri="{FF2B5EF4-FFF2-40B4-BE49-F238E27FC236}">
                <a16:creationId xmlns:a16="http://schemas.microsoft.com/office/drawing/2014/main" id="{D29A04D4-7147-4E12-81F2-D90C4D380B30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0904" r="-11007"/>
          <a:stretch/>
        </p:blipFill>
        <p:spPr>
          <a:xfrm>
            <a:off x="1798063" y="817084"/>
            <a:ext cx="1219200" cy="578451"/>
          </a:xfrm>
          <a:prstGeom prst="rect">
            <a:avLst/>
          </a:prstGeom>
        </p:spPr>
      </p:pic>
      <p:pic>
        <p:nvPicPr>
          <p:cNvPr id="30" name="3">
            <a:extLst>
              <a:ext uri="{FF2B5EF4-FFF2-40B4-BE49-F238E27FC236}">
                <a16:creationId xmlns:a16="http://schemas.microsoft.com/office/drawing/2014/main" id="{31A6850E-8354-454B-A391-212694574148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6200000">
            <a:off x="5919850" y="-1153456"/>
            <a:ext cx="352299" cy="5802530"/>
          </a:xfrm>
          <a:prstGeom prst="rect">
            <a:avLst/>
          </a:prstGeom>
        </p:spPr>
      </p:pic>
      <p:pic>
        <p:nvPicPr>
          <p:cNvPr id="5" name="4">
            <a:extLst>
              <a:ext uri="{FF2B5EF4-FFF2-40B4-BE49-F238E27FC236}">
                <a16:creationId xmlns:a16="http://schemas.microsoft.com/office/drawing/2014/main" id="{1E276810-0DD4-4CB8-A5E9-27602BA1DBDF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 flipV="1">
            <a:off x="5986960" y="2548845"/>
            <a:ext cx="352299" cy="5802531"/>
          </a:xfrm>
          <a:prstGeom prst="rect">
            <a:avLst/>
          </a:prstGeom>
        </p:spPr>
      </p:pic>
      <p:sp>
        <p:nvSpPr>
          <p:cNvPr id="8" name="39">
            <a:extLst>
              <a:ext uri="{FF2B5EF4-FFF2-40B4-BE49-F238E27FC236}">
                <a16:creationId xmlns:a16="http://schemas.microsoft.com/office/drawing/2014/main" id="{053EA615-0AE2-47A6-A802-6B92DD9EB92E}"/>
              </a:ext>
            </a:extLst>
          </p:cNvPr>
          <p:cNvSpPr txBox="1"/>
          <p:nvPr/>
        </p:nvSpPr>
        <p:spPr>
          <a:xfrm flipH="1">
            <a:off x="1529120" y="795658"/>
            <a:ext cx="8365113" cy="900236"/>
          </a:xfrm>
          <a:prstGeom prst="rect">
            <a:avLst/>
          </a:prstGeom>
          <a:noFill/>
        </p:spPr>
        <p:txBody>
          <a:bodyPr wrap="square" lIns="68571" tIns="34285" rIns="68571" bIns="34285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5400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Dặn</a:t>
            </a:r>
            <a:r>
              <a:rPr lang="en-US" altLang="zh-CN" sz="5400" dirty="0" smtClean="0">
                <a:solidFill>
                  <a:srgbClr val="FF0000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 </a:t>
            </a:r>
            <a:r>
              <a:rPr lang="en-US" altLang="zh-CN" sz="5400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dò</a:t>
            </a:r>
            <a:endParaRPr kumimoji="0" lang="zh-CN" altLang="en-US" sz="54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微软雅黑"/>
              <a:cs typeface="Times New Roman" panose="02020603050405020304" pitchFamily="18" charset="0"/>
              <a:sym typeface="微软雅黑"/>
            </a:endParaRPr>
          </a:p>
        </p:txBody>
      </p:sp>
      <p:sp>
        <p:nvSpPr>
          <p:cNvPr id="31" name="39">
            <a:extLst>
              <a:ext uri="{FF2B5EF4-FFF2-40B4-BE49-F238E27FC236}">
                <a16:creationId xmlns:a16="http://schemas.microsoft.com/office/drawing/2014/main" id="{053EA615-0AE2-47A6-A802-6B92DD9EB92E}"/>
              </a:ext>
            </a:extLst>
          </p:cNvPr>
          <p:cNvSpPr txBox="1"/>
          <p:nvPr/>
        </p:nvSpPr>
        <p:spPr>
          <a:xfrm flipH="1">
            <a:off x="877794" y="2171536"/>
            <a:ext cx="11260809" cy="2008232"/>
          </a:xfrm>
          <a:prstGeom prst="rect">
            <a:avLst/>
          </a:prstGeom>
          <a:noFill/>
        </p:spPr>
        <p:txBody>
          <a:bodyPr wrap="square" lIns="68571" tIns="34285" rIns="68571" bIns="34285" rtlCol="0">
            <a:spAutoFit/>
          </a:bodyPr>
          <a:lstStyle/>
          <a:p>
            <a:pPr marR="0" lvl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altLang="zh-CN" sz="4400" dirty="0" smtClean="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- </a:t>
            </a:r>
            <a:r>
              <a:rPr lang="en-US" altLang="zh-CN" sz="400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Hoàn</a:t>
            </a:r>
            <a:r>
              <a:rPr lang="en-US" altLang="zh-CN" sz="4000" dirty="0" smtClean="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 </a:t>
            </a:r>
            <a:r>
              <a:rPr lang="en-US" altLang="zh-CN" sz="400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thành</a:t>
            </a:r>
            <a:r>
              <a:rPr lang="en-US" altLang="zh-CN" sz="4000" dirty="0" smtClean="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 </a:t>
            </a:r>
            <a:r>
              <a:rPr lang="en-US" altLang="zh-CN" sz="400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bài</a:t>
            </a:r>
            <a:r>
              <a:rPr lang="en-US" altLang="zh-CN" sz="4000" dirty="0" smtClean="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 1, 2, 3 </a:t>
            </a:r>
            <a:r>
              <a:rPr lang="en-US" altLang="zh-CN" sz="400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Vở</a:t>
            </a:r>
            <a:r>
              <a:rPr lang="en-US" altLang="zh-CN" sz="4000" dirty="0" smtClean="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 BT </a:t>
            </a:r>
            <a:r>
              <a:rPr lang="en-US" altLang="zh-CN" sz="400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toán</a:t>
            </a:r>
            <a:r>
              <a:rPr lang="en-US" altLang="zh-CN" sz="4000" dirty="0" smtClean="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 in </a:t>
            </a:r>
            <a:r>
              <a:rPr lang="en-US" altLang="zh-CN" sz="400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trang</a:t>
            </a:r>
            <a:r>
              <a:rPr lang="en-US" altLang="zh-CN" sz="4000" dirty="0" smtClean="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 41,42.</a:t>
            </a:r>
          </a:p>
          <a:p>
            <a:pPr marR="0" lvl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altLang="zh-CN" sz="4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- </a:t>
            </a:r>
            <a:r>
              <a:rPr kumimoji="0" lang="en-US" altLang="zh-CN" sz="40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Xem</a:t>
            </a:r>
            <a:r>
              <a:rPr kumimoji="0" lang="en-US" altLang="zh-CN" sz="4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 </a:t>
            </a:r>
            <a:r>
              <a:rPr kumimoji="0" lang="en-US" altLang="zh-CN" sz="40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trước</a:t>
            </a:r>
            <a:r>
              <a:rPr kumimoji="0" lang="en-US" altLang="zh-CN" sz="40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 </a:t>
            </a:r>
            <a:r>
              <a:rPr kumimoji="0" lang="en-US" altLang="zh-CN" sz="40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bài</a:t>
            </a:r>
            <a:r>
              <a:rPr kumimoji="0" lang="en-US" altLang="zh-CN" sz="40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  </a:t>
            </a:r>
            <a:r>
              <a:rPr lang="en-US" altLang="zh-CN" sz="4000" i="1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Em</a:t>
            </a:r>
            <a:r>
              <a:rPr lang="en-US" altLang="zh-CN" sz="4000" i="1" dirty="0" smtClean="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 </a:t>
            </a:r>
            <a:r>
              <a:rPr lang="en-US" altLang="zh-CN" sz="4000" i="1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ôn</a:t>
            </a:r>
            <a:r>
              <a:rPr lang="en-US" altLang="zh-CN" sz="4000" i="1" dirty="0" smtClean="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 </a:t>
            </a:r>
            <a:r>
              <a:rPr lang="en-US" altLang="zh-CN" sz="4000" i="1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lại</a:t>
            </a:r>
            <a:r>
              <a:rPr lang="en-US" altLang="zh-CN" sz="4000" i="1" dirty="0" smtClean="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 </a:t>
            </a:r>
            <a:r>
              <a:rPr lang="en-US" altLang="zh-CN" sz="4000" i="1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những</a:t>
            </a:r>
            <a:r>
              <a:rPr lang="en-US" altLang="zh-CN" sz="4000" i="1" dirty="0" smtClean="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 </a:t>
            </a:r>
            <a:r>
              <a:rPr lang="en-US" altLang="zh-CN" sz="4000" i="1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gì</a:t>
            </a:r>
            <a:r>
              <a:rPr lang="en-US" altLang="zh-CN" sz="4000" i="1" dirty="0" smtClean="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 </a:t>
            </a:r>
            <a:r>
              <a:rPr lang="en-US" altLang="zh-CN" sz="4000" i="1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đã</a:t>
            </a:r>
            <a:r>
              <a:rPr lang="en-US" altLang="zh-CN" sz="4000" i="1" dirty="0" smtClean="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 </a:t>
            </a:r>
            <a:r>
              <a:rPr lang="en-US" altLang="zh-CN" sz="4000" i="1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học</a:t>
            </a:r>
            <a:r>
              <a:rPr kumimoji="0" lang="en-US" altLang="zh-CN" sz="40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 </a:t>
            </a:r>
            <a:r>
              <a:rPr kumimoji="0" lang="en-US" altLang="zh-CN" sz="40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trang</a:t>
            </a:r>
            <a:r>
              <a:rPr kumimoji="0" lang="en-US" altLang="zh-CN" sz="40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 </a:t>
            </a:r>
            <a:r>
              <a:rPr lang="en-US" altLang="zh-CN" sz="4000" dirty="0" smtClean="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41</a:t>
            </a:r>
            <a:r>
              <a:rPr kumimoji="0" lang="en-US" altLang="zh-CN" sz="40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.</a:t>
            </a:r>
            <a:endParaRPr kumimoji="0" lang="zh-CN" altLang="en-US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微软雅黑"/>
              <a:cs typeface="Times New Roman" panose="02020603050405020304" pitchFamily="18" charset="0"/>
              <a:sym typeface="微软雅黑"/>
            </a:endParaRPr>
          </a:p>
        </p:txBody>
      </p:sp>
    </p:spTree>
    <p:extLst>
      <p:ext uri="{BB962C8B-B14F-4D97-AF65-F5344CB8AC3E}">
        <p14:creationId xmlns:p14="http://schemas.microsoft.com/office/powerpoint/2010/main" val="28700023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354" y="-1"/>
            <a:ext cx="11898645" cy="7031353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327218" y="1705582"/>
            <a:ext cx="949966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 học của chúng ta đến đây là kết thúc.</a:t>
            </a:r>
          </a:p>
          <a:p>
            <a:pPr algn="ctr"/>
            <a:r>
              <a:rPr lang="en-US" sz="4000" b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Chúc các con mạnh khỏe, học tập tốt!</a:t>
            </a:r>
            <a:endParaRPr lang="en-US" sz="4000" b="1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549138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2" name="TextBox 7"/>
          <p:cNvSpPr txBox="1"/>
          <p:nvPr/>
        </p:nvSpPr>
        <p:spPr>
          <a:xfrm>
            <a:off x="3849891" y="1772326"/>
            <a:ext cx="2447925" cy="434975"/>
          </a:xfrm>
          <a:prstGeom prst="rect">
            <a:avLst/>
          </a:prstGeom>
          <a:noFill/>
        </p:spPr>
        <p:txBody>
          <a:bodyPr lIns="0" tIns="0" rIns="0" bIns="0"/>
          <a:lstStyle/>
          <a:p>
            <a:pPr algn="ctr">
              <a:defRPr/>
            </a:pPr>
            <a:endParaRPr lang="en-US" sz="4800" dirty="0">
              <a:solidFill>
                <a:schemeClr val="tx1">
                  <a:lumMod val="75000"/>
                  <a:lumOff val="25000"/>
                </a:schemeClr>
              </a:solidFill>
              <a:latin typeface="Times New Roman" panose="02020603050405020304" pitchFamily="18" charset="0"/>
              <a:ea typeface="inpin heiti" charset="-122"/>
              <a:cs typeface="Times New Roman" panose="02020603050405020304" pitchFamily="18" charset="0"/>
            </a:endParaRPr>
          </a:p>
        </p:txBody>
      </p:sp>
      <p:sp>
        <p:nvSpPr>
          <p:cNvPr id="45061" name="Text Box 5"/>
          <p:cNvSpPr txBox="1">
            <a:spLocks noChangeArrowheads="1"/>
          </p:cNvSpPr>
          <p:nvPr/>
        </p:nvSpPr>
        <p:spPr bwMode="auto">
          <a:xfrm>
            <a:off x="3476947" y="2433664"/>
            <a:ext cx="5791200" cy="769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910760" y="3335053"/>
            <a:ext cx="11404818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4800" i="0" u="none" strike="noStrike" kern="1200" cap="none" spc="100" normalizeH="0" baseline="0" noProof="0" smtClean="0">
                <a:ln w="22225">
                  <a:solidFill>
                    <a:srgbClr val="FF0000"/>
                  </a:solidFill>
                  <a:prstDash val="solid"/>
                </a:ln>
                <a:gradFill flip="none" rotWithShape="1">
                  <a:gsLst>
                    <a:gs pos="0">
                      <a:srgbClr val="FF0000">
                        <a:shade val="30000"/>
                        <a:satMod val="115000"/>
                      </a:srgbClr>
                    </a:gs>
                    <a:gs pos="50000">
                      <a:srgbClr val="FF0000">
                        <a:shade val="67500"/>
                        <a:satMod val="115000"/>
                      </a:srgbClr>
                    </a:gs>
                    <a:gs pos="100000">
                      <a:srgbClr val="FF0000">
                        <a:shade val="100000"/>
                        <a:satMod val="115000"/>
                      </a:srgbClr>
                    </a:gs>
                  </a:gsLst>
                  <a:lin ang="10800000" scaled="1"/>
                  <a:tileRect/>
                </a:gra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Em ôn</a:t>
            </a:r>
            <a:r>
              <a:rPr kumimoji="0" lang="en-US" sz="4800" i="0" u="none" strike="noStrike" kern="1200" cap="none" spc="100" normalizeH="0" noProof="0" smtClean="0">
                <a:ln w="22225">
                  <a:solidFill>
                    <a:srgbClr val="FF0000"/>
                  </a:solidFill>
                  <a:prstDash val="solid"/>
                </a:ln>
                <a:gradFill flip="none" rotWithShape="1">
                  <a:gsLst>
                    <a:gs pos="0">
                      <a:srgbClr val="FF0000">
                        <a:shade val="30000"/>
                        <a:satMod val="115000"/>
                      </a:srgbClr>
                    </a:gs>
                    <a:gs pos="50000">
                      <a:srgbClr val="FF0000">
                        <a:shade val="67500"/>
                        <a:satMod val="115000"/>
                      </a:srgbClr>
                    </a:gs>
                    <a:gs pos="100000">
                      <a:srgbClr val="FF0000">
                        <a:shade val="100000"/>
                        <a:satMod val="115000"/>
                      </a:srgbClr>
                    </a:gs>
                  </a:gsLst>
                  <a:lin ang="10800000" scaled="1"/>
                  <a:tileRect/>
                </a:gra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lại những gì đã học (</a:t>
            </a:r>
            <a:r>
              <a:rPr lang="en-US" sz="4800" spc="100" smtClean="0">
                <a:ln w="22225">
                  <a:solidFill>
                    <a:srgbClr val="FF0000"/>
                  </a:solidFill>
                  <a:prstDash val="solid"/>
                </a:ln>
                <a:gradFill flip="none" rotWithShape="1">
                  <a:gsLst>
                    <a:gs pos="0">
                      <a:srgbClr val="FF0000">
                        <a:shade val="30000"/>
                        <a:satMod val="115000"/>
                      </a:srgbClr>
                    </a:gs>
                    <a:gs pos="50000">
                      <a:srgbClr val="FF0000">
                        <a:shade val="67500"/>
                        <a:satMod val="115000"/>
                      </a:srgbClr>
                    </a:gs>
                    <a:gs pos="100000">
                      <a:srgbClr val="FF0000">
                        <a:shade val="100000"/>
                        <a:satMod val="115000"/>
                      </a:srgbClr>
                    </a:gs>
                  </a:gsLst>
                  <a:lin ang="10800000" scaled="1"/>
                  <a:tileRect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40</a:t>
            </a:r>
            <a:r>
              <a:rPr kumimoji="0" lang="en-US" sz="4800" i="0" u="none" strike="noStrike" kern="1200" cap="none" spc="100" normalizeH="0" noProof="0" smtClean="0">
                <a:ln w="22225">
                  <a:solidFill>
                    <a:srgbClr val="FF0000"/>
                  </a:solidFill>
                  <a:prstDash val="solid"/>
                </a:ln>
                <a:gradFill flip="none" rotWithShape="1">
                  <a:gsLst>
                    <a:gs pos="0">
                      <a:srgbClr val="FF0000">
                        <a:shade val="30000"/>
                        <a:satMod val="115000"/>
                      </a:srgbClr>
                    </a:gs>
                    <a:gs pos="50000">
                      <a:srgbClr val="FF0000">
                        <a:shade val="67500"/>
                        <a:satMod val="115000"/>
                      </a:srgbClr>
                    </a:gs>
                    <a:gs pos="100000">
                      <a:srgbClr val="FF0000">
                        <a:shade val="100000"/>
                        <a:satMod val="115000"/>
                      </a:srgbClr>
                    </a:gs>
                  </a:gsLst>
                  <a:lin ang="10800000" scaled="1"/>
                  <a:tileRect/>
                </a:gra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kumimoji="0" lang="en-US" sz="4800" i="0" u="none" strike="noStrike" kern="1200" cap="none" spc="100" normalizeH="0" baseline="0" noProof="0" dirty="0">
              <a:ln w="22225">
                <a:solidFill>
                  <a:srgbClr val="FF0000"/>
                </a:solidFill>
                <a:prstDash val="solid"/>
              </a:ln>
              <a:gradFill flip="none" rotWithShape="1">
                <a:gsLst>
                  <a:gs pos="0">
                    <a:srgbClr val="FF0000">
                      <a:shade val="30000"/>
                      <a:satMod val="115000"/>
                    </a:srgbClr>
                  </a:gs>
                  <a:gs pos="50000">
                    <a:srgbClr val="FF0000">
                      <a:shade val="67500"/>
                      <a:satMod val="115000"/>
                    </a:srgbClr>
                  </a:gs>
                  <a:gs pos="100000">
                    <a:srgbClr val="FF0000">
                      <a:shade val="100000"/>
                      <a:satMod val="115000"/>
                    </a:srgbClr>
                  </a:gs>
                </a:gsLst>
                <a:lin ang="10800000" scaled="1"/>
                <a:tileRect/>
              </a:gra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19189557"/>
      </p:ext>
    </p:extLst>
  </p:cSld>
  <p:clrMapOvr>
    <a:masterClrMapping/>
  </p:clrMapOvr>
  <p:transition advTm="5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1">
            <a:extLst>
              <a:ext uri="{FF2B5EF4-FFF2-40B4-BE49-F238E27FC236}">
                <a16:creationId xmlns:a16="http://schemas.microsoft.com/office/drawing/2014/main" id="{12C3A1E5-4CD9-4374-9F5D-2848BA39B830}"/>
              </a:ext>
            </a:extLst>
          </p:cNvPr>
          <p:cNvGrpSpPr/>
          <p:nvPr/>
        </p:nvGrpSpPr>
        <p:grpSpPr>
          <a:xfrm>
            <a:off x="-247997" y="565761"/>
            <a:ext cx="11441759" cy="5883467"/>
            <a:chOff x="341926" y="208486"/>
            <a:chExt cx="11441759" cy="5883467"/>
          </a:xfrm>
        </p:grpSpPr>
        <p:pic>
          <p:nvPicPr>
            <p:cNvPr id="14" name="134">
              <a:extLst>
                <a:ext uri="{FF2B5EF4-FFF2-40B4-BE49-F238E27FC236}">
                  <a16:creationId xmlns:a16="http://schemas.microsoft.com/office/drawing/2014/main" id="{077E52A1-5237-4CBD-B20A-9FC053D20AA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907478" y="208803"/>
              <a:ext cx="10876207" cy="5883150"/>
            </a:xfrm>
            <a:prstGeom prst="rect">
              <a:avLst/>
            </a:prstGeom>
          </p:spPr>
        </p:pic>
        <p:pic>
          <p:nvPicPr>
            <p:cNvPr id="15" name="135">
              <a:extLst>
                <a:ext uri="{FF2B5EF4-FFF2-40B4-BE49-F238E27FC236}">
                  <a16:creationId xmlns:a16="http://schemas.microsoft.com/office/drawing/2014/main" id="{929A8081-E46A-4FFE-BB3D-442299018C2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864231" y="208725"/>
              <a:ext cx="10876207" cy="5846571"/>
            </a:xfrm>
            <a:prstGeom prst="rect">
              <a:avLst/>
            </a:prstGeom>
          </p:spPr>
        </p:pic>
        <p:pic>
          <p:nvPicPr>
            <p:cNvPr id="16" name="136">
              <a:extLst>
                <a:ext uri="{FF2B5EF4-FFF2-40B4-BE49-F238E27FC236}">
                  <a16:creationId xmlns:a16="http://schemas.microsoft.com/office/drawing/2014/main" id="{9879CD1A-0D35-4DA4-9870-1791005D5EF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803773" y="208486"/>
              <a:ext cx="10876207" cy="5785605"/>
            </a:xfrm>
            <a:prstGeom prst="rect">
              <a:avLst/>
            </a:prstGeom>
          </p:spPr>
        </p:pic>
        <p:pic>
          <p:nvPicPr>
            <p:cNvPr id="17" name="142">
              <a:extLst>
                <a:ext uri="{FF2B5EF4-FFF2-40B4-BE49-F238E27FC236}">
                  <a16:creationId xmlns:a16="http://schemas.microsoft.com/office/drawing/2014/main" id="{AF0DBF33-5133-4AF4-AAE5-FEB67BA03A22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341926" y="784490"/>
              <a:ext cx="1054699" cy="4986960"/>
            </a:xfrm>
            <a:prstGeom prst="rect">
              <a:avLst/>
            </a:prstGeom>
          </p:spPr>
        </p:pic>
      </p:grpSp>
      <p:pic>
        <p:nvPicPr>
          <p:cNvPr id="18" name="137">
            <a:extLst>
              <a:ext uri="{FF2B5EF4-FFF2-40B4-BE49-F238E27FC236}">
                <a16:creationId xmlns:a16="http://schemas.microsoft.com/office/drawing/2014/main" id="{B1D20548-3C6E-4679-894C-D593E1D9558B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985555" y="565761"/>
            <a:ext cx="2208207" cy="792549"/>
          </a:xfrm>
          <a:prstGeom prst="rect">
            <a:avLst/>
          </a:prstGeom>
        </p:spPr>
      </p:pic>
      <p:pic>
        <p:nvPicPr>
          <p:cNvPr id="29" name="149">
            <a:extLst>
              <a:ext uri="{FF2B5EF4-FFF2-40B4-BE49-F238E27FC236}">
                <a16:creationId xmlns:a16="http://schemas.microsoft.com/office/drawing/2014/main" id="{D29A04D4-7147-4E12-81F2-D90C4D380B30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0904" r="-11007"/>
          <a:stretch/>
        </p:blipFill>
        <p:spPr>
          <a:xfrm>
            <a:off x="1798063" y="817084"/>
            <a:ext cx="1219200" cy="578451"/>
          </a:xfrm>
          <a:prstGeom prst="rect">
            <a:avLst/>
          </a:prstGeom>
        </p:spPr>
      </p:pic>
      <p:pic>
        <p:nvPicPr>
          <p:cNvPr id="34" name="1">
            <a:extLst>
              <a:ext uri="{FF2B5EF4-FFF2-40B4-BE49-F238E27FC236}">
                <a16:creationId xmlns:a16="http://schemas.microsoft.com/office/drawing/2014/main" id="{CB329D35-9D3D-4FCC-B9F1-BF064D3C5FD1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-1" y="-1"/>
            <a:ext cx="2889009" cy="1758721"/>
          </a:xfrm>
          <a:prstGeom prst="rect">
            <a:avLst/>
          </a:prstGeom>
        </p:spPr>
      </p:pic>
      <p:sp>
        <p:nvSpPr>
          <p:cNvPr id="8" name="39">
            <a:extLst>
              <a:ext uri="{FF2B5EF4-FFF2-40B4-BE49-F238E27FC236}">
                <a16:creationId xmlns:a16="http://schemas.microsoft.com/office/drawing/2014/main" id="{053EA615-0AE2-47A6-A802-6B92DD9EB92E}"/>
              </a:ext>
            </a:extLst>
          </p:cNvPr>
          <p:cNvSpPr txBox="1"/>
          <p:nvPr/>
        </p:nvSpPr>
        <p:spPr>
          <a:xfrm flipH="1">
            <a:off x="1798063" y="1061747"/>
            <a:ext cx="6516696" cy="746348"/>
          </a:xfrm>
          <a:prstGeom prst="rect">
            <a:avLst/>
          </a:prstGeom>
          <a:noFill/>
        </p:spPr>
        <p:txBody>
          <a:bodyPr wrap="square" lIns="68571" tIns="34285" rIns="68571" bIns="34285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3E28E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Yêu</a:t>
            </a:r>
            <a:r>
              <a:rPr kumimoji="0" lang="en-US" altLang="zh-CN" sz="4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E28E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 </a:t>
            </a:r>
            <a:r>
              <a:rPr kumimoji="0" lang="en-US" altLang="zh-CN" sz="4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3E28E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cầu</a:t>
            </a:r>
            <a:r>
              <a:rPr kumimoji="0" lang="en-US" altLang="zh-CN" sz="4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E28E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 </a:t>
            </a:r>
            <a:r>
              <a:rPr kumimoji="0" lang="en-US" altLang="zh-CN" sz="4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3E28E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cần</a:t>
            </a:r>
            <a:r>
              <a:rPr kumimoji="0" lang="en-US" altLang="zh-CN" sz="4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E28E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 </a:t>
            </a:r>
            <a:r>
              <a:rPr kumimoji="0" lang="en-US" altLang="zh-CN" sz="4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3E28E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đạt</a:t>
            </a:r>
            <a:endParaRPr kumimoji="0" lang="zh-CN" altLang="en-US" sz="4400" b="0" i="0" u="none" strike="noStrike" kern="1200" cap="none" spc="0" normalizeH="0" baseline="0" noProof="0" dirty="0">
              <a:ln>
                <a:noFill/>
              </a:ln>
              <a:solidFill>
                <a:srgbClr val="3E28E0"/>
              </a:solidFill>
              <a:effectLst/>
              <a:uLnTx/>
              <a:uFillTx/>
              <a:latin typeface="Times New Roman" panose="02020603050405020304" pitchFamily="18" charset="0"/>
              <a:ea typeface="微软雅黑"/>
              <a:cs typeface="Times New Roman" panose="02020603050405020304" pitchFamily="18" charset="0"/>
              <a:sym typeface="微软雅黑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867160" y="1819261"/>
            <a:ext cx="10283355" cy="29178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vi-VN" sz="3200" dirty="0"/>
              <a:t>-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cố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kĩ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năng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phép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bảng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bảng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chia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nhẩm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quyết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vấn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  </a:t>
            </a:r>
            <a:r>
              <a:rPr lang="en-US" sz="3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Phát</a:t>
            </a: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triển</a:t>
            </a: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năng</a:t>
            </a: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lực</a:t>
            </a: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392179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1">
            <a:extLst>
              <a:ext uri="{FF2B5EF4-FFF2-40B4-BE49-F238E27FC236}">
                <a16:creationId xmlns:a16="http://schemas.microsoft.com/office/drawing/2014/main" id="{12C3A1E5-4CD9-4374-9F5D-2848BA39B830}"/>
              </a:ext>
            </a:extLst>
          </p:cNvPr>
          <p:cNvGrpSpPr/>
          <p:nvPr/>
        </p:nvGrpSpPr>
        <p:grpSpPr>
          <a:xfrm>
            <a:off x="-226083" y="589889"/>
            <a:ext cx="11441759" cy="5883467"/>
            <a:chOff x="341926" y="208486"/>
            <a:chExt cx="11441759" cy="5883467"/>
          </a:xfrm>
        </p:grpSpPr>
        <p:pic>
          <p:nvPicPr>
            <p:cNvPr id="14" name="134">
              <a:extLst>
                <a:ext uri="{FF2B5EF4-FFF2-40B4-BE49-F238E27FC236}">
                  <a16:creationId xmlns:a16="http://schemas.microsoft.com/office/drawing/2014/main" id="{077E52A1-5237-4CBD-B20A-9FC053D20AA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907478" y="208803"/>
              <a:ext cx="10876207" cy="5883150"/>
            </a:xfrm>
            <a:prstGeom prst="rect">
              <a:avLst/>
            </a:prstGeom>
          </p:spPr>
        </p:pic>
        <p:pic>
          <p:nvPicPr>
            <p:cNvPr id="15" name="135">
              <a:extLst>
                <a:ext uri="{FF2B5EF4-FFF2-40B4-BE49-F238E27FC236}">
                  <a16:creationId xmlns:a16="http://schemas.microsoft.com/office/drawing/2014/main" id="{929A8081-E46A-4FFE-BB3D-442299018C2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864231" y="208725"/>
              <a:ext cx="10876207" cy="5846571"/>
            </a:xfrm>
            <a:prstGeom prst="rect">
              <a:avLst/>
            </a:prstGeom>
          </p:spPr>
        </p:pic>
        <p:pic>
          <p:nvPicPr>
            <p:cNvPr id="16" name="136">
              <a:extLst>
                <a:ext uri="{FF2B5EF4-FFF2-40B4-BE49-F238E27FC236}">
                  <a16:creationId xmlns:a16="http://schemas.microsoft.com/office/drawing/2014/main" id="{9879CD1A-0D35-4DA4-9870-1791005D5EF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803773" y="208486"/>
              <a:ext cx="10876207" cy="5785605"/>
            </a:xfrm>
            <a:prstGeom prst="rect">
              <a:avLst/>
            </a:prstGeom>
          </p:spPr>
        </p:pic>
        <p:pic>
          <p:nvPicPr>
            <p:cNvPr id="17" name="142">
              <a:extLst>
                <a:ext uri="{FF2B5EF4-FFF2-40B4-BE49-F238E27FC236}">
                  <a16:creationId xmlns:a16="http://schemas.microsoft.com/office/drawing/2014/main" id="{AF0DBF33-5133-4AF4-AAE5-FEB67BA03A22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341926" y="784490"/>
              <a:ext cx="1054699" cy="4986960"/>
            </a:xfrm>
            <a:prstGeom prst="rect">
              <a:avLst/>
            </a:prstGeom>
          </p:spPr>
        </p:pic>
      </p:grpSp>
      <p:pic>
        <p:nvPicPr>
          <p:cNvPr id="18" name="137">
            <a:extLst>
              <a:ext uri="{FF2B5EF4-FFF2-40B4-BE49-F238E27FC236}">
                <a16:creationId xmlns:a16="http://schemas.microsoft.com/office/drawing/2014/main" id="{B1D20548-3C6E-4679-894C-D593E1D9558B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985555" y="565761"/>
            <a:ext cx="2208207" cy="792549"/>
          </a:xfrm>
          <a:prstGeom prst="rect">
            <a:avLst/>
          </a:prstGeom>
        </p:spPr>
      </p:pic>
      <p:pic>
        <p:nvPicPr>
          <p:cNvPr id="19" name="138">
            <a:extLst>
              <a:ext uri="{FF2B5EF4-FFF2-40B4-BE49-F238E27FC236}">
                <a16:creationId xmlns:a16="http://schemas.microsoft.com/office/drawing/2014/main" id="{3A941595-1255-41BF-829F-8446EA7295E0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052136" y="4705242"/>
            <a:ext cx="2316681" cy="1268078"/>
          </a:xfrm>
          <a:prstGeom prst="rect">
            <a:avLst/>
          </a:prstGeom>
        </p:spPr>
      </p:pic>
      <p:pic>
        <p:nvPicPr>
          <p:cNvPr id="20" name="139">
            <a:extLst>
              <a:ext uri="{FF2B5EF4-FFF2-40B4-BE49-F238E27FC236}">
                <a16:creationId xmlns:a16="http://schemas.microsoft.com/office/drawing/2014/main" id="{FC6C53D4-E518-4407-A903-31D48C646C49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377765" y="2132089"/>
            <a:ext cx="2523963" cy="2505673"/>
          </a:xfrm>
          <a:prstGeom prst="rect">
            <a:avLst/>
          </a:prstGeom>
        </p:spPr>
      </p:pic>
      <p:pic>
        <p:nvPicPr>
          <p:cNvPr id="21" name="140">
            <a:extLst>
              <a:ext uri="{FF2B5EF4-FFF2-40B4-BE49-F238E27FC236}">
                <a16:creationId xmlns:a16="http://schemas.microsoft.com/office/drawing/2014/main" id="{69EDCC80-346C-4884-9166-D0F22B545DEC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453333" y="4267986"/>
            <a:ext cx="3145809" cy="2505673"/>
          </a:xfrm>
          <a:prstGeom prst="rect">
            <a:avLst/>
          </a:prstGeom>
        </p:spPr>
      </p:pic>
      <p:pic>
        <p:nvPicPr>
          <p:cNvPr id="22" name="141">
            <a:extLst>
              <a:ext uri="{FF2B5EF4-FFF2-40B4-BE49-F238E27FC236}">
                <a16:creationId xmlns:a16="http://schemas.microsoft.com/office/drawing/2014/main" id="{FDD3BB1E-71DB-418D-9CCD-4B202B382988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9395784" y="1924966"/>
            <a:ext cx="871804" cy="865707"/>
          </a:xfrm>
          <a:prstGeom prst="rect">
            <a:avLst/>
          </a:prstGeom>
        </p:spPr>
      </p:pic>
      <p:pic>
        <p:nvPicPr>
          <p:cNvPr id="23" name="147">
            <a:extLst>
              <a:ext uri="{FF2B5EF4-FFF2-40B4-BE49-F238E27FC236}">
                <a16:creationId xmlns:a16="http://schemas.microsoft.com/office/drawing/2014/main" id="{10E6BA1D-2F0A-4B82-8B28-D856EBCFE467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715899" y="1826649"/>
            <a:ext cx="457240" cy="481626"/>
          </a:xfrm>
          <a:prstGeom prst="rect">
            <a:avLst/>
          </a:prstGeom>
        </p:spPr>
      </p:pic>
      <p:pic>
        <p:nvPicPr>
          <p:cNvPr id="24" name="148">
            <a:extLst>
              <a:ext uri="{FF2B5EF4-FFF2-40B4-BE49-F238E27FC236}">
                <a16:creationId xmlns:a16="http://schemas.microsoft.com/office/drawing/2014/main" id="{693EB7BD-6DD5-48F7-9313-A02A504C8BAB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435146" y="2363646"/>
            <a:ext cx="1030313" cy="1024217"/>
          </a:xfrm>
          <a:prstGeom prst="rect">
            <a:avLst/>
          </a:prstGeom>
        </p:spPr>
      </p:pic>
      <p:pic>
        <p:nvPicPr>
          <p:cNvPr id="25" name="143">
            <a:extLst>
              <a:ext uri="{FF2B5EF4-FFF2-40B4-BE49-F238E27FC236}">
                <a16:creationId xmlns:a16="http://schemas.microsoft.com/office/drawing/2014/main" id="{30300982-5E8F-4BCF-AF90-200D63E72223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4160684" y="554436"/>
            <a:ext cx="896190" cy="1012024"/>
          </a:xfrm>
          <a:prstGeom prst="rect">
            <a:avLst/>
          </a:prstGeom>
        </p:spPr>
      </p:pic>
      <p:pic>
        <p:nvPicPr>
          <p:cNvPr id="26" name="146">
            <a:extLst>
              <a:ext uri="{FF2B5EF4-FFF2-40B4-BE49-F238E27FC236}">
                <a16:creationId xmlns:a16="http://schemas.microsoft.com/office/drawing/2014/main" id="{9270ECDF-DFA2-4EDB-827B-B84F84788AFF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5188076" y="505654"/>
            <a:ext cx="969348" cy="1091279"/>
          </a:xfrm>
          <a:prstGeom prst="rect">
            <a:avLst/>
          </a:prstGeom>
        </p:spPr>
      </p:pic>
      <p:pic>
        <p:nvPicPr>
          <p:cNvPr id="27" name="145">
            <a:extLst>
              <a:ext uri="{FF2B5EF4-FFF2-40B4-BE49-F238E27FC236}">
                <a16:creationId xmlns:a16="http://schemas.microsoft.com/office/drawing/2014/main" id="{FF23D3F9-D0B1-4C1A-A8E7-83DCBFA6F045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6328553" y="632953"/>
            <a:ext cx="768163" cy="883997"/>
          </a:xfrm>
          <a:prstGeom prst="rect">
            <a:avLst/>
          </a:prstGeom>
        </p:spPr>
      </p:pic>
      <p:pic>
        <p:nvPicPr>
          <p:cNvPr id="28" name="144">
            <a:extLst>
              <a:ext uri="{FF2B5EF4-FFF2-40B4-BE49-F238E27FC236}">
                <a16:creationId xmlns:a16="http://schemas.microsoft.com/office/drawing/2014/main" id="{5CBE300A-EA79-4AD7-8708-256F5C4B293E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7390792" y="608178"/>
            <a:ext cx="768163" cy="890093"/>
          </a:xfrm>
          <a:prstGeom prst="rect">
            <a:avLst/>
          </a:prstGeom>
        </p:spPr>
      </p:pic>
      <p:pic>
        <p:nvPicPr>
          <p:cNvPr id="29" name="149">
            <a:extLst>
              <a:ext uri="{FF2B5EF4-FFF2-40B4-BE49-F238E27FC236}">
                <a16:creationId xmlns:a16="http://schemas.microsoft.com/office/drawing/2014/main" id="{D29A04D4-7147-4E12-81F2-D90C4D380B30}"/>
              </a:ext>
            </a:extLst>
          </p:cNvPr>
          <p:cNvPicPr>
            <a:picLocks noChangeAspect="1"/>
          </p:cNvPicPr>
          <p:nvPr/>
        </p:nvPicPr>
        <p:blipFill rotWithShape="1">
          <a:blip r:embed="rId1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0904" r="-11007"/>
          <a:stretch/>
        </p:blipFill>
        <p:spPr>
          <a:xfrm>
            <a:off x="1798063" y="817084"/>
            <a:ext cx="1219200" cy="578451"/>
          </a:xfrm>
          <a:prstGeom prst="rect">
            <a:avLst/>
          </a:prstGeom>
        </p:spPr>
      </p:pic>
      <p:pic>
        <p:nvPicPr>
          <p:cNvPr id="30" name="3">
            <a:extLst>
              <a:ext uri="{FF2B5EF4-FFF2-40B4-BE49-F238E27FC236}">
                <a16:creationId xmlns:a16="http://schemas.microsoft.com/office/drawing/2014/main" id="{31A6850E-8354-454B-A391-212694574148}"/>
              </a:ext>
            </a:extLst>
          </p:cNvPr>
          <p:cNvPicPr>
            <a:picLocks noChangeAspect="1"/>
          </p:cNvPicPr>
          <p:nvPr/>
        </p:nvPicPr>
        <p:blipFill rotWithShape="1">
          <a:blip r:embed="rId1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6200000">
            <a:off x="5919850" y="-1153456"/>
            <a:ext cx="352299" cy="5802530"/>
          </a:xfrm>
          <a:prstGeom prst="rect">
            <a:avLst/>
          </a:prstGeom>
        </p:spPr>
      </p:pic>
      <p:pic>
        <p:nvPicPr>
          <p:cNvPr id="34" name="1">
            <a:extLst>
              <a:ext uri="{FF2B5EF4-FFF2-40B4-BE49-F238E27FC236}">
                <a16:creationId xmlns:a16="http://schemas.microsoft.com/office/drawing/2014/main" id="{CB329D35-9D3D-4FCC-B9F1-BF064D3C5FD1}"/>
              </a:ext>
            </a:extLst>
          </p:cNvPr>
          <p:cNvPicPr>
            <a:picLocks noChangeAspect="1"/>
          </p:cNvPicPr>
          <p:nvPr/>
        </p:nvPicPr>
        <p:blipFill>
          <a:blip r:embed="rId2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-1" y="-1"/>
            <a:ext cx="2889009" cy="1758721"/>
          </a:xfrm>
          <a:prstGeom prst="rect">
            <a:avLst/>
          </a:prstGeom>
        </p:spPr>
      </p:pic>
      <p:pic>
        <p:nvPicPr>
          <p:cNvPr id="5" name="4">
            <a:extLst>
              <a:ext uri="{FF2B5EF4-FFF2-40B4-BE49-F238E27FC236}">
                <a16:creationId xmlns:a16="http://schemas.microsoft.com/office/drawing/2014/main" id="{1E276810-0DD4-4CB8-A5E9-27602BA1DBDF}"/>
              </a:ext>
            </a:extLst>
          </p:cNvPr>
          <p:cNvPicPr>
            <a:picLocks noChangeAspect="1"/>
          </p:cNvPicPr>
          <p:nvPr/>
        </p:nvPicPr>
        <p:blipFill rotWithShape="1">
          <a:blip r:embed="rId1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 flipV="1">
            <a:off x="5989586" y="1527441"/>
            <a:ext cx="352299" cy="5802531"/>
          </a:xfrm>
          <a:prstGeom prst="rect">
            <a:avLst/>
          </a:prstGeom>
        </p:spPr>
      </p:pic>
      <p:sp>
        <p:nvSpPr>
          <p:cNvPr id="8" name="39">
            <a:extLst>
              <a:ext uri="{FF2B5EF4-FFF2-40B4-BE49-F238E27FC236}">
                <a16:creationId xmlns:a16="http://schemas.microsoft.com/office/drawing/2014/main" id="{053EA615-0AE2-47A6-A802-6B92DD9EB92E}"/>
              </a:ext>
            </a:extLst>
          </p:cNvPr>
          <p:cNvSpPr txBox="1"/>
          <p:nvPr/>
        </p:nvSpPr>
        <p:spPr>
          <a:xfrm flipH="1">
            <a:off x="3069951" y="2362965"/>
            <a:ext cx="6517204" cy="1423457"/>
          </a:xfrm>
          <a:prstGeom prst="rect">
            <a:avLst/>
          </a:prstGeom>
          <a:noFill/>
        </p:spPr>
        <p:txBody>
          <a:bodyPr wrap="square" lIns="68571" tIns="34285" rIns="68571" bIns="34285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8800" b="0" i="0" u="none" strike="noStrike" kern="120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Luyện</a:t>
            </a:r>
            <a:r>
              <a:rPr kumimoji="0" lang="en-US" altLang="zh-CN" sz="8800" b="0" i="0" u="none" strike="noStrike" kern="1200" cap="none" spc="0" normalizeH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 tập</a:t>
            </a:r>
            <a:endParaRPr kumimoji="0" lang="zh-CN" altLang="en-US" sz="8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微软雅黑"/>
              <a:cs typeface="Times New Roman" panose="02020603050405020304" pitchFamily="18" charset="0"/>
              <a:sym typeface="微软雅黑"/>
            </a:endParaRPr>
          </a:p>
        </p:txBody>
      </p:sp>
      <p:pic>
        <p:nvPicPr>
          <p:cNvPr id="13" name="1">
            <a:extLst>
              <a:ext uri="{FF2B5EF4-FFF2-40B4-BE49-F238E27FC236}">
                <a16:creationId xmlns:a16="http://schemas.microsoft.com/office/drawing/2014/main" id="{6E9BFC22-00B8-4DEA-9521-049992E540E7}"/>
              </a:ext>
            </a:extLst>
          </p:cNvPr>
          <p:cNvPicPr>
            <a:picLocks noChangeAspect="1"/>
          </p:cNvPicPr>
          <p:nvPr/>
        </p:nvPicPr>
        <p:blipFill>
          <a:blip r:embed="rId2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-1" y="-1"/>
            <a:ext cx="4355558" cy="26515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561496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456" y="930224"/>
            <a:ext cx="10716538" cy="2794051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209675" y="4339988"/>
            <a:ext cx="9627319" cy="584775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phép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ở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cột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1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thuộc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bảng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209675" y="1704975"/>
            <a:ext cx="1409700" cy="215265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3" name="Ink 2"/>
              <p14:cNvContentPartPr/>
              <p14:nvPr/>
            </p14:nvContentPartPr>
            <p14:xfrm>
              <a:off x="10796040" y="2152080"/>
              <a:ext cx="89640" cy="360"/>
            </p14:xfrm>
          </p:contentPart>
        </mc:Choice>
        <mc:Fallback xmlns="">
          <p:pic>
            <p:nvPicPr>
              <p:cNvPr id="3" name="Ink 2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0786680" y="2142720"/>
                <a:ext cx="108360" cy="190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7391929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7030A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18548"/>
          <a:stretch/>
        </p:blipFill>
        <p:spPr>
          <a:xfrm>
            <a:off x="1638674" y="29678"/>
            <a:ext cx="8913565" cy="682832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35521" y="-17646"/>
            <a:ext cx="8264629" cy="1104500"/>
          </a:xfrm>
        </p:spPr>
        <p:txBody>
          <a:bodyPr>
            <a:normAutofit/>
          </a:bodyPr>
          <a:lstStyle/>
          <a:p>
            <a:r>
              <a:rPr lang="en-US" sz="3000" b="1" dirty="0" err="1">
                <a:solidFill>
                  <a:srgbClr val="7030A0"/>
                </a:solidFill>
                <a:latin typeface="HP001 5 hàng" panose="020B0603050302020204" pitchFamily="34" charset="0"/>
              </a:rPr>
              <a:t>Thứ</a:t>
            </a:r>
            <a:r>
              <a:rPr lang="en-US" sz="3000" b="1" dirty="0">
                <a:solidFill>
                  <a:srgbClr val="7030A0"/>
                </a:solidFill>
                <a:latin typeface="HP001 5 hàng" panose="020B0603050302020204" pitchFamily="34" charset="0"/>
              </a:rPr>
              <a:t> </a:t>
            </a:r>
            <a:r>
              <a:rPr lang="en-US" sz="3000" b="1" dirty="0" err="1" smtClean="0">
                <a:solidFill>
                  <a:srgbClr val="7030A0"/>
                </a:solidFill>
                <a:latin typeface="HP001 5 hàng" panose="020B0603050302020204" pitchFamily="34" charset="0"/>
              </a:rPr>
              <a:t>ba</a:t>
            </a:r>
            <a:r>
              <a:rPr lang="en-US" sz="3000" b="1" dirty="0" smtClean="0">
                <a:solidFill>
                  <a:srgbClr val="7030A0"/>
                </a:solidFill>
                <a:latin typeface="HP001 5 hàng" panose="020B0603050302020204" pitchFamily="34" charset="0"/>
              </a:rPr>
              <a:t> </a:t>
            </a:r>
            <a:r>
              <a:rPr lang="en-US" sz="3000" b="1" dirty="0" err="1" smtClean="0">
                <a:solidFill>
                  <a:srgbClr val="7030A0"/>
                </a:solidFill>
                <a:latin typeface="HP001 5 hàng" panose="020B0603050302020204" pitchFamily="34" charset="0"/>
              </a:rPr>
              <a:t>ngày</a:t>
            </a:r>
            <a:r>
              <a:rPr lang="en-US" sz="3000" b="1" dirty="0" smtClean="0">
                <a:solidFill>
                  <a:srgbClr val="7030A0"/>
                </a:solidFill>
                <a:latin typeface="HP001 5 hàng" panose="020B0603050302020204" pitchFamily="34" charset="0"/>
              </a:rPr>
              <a:t> 8 </a:t>
            </a:r>
            <a:r>
              <a:rPr lang="en-US" sz="3000" b="1" dirty="0" err="1" smtClean="0">
                <a:solidFill>
                  <a:srgbClr val="7030A0"/>
                </a:solidFill>
                <a:latin typeface="HP001 5 hàng" panose="020B0603050302020204" pitchFamily="34" charset="0"/>
              </a:rPr>
              <a:t>tháng</a:t>
            </a:r>
            <a:r>
              <a:rPr lang="en-US" sz="3000" b="1" dirty="0" smtClean="0">
                <a:solidFill>
                  <a:srgbClr val="7030A0"/>
                </a:solidFill>
                <a:latin typeface="HP001 5 hàng" panose="020B0603050302020204" pitchFamily="34" charset="0"/>
              </a:rPr>
              <a:t> 3 </a:t>
            </a:r>
            <a:r>
              <a:rPr lang="en-US" sz="3000" b="1" dirty="0" err="1">
                <a:solidFill>
                  <a:srgbClr val="7030A0"/>
                </a:solidFill>
                <a:latin typeface="HP001 5 hàng" panose="020B0603050302020204" pitchFamily="34" charset="0"/>
              </a:rPr>
              <a:t>năm</a:t>
            </a:r>
            <a:r>
              <a:rPr lang="en-US" sz="3000" b="1" dirty="0">
                <a:solidFill>
                  <a:srgbClr val="7030A0"/>
                </a:solidFill>
                <a:latin typeface="HP001 5 hàng" panose="020B0603050302020204" pitchFamily="34" charset="0"/>
              </a:rPr>
              <a:t> </a:t>
            </a:r>
            <a:r>
              <a:rPr lang="en-US" sz="3000" b="1" dirty="0" smtClean="0">
                <a:solidFill>
                  <a:srgbClr val="7030A0"/>
                </a:solidFill>
                <a:latin typeface="HP001 5 hàng" panose="020B0603050302020204" pitchFamily="34" charset="0"/>
              </a:rPr>
              <a:t>2022</a:t>
            </a:r>
            <a:endParaRPr lang="en-US" sz="3000" b="1" dirty="0">
              <a:solidFill>
                <a:srgbClr val="7030A0"/>
              </a:solidFill>
              <a:latin typeface="HP001 5 hàng" panose="020B06030503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38674" y="753796"/>
            <a:ext cx="9179580" cy="4534322"/>
          </a:xfrm>
        </p:spPr>
        <p:txBody>
          <a:bodyPr>
            <a:normAutofit/>
          </a:bodyPr>
          <a:lstStyle/>
          <a:p>
            <a:pPr marL="0" indent="0">
              <a:lnSpc>
                <a:spcPts val="4900"/>
              </a:lnSpc>
              <a:spcBef>
                <a:spcPts val="0"/>
              </a:spcBef>
              <a:buNone/>
            </a:pPr>
            <a:r>
              <a:rPr lang="en-US" sz="2900" b="1" dirty="0">
                <a:solidFill>
                  <a:srgbClr val="7030A0"/>
                </a:solidFill>
                <a:latin typeface="HP001 5 hàng" panose="020B0603050302020204" pitchFamily="34" charset="0"/>
              </a:rPr>
              <a:t>               </a:t>
            </a:r>
            <a:r>
              <a:rPr lang="en-US" sz="2900" b="1" dirty="0" smtClean="0">
                <a:solidFill>
                  <a:srgbClr val="7030A0"/>
                </a:solidFill>
                <a:latin typeface="HP001 5 hàng" panose="020B0603050302020204" pitchFamily="34" charset="0"/>
              </a:rPr>
              <a:t>         </a:t>
            </a:r>
            <a:r>
              <a:rPr lang="en-US" sz="2900" b="1" dirty="0" err="1" smtClean="0">
                <a:solidFill>
                  <a:srgbClr val="7030A0"/>
                </a:solidFill>
                <a:latin typeface="HP001 5 hàng" panose="020B0603050302020204" pitchFamily="34" charset="0"/>
              </a:rPr>
              <a:t>Toán</a:t>
            </a:r>
            <a:endParaRPr lang="en-US" sz="2900" b="1" dirty="0">
              <a:solidFill>
                <a:srgbClr val="7030A0"/>
              </a:solidFill>
              <a:latin typeface="HP001 5 hàng" panose="020B0603050302020204" pitchFamily="34" charset="0"/>
            </a:endParaRPr>
          </a:p>
          <a:p>
            <a:pPr marL="0" indent="0">
              <a:lnSpc>
                <a:spcPts val="4900"/>
              </a:lnSpc>
              <a:spcBef>
                <a:spcPts val="0"/>
              </a:spcBef>
              <a:buNone/>
            </a:pPr>
            <a:r>
              <a:rPr lang="en-US" sz="3200" b="1" dirty="0" smtClean="0">
                <a:solidFill>
                  <a:srgbClr val="7030A0"/>
                </a:solidFill>
                <a:latin typeface="HP001 4 hàng" panose="020B06030503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     </a:t>
            </a:r>
            <a:r>
              <a:rPr lang="en-US" sz="3200" b="1" dirty="0" err="1" smtClean="0">
                <a:solidFill>
                  <a:srgbClr val="7030A0"/>
                </a:solidFill>
                <a:latin typeface="HP001 4 hàng" panose="020B06030503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Em</a:t>
            </a:r>
            <a:r>
              <a:rPr lang="en-US" sz="3200" b="1" dirty="0" smtClean="0">
                <a:solidFill>
                  <a:srgbClr val="7030A0"/>
                </a:solidFill>
                <a:latin typeface="HP001 4 hàng" panose="020B06030503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7030A0"/>
                </a:solidFill>
                <a:latin typeface="HP001 4 hàng" panose="020B06030503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ôn</a:t>
            </a:r>
            <a:r>
              <a:rPr lang="en-US" sz="3200" b="1" dirty="0" smtClean="0">
                <a:solidFill>
                  <a:srgbClr val="7030A0"/>
                </a:solidFill>
                <a:latin typeface="HP001 4 hàng" panose="020B06030503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7030A0"/>
                </a:solidFill>
                <a:latin typeface="HP001 4 hàng" panose="020B06030503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lại</a:t>
            </a:r>
            <a:r>
              <a:rPr lang="en-US" sz="3200" b="1" dirty="0" smtClean="0">
                <a:solidFill>
                  <a:srgbClr val="7030A0"/>
                </a:solidFill>
                <a:latin typeface="HP001 4 hàng" panose="020B06030503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7030A0"/>
                </a:solidFill>
                <a:latin typeface="HP001 4 hàng" panose="020B06030503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những</a:t>
            </a:r>
            <a:r>
              <a:rPr lang="en-US" sz="3200" b="1" dirty="0" smtClean="0">
                <a:solidFill>
                  <a:srgbClr val="7030A0"/>
                </a:solidFill>
                <a:latin typeface="HP001 4 hàng" panose="020B06030503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7030A0"/>
                </a:solidFill>
                <a:latin typeface="HP001 4 hàng" panose="020B06030503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gì</a:t>
            </a:r>
            <a:r>
              <a:rPr lang="en-US" sz="3200" b="1" dirty="0" smtClean="0">
                <a:solidFill>
                  <a:srgbClr val="7030A0"/>
                </a:solidFill>
                <a:latin typeface="HP001 4 hàng" panose="020B06030503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7030A0"/>
                </a:solidFill>
                <a:latin typeface="HP001 4 hàng" panose="020B06030503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đã</a:t>
            </a:r>
            <a:r>
              <a:rPr lang="en-US" sz="3200" b="1" dirty="0" smtClean="0">
                <a:solidFill>
                  <a:srgbClr val="7030A0"/>
                </a:solidFill>
                <a:latin typeface="HP001 4 hàng" panose="020B06030503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7030A0"/>
                </a:solidFill>
                <a:latin typeface="HP001 4 hàng" panose="020B06030503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học</a:t>
            </a:r>
            <a:r>
              <a:rPr lang="en-US" sz="3200" b="1" dirty="0" smtClean="0">
                <a:solidFill>
                  <a:srgbClr val="7030A0"/>
                </a:solidFill>
                <a:latin typeface="HP001 4 hàng" panose="020B06030503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(40)</a:t>
            </a:r>
            <a:endParaRPr lang="en-US" sz="2900" b="1" dirty="0">
              <a:solidFill>
                <a:srgbClr val="7030A0"/>
              </a:solidFill>
              <a:latin typeface="HP001 5 hàng" panose="020B0603050302020204" pitchFamily="34" charset="0"/>
            </a:endParaRPr>
          </a:p>
          <a:p>
            <a:pPr marL="0" indent="0">
              <a:lnSpc>
                <a:spcPts val="4900"/>
              </a:lnSpc>
              <a:spcBef>
                <a:spcPts val="0"/>
              </a:spcBef>
              <a:buNone/>
            </a:pPr>
            <a:r>
              <a:rPr lang="en-US" sz="2900" b="1" dirty="0" err="1" smtClean="0">
                <a:solidFill>
                  <a:srgbClr val="7030A0"/>
                </a:solidFill>
                <a:latin typeface="HP001 5 hàng" panose="020B0603050302020204" pitchFamily="34" charset="0"/>
              </a:rPr>
              <a:t>Bài</a:t>
            </a:r>
            <a:r>
              <a:rPr lang="en-US" sz="2900" b="1" dirty="0" smtClean="0">
                <a:solidFill>
                  <a:srgbClr val="7030A0"/>
                </a:solidFill>
                <a:latin typeface="HP001 5 hàng" panose="020B0603050302020204" pitchFamily="34" charset="0"/>
              </a:rPr>
              <a:t> 1. </a:t>
            </a:r>
            <a:r>
              <a:rPr lang="en-US" sz="2900" b="1" dirty="0" err="1" smtClean="0">
                <a:solidFill>
                  <a:srgbClr val="7030A0"/>
                </a:solidFill>
                <a:latin typeface="HP001 5 hàng" panose="020B0603050302020204" pitchFamily="34" charset="0"/>
              </a:rPr>
              <a:t>Tính</a:t>
            </a:r>
            <a:r>
              <a:rPr lang="en-US" sz="2900" b="1" dirty="0" smtClean="0">
                <a:solidFill>
                  <a:srgbClr val="7030A0"/>
                </a:solidFill>
                <a:latin typeface="HP001 5 hàng" panose="020B0603050302020204" pitchFamily="34" charset="0"/>
              </a:rPr>
              <a:t> </a:t>
            </a:r>
            <a:r>
              <a:rPr lang="en-US" sz="2900" b="1" dirty="0" err="1" smtClean="0">
                <a:solidFill>
                  <a:srgbClr val="7030A0"/>
                </a:solidFill>
                <a:latin typeface="HP001 5 hàng" panose="020B0603050302020204" pitchFamily="34" charset="0"/>
              </a:rPr>
              <a:t>nhẩm</a:t>
            </a:r>
            <a:r>
              <a:rPr lang="en-US" sz="2900" b="1" dirty="0" smtClean="0">
                <a:solidFill>
                  <a:srgbClr val="7030A0"/>
                </a:solidFill>
                <a:latin typeface="HP001 5 hàng" panose="020B0603050302020204" pitchFamily="34" charset="0"/>
              </a:rPr>
              <a:t>:</a:t>
            </a:r>
          </a:p>
          <a:p>
            <a:pPr marL="0" indent="0">
              <a:lnSpc>
                <a:spcPts val="4900"/>
              </a:lnSpc>
              <a:spcBef>
                <a:spcPts val="0"/>
              </a:spcBef>
              <a:buNone/>
            </a:pPr>
            <a:r>
              <a:rPr lang="en-US" sz="2900" b="1" dirty="0" smtClean="0">
                <a:solidFill>
                  <a:srgbClr val="7030A0"/>
                </a:solidFill>
                <a:latin typeface="HP001 5 hàng" panose="020B0603050302020204" pitchFamily="34" charset="0"/>
              </a:rPr>
              <a:t>  2 </a:t>
            </a:r>
            <a:r>
              <a:rPr lang="en-US" sz="24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2900" b="1" dirty="0" smtClean="0">
                <a:solidFill>
                  <a:srgbClr val="7030A0"/>
                </a:solidFill>
                <a:latin typeface="HP001 5 hàng" panose="020B0603050302020204" pitchFamily="34" charset="0"/>
              </a:rPr>
              <a:t> 6 =           5 </a:t>
            </a:r>
            <a:r>
              <a:rPr lang="en-US" sz="24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2900" b="1" dirty="0" smtClean="0">
                <a:solidFill>
                  <a:srgbClr val="7030A0"/>
                </a:solidFill>
                <a:latin typeface="HP001 5 hàng" panose="020B0603050302020204" pitchFamily="34" charset="0"/>
              </a:rPr>
              <a:t> 5 =          10 : 2 =</a:t>
            </a:r>
          </a:p>
          <a:p>
            <a:pPr marL="0" indent="0">
              <a:lnSpc>
                <a:spcPts val="4900"/>
              </a:lnSpc>
              <a:spcBef>
                <a:spcPts val="0"/>
              </a:spcBef>
              <a:buNone/>
            </a:pPr>
            <a:r>
              <a:rPr lang="en-US" sz="2900" b="1" dirty="0" smtClean="0">
                <a:solidFill>
                  <a:srgbClr val="7030A0"/>
                </a:solidFill>
                <a:latin typeface="HP001 5 hàng" panose="020B0603050302020204" pitchFamily="34" charset="0"/>
              </a:rPr>
              <a:t>  2 </a:t>
            </a:r>
            <a:r>
              <a:rPr lang="en-US" sz="24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2900" b="1" dirty="0" smtClean="0">
                <a:solidFill>
                  <a:srgbClr val="7030A0"/>
                </a:solidFill>
                <a:latin typeface="HP001 5 hàng" panose="020B0603050302020204" pitchFamily="34" charset="0"/>
              </a:rPr>
              <a:t> 3 =	         5 </a:t>
            </a:r>
            <a:r>
              <a:rPr lang="en-US" sz="24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2900" b="1" dirty="0" smtClean="0">
                <a:solidFill>
                  <a:srgbClr val="7030A0"/>
                </a:solidFill>
                <a:latin typeface="HP001 5 hàng" panose="020B0603050302020204" pitchFamily="34" charset="0"/>
              </a:rPr>
              <a:t> 8</a:t>
            </a:r>
            <a:r>
              <a:rPr lang="en-US" sz="4000" b="1" dirty="0" smtClean="0">
                <a:solidFill>
                  <a:srgbClr val="7030A0"/>
                </a:solidFill>
                <a:latin typeface="HP001 5 hàng" panose="020B0603050302020204" pitchFamily="34" charset="0"/>
              </a:rPr>
              <a:t> </a:t>
            </a:r>
            <a:r>
              <a:rPr lang="en-US" sz="2900" b="1" dirty="0" smtClean="0">
                <a:solidFill>
                  <a:srgbClr val="7030A0"/>
                </a:solidFill>
                <a:latin typeface="HP001 5 hàng" panose="020B0603050302020204" pitchFamily="34" charset="0"/>
              </a:rPr>
              <a:t>=           8 : 2 =</a:t>
            </a:r>
          </a:p>
          <a:p>
            <a:pPr marL="0" indent="0">
              <a:lnSpc>
                <a:spcPts val="4900"/>
              </a:lnSpc>
              <a:spcBef>
                <a:spcPts val="0"/>
              </a:spcBef>
              <a:buNone/>
            </a:pPr>
            <a:r>
              <a:rPr lang="en-US" sz="2900" b="1" dirty="0" smtClean="0">
                <a:solidFill>
                  <a:srgbClr val="7030A0"/>
                </a:solidFill>
                <a:latin typeface="HP001 5 hàng" panose="020B0603050302020204" pitchFamily="34" charset="0"/>
              </a:rPr>
              <a:t>  2 </a:t>
            </a:r>
            <a:r>
              <a:rPr lang="en-US" sz="24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  </a:t>
            </a:r>
            <a:r>
              <a:rPr lang="en-US" sz="2900" b="1" dirty="0" smtClean="0">
                <a:solidFill>
                  <a:srgbClr val="7030A0"/>
                </a:solidFill>
                <a:latin typeface="HP001 5 hàng" panose="020B0603050302020204" pitchFamily="34" charset="0"/>
              </a:rPr>
              <a:t>9 =	         5 </a:t>
            </a:r>
            <a:r>
              <a:rPr lang="en-US" sz="24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2900" b="1" dirty="0" smtClean="0">
                <a:solidFill>
                  <a:srgbClr val="7030A0"/>
                </a:solidFill>
                <a:latin typeface="HP001 5 hàng" panose="020B0603050302020204" pitchFamily="34" charset="0"/>
              </a:rPr>
              <a:t> 10</a:t>
            </a:r>
            <a:r>
              <a:rPr lang="en-US" sz="1800" b="1" dirty="0" smtClean="0">
                <a:solidFill>
                  <a:srgbClr val="7030A0"/>
                </a:solidFill>
                <a:latin typeface="HP001 5 hàng" panose="020B0603050302020204" pitchFamily="34" charset="0"/>
              </a:rPr>
              <a:t> </a:t>
            </a:r>
            <a:r>
              <a:rPr lang="en-US" sz="2900" b="1" dirty="0" smtClean="0">
                <a:solidFill>
                  <a:srgbClr val="7030A0"/>
                </a:solidFill>
                <a:latin typeface="HP001 5 hàng" panose="020B0603050302020204" pitchFamily="34" charset="0"/>
              </a:rPr>
              <a:t>=          18 : 2 =</a:t>
            </a:r>
            <a:endParaRPr lang="en-US" sz="2900" b="1" dirty="0">
              <a:solidFill>
                <a:srgbClr val="7030A0"/>
              </a:solidFill>
              <a:latin typeface="HP001 5 hàng" panose="020B0603050302020204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409575" y="-228600"/>
            <a:ext cx="13011150" cy="731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77903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Screen Clipping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7139"/>
          <a:stretch/>
        </p:blipFill>
        <p:spPr>
          <a:xfrm>
            <a:off x="226198" y="108650"/>
            <a:ext cx="11726360" cy="863502"/>
          </a:xfrm>
        </p:spPr>
      </p:pic>
      <p:pic>
        <p:nvPicPr>
          <p:cNvPr id="5" name="Content Placeholder 3" descr="Screen Clippi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5315" b="5206"/>
          <a:stretch/>
        </p:blipFill>
        <p:spPr>
          <a:xfrm>
            <a:off x="226198" y="3359694"/>
            <a:ext cx="11726360" cy="606391"/>
          </a:xfrm>
          <a:prstGeom prst="rect">
            <a:avLst/>
          </a:prstGeom>
        </p:spPr>
      </p:pic>
      <p:cxnSp>
        <p:nvCxnSpPr>
          <p:cNvPr id="6" name="Straight Connector 5"/>
          <p:cNvCxnSpPr/>
          <p:nvPr/>
        </p:nvCxnSpPr>
        <p:spPr>
          <a:xfrm>
            <a:off x="2406319" y="827772"/>
            <a:ext cx="1155031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3878984" y="827772"/>
            <a:ext cx="837397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4842971" y="1617857"/>
            <a:ext cx="192024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 x 9 = 45</a:t>
            </a:r>
            <a:endParaRPr lang="en-US" sz="32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2" name="Straight Arrow Connector 11"/>
          <p:cNvCxnSpPr>
            <a:endCxn id="13" idx="0"/>
          </p:cNvCxnSpPr>
          <p:nvPr/>
        </p:nvCxnSpPr>
        <p:spPr>
          <a:xfrm flipH="1">
            <a:off x="4004109" y="2095622"/>
            <a:ext cx="938610" cy="535291"/>
          </a:xfrm>
          <a:prstGeom prst="straightConnector1">
            <a:avLst/>
          </a:prstGeom>
          <a:ln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3317953" y="2630913"/>
            <a:ext cx="1372312" cy="52322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80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Thừa số</a:t>
            </a:r>
            <a:endParaRPr lang="en-US" sz="280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4" name="Straight Arrow Connector 13"/>
          <p:cNvCxnSpPr/>
          <p:nvPr/>
        </p:nvCxnSpPr>
        <p:spPr>
          <a:xfrm flipH="1">
            <a:off x="5692651" y="2139723"/>
            <a:ext cx="6968" cy="520965"/>
          </a:xfrm>
          <a:prstGeom prst="straightConnector1">
            <a:avLst/>
          </a:prstGeom>
          <a:ln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5010329" y="2652110"/>
            <a:ext cx="1414913" cy="52322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80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Thừa số</a:t>
            </a:r>
            <a:endParaRPr lang="en-US" sz="280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8" name="Straight Arrow Connector 17"/>
          <p:cNvCxnSpPr>
            <a:endCxn id="19" idx="0"/>
          </p:cNvCxnSpPr>
          <p:nvPr/>
        </p:nvCxnSpPr>
        <p:spPr>
          <a:xfrm>
            <a:off x="6409013" y="2095622"/>
            <a:ext cx="1201527" cy="577360"/>
          </a:xfrm>
          <a:prstGeom prst="straightConnector1">
            <a:avLst/>
          </a:prstGeom>
          <a:ln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6903083" y="2672982"/>
            <a:ext cx="1414913" cy="52322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endParaRPr lang="en-US" sz="2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Left Brace 20"/>
          <p:cNvSpPr/>
          <p:nvPr/>
        </p:nvSpPr>
        <p:spPr>
          <a:xfrm rot="5400000">
            <a:off x="5305062" y="1281335"/>
            <a:ext cx="58035" cy="731079"/>
          </a:xfrm>
          <a:prstGeom prst="leftBrace">
            <a:avLst/>
          </a:prstGeom>
          <a:ln w="1905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Box 22"/>
          <p:cNvSpPr txBox="1"/>
          <p:nvPr/>
        </p:nvSpPr>
        <p:spPr>
          <a:xfrm>
            <a:off x="4704536" y="1034436"/>
            <a:ext cx="1414913" cy="52322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endParaRPr lang="en-US" sz="280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25" name="Straight Connector 24"/>
          <p:cNvCxnSpPr/>
          <p:nvPr/>
        </p:nvCxnSpPr>
        <p:spPr>
          <a:xfrm>
            <a:off x="2425566" y="3888606"/>
            <a:ext cx="1617044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>
            <a:off x="4360244" y="3888606"/>
            <a:ext cx="1252838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>
            <a:off x="5775157" y="3888606"/>
            <a:ext cx="1252838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Box 31"/>
          <p:cNvSpPr txBox="1"/>
          <p:nvPr/>
        </p:nvSpPr>
        <p:spPr>
          <a:xfrm>
            <a:off x="4837317" y="4716981"/>
            <a:ext cx="178606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16 : 2 = 8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33" name="Straight Arrow Connector 32"/>
          <p:cNvCxnSpPr>
            <a:endCxn id="34" idx="0"/>
          </p:cNvCxnSpPr>
          <p:nvPr/>
        </p:nvCxnSpPr>
        <p:spPr>
          <a:xfrm flipH="1">
            <a:off x="4088450" y="5194746"/>
            <a:ext cx="848615" cy="518132"/>
          </a:xfrm>
          <a:prstGeom prst="straightConnector1">
            <a:avLst/>
          </a:prstGeom>
          <a:ln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extBox 33"/>
          <p:cNvSpPr txBox="1"/>
          <p:nvPr/>
        </p:nvSpPr>
        <p:spPr>
          <a:xfrm>
            <a:off x="3283109" y="5712878"/>
            <a:ext cx="1610682" cy="52322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80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 bị chia</a:t>
            </a:r>
            <a:endParaRPr lang="en-US" sz="280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35" name="Straight Arrow Connector 34"/>
          <p:cNvCxnSpPr>
            <a:stCxn id="32" idx="2"/>
          </p:cNvCxnSpPr>
          <p:nvPr/>
        </p:nvCxnSpPr>
        <p:spPr>
          <a:xfrm flipH="1">
            <a:off x="5722532" y="5301756"/>
            <a:ext cx="7818" cy="450659"/>
          </a:xfrm>
          <a:prstGeom prst="straightConnector1">
            <a:avLst/>
          </a:prstGeom>
          <a:ln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TextBox 35"/>
          <p:cNvSpPr txBox="1"/>
          <p:nvPr/>
        </p:nvSpPr>
        <p:spPr>
          <a:xfrm>
            <a:off x="5100925" y="5712734"/>
            <a:ext cx="1414913" cy="52322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80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 chia</a:t>
            </a:r>
            <a:endParaRPr lang="en-US" sz="280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37" name="Straight Arrow Connector 36"/>
          <p:cNvCxnSpPr>
            <a:endCxn id="38" idx="0"/>
          </p:cNvCxnSpPr>
          <p:nvPr/>
        </p:nvCxnSpPr>
        <p:spPr>
          <a:xfrm>
            <a:off x="6509310" y="5194746"/>
            <a:ext cx="899538" cy="513818"/>
          </a:xfrm>
          <a:prstGeom prst="straightConnector1">
            <a:avLst/>
          </a:prstGeom>
          <a:ln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TextBox 37"/>
          <p:cNvSpPr txBox="1"/>
          <p:nvPr/>
        </p:nvSpPr>
        <p:spPr>
          <a:xfrm>
            <a:off x="6701391" y="5708564"/>
            <a:ext cx="1414913" cy="52322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Thương</a:t>
            </a:r>
            <a:endParaRPr lang="en-US" sz="280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9" name="Left Brace 38"/>
          <p:cNvSpPr/>
          <p:nvPr/>
        </p:nvSpPr>
        <p:spPr>
          <a:xfrm rot="5400000">
            <a:off x="5389134" y="4321616"/>
            <a:ext cx="45719" cy="861082"/>
          </a:xfrm>
          <a:prstGeom prst="leftBrace">
            <a:avLst/>
          </a:prstGeom>
          <a:ln w="1905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TextBox 39"/>
          <p:cNvSpPr txBox="1"/>
          <p:nvPr/>
        </p:nvSpPr>
        <p:spPr>
          <a:xfrm>
            <a:off x="4704536" y="4085704"/>
            <a:ext cx="1414913" cy="52322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Thương</a:t>
            </a:r>
            <a:endParaRPr lang="en-US" sz="280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2" name="Ink 1"/>
              <p14:cNvContentPartPr/>
              <p14:nvPr/>
            </p14:nvContentPartPr>
            <p14:xfrm>
              <a:off x="4062960" y="4875480"/>
              <a:ext cx="360" cy="9360"/>
            </p14:xfrm>
          </p:contentPart>
        </mc:Choice>
        <mc:Fallback xmlns="">
          <p:pic>
            <p:nvPicPr>
              <p:cNvPr id="2" name="Ink 1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053600" y="4866120"/>
                <a:ext cx="19080" cy="280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3971102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5" grpId="0" animBg="1"/>
      <p:bldP spid="19" grpId="0" animBg="1"/>
      <p:bldP spid="21" grpId="0" animBg="1"/>
      <p:bldP spid="23" grpId="0" animBg="1"/>
      <p:bldP spid="32" grpId="0"/>
      <p:bldP spid="34" grpId="0" animBg="1"/>
      <p:bldP spid="36" grpId="0" animBg="1"/>
      <p:bldP spid="38" grpId="0" animBg="1"/>
      <p:bldP spid="39" grpId="0" animBg="1"/>
      <p:bldP spid="4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Screen Clippi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86628"/>
            <a:ext cx="12272211" cy="7041905"/>
          </a:xfrm>
        </p:spPr>
      </p:pic>
      <p:cxnSp>
        <p:nvCxnSpPr>
          <p:cNvPr id="5" name="Straight Connector 4"/>
          <p:cNvCxnSpPr/>
          <p:nvPr/>
        </p:nvCxnSpPr>
        <p:spPr>
          <a:xfrm flipV="1">
            <a:off x="7288784" y="481672"/>
            <a:ext cx="1826746" cy="1925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10141020" y="481672"/>
            <a:ext cx="1833729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475190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Screen Clippi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0211" y="-140077"/>
            <a:ext cx="12272211" cy="7041905"/>
          </a:xfrm>
        </p:spPr>
      </p:pic>
      <p:cxnSp>
        <p:nvCxnSpPr>
          <p:cNvPr id="5" name="Straight Connector 4"/>
          <p:cNvCxnSpPr/>
          <p:nvPr/>
        </p:nvCxnSpPr>
        <p:spPr>
          <a:xfrm flipV="1">
            <a:off x="7288784" y="481672"/>
            <a:ext cx="1826746" cy="1925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/>
          <p:cNvSpPr txBox="1"/>
          <p:nvPr/>
        </p:nvSpPr>
        <p:spPr>
          <a:xfrm>
            <a:off x="9223717" y="739518"/>
            <a:ext cx="2968283" cy="584775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963959" y="6060831"/>
            <a:ext cx="2968283" cy="584775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9495692" y="4445391"/>
            <a:ext cx="2481097" cy="584775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-185738" y="4983613"/>
            <a:ext cx="11387138" cy="1077218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Mỗi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chậu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5 </a:t>
            </a:r>
            <a:r>
              <a:rPr lang="en-US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quả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bóng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, 2 </a:t>
            </a:r>
            <a:r>
              <a:rPr lang="en-US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chậu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như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thế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10 </a:t>
            </a:r>
            <a:r>
              <a:rPr lang="en-US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quả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bóng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ctr"/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Ta </a:t>
            </a:r>
            <a:r>
              <a:rPr lang="en-US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phép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nhân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5 x 2 = 10</a:t>
            </a:r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18" name="Ink 17"/>
              <p14:cNvContentPartPr/>
              <p14:nvPr/>
            </p14:nvContentPartPr>
            <p14:xfrm>
              <a:off x="4295880" y="5676840"/>
              <a:ext cx="360" cy="360"/>
            </p14:xfrm>
          </p:contentPart>
        </mc:Choice>
        <mc:Fallback xmlns="">
          <p:pic>
            <p:nvPicPr>
              <p:cNvPr id="18" name="Ink 17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280040" y="5613480"/>
                <a:ext cx="32040" cy="127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19" name="Ink 18"/>
              <p14:cNvContentPartPr/>
              <p14:nvPr/>
            </p14:nvContentPartPr>
            <p14:xfrm>
              <a:off x="8134200" y="5762520"/>
              <a:ext cx="360" cy="360"/>
            </p14:xfrm>
          </p:contentPart>
        </mc:Choice>
        <mc:Fallback xmlns="">
          <p:pic>
            <p:nvPicPr>
              <p:cNvPr id="19" name="Ink 18"/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8118360" y="5699160"/>
                <a:ext cx="32400" cy="127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20" name="Ink 19"/>
              <p14:cNvContentPartPr/>
              <p14:nvPr/>
            </p14:nvContentPartPr>
            <p14:xfrm>
              <a:off x="7324560" y="4638600"/>
              <a:ext cx="360" cy="360"/>
            </p14:xfrm>
          </p:contentPart>
        </mc:Choice>
        <mc:Fallback xmlns="">
          <p:pic>
            <p:nvPicPr>
              <p:cNvPr id="20" name="Ink 19"/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7308720" y="4575240"/>
                <a:ext cx="32400" cy="127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21" name="Ink 20"/>
              <p14:cNvContentPartPr/>
              <p14:nvPr/>
            </p14:nvContentPartPr>
            <p14:xfrm>
              <a:off x="8686800" y="3562200"/>
              <a:ext cx="360" cy="95760"/>
            </p14:xfrm>
          </p:contentPart>
        </mc:Choice>
        <mc:Fallback xmlns="">
          <p:pic>
            <p:nvPicPr>
              <p:cNvPr id="21" name="Ink 20"/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8670960" y="3498840"/>
                <a:ext cx="32040" cy="222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22" name="Ink 21"/>
              <p14:cNvContentPartPr/>
              <p14:nvPr/>
            </p14:nvContentPartPr>
            <p14:xfrm>
              <a:off x="8820000" y="1743120"/>
              <a:ext cx="360" cy="9720"/>
            </p14:xfrm>
          </p:contentPart>
        </mc:Choice>
        <mc:Fallback xmlns="">
          <p:pic>
            <p:nvPicPr>
              <p:cNvPr id="22" name="Ink 21"/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8804160" y="1679400"/>
                <a:ext cx="32400" cy="1371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7780931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6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8" grpId="0" animBg="1"/>
      <p:bldP spid="10" grpId="0" animBg="1"/>
      <p:bldP spid="11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NKNOELEADERBOARD" val="494193543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161</TotalTime>
  <Words>255</Words>
  <Application>Microsoft Office PowerPoint</Application>
  <PresentationFormat>Widescreen</PresentationFormat>
  <Paragraphs>38</Paragraphs>
  <Slides>12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23" baseType="lpstr">
      <vt:lpstr>微软雅黑</vt:lpstr>
      <vt:lpstr>SimSun</vt:lpstr>
      <vt:lpstr>Arial</vt:lpstr>
      <vt:lpstr>Calibri</vt:lpstr>
      <vt:lpstr>Calibri Light</vt:lpstr>
      <vt:lpstr>HP001 4 hàng</vt:lpstr>
      <vt:lpstr>HP001 5 hàng</vt:lpstr>
      <vt:lpstr>inpin heiti</vt:lpstr>
      <vt:lpstr>Times New Roman</vt:lpstr>
      <vt:lpstr>UTM Avo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Thứ ba ngày 8 tháng 3 năm 2022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pc</dc:creator>
  <cp:lastModifiedBy>Admin</cp:lastModifiedBy>
  <cp:revision>15</cp:revision>
  <dcterms:created xsi:type="dcterms:W3CDTF">2022-03-02T01:36:50Z</dcterms:created>
  <dcterms:modified xsi:type="dcterms:W3CDTF">2024-02-26T04:54:53Z</dcterms:modified>
</cp:coreProperties>
</file>