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1" r:id="rId5"/>
    <p:sldId id="264" r:id="rId6"/>
    <p:sldId id="265" r:id="rId7"/>
    <p:sldId id="266" r:id="rId8"/>
    <p:sldId id="267" r:id="rId9"/>
    <p:sldId id="262" r:id="rId10"/>
    <p:sldId id="268" r:id="rId11"/>
    <p:sldId id="263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E639A-6981-42D3-935A-84B3B8376117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5C804-8569-4750-828F-2DC31BBD9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81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159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306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52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62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7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14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32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65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77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2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62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9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7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6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2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9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32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C9-EAD2-416E-8BF7-E169993037B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40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12EC9-EAD2-416E-8BF7-E169993037B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F7BF7-D7C2-4BE7-ADEC-B99235B0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8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  <p:sldLayoutId id="2147483662" r:id="rId9"/>
    <p:sldLayoutId id="2147483661" r:id="rId10"/>
    <p:sldLayoutId id="2147483660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7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4" t="19962" r="29633" b="35678"/>
          <a:stretch/>
        </p:blipFill>
        <p:spPr>
          <a:xfrm>
            <a:off x="1757363" y="-114300"/>
            <a:ext cx="8329613" cy="6972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2012" y="-57150"/>
            <a:ext cx="2728913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6049" y="769441"/>
            <a:ext cx="1985963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Ba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2753" y="769441"/>
            <a:ext cx="2078831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0925" y="769441"/>
            <a:ext cx="1985963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3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4688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32054" y="1904274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867" y="2805663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tập chung (39)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3609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28335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31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61" y="0"/>
            <a:ext cx="10247724" cy="678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0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4" y="-1"/>
            <a:ext cx="9782305" cy="6874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4100" y="4019550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529036" y="3226268"/>
            <a:ext cx="508534" cy="4599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45643" y="2879759"/>
            <a:ext cx="508534" cy="4599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09485" y="4914699"/>
            <a:ext cx="68159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27372" y="1087655"/>
            <a:ext cx="678680" cy="616017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92104" y="2879759"/>
            <a:ext cx="678680" cy="346509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13424" y="2879759"/>
            <a:ext cx="678680" cy="346509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34744" y="2879759"/>
            <a:ext cx="678680" cy="346509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56064" y="2879759"/>
            <a:ext cx="678680" cy="346509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53188" y="2476550"/>
            <a:ext cx="508534" cy="4599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2218" y="6291112"/>
            <a:ext cx="1370888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94916" y="6307884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86030" y="6291111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34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8" y="-1"/>
            <a:ext cx="9642612" cy="708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0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0"/>
          <a:stretch/>
        </p:blipFill>
        <p:spPr>
          <a:xfrm>
            <a:off x="124077" y="-43602"/>
            <a:ext cx="7835987" cy="576262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62" y="6137085"/>
            <a:ext cx="8410661" cy="72091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90" y="5137034"/>
            <a:ext cx="1781217" cy="77380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4" y="6059058"/>
            <a:ext cx="1992553" cy="865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6703" y="4340767"/>
            <a:ext cx="68159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3789" y="2881312"/>
            <a:ext cx="678680" cy="474731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53415" y="4726004"/>
            <a:ext cx="11550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30930" y="5650029"/>
            <a:ext cx="7603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791326" y="1458287"/>
            <a:ext cx="678680" cy="474731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91326" y="1921896"/>
            <a:ext cx="678680" cy="474731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93475" y="5257358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91326" y="2406581"/>
            <a:ext cx="678680" cy="474731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565626" y="5278573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91326" y="2898943"/>
            <a:ext cx="678680" cy="474731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467621" y="5300960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91326" y="3386512"/>
            <a:ext cx="678680" cy="474731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393881" y="5300960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030930" y="6641432"/>
            <a:ext cx="10010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703042" y="1933018"/>
            <a:ext cx="678680" cy="4747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087582" y="6241699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59733" y="6262914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02280" y="6285300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099050" y="6241698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7424458" y="203243"/>
            <a:ext cx="4712014" cy="1967140"/>
            <a:chOff x="7424458" y="203243"/>
            <a:chExt cx="4712014" cy="1967140"/>
          </a:xfrm>
        </p:grpSpPr>
        <p:sp>
          <p:nvSpPr>
            <p:cNvPr id="41" name="Cloud Callout 40"/>
            <p:cNvSpPr/>
            <p:nvPr/>
          </p:nvSpPr>
          <p:spPr>
            <a:xfrm>
              <a:off x="7424458" y="203243"/>
              <a:ext cx="4712014" cy="1967140"/>
            </a:xfrm>
            <a:prstGeom prst="cloudCallout">
              <a:avLst>
                <a:gd name="adj1" fmla="val -45193"/>
                <a:gd name="adj2" fmla="val 43709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20049" y="544750"/>
              <a:ext cx="39675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Hai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nữa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293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  <p:bldP spid="31" grpId="0" animBg="1"/>
      <p:bldP spid="31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189762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4, 5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39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Em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ôn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lại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những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gì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đã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40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72885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166</Words>
  <Application>Microsoft Office PowerPoint</Application>
  <PresentationFormat>Widescreen</PresentationFormat>
  <Paragraphs>36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13</cp:revision>
  <dcterms:created xsi:type="dcterms:W3CDTF">2022-03-01T08:00:08Z</dcterms:created>
  <dcterms:modified xsi:type="dcterms:W3CDTF">2024-02-26T04:54:28Z</dcterms:modified>
</cp:coreProperties>
</file>