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0" r:id="rId4"/>
    <p:sldId id="261" r:id="rId5"/>
    <p:sldId id="266" r:id="rId6"/>
    <p:sldId id="269" r:id="rId7"/>
    <p:sldId id="267" r:id="rId8"/>
    <p:sldId id="262" r:id="rId9"/>
    <p:sldId id="263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01BF"/>
    <a:srgbClr val="D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34025" units="1/cm"/>
          <inkml:channelProperty channel="Y" name="resolution" value="28.33948" units="1/cm"/>
          <inkml:channelProperty channel="T" name="resolution" value="1" units="1/dev"/>
        </inkml:channelProperties>
      </inkml:inkSource>
      <inkml:timestamp xml:id="ts0" timeString="2022-03-03T03:12:21.7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26467 13295 0,'0'0'468</inkml:trace>
  <inkml:trace contextRef="#ctx0" brushRef="#br0" timeOffset="760.0435">28773 13221 0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9C571-BB5C-454D-B8DA-4999C478F2F5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55223-8831-4195-A7EF-2633A5A75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59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2E422-42A8-4A7B-87CD-13A088DD62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567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2E422-42A8-4A7B-87CD-13A088DD62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5009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2E422-42A8-4A7B-87CD-13A088DD62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2870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2E422-42A8-4A7B-87CD-13A088DD62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4636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4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2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31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3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18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69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2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21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48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86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34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8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48CB6-1CD1-4BF1-8776-8EB7193F9492}" type="datetimeFigureOut">
              <a:rPr lang="en-US" smtClean="0"/>
              <a:t>26/2/2024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5CCD2-46D4-4DCC-832B-C5D5A77D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5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0.png"/><Relationship Id="rId4" Type="http://schemas.openxmlformats.org/officeDocument/2006/relationships/image" Target="../media/image4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0.png"/><Relationship Id="rId4" Type="http://schemas.openxmlformats.org/officeDocument/2006/relationships/image" Target="../media/image4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tmp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871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76257" y="3570742"/>
            <a:ext cx="7204321" cy="1623827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400" b="1" dirty="0">
                <a:ln/>
                <a:solidFill>
                  <a:srgbClr val="FF0000"/>
                </a:solidFill>
                <a:latin typeface="UTM Avo" panose="02040603050506020204" pitchFamily="18" charset="0"/>
                <a:cs typeface="+mn-cs"/>
              </a:rPr>
              <a:t>CHÀO MỪNG CÁC CON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400" b="1" dirty="0">
                <a:ln/>
                <a:solidFill>
                  <a:srgbClr val="FF0000"/>
                </a:solidFill>
                <a:latin typeface="UTM Avo" panose="02040603050506020204" pitchFamily="18" charset="0"/>
                <a:cs typeface="+mn-cs"/>
              </a:rPr>
              <a:t>ĐẾN VỚI TIẾT HỌC</a:t>
            </a:r>
            <a:endParaRPr lang="en-US" sz="5400" b="1" dirty="0">
              <a:ln/>
              <a:solidFill>
                <a:srgbClr val="FF0000"/>
              </a:solidFill>
              <a:latin typeface="UTM Avo" panose="0204060305050602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740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46" y="-726"/>
            <a:ext cx="12217446" cy="6910632"/>
          </a:xfrm>
          <a:prstGeom prst="rect">
            <a:avLst/>
          </a:prstGeom>
        </p:spPr>
      </p:pic>
      <p:sp>
        <p:nvSpPr>
          <p:cNvPr id="32" name="TextBox 7"/>
          <p:cNvSpPr txBox="1"/>
          <p:nvPr/>
        </p:nvSpPr>
        <p:spPr>
          <a:xfrm>
            <a:off x="3849891" y="1772326"/>
            <a:ext cx="2447925" cy="43497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defRPr/>
            </a:pP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inpin heiti" charset="-122"/>
              <a:cs typeface="Times New Roman" panose="02020603050405020304" pitchFamily="18" charset="0"/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832054" y="1904274"/>
            <a:ext cx="57912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5867" y="2805663"/>
            <a:ext cx="114048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800" i="0" u="none" strike="noStrike" kern="1200" cap="none" spc="100" normalizeH="0" baseline="0" noProof="0" smtClean="0">
                <a:ln w="22225">
                  <a:solidFill>
                    <a:srgbClr val="FF0000"/>
                  </a:solidFill>
                  <a:prstDash val="solid"/>
                </a:ln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108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Ngày, tháng</a:t>
            </a:r>
            <a:r>
              <a:rPr kumimoji="0" lang="en-US" sz="4800" i="0" u="none" strike="noStrike" kern="1200" cap="none" spc="100" normalizeH="0" noProof="0" smtClean="0">
                <a:ln w="22225">
                  <a:solidFill>
                    <a:srgbClr val="FF0000"/>
                  </a:solidFill>
                  <a:prstDash val="solid"/>
                </a:ln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108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(37)</a:t>
            </a:r>
            <a:endParaRPr kumimoji="0" lang="en-US" sz="4800" i="0" u="none" strike="noStrike" kern="1200" cap="none" spc="100" normalizeH="0" baseline="0" noProof="0" dirty="0">
              <a:ln w="22225">
                <a:solidFill>
                  <a:srgbClr val="FF0000"/>
                </a:solidFill>
                <a:prstDash val="solid"/>
              </a:ln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94705"/>
      </p:ext>
    </p:extLst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1">
            <a:extLst>
              <a:ext uri="{FF2B5EF4-FFF2-40B4-BE49-F238E27FC236}">
                <a16:creationId xmlns:a16="http://schemas.microsoft.com/office/drawing/2014/main" id="{12C3A1E5-4CD9-4374-9F5D-2848BA39B830}"/>
              </a:ext>
            </a:extLst>
          </p:cNvPr>
          <p:cNvGrpSpPr/>
          <p:nvPr/>
        </p:nvGrpSpPr>
        <p:grpSpPr>
          <a:xfrm>
            <a:off x="-247997" y="565761"/>
            <a:ext cx="11441759" cy="5883467"/>
            <a:chOff x="341926" y="208486"/>
            <a:chExt cx="11441759" cy="5883467"/>
          </a:xfrm>
        </p:grpSpPr>
        <p:pic>
          <p:nvPicPr>
            <p:cNvPr id="14" name="134">
              <a:extLst>
                <a:ext uri="{FF2B5EF4-FFF2-40B4-BE49-F238E27FC236}">
                  <a16:creationId xmlns:a16="http://schemas.microsoft.com/office/drawing/2014/main" id="{077E52A1-5237-4CBD-B20A-9FC053D20A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</p:spPr>
        </p:pic>
        <p:pic>
          <p:nvPicPr>
            <p:cNvPr id="15" name="135">
              <a:extLst>
                <a:ext uri="{FF2B5EF4-FFF2-40B4-BE49-F238E27FC236}">
                  <a16:creationId xmlns:a16="http://schemas.microsoft.com/office/drawing/2014/main" id="{929A8081-E46A-4FFE-BB3D-442299018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6" name="136">
              <a:extLst>
                <a:ext uri="{FF2B5EF4-FFF2-40B4-BE49-F238E27FC236}">
                  <a16:creationId xmlns:a16="http://schemas.microsoft.com/office/drawing/2014/main" id="{9879CD1A-0D35-4DA4-9870-1791005D5E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7" name="142">
              <a:extLst>
                <a:ext uri="{FF2B5EF4-FFF2-40B4-BE49-F238E27FC236}">
                  <a16:creationId xmlns:a16="http://schemas.microsoft.com/office/drawing/2014/main" id="{AF0DBF33-5133-4AF4-AAE5-FEB67BA03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8" name="137">
            <a:extLst>
              <a:ext uri="{FF2B5EF4-FFF2-40B4-BE49-F238E27FC236}">
                <a16:creationId xmlns:a16="http://schemas.microsoft.com/office/drawing/2014/main" id="{B1D20548-3C6E-4679-894C-D593E1D9558B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85555" y="565761"/>
            <a:ext cx="2208207" cy="792549"/>
          </a:xfrm>
          <a:prstGeom prst="rect">
            <a:avLst/>
          </a:prstGeom>
        </p:spPr>
      </p:pic>
      <p:pic>
        <p:nvPicPr>
          <p:cNvPr id="29" name="149">
            <a:extLst>
              <a:ext uri="{FF2B5EF4-FFF2-40B4-BE49-F238E27FC236}">
                <a16:creationId xmlns:a16="http://schemas.microsoft.com/office/drawing/2014/main" id="{D29A04D4-7147-4E12-81F2-D90C4D380B30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0904" r="-11007"/>
          <a:stretch/>
        </p:blipFill>
        <p:spPr>
          <a:xfrm>
            <a:off x="1798063" y="817084"/>
            <a:ext cx="1219200" cy="578451"/>
          </a:xfrm>
          <a:prstGeom prst="rect">
            <a:avLst/>
          </a:prstGeom>
        </p:spPr>
      </p:pic>
      <p:pic>
        <p:nvPicPr>
          <p:cNvPr id="34" name="1">
            <a:extLst>
              <a:ext uri="{FF2B5EF4-FFF2-40B4-BE49-F238E27FC236}">
                <a16:creationId xmlns:a16="http://schemas.microsoft.com/office/drawing/2014/main" id="{CB329D35-9D3D-4FCC-B9F1-BF064D3C5FD1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" y="-1"/>
            <a:ext cx="2889009" cy="1758721"/>
          </a:xfrm>
          <a:prstGeom prst="rect">
            <a:avLst/>
          </a:prstGeom>
        </p:spPr>
      </p:pic>
      <p:sp>
        <p:nvSpPr>
          <p:cNvPr id="8" name="39">
            <a:extLst>
              <a:ext uri="{FF2B5EF4-FFF2-40B4-BE49-F238E27FC236}">
                <a16:creationId xmlns:a16="http://schemas.microsoft.com/office/drawing/2014/main" id="{053EA615-0AE2-47A6-A802-6B92DD9EB92E}"/>
              </a:ext>
            </a:extLst>
          </p:cNvPr>
          <p:cNvSpPr txBox="1"/>
          <p:nvPr/>
        </p:nvSpPr>
        <p:spPr>
          <a:xfrm flipH="1">
            <a:off x="1896900" y="985136"/>
            <a:ext cx="6516696" cy="746348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E28E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Yêu</a:t>
            </a:r>
            <a:r>
              <a:rPr kumimoji="0" lang="en-US" altLang="zh-CN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28E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kumimoji="0" lang="en-US" altLang="zh-CN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E28E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cầu</a:t>
            </a:r>
            <a:r>
              <a:rPr kumimoji="0" lang="en-US" altLang="zh-CN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28E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kumimoji="0" lang="en-US" altLang="zh-CN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E28E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cần</a:t>
            </a:r>
            <a:r>
              <a:rPr kumimoji="0" lang="en-US" altLang="zh-CN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28E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kumimoji="0" lang="en-US" altLang="zh-CN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E28E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đạt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3E28E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  <a:sym typeface="微软雅黑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67160" y="1969538"/>
            <a:ext cx="9964979" cy="248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19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1">
            <a:extLst>
              <a:ext uri="{FF2B5EF4-FFF2-40B4-BE49-F238E27FC236}">
                <a16:creationId xmlns:a16="http://schemas.microsoft.com/office/drawing/2014/main" id="{12C3A1E5-4CD9-4374-9F5D-2848BA39B830}"/>
              </a:ext>
            </a:extLst>
          </p:cNvPr>
          <p:cNvGrpSpPr/>
          <p:nvPr/>
        </p:nvGrpSpPr>
        <p:grpSpPr>
          <a:xfrm>
            <a:off x="-226083" y="589889"/>
            <a:ext cx="11441759" cy="5883467"/>
            <a:chOff x="341926" y="208486"/>
            <a:chExt cx="11441759" cy="5883467"/>
          </a:xfrm>
        </p:grpSpPr>
        <p:pic>
          <p:nvPicPr>
            <p:cNvPr id="14" name="134">
              <a:extLst>
                <a:ext uri="{FF2B5EF4-FFF2-40B4-BE49-F238E27FC236}">
                  <a16:creationId xmlns:a16="http://schemas.microsoft.com/office/drawing/2014/main" id="{077E52A1-5237-4CBD-B20A-9FC053D20A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</p:spPr>
        </p:pic>
        <p:pic>
          <p:nvPicPr>
            <p:cNvPr id="15" name="135">
              <a:extLst>
                <a:ext uri="{FF2B5EF4-FFF2-40B4-BE49-F238E27FC236}">
                  <a16:creationId xmlns:a16="http://schemas.microsoft.com/office/drawing/2014/main" id="{929A8081-E46A-4FFE-BB3D-442299018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6" name="136">
              <a:extLst>
                <a:ext uri="{FF2B5EF4-FFF2-40B4-BE49-F238E27FC236}">
                  <a16:creationId xmlns:a16="http://schemas.microsoft.com/office/drawing/2014/main" id="{9879CD1A-0D35-4DA4-9870-1791005D5E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7" name="142">
              <a:extLst>
                <a:ext uri="{FF2B5EF4-FFF2-40B4-BE49-F238E27FC236}">
                  <a16:creationId xmlns:a16="http://schemas.microsoft.com/office/drawing/2014/main" id="{AF0DBF33-5133-4AF4-AAE5-FEB67BA03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8" name="137">
            <a:extLst>
              <a:ext uri="{FF2B5EF4-FFF2-40B4-BE49-F238E27FC236}">
                <a16:creationId xmlns:a16="http://schemas.microsoft.com/office/drawing/2014/main" id="{B1D20548-3C6E-4679-894C-D593E1D9558B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85555" y="565761"/>
            <a:ext cx="2208207" cy="792549"/>
          </a:xfrm>
          <a:prstGeom prst="rect">
            <a:avLst/>
          </a:prstGeom>
        </p:spPr>
      </p:pic>
      <p:pic>
        <p:nvPicPr>
          <p:cNvPr id="19" name="138">
            <a:extLst>
              <a:ext uri="{FF2B5EF4-FFF2-40B4-BE49-F238E27FC236}">
                <a16:creationId xmlns:a16="http://schemas.microsoft.com/office/drawing/2014/main" id="{3A941595-1255-41BF-829F-8446EA7295E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52136" y="4705242"/>
            <a:ext cx="2316681" cy="1268078"/>
          </a:xfrm>
          <a:prstGeom prst="rect">
            <a:avLst/>
          </a:prstGeom>
        </p:spPr>
      </p:pic>
      <p:pic>
        <p:nvPicPr>
          <p:cNvPr id="20" name="139">
            <a:extLst>
              <a:ext uri="{FF2B5EF4-FFF2-40B4-BE49-F238E27FC236}">
                <a16:creationId xmlns:a16="http://schemas.microsoft.com/office/drawing/2014/main" id="{FC6C53D4-E518-4407-A903-31D48C646C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77765" y="2132089"/>
            <a:ext cx="2523963" cy="2505673"/>
          </a:xfrm>
          <a:prstGeom prst="rect">
            <a:avLst/>
          </a:prstGeom>
        </p:spPr>
      </p:pic>
      <p:pic>
        <p:nvPicPr>
          <p:cNvPr id="21" name="140">
            <a:extLst>
              <a:ext uri="{FF2B5EF4-FFF2-40B4-BE49-F238E27FC236}">
                <a16:creationId xmlns:a16="http://schemas.microsoft.com/office/drawing/2014/main" id="{69EDCC80-346C-4884-9166-D0F22B545DE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53333" y="4267986"/>
            <a:ext cx="3145809" cy="2505673"/>
          </a:xfrm>
          <a:prstGeom prst="rect">
            <a:avLst/>
          </a:prstGeom>
        </p:spPr>
      </p:pic>
      <p:pic>
        <p:nvPicPr>
          <p:cNvPr id="22" name="141">
            <a:extLst>
              <a:ext uri="{FF2B5EF4-FFF2-40B4-BE49-F238E27FC236}">
                <a16:creationId xmlns:a16="http://schemas.microsoft.com/office/drawing/2014/main" id="{FDD3BB1E-71DB-418D-9CCD-4B202B38298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5784" y="1924966"/>
            <a:ext cx="871804" cy="865707"/>
          </a:xfrm>
          <a:prstGeom prst="rect">
            <a:avLst/>
          </a:prstGeom>
        </p:spPr>
      </p:pic>
      <p:pic>
        <p:nvPicPr>
          <p:cNvPr id="23" name="147">
            <a:extLst>
              <a:ext uri="{FF2B5EF4-FFF2-40B4-BE49-F238E27FC236}">
                <a16:creationId xmlns:a16="http://schemas.microsoft.com/office/drawing/2014/main" id="{10E6BA1D-2F0A-4B82-8B28-D856EBCFE46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715899" y="1826649"/>
            <a:ext cx="457240" cy="481626"/>
          </a:xfrm>
          <a:prstGeom prst="rect">
            <a:avLst/>
          </a:prstGeom>
        </p:spPr>
      </p:pic>
      <p:pic>
        <p:nvPicPr>
          <p:cNvPr id="24" name="148">
            <a:extLst>
              <a:ext uri="{FF2B5EF4-FFF2-40B4-BE49-F238E27FC236}">
                <a16:creationId xmlns:a16="http://schemas.microsoft.com/office/drawing/2014/main" id="{693EB7BD-6DD5-48F7-9313-A02A504C8BA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5146" y="2363646"/>
            <a:ext cx="1030313" cy="1024217"/>
          </a:xfrm>
          <a:prstGeom prst="rect">
            <a:avLst/>
          </a:prstGeom>
        </p:spPr>
      </p:pic>
      <p:pic>
        <p:nvPicPr>
          <p:cNvPr id="25" name="143">
            <a:extLst>
              <a:ext uri="{FF2B5EF4-FFF2-40B4-BE49-F238E27FC236}">
                <a16:creationId xmlns:a16="http://schemas.microsoft.com/office/drawing/2014/main" id="{30300982-5E8F-4BCF-AF90-200D63E7222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60684" y="554436"/>
            <a:ext cx="896190" cy="1012024"/>
          </a:xfrm>
          <a:prstGeom prst="rect">
            <a:avLst/>
          </a:prstGeom>
        </p:spPr>
      </p:pic>
      <p:pic>
        <p:nvPicPr>
          <p:cNvPr id="26" name="146">
            <a:extLst>
              <a:ext uri="{FF2B5EF4-FFF2-40B4-BE49-F238E27FC236}">
                <a16:creationId xmlns:a16="http://schemas.microsoft.com/office/drawing/2014/main" id="{9270ECDF-DFA2-4EDB-827B-B84F84788AF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88076" y="505654"/>
            <a:ext cx="969348" cy="1091279"/>
          </a:xfrm>
          <a:prstGeom prst="rect">
            <a:avLst/>
          </a:prstGeom>
        </p:spPr>
      </p:pic>
      <p:pic>
        <p:nvPicPr>
          <p:cNvPr id="27" name="145">
            <a:extLst>
              <a:ext uri="{FF2B5EF4-FFF2-40B4-BE49-F238E27FC236}">
                <a16:creationId xmlns:a16="http://schemas.microsoft.com/office/drawing/2014/main" id="{FF23D3F9-D0B1-4C1A-A8E7-83DCBFA6F04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28553" y="632953"/>
            <a:ext cx="768163" cy="883997"/>
          </a:xfrm>
          <a:prstGeom prst="rect">
            <a:avLst/>
          </a:prstGeom>
        </p:spPr>
      </p:pic>
      <p:pic>
        <p:nvPicPr>
          <p:cNvPr id="28" name="144">
            <a:extLst>
              <a:ext uri="{FF2B5EF4-FFF2-40B4-BE49-F238E27FC236}">
                <a16:creationId xmlns:a16="http://schemas.microsoft.com/office/drawing/2014/main" id="{5CBE300A-EA79-4AD7-8708-256F5C4B293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390792" y="608178"/>
            <a:ext cx="768163" cy="890093"/>
          </a:xfrm>
          <a:prstGeom prst="rect">
            <a:avLst/>
          </a:prstGeom>
        </p:spPr>
      </p:pic>
      <p:pic>
        <p:nvPicPr>
          <p:cNvPr id="29" name="149">
            <a:extLst>
              <a:ext uri="{FF2B5EF4-FFF2-40B4-BE49-F238E27FC236}">
                <a16:creationId xmlns:a16="http://schemas.microsoft.com/office/drawing/2014/main" id="{D29A04D4-7147-4E12-81F2-D90C4D380B30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0904" r="-11007"/>
          <a:stretch/>
        </p:blipFill>
        <p:spPr>
          <a:xfrm>
            <a:off x="1798063" y="817084"/>
            <a:ext cx="1219200" cy="578451"/>
          </a:xfrm>
          <a:prstGeom prst="rect">
            <a:avLst/>
          </a:prstGeom>
        </p:spPr>
      </p:pic>
      <p:pic>
        <p:nvPicPr>
          <p:cNvPr id="30" name="3">
            <a:extLst>
              <a:ext uri="{FF2B5EF4-FFF2-40B4-BE49-F238E27FC236}">
                <a16:creationId xmlns:a16="http://schemas.microsoft.com/office/drawing/2014/main" id="{31A6850E-8354-454B-A391-212694574148}"/>
              </a:ext>
            </a:extLst>
          </p:cNvPr>
          <p:cNvPicPr>
            <a:picLocks noChangeAspect="1"/>
          </p:cNvPicPr>
          <p:nvPr/>
        </p:nvPicPr>
        <p:blipFill rotWithShape="1"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5919850" y="-1153456"/>
            <a:ext cx="352299" cy="5802530"/>
          </a:xfrm>
          <a:prstGeom prst="rect">
            <a:avLst/>
          </a:prstGeom>
        </p:spPr>
      </p:pic>
      <p:pic>
        <p:nvPicPr>
          <p:cNvPr id="34" name="1">
            <a:extLst>
              <a:ext uri="{FF2B5EF4-FFF2-40B4-BE49-F238E27FC236}">
                <a16:creationId xmlns:a16="http://schemas.microsoft.com/office/drawing/2014/main" id="{CB329D35-9D3D-4FCC-B9F1-BF064D3C5FD1}"/>
              </a:ext>
            </a:extLst>
          </p:cNvPr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" y="-1"/>
            <a:ext cx="2889009" cy="1758721"/>
          </a:xfrm>
          <a:prstGeom prst="rect">
            <a:avLst/>
          </a:prstGeom>
        </p:spPr>
      </p:pic>
      <p:pic>
        <p:nvPicPr>
          <p:cNvPr id="5" name="4">
            <a:extLst>
              <a:ext uri="{FF2B5EF4-FFF2-40B4-BE49-F238E27FC236}">
                <a16:creationId xmlns:a16="http://schemas.microsoft.com/office/drawing/2014/main" id="{1E276810-0DD4-4CB8-A5E9-27602BA1DBDF}"/>
              </a:ext>
            </a:extLst>
          </p:cNvPr>
          <p:cNvPicPr>
            <a:picLocks noChangeAspect="1"/>
          </p:cNvPicPr>
          <p:nvPr/>
        </p:nvPicPr>
        <p:blipFill rotWithShape="1"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 flipV="1">
            <a:off x="5989586" y="1527441"/>
            <a:ext cx="352299" cy="5802531"/>
          </a:xfrm>
          <a:prstGeom prst="rect">
            <a:avLst/>
          </a:prstGeom>
        </p:spPr>
      </p:pic>
      <p:sp>
        <p:nvSpPr>
          <p:cNvPr id="8" name="39">
            <a:extLst>
              <a:ext uri="{FF2B5EF4-FFF2-40B4-BE49-F238E27FC236}">
                <a16:creationId xmlns:a16="http://schemas.microsoft.com/office/drawing/2014/main" id="{053EA615-0AE2-47A6-A802-6B92DD9EB92E}"/>
              </a:ext>
            </a:extLst>
          </p:cNvPr>
          <p:cNvSpPr txBox="1"/>
          <p:nvPr/>
        </p:nvSpPr>
        <p:spPr>
          <a:xfrm flipH="1">
            <a:off x="3069951" y="2362965"/>
            <a:ext cx="6517204" cy="1423457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8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Luyện</a:t>
            </a:r>
            <a:r>
              <a:rPr kumimoji="0" lang="en-US" altLang="zh-CN" sz="8800" b="0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tập</a:t>
            </a:r>
            <a:endParaRPr kumimoji="0" lang="zh-CN" altLang="en-US" sz="8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  <a:sym typeface="微软雅黑"/>
            </a:endParaRPr>
          </a:p>
        </p:txBody>
      </p:sp>
      <p:pic>
        <p:nvPicPr>
          <p:cNvPr id="13" name="1">
            <a:extLst>
              <a:ext uri="{FF2B5EF4-FFF2-40B4-BE49-F238E27FC236}">
                <a16:creationId xmlns:a16="http://schemas.microsoft.com/office/drawing/2014/main" id="{6E9BFC22-00B8-4DEA-9521-049992E540E7}"/>
              </a:ext>
            </a:extLst>
          </p:cNvPr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" y="-1"/>
            <a:ext cx="4355558" cy="265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4891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16" y="0"/>
            <a:ext cx="11728634" cy="6208053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9145758" y="2896230"/>
            <a:ext cx="816389" cy="7132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9991022" y="2896230"/>
            <a:ext cx="816389" cy="7132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896098" y="2896230"/>
            <a:ext cx="816389" cy="7132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424293" y="5474584"/>
            <a:ext cx="816389" cy="7132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8269557" y="5474584"/>
            <a:ext cx="816389" cy="7132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174633" y="5474584"/>
            <a:ext cx="816389" cy="7132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871564" y="3609474"/>
            <a:ext cx="816389" cy="7132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9991022" y="3609474"/>
            <a:ext cx="816389" cy="7132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0896097" y="4195519"/>
            <a:ext cx="816389" cy="7132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981777" y="2964581"/>
            <a:ext cx="4312118" cy="1925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981777" y="3436219"/>
            <a:ext cx="875899" cy="96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871564" y="4879888"/>
            <a:ext cx="5840922" cy="56582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871564" y="4269230"/>
            <a:ext cx="4935847" cy="61065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50257" y="2175309"/>
            <a:ext cx="5245768" cy="27045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195252" y="1068525"/>
            <a:ext cx="1523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endParaRPr lang="en-US" sz="31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29644" y="1516890"/>
            <a:ext cx="167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1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endParaRPr lang="en-US" sz="31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915907" y="3607279"/>
            <a:ext cx="5914143" cy="61065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9528120" y="4759560"/>
              <a:ext cx="830520" cy="2700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518760" y="4750200"/>
                <a:ext cx="849240" cy="45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171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7" grpId="1" animBg="1"/>
      <p:bldP spid="8" grpId="0" animBg="1"/>
      <p:bldP spid="8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 animBg="1"/>
      <p:bldP spid="26" grpId="0" animBg="1"/>
      <p:bldP spid="27" grpId="0" animBg="1"/>
      <p:bldP spid="9" grpId="0"/>
      <p:bldP spid="23" grpId="0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1">
            <a:extLst>
              <a:ext uri="{FF2B5EF4-FFF2-40B4-BE49-F238E27FC236}">
                <a16:creationId xmlns:a16="http://schemas.microsoft.com/office/drawing/2014/main" id="{12C3A1E5-4CD9-4374-9F5D-2848BA39B830}"/>
              </a:ext>
            </a:extLst>
          </p:cNvPr>
          <p:cNvGrpSpPr/>
          <p:nvPr/>
        </p:nvGrpSpPr>
        <p:grpSpPr>
          <a:xfrm>
            <a:off x="-226083" y="589889"/>
            <a:ext cx="11441759" cy="5883467"/>
            <a:chOff x="341926" y="208486"/>
            <a:chExt cx="11441759" cy="5883467"/>
          </a:xfrm>
        </p:grpSpPr>
        <p:pic>
          <p:nvPicPr>
            <p:cNvPr id="14" name="134">
              <a:extLst>
                <a:ext uri="{FF2B5EF4-FFF2-40B4-BE49-F238E27FC236}">
                  <a16:creationId xmlns:a16="http://schemas.microsoft.com/office/drawing/2014/main" id="{077E52A1-5237-4CBD-B20A-9FC053D20A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</p:spPr>
        </p:pic>
        <p:pic>
          <p:nvPicPr>
            <p:cNvPr id="15" name="135">
              <a:extLst>
                <a:ext uri="{FF2B5EF4-FFF2-40B4-BE49-F238E27FC236}">
                  <a16:creationId xmlns:a16="http://schemas.microsoft.com/office/drawing/2014/main" id="{929A8081-E46A-4FFE-BB3D-442299018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6" name="136">
              <a:extLst>
                <a:ext uri="{FF2B5EF4-FFF2-40B4-BE49-F238E27FC236}">
                  <a16:creationId xmlns:a16="http://schemas.microsoft.com/office/drawing/2014/main" id="{9879CD1A-0D35-4DA4-9870-1791005D5E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7" name="142">
              <a:extLst>
                <a:ext uri="{FF2B5EF4-FFF2-40B4-BE49-F238E27FC236}">
                  <a16:creationId xmlns:a16="http://schemas.microsoft.com/office/drawing/2014/main" id="{AF0DBF33-5133-4AF4-AAE5-FEB67BA03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8" name="137">
            <a:extLst>
              <a:ext uri="{FF2B5EF4-FFF2-40B4-BE49-F238E27FC236}">
                <a16:creationId xmlns:a16="http://schemas.microsoft.com/office/drawing/2014/main" id="{B1D20548-3C6E-4679-894C-D593E1D9558B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85555" y="565761"/>
            <a:ext cx="2208207" cy="792549"/>
          </a:xfrm>
          <a:prstGeom prst="rect">
            <a:avLst/>
          </a:prstGeom>
        </p:spPr>
      </p:pic>
      <p:pic>
        <p:nvPicPr>
          <p:cNvPr id="19" name="138">
            <a:extLst>
              <a:ext uri="{FF2B5EF4-FFF2-40B4-BE49-F238E27FC236}">
                <a16:creationId xmlns:a16="http://schemas.microsoft.com/office/drawing/2014/main" id="{3A941595-1255-41BF-829F-8446EA7295E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52136" y="4705242"/>
            <a:ext cx="2316681" cy="1268078"/>
          </a:xfrm>
          <a:prstGeom prst="rect">
            <a:avLst/>
          </a:prstGeom>
        </p:spPr>
      </p:pic>
      <p:pic>
        <p:nvPicPr>
          <p:cNvPr id="20" name="139">
            <a:extLst>
              <a:ext uri="{FF2B5EF4-FFF2-40B4-BE49-F238E27FC236}">
                <a16:creationId xmlns:a16="http://schemas.microsoft.com/office/drawing/2014/main" id="{FC6C53D4-E518-4407-A903-31D48C646C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77765" y="2132089"/>
            <a:ext cx="2523963" cy="2505673"/>
          </a:xfrm>
          <a:prstGeom prst="rect">
            <a:avLst/>
          </a:prstGeom>
        </p:spPr>
      </p:pic>
      <p:pic>
        <p:nvPicPr>
          <p:cNvPr id="21" name="140">
            <a:extLst>
              <a:ext uri="{FF2B5EF4-FFF2-40B4-BE49-F238E27FC236}">
                <a16:creationId xmlns:a16="http://schemas.microsoft.com/office/drawing/2014/main" id="{69EDCC80-346C-4884-9166-D0F22B545DE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53333" y="4267986"/>
            <a:ext cx="3145809" cy="2505673"/>
          </a:xfrm>
          <a:prstGeom prst="rect">
            <a:avLst/>
          </a:prstGeom>
        </p:spPr>
      </p:pic>
      <p:pic>
        <p:nvPicPr>
          <p:cNvPr id="22" name="141">
            <a:extLst>
              <a:ext uri="{FF2B5EF4-FFF2-40B4-BE49-F238E27FC236}">
                <a16:creationId xmlns:a16="http://schemas.microsoft.com/office/drawing/2014/main" id="{FDD3BB1E-71DB-418D-9CCD-4B202B38298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5784" y="1924966"/>
            <a:ext cx="871804" cy="865707"/>
          </a:xfrm>
          <a:prstGeom prst="rect">
            <a:avLst/>
          </a:prstGeom>
        </p:spPr>
      </p:pic>
      <p:pic>
        <p:nvPicPr>
          <p:cNvPr id="23" name="147">
            <a:extLst>
              <a:ext uri="{FF2B5EF4-FFF2-40B4-BE49-F238E27FC236}">
                <a16:creationId xmlns:a16="http://schemas.microsoft.com/office/drawing/2014/main" id="{10E6BA1D-2F0A-4B82-8B28-D856EBCFE46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715899" y="1826649"/>
            <a:ext cx="457240" cy="481626"/>
          </a:xfrm>
          <a:prstGeom prst="rect">
            <a:avLst/>
          </a:prstGeom>
        </p:spPr>
      </p:pic>
      <p:pic>
        <p:nvPicPr>
          <p:cNvPr id="24" name="148">
            <a:extLst>
              <a:ext uri="{FF2B5EF4-FFF2-40B4-BE49-F238E27FC236}">
                <a16:creationId xmlns:a16="http://schemas.microsoft.com/office/drawing/2014/main" id="{693EB7BD-6DD5-48F7-9313-A02A504C8BA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5146" y="2363646"/>
            <a:ext cx="1030313" cy="1024217"/>
          </a:xfrm>
          <a:prstGeom prst="rect">
            <a:avLst/>
          </a:prstGeom>
        </p:spPr>
      </p:pic>
      <p:pic>
        <p:nvPicPr>
          <p:cNvPr id="25" name="143">
            <a:extLst>
              <a:ext uri="{FF2B5EF4-FFF2-40B4-BE49-F238E27FC236}">
                <a16:creationId xmlns:a16="http://schemas.microsoft.com/office/drawing/2014/main" id="{30300982-5E8F-4BCF-AF90-200D63E7222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60684" y="554436"/>
            <a:ext cx="896190" cy="1012024"/>
          </a:xfrm>
          <a:prstGeom prst="rect">
            <a:avLst/>
          </a:prstGeom>
        </p:spPr>
      </p:pic>
      <p:pic>
        <p:nvPicPr>
          <p:cNvPr id="26" name="146">
            <a:extLst>
              <a:ext uri="{FF2B5EF4-FFF2-40B4-BE49-F238E27FC236}">
                <a16:creationId xmlns:a16="http://schemas.microsoft.com/office/drawing/2014/main" id="{9270ECDF-DFA2-4EDB-827B-B84F84788AF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88076" y="505654"/>
            <a:ext cx="969348" cy="1091279"/>
          </a:xfrm>
          <a:prstGeom prst="rect">
            <a:avLst/>
          </a:prstGeom>
        </p:spPr>
      </p:pic>
      <p:pic>
        <p:nvPicPr>
          <p:cNvPr id="27" name="145">
            <a:extLst>
              <a:ext uri="{FF2B5EF4-FFF2-40B4-BE49-F238E27FC236}">
                <a16:creationId xmlns:a16="http://schemas.microsoft.com/office/drawing/2014/main" id="{FF23D3F9-D0B1-4C1A-A8E7-83DCBFA6F04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28553" y="632953"/>
            <a:ext cx="768163" cy="883997"/>
          </a:xfrm>
          <a:prstGeom prst="rect">
            <a:avLst/>
          </a:prstGeom>
        </p:spPr>
      </p:pic>
      <p:pic>
        <p:nvPicPr>
          <p:cNvPr id="28" name="144">
            <a:extLst>
              <a:ext uri="{FF2B5EF4-FFF2-40B4-BE49-F238E27FC236}">
                <a16:creationId xmlns:a16="http://schemas.microsoft.com/office/drawing/2014/main" id="{5CBE300A-EA79-4AD7-8708-256F5C4B293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390792" y="608178"/>
            <a:ext cx="768163" cy="890093"/>
          </a:xfrm>
          <a:prstGeom prst="rect">
            <a:avLst/>
          </a:prstGeom>
        </p:spPr>
      </p:pic>
      <p:pic>
        <p:nvPicPr>
          <p:cNvPr id="29" name="149">
            <a:extLst>
              <a:ext uri="{FF2B5EF4-FFF2-40B4-BE49-F238E27FC236}">
                <a16:creationId xmlns:a16="http://schemas.microsoft.com/office/drawing/2014/main" id="{D29A04D4-7147-4E12-81F2-D90C4D380B30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0904" r="-11007"/>
          <a:stretch/>
        </p:blipFill>
        <p:spPr>
          <a:xfrm>
            <a:off x="1798063" y="817084"/>
            <a:ext cx="1219200" cy="578451"/>
          </a:xfrm>
          <a:prstGeom prst="rect">
            <a:avLst/>
          </a:prstGeom>
        </p:spPr>
      </p:pic>
      <p:pic>
        <p:nvPicPr>
          <p:cNvPr id="30" name="3">
            <a:extLst>
              <a:ext uri="{FF2B5EF4-FFF2-40B4-BE49-F238E27FC236}">
                <a16:creationId xmlns:a16="http://schemas.microsoft.com/office/drawing/2014/main" id="{31A6850E-8354-454B-A391-212694574148}"/>
              </a:ext>
            </a:extLst>
          </p:cNvPr>
          <p:cNvPicPr>
            <a:picLocks noChangeAspect="1"/>
          </p:cNvPicPr>
          <p:nvPr/>
        </p:nvPicPr>
        <p:blipFill rotWithShape="1"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5919850" y="-1153456"/>
            <a:ext cx="352299" cy="5802530"/>
          </a:xfrm>
          <a:prstGeom prst="rect">
            <a:avLst/>
          </a:prstGeom>
        </p:spPr>
      </p:pic>
      <p:pic>
        <p:nvPicPr>
          <p:cNvPr id="34" name="1">
            <a:extLst>
              <a:ext uri="{FF2B5EF4-FFF2-40B4-BE49-F238E27FC236}">
                <a16:creationId xmlns:a16="http://schemas.microsoft.com/office/drawing/2014/main" id="{CB329D35-9D3D-4FCC-B9F1-BF064D3C5FD1}"/>
              </a:ext>
            </a:extLst>
          </p:cNvPr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" y="-1"/>
            <a:ext cx="2889009" cy="1758721"/>
          </a:xfrm>
          <a:prstGeom prst="rect">
            <a:avLst/>
          </a:prstGeom>
        </p:spPr>
      </p:pic>
      <p:pic>
        <p:nvPicPr>
          <p:cNvPr id="5" name="4">
            <a:extLst>
              <a:ext uri="{FF2B5EF4-FFF2-40B4-BE49-F238E27FC236}">
                <a16:creationId xmlns:a16="http://schemas.microsoft.com/office/drawing/2014/main" id="{1E276810-0DD4-4CB8-A5E9-27602BA1DBDF}"/>
              </a:ext>
            </a:extLst>
          </p:cNvPr>
          <p:cNvPicPr>
            <a:picLocks noChangeAspect="1"/>
          </p:cNvPicPr>
          <p:nvPr/>
        </p:nvPicPr>
        <p:blipFill rotWithShape="1"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 flipV="1">
            <a:off x="5989586" y="1527441"/>
            <a:ext cx="352299" cy="5802531"/>
          </a:xfrm>
          <a:prstGeom prst="rect">
            <a:avLst/>
          </a:prstGeom>
        </p:spPr>
      </p:pic>
      <p:sp>
        <p:nvSpPr>
          <p:cNvPr id="8" name="39">
            <a:extLst>
              <a:ext uri="{FF2B5EF4-FFF2-40B4-BE49-F238E27FC236}">
                <a16:creationId xmlns:a16="http://schemas.microsoft.com/office/drawing/2014/main" id="{053EA615-0AE2-47A6-A802-6B92DD9EB92E}"/>
              </a:ext>
            </a:extLst>
          </p:cNvPr>
          <p:cNvSpPr txBox="1"/>
          <p:nvPr/>
        </p:nvSpPr>
        <p:spPr>
          <a:xfrm flipH="1">
            <a:off x="3069951" y="2362965"/>
            <a:ext cx="6517204" cy="1423457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80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Thực  hành</a:t>
            </a:r>
            <a:endParaRPr kumimoji="0" lang="zh-CN" altLang="en-US" sz="8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  <a:sym typeface="微软雅黑"/>
            </a:endParaRPr>
          </a:p>
        </p:txBody>
      </p:sp>
      <p:pic>
        <p:nvPicPr>
          <p:cNvPr id="13" name="1">
            <a:extLst>
              <a:ext uri="{FF2B5EF4-FFF2-40B4-BE49-F238E27FC236}">
                <a16:creationId xmlns:a16="http://schemas.microsoft.com/office/drawing/2014/main" id="{6E9BFC22-00B8-4DEA-9521-049992E540E7}"/>
              </a:ext>
            </a:extLst>
          </p:cNvPr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" y="-1"/>
            <a:ext cx="4355558" cy="265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3133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15" y="120628"/>
            <a:ext cx="11792764" cy="1384322"/>
          </a:xfrm>
          <a:prstGeom prst="rect">
            <a:avLst/>
          </a:prstGeom>
        </p:spPr>
      </p:pic>
      <p:pic>
        <p:nvPicPr>
          <p:cNvPr id="1026" name="Picture 2" descr="Cách viết ngày tháng năm trong tiếng anh [MẸO 2021]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309"/>
          <a:stretch/>
        </p:blipFill>
        <p:spPr bwMode="auto">
          <a:xfrm>
            <a:off x="9641417" y="4829175"/>
            <a:ext cx="2550583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96" y="1657273"/>
            <a:ext cx="9887129" cy="42257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00450" y="1657350"/>
            <a:ext cx="3648075" cy="352425"/>
          </a:xfrm>
          <a:prstGeom prst="rect">
            <a:avLst/>
          </a:prstGeom>
          <a:solidFill>
            <a:srgbClr val="D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LỊCH THÁNG 3 NĂM 2022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7930" y="3262313"/>
            <a:ext cx="109728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550" b="1" smtClean="0">
                <a:solidFill>
                  <a:srgbClr val="FF0000"/>
                </a:solidFill>
              </a:rPr>
              <a:t>Ngày Quốc tế Phụ nữ</a:t>
            </a:r>
            <a:endParaRPr lang="en-US" sz="1550" b="1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19275" y="3219451"/>
            <a:ext cx="1400175" cy="6705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883090" y="3932813"/>
            <a:ext cx="994409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600" b="1" smtClean="0">
                <a:solidFill>
                  <a:srgbClr val="FF0000"/>
                </a:solidFill>
              </a:rPr>
              <a:t>Sinh nhật </a:t>
            </a:r>
          </a:p>
          <a:p>
            <a:pPr algn="r"/>
            <a:r>
              <a:rPr lang="en-US" sz="1600" b="1" smtClean="0">
                <a:solidFill>
                  <a:srgbClr val="FF0000"/>
                </a:solidFill>
              </a:rPr>
              <a:t>bố</a:t>
            </a:r>
            <a:endParaRPr lang="en-US" sz="1600" b="1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477325" y="3889951"/>
            <a:ext cx="1400175" cy="6705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58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1">
            <a:extLst>
              <a:ext uri="{FF2B5EF4-FFF2-40B4-BE49-F238E27FC236}">
                <a16:creationId xmlns:a16="http://schemas.microsoft.com/office/drawing/2014/main" id="{12C3A1E5-4CD9-4374-9F5D-2848BA39B830}"/>
              </a:ext>
            </a:extLst>
          </p:cNvPr>
          <p:cNvGrpSpPr/>
          <p:nvPr/>
        </p:nvGrpSpPr>
        <p:grpSpPr>
          <a:xfrm>
            <a:off x="-247997" y="608178"/>
            <a:ext cx="12439997" cy="5883467"/>
            <a:chOff x="341926" y="208486"/>
            <a:chExt cx="11873875" cy="5883467"/>
          </a:xfrm>
        </p:grpSpPr>
        <p:pic>
          <p:nvPicPr>
            <p:cNvPr id="14" name="134">
              <a:extLst>
                <a:ext uri="{FF2B5EF4-FFF2-40B4-BE49-F238E27FC236}">
                  <a16:creationId xmlns:a16="http://schemas.microsoft.com/office/drawing/2014/main" id="{077E52A1-5237-4CBD-B20A-9FC053D20A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</p:spPr>
        </p:pic>
        <p:pic>
          <p:nvPicPr>
            <p:cNvPr id="15" name="135">
              <a:extLst>
                <a:ext uri="{FF2B5EF4-FFF2-40B4-BE49-F238E27FC236}">
                  <a16:creationId xmlns:a16="http://schemas.microsoft.com/office/drawing/2014/main" id="{929A8081-E46A-4FFE-BB3D-442299018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6" name="136">
              <a:extLst>
                <a:ext uri="{FF2B5EF4-FFF2-40B4-BE49-F238E27FC236}">
                  <a16:creationId xmlns:a16="http://schemas.microsoft.com/office/drawing/2014/main" id="{9879CD1A-0D35-4DA4-9870-1791005D5E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1412028" cy="5785605"/>
            </a:xfrm>
            <a:prstGeom prst="rect">
              <a:avLst/>
            </a:prstGeom>
          </p:spPr>
        </p:pic>
        <p:pic>
          <p:nvPicPr>
            <p:cNvPr id="17" name="142">
              <a:extLst>
                <a:ext uri="{FF2B5EF4-FFF2-40B4-BE49-F238E27FC236}">
                  <a16:creationId xmlns:a16="http://schemas.microsoft.com/office/drawing/2014/main" id="{AF0DBF33-5133-4AF4-AAE5-FEB67BA03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8" name="137">
            <a:extLst>
              <a:ext uri="{FF2B5EF4-FFF2-40B4-BE49-F238E27FC236}">
                <a16:creationId xmlns:a16="http://schemas.microsoft.com/office/drawing/2014/main" id="{B1D20548-3C6E-4679-894C-D593E1D9558B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85555" y="565761"/>
            <a:ext cx="2208207" cy="792549"/>
          </a:xfrm>
          <a:prstGeom prst="rect">
            <a:avLst/>
          </a:prstGeom>
        </p:spPr>
      </p:pic>
      <p:pic>
        <p:nvPicPr>
          <p:cNvPr id="29" name="149">
            <a:extLst>
              <a:ext uri="{FF2B5EF4-FFF2-40B4-BE49-F238E27FC236}">
                <a16:creationId xmlns:a16="http://schemas.microsoft.com/office/drawing/2014/main" id="{D29A04D4-7147-4E12-81F2-D90C4D380B30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0904" r="-11007"/>
          <a:stretch/>
        </p:blipFill>
        <p:spPr>
          <a:xfrm>
            <a:off x="1798063" y="817084"/>
            <a:ext cx="1219200" cy="578451"/>
          </a:xfrm>
          <a:prstGeom prst="rect">
            <a:avLst/>
          </a:prstGeom>
        </p:spPr>
      </p:pic>
      <p:pic>
        <p:nvPicPr>
          <p:cNvPr id="30" name="3">
            <a:extLst>
              <a:ext uri="{FF2B5EF4-FFF2-40B4-BE49-F238E27FC236}">
                <a16:creationId xmlns:a16="http://schemas.microsoft.com/office/drawing/2014/main" id="{31A6850E-8354-454B-A391-212694574148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5919850" y="-1153456"/>
            <a:ext cx="352299" cy="5802530"/>
          </a:xfrm>
          <a:prstGeom prst="rect">
            <a:avLst/>
          </a:prstGeom>
        </p:spPr>
      </p:pic>
      <p:pic>
        <p:nvPicPr>
          <p:cNvPr id="5" name="4">
            <a:extLst>
              <a:ext uri="{FF2B5EF4-FFF2-40B4-BE49-F238E27FC236}">
                <a16:creationId xmlns:a16="http://schemas.microsoft.com/office/drawing/2014/main" id="{1E276810-0DD4-4CB8-A5E9-27602BA1DBDF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 flipV="1">
            <a:off x="5986960" y="2548845"/>
            <a:ext cx="352299" cy="5802531"/>
          </a:xfrm>
          <a:prstGeom prst="rect">
            <a:avLst/>
          </a:prstGeom>
        </p:spPr>
      </p:pic>
      <p:sp>
        <p:nvSpPr>
          <p:cNvPr id="8" name="39">
            <a:extLst>
              <a:ext uri="{FF2B5EF4-FFF2-40B4-BE49-F238E27FC236}">
                <a16:creationId xmlns:a16="http://schemas.microsoft.com/office/drawing/2014/main" id="{053EA615-0AE2-47A6-A802-6B92DD9EB92E}"/>
              </a:ext>
            </a:extLst>
          </p:cNvPr>
          <p:cNvSpPr txBox="1"/>
          <p:nvPr/>
        </p:nvSpPr>
        <p:spPr>
          <a:xfrm flipH="1">
            <a:off x="1529120" y="795658"/>
            <a:ext cx="8365113" cy="900236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5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Dặn</a:t>
            </a:r>
            <a:r>
              <a:rPr lang="en-US" altLang="zh-CN" sz="5400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lang="en-US" altLang="zh-CN" sz="5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dò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  <a:sym typeface="微软雅黑"/>
            </a:endParaRPr>
          </a:p>
        </p:txBody>
      </p:sp>
      <p:sp>
        <p:nvSpPr>
          <p:cNvPr id="31" name="39">
            <a:extLst>
              <a:ext uri="{FF2B5EF4-FFF2-40B4-BE49-F238E27FC236}">
                <a16:creationId xmlns:a16="http://schemas.microsoft.com/office/drawing/2014/main" id="{053EA615-0AE2-47A6-A802-6B92DD9EB92E}"/>
              </a:ext>
            </a:extLst>
          </p:cNvPr>
          <p:cNvSpPr txBox="1"/>
          <p:nvPr/>
        </p:nvSpPr>
        <p:spPr>
          <a:xfrm flipH="1">
            <a:off x="994531" y="2171536"/>
            <a:ext cx="10561898" cy="2008232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sz="44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- </a:t>
            </a:r>
            <a:r>
              <a:rPr lang="en-US" altLang="zh-CN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Hoàn</a:t>
            </a:r>
            <a:r>
              <a:rPr lang="en-US" altLang="zh-CN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lang="en-US" altLang="zh-CN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thành</a:t>
            </a:r>
            <a:r>
              <a:rPr lang="en-US" altLang="zh-CN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lang="en-US" altLang="zh-CN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bài</a:t>
            </a:r>
            <a:r>
              <a:rPr lang="en-US" altLang="zh-CN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3,4 </a:t>
            </a:r>
            <a:r>
              <a:rPr lang="en-US" altLang="zh-CN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Vở</a:t>
            </a:r>
            <a:r>
              <a:rPr lang="en-US" altLang="zh-CN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BT </a:t>
            </a:r>
            <a:r>
              <a:rPr lang="en-US" altLang="zh-CN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toán</a:t>
            </a:r>
            <a:r>
              <a:rPr lang="en-US" altLang="zh-CN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in </a:t>
            </a:r>
            <a:r>
              <a:rPr lang="en-US" altLang="zh-CN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trang</a:t>
            </a:r>
            <a:r>
              <a:rPr lang="en-US" altLang="zh-CN" sz="40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37</a:t>
            </a:r>
          </a:p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- </a:t>
            </a:r>
            <a:r>
              <a:rPr kumimoji="0" lang="en-US" altLang="zh-C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Xem</a:t>
            </a:r>
            <a:r>
              <a:rPr kumimoji="0" lang="en-US" altLang="zh-CN" sz="4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bài</a:t>
            </a:r>
            <a:r>
              <a:rPr kumimoji="0" lang="en-US" altLang="zh-CN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lang="en-US" altLang="zh-CN" sz="4000" i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Luyện</a:t>
            </a:r>
            <a:r>
              <a:rPr lang="en-US" altLang="zh-CN" sz="4000" i="1" noProof="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lang="en-US" altLang="zh-CN" sz="4000" i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tập</a:t>
            </a:r>
            <a:r>
              <a:rPr lang="en-US" altLang="zh-CN" sz="4000" i="1" noProof="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lang="en-US" altLang="zh-CN" sz="4000" i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chung</a:t>
            </a:r>
            <a:r>
              <a:rPr lang="en-US" altLang="zh-CN" sz="4000" i="1" noProof="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kumimoji="0" lang="en-US" altLang="zh-CN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trang</a:t>
            </a:r>
            <a:r>
              <a:rPr kumimoji="0" lang="en-US" altLang="zh-CN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38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  <a:sym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208873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54" y="-1"/>
            <a:ext cx="11898645" cy="703135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327218" y="1705582"/>
            <a:ext cx="94996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của chúng ta đến đây là kết thúc.</a:t>
            </a:r>
          </a:p>
          <a:p>
            <a:pPr algn="ctr"/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con mạnh khỏe, học tập tốt!</a:t>
            </a:r>
            <a:endParaRPr lang="en-US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84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49419354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109</Words>
  <Application>Microsoft Office PowerPoint</Application>
  <PresentationFormat>Widescreen</PresentationFormat>
  <Paragraphs>24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微软雅黑</vt:lpstr>
      <vt:lpstr>Arial</vt:lpstr>
      <vt:lpstr>Calibri</vt:lpstr>
      <vt:lpstr>Calibri Light</vt:lpstr>
      <vt:lpstr>inpin heiti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11</cp:revision>
  <dcterms:created xsi:type="dcterms:W3CDTF">2022-02-25T14:33:55Z</dcterms:created>
  <dcterms:modified xsi:type="dcterms:W3CDTF">2024-02-26T04:53:57Z</dcterms:modified>
</cp:coreProperties>
</file>