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4" r:id="rId6"/>
    <p:sldId id="265" r:id="rId7"/>
    <p:sldId id="267" r:id="rId8"/>
    <p:sldId id="266" r:id="rId9"/>
    <p:sldId id="268" r:id="rId10"/>
    <p:sldId id="270" r:id="rId11"/>
    <p:sldId id="271" r:id="rId12"/>
    <p:sldId id="272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18"/>
    <a:srgbClr val="000099"/>
    <a:srgbClr val="003366"/>
    <a:srgbClr val="FC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5C5F-F7EB-4C47-9222-DC1BDBB9C09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ED13-9592-4F0C-B5C2-91F358C5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3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5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1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6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3DAB-9BBB-4AB5-A97C-718EC4B2D5AB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F6EF-C842-48CD-BB19-21E566E1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50"/>
            <a:ext cx="11903182" cy="528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592" y="3274168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344" y="326052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7305" y="3707303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600" y="3693655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5600" y="274027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609" y="3693655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4921" y="420623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203" y="4165290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600" y="420623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b="1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203" y="4727554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821" y="4700258"/>
            <a:ext cx="5438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400" b="1" dirty="0">
              <a:solidFill>
                <a:srgbClr val="2E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5" b="12669"/>
          <a:stretch/>
        </p:blipFill>
        <p:spPr>
          <a:xfrm>
            <a:off x="-1" y="3743364"/>
            <a:ext cx="11458575" cy="2175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8657" y="4351563"/>
            <a:ext cx="67957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27" t="19030" r="6971" b="22959"/>
          <a:stretch/>
        </p:blipFill>
        <p:spPr>
          <a:xfrm>
            <a:off x="1953927" y="87078"/>
            <a:ext cx="8306603" cy="3580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657" y="4874783"/>
            <a:ext cx="67957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7625" y="1399672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8657" y="5387471"/>
            <a:ext cx="101049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4, 11, 18, 25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73095" y="1399672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73095" y="1824960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73095" y="228105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73095" y="2706343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2"/>
          <a:stretch/>
        </p:blipFill>
        <p:spPr>
          <a:xfrm>
            <a:off x="86626" y="3874061"/>
            <a:ext cx="11458575" cy="967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327" t="19030" r="6971" b="22959"/>
          <a:stretch/>
        </p:blipFill>
        <p:spPr>
          <a:xfrm>
            <a:off x="1953927" y="87078"/>
            <a:ext cx="8306603" cy="3580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97347" y="228105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7346" y="185570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9855" y="2695234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7449" y="4853161"/>
            <a:ext cx="1010491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6460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94531" y="2171536"/>
            <a:ext cx="10561898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36, 37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37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" y="-726"/>
            <a:ext cx="12217446" cy="691063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6151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792" y="1646541"/>
            <a:ext cx="9964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đơn vị đo thời gian: ngày,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ngày trong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xem lịch để xác định số ngày trong tháng nào đó và xác định một ngày nào đó trong tháng là thứ mấy trong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419031"/>
            <a:ext cx="11809030" cy="4448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721" y="5271163"/>
            <a:ext cx="95291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4" y="-95536"/>
            <a:ext cx="11995338" cy="5075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925" y="342900"/>
            <a:ext cx="5229225" cy="64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96400" y="523874"/>
            <a:ext cx="2581275" cy="4276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" y="4858521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41156" y="2070148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045" y="5386687"/>
            <a:ext cx="43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97315" y="328383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5081" y="4867155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081" y="5339480"/>
            <a:ext cx="46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219" y="5940070"/>
            <a:ext cx="559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598" y="5909907"/>
            <a:ext cx="433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" y="107851"/>
            <a:ext cx="11713572" cy="6350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164" y="322097"/>
            <a:ext cx="8724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tờ lịch tháng mấy?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298" y="322097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quan sát tờ lịch và trả lời câu hỏi: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006" y="1156839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006" y="1156839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9459" y="4072305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1718" y="1816484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006" y="1816484"/>
            <a:ext cx="6795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Ngày 20 tháng 10 là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006" y="2339704"/>
            <a:ext cx="6791122" cy="966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7714" y="3245420"/>
            <a:ext cx="679112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8151" y="5035343"/>
            <a:ext cx="462013" cy="415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21385" y="1245012"/>
            <a:ext cx="1648666" cy="5520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151" y="3168420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0566" y="3154456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5979" y="3605375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8153" y="408202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8890" y="408202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1281" y="457769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6777" y="4097948"/>
            <a:ext cx="462013" cy="408562"/>
          </a:xfrm>
          <a:prstGeom prst="rect">
            <a:avLst/>
          </a:prstGeom>
          <a:solidFill>
            <a:srgbClr val="F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873" y="-3998"/>
            <a:ext cx="8264629" cy="11045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2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2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0353" cy="623385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(36)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1. c)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………………………………………………………….             ……………………………………………….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…………………………………………………………………              ………………………………………………………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 ……………………………………………………              ……………………………………………………….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12068" y="2616740"/>
            <a:ext cx="8840171" cy="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52239" y="2616740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41719" y="2626468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9523" y="2616740"/>
            <a:ext cx="0" cy="414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9523" y="3182622"/>
            <a:ext cx="8840171" cy="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347</Words>
  <Application>Microsoft Office PowerPoint</Application>
  <PresentationFormat>Widescreen</PresentationFormat>
  <Paragraphs>71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2022-02-25T13:47:54Z</dcterms:created>
  <dcterms:modified xsi:type="dcterms:W3CDTF">2024-02-26T04:53:28Z</dcterms:modified>
</cp:coreProperties>
</file>