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4" r:id="rId6"/>
    <p:sldId id="265" r:id="rId7"/>
    <p:sldId id="269" r:id="rId8"/>
    <p:sldId id="268" r:id="rId9"/>
    <p:sldId id="270" r:id="rId10"/>
    <p:sldId id="271" r:id="rId11"/>
    <p:sldId id="273" r:id="rId12"/>
    <p:sldId id="262" r:id="rId13"/>
    <p:sldId id="2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7"/>
    <a:srgbClr val="FFE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DDB21-5A02-48F2-BEAF-DB0A30DA047F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944AF-C404-40DD-92DF-41316C5C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4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2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3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1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74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24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8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1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7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1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87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8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94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6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6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7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5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2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1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78039-5383-4CF8-BC89-56E8857466F1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7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4757" y="3429000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7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/>
          <a:stretch/>
        </p:blipFill>
        <p:spPr>
          <a:xfrm>
            <a:off x="194553" y="0"/>
            <a:ext cx="11832280" cy="579617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430971"/>
              </p:ext>
            </p:extLst>
          </p:nvPr>
        </p:nvGraphicFramePr>
        <p:xfrm>
          <a:off x="97322" y="4069259"/>
          <a:ext cx="11563546" cy="25914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4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14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Bể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529"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mở cửa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sáng: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7 giờ 30 phút</a:t>
                      </a:r>
                    </a:p>
                    <a:p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chiều: 16 giờ 15 phút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sáng: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 giờ 30 phút</a:t>
                      </a:r>
                    </a:p>
                    <a:p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chiều: 13 giờ 30 phút</a:t>
                      </a:r>
                      <a:endParaRPr lang="en-US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0755"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đóng cửa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sáng: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9 giờ 30 phút</a:t>
                      </a:r>
                    </a:p>
                    <a:p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chiều: 19 giờ 00 phút</a:t>
                      </a:r>
                      <a:endParaRPr lang="en-US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11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17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78995" y="4600425"/>
            <a:ext cx="3501958" cy="439260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37363" y="5486506"/>
            <a:ext cx="3686779" cy="397425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49813" y="2607013"/>
            <a:ext cx="963038" cy="573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553" y="4649821"/>
            <a:ext cx="1663430" cy="340468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4554" y="5485750"/>
            <a:ext cx="1770434" cy="359060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04681" y="2607013"/>
            <a:ext cx="963038" cy="573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13045" y="4978432"/>
            <a:ext cx="3565185" cy="41206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78996" y="5883931"/>
            <a:ext cx="3599233" cy="408456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49813" y="3180945"/>
            <a:ext cx="963038" cy="573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04681" y="3180945"/>
            <a:ext cx="963038" cy="573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92631" y="4597754"/>
            <a:ext cx="3519310" cy="386589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43989" y="5444685"/>
            <a:ext cx="3774333" cy="463787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50997" y="4970833"/>
            <a:ext cx="3383295" cy="410935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21812" y="5842110"/>
            <a:ext cx="3706325" cy="463787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82903" y="1405405"/>
            <a:ext cx="5480118" cy="5846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93277" y="735957"/>
            <a:ext cx="783355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0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545910" y="548"/>
            <a:ext cx="12487701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264470" y="544540"/>
            <a:ext cx="4645364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Củng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cố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05204" y="1993058"/>
            <a:ext cx="11073659" cy="1054125"/>
          </a:xfrm>
          <a:prstGeom prst="rect">
            <a:avLst/>
          </a:prstGeom>
          <a:solidFill>
            <a:schemeClr val="bg2"/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hôm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nay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thêm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được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điều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?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Điều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đó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giúp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ích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cho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cuộc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sống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của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?</a:t>
            </a:r>
          </a:p>
        </p:txBody>
      </p:sp>
      <p:sp>
        <p:nvSpPr>
          <p:cNvPr id="24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296086" y="3358969"/>
            <a:ext cx="9739297" cy="50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2141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7" y="2271581"/>
            <a:ext cx="10336774" cy="197893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35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tháng</a:t>
            </a:r>
            <a:r>
              <a:rPr lang="en-US" altLang="zh-CN" sz="44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36.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957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1210" cy="6835302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84251" y="212902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064" y="3030412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4800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(35)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6845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137004" y="1003465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174" y="1857835"/>
            <a:ext cx="10558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17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0"/>
            <a:ext cx="301076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cùng hát nào!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944519" y="2403028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38" y="242281"/>
            <a:ext cx="8999893" cy="64016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20238" y="6108970"/>
            <a:ext cx="437745" cy="428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06" y="171329"/>
            <a:ext cx="9208475" cy="64599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96902" y="6174066"/>
            <a:ext cx="437745" cy="428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04" y="295566"/>
            <a:ext cx="12509426" cy="4471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5" y="4883897"/>
            <a:ext cx="6349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(hay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7626" y="4766859"/>
            <a:ext cx="5200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và các bạn ra về lúc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giờ 15 phút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(hay 4 giờ 15 phút chiều)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186646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286</Words>
  <Application>Microsoft Office PowerPoint</Application>
  <PresentationFormat>Widescreen</PresentationFormat>
  <Paragraphs>41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11</cp:revision>
  <dcterms:created xsi:type="dcterms:W3CDTF">2022-02-23T13:32:29Z</dcterms:created>
  <dcterms:modified xsi:type="dcterms:W3CDTF">2024-02-26T04:53:09Z</dcterms:modified>
</cp:coreProperties>
</file>