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68" r:id="rId4"/>
    <p:sldId id="258" r:id="rId5"/>
    <p:sldId id="259" r:id="rId6"/>
    <p:sldId id="261" r:id="rId7"/>
    <p:sldId id="260" r:id="rId8"/>
    <p:sldId id="263" r:id="rId9"/>
    <p:sldId id="262" r:id="rId10"/>
    <p:sldId id="264" r:id="rId11"/>
    <p:sldId id="266" r:id="rId12"/>
    <p:sldId id="267" r:id="rId13"/>
    <p:sldId id="269" r:id="rId14"/>
    <p:sldId id="271" r:id="rId15"/>
    <p:sldId id="272" r:id="rId16"/>
    <p:sldId id="270" r:id="rId17"/>
    <p:sldId id="274" r:id="rId18"/>
    <p:sldId id="275" r:id="rId19"/>
    <p:sldId id="276" r:id="rId20"/>
    <p:sldId id="273" r:id="rId21"/>
    <p:sldId id="277" r:id="rId22"/>
    <p:sldId id="278" r:id="rId23"/>
    <p:sldId id="279" r:id="rId24"/>
    <p:sldId id="281" r:id="rId25"/>
    <p:sldId id="280" r:id="rId26"/>
  </p:sldIdLst>
  <p:sldSz cx="12192000" cy="6858000"/>
  <p:notesSz cx="6858000" cy="9144000"/>
  <p:embeddedFontLst>
    <p:embeddedFont>
      <p:font typeface="#9Slide02 Noi dung dai" panose="020B0604020202020204" charset="0"/>
      <p:regular r:id="rId28"/>
    </p:embeddedFont>
    <p:embeddedFont>
      <p:font typeface="#9Slide02 Tieu de dai" panose="020B0604020202020204" charset="0"/>
      <p:bold r:id="rId29"/>
    </p:embeddedFont>
    <p:embeddedFont>
      <p:font typeface="#9Slide03 Arima Madurai Black" panose="020B0604020202020204" charset="0"/>
      <p:bold r:id="rId30"/>
    </p:embeddedFont>
    <p:embeddedFont>
      <p:font typeface="#9Slide07 IcielCadena" panose="020B0604020202020204" charset="0"/>
      <p:bold r:id="rId31"/>
    </p:embeddedFont>
    <p:embeddedFont>
      <p:font typeface="Abadi" panose="020B0604020104020204" pitchFamily="34" charset="0"/>
      <p:regular r:id="rId32"/>
    </p:embeddedFont>
    <p:embeddedFont>
      <p:font typeface="HP001 4 hàng" panose="020B0604020202020204" charset="0"/>
      <p:regular r:id="rId33"/>
      <p:bold r:id="rId34"/>
    </p:embeddedFont>
    <p:embeddedFont>
      <p:font typeface="Pattaya" panose="020B0604020202020204" charset="-34"/>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165" autoAdjust="0"/>
  </p:normalViewPr>
  <p:slideViewPr>
    <p:cSldViewPr showGuides="1">
      <p:cViewPr varScale="1">
        <p:scale>
          <a:sx n="63" d="100"/>
          <a:sy n="63" d="100"/>
        </p:scale>
        <p:origin x="102" y="17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àng Thông Trương" userId="5ee39a359a88c745" providerId="LiveId" clId="{DA1F768B-6217-4144-9B39-6DB202771E18}"/>
    <pc:docChg chg="undo custSel addSld modSld sldOrd modMainMaster">
      <pc:chgData name="Hoàng Thông Trương" userId="5ee39a359a88c745" providerId="LiveId" clId="{DA1F768B-6217-4144-9B39-6DB202771E18}" dt="2022-02-08T09:07:14.063" v="2902"/>
      <pc:docMkLst>
        <pc:docMk/>
      </pc:docMkLst>
      <pc:sldChg chg="addSp modSp mod setBg">
        <pc:chgData name="Hoàng Thông Trương" userId="5ee39a359a88c745" providerId="LiveId" clId="{DA1F768B-6217-4144-9B39-6DB202771E18}" dt="2022-02-08T08:57:59.096" v="2812" actId="1076"/>
        <pc:sldMkLst>
          <pc:docMk/>
          <pc:sldMk cId="2817079516" sldId="256"/>
        </pc:sldMkLst>
        <pc:spChg chg="add mod">
          <ac:chgData name="Hoàng Thông Trương" userId="5ee39a359a88c745" providerId="LiveId" clId="{DA1F768B-6217-4144-9B39-6DB202771E18}" dt="2022-02-08T08:57:59.096" v="2812" actId="1076"/>
          <ac:spMkLst>
            <pc:docMk/>
            <pc:sldMk cId="2817079516" sldId="256"/>
            <ac:spMk id="123" creationId="{D0A60DE6-7D49-4857-A361-01F92A0573C1}"/>
          </ac:spMkLst>
        </pc:spChg>
        <pc:spChg chg="add mod">
          <ac:chgData name="Hoàng Thông Trương" userId="5ee39a359a88c745" providerId="LiveId" clId="{DA1F768B-6217-4144-9B39-6DB202771E18}" dt="2022-01-31T14:13:55.552" v="73" actId="20577"/>
          <ac:spMkLst>
            <pc:docMk/>
            <pc:sldMk cId="2817079516" sldId="256"/>
            <ac:spMk id="124" creationId="{812E9346-C721-47F8-A711-090F7D7B2CDE}"/>
          </ac:spMkLst>
        </pc:spChg>
        <pc:grpChg chg="mod">
          <ac:chgData name="Hoàng Thông Trương" userId="5ee39a359a88c745" providerId="LiveId" clId="{DA1F768B-6217-4144-9B39-6DB202771E18}" dt="2022-01-31T16:31:25.499" v="2720" actId="1076"/>
          <ac:grpSpMkLst>
            <pc:docMk/>
            <pc:sldMk cId="2817079516" sldId="256"/>
            <ac:grpSpMk id="15" creationId="{65993DCD-B5E5-48AF-8EBB-AA5570A6E59D}"/>
          </ac:grpSpMkLst>
        </pc:grpChg>
        <pc:picChg chg="mod">
          <ac:chgData name="Hoàng Thông Trương" userId="5ee39a359a88c745" providerId="LiveId" clId="{DA1F768B-6217-4144-9B39-6DB202771E18}" dt="2022-01-31T14:14:00.846" v="74" actId="1076"/>
          <ac:picMkLst>
            <pc:docMk/>
            <pc:sldMk cId="2817079516" sldId="256"/>
            <ac:picMk id="121" creationId="{54513B74-A3AF-43B4-9632-1CA49A8D6FBC}"/>
          </ac:picMkLst>
        </pc:picChg>
      </pc:sldChg>
      <pc:sldChg chg="addSp delSp modSp new mod setBg modAnim">
        <pc:chgData name="Hoàng Thông Trương" userId="5ee39a359a88c745" providerId="LiveId" clId="{DA1F768B-6217-4144-9B39-6DB202771E18}" dt="2022-02-08T08:58:44.795" v="2814" actId="20577"/>
        <pc:sldMkLst>
          <pc:docMk/>
          <pc:sldMk cId="4279893226" sldId="257"/>
        </pc:sldMkLst>
        <pc:spChg chg="del mod">
          <ac:chgData name="Hoàng Thông Trương" userId="5ee39a359a88c745" providerId="LiveId" clId="{DA1F768B-6217-4144-9B39-6DB202771E18}" dt="2022-01-31T14:14:03.418" v="76"/>
          <ac:spMkLst>
            <pc:docMk/>
            <pc:sldMk cId="4279893226" sldId="257"/>
            <ac:spMk id="2" creationId="{A10C0874-0F2C-4BFC-B4BB-77EECA744DFF}"/>
          </ac:spMkLst>
        </pc:spChg>
        <pc:spChg chg="mod">
          <ac:chgData name="Hoàng Thông Trương" userId="5ee39a359a88c745" providerId="LiveId" clId="{DA1F768B-6217-4144-9B39-6DB202771E18}" dt="2022-01-31T14:18:06.051" v="139" actId="1036"/>
          <ac:spMkLst>
            <pc:docMk/>
            <pc:sldMk cId="4279893226" sldId="257"/>
            <ac:spMk id="4" creationId="{F4F3F98B-A018-4CAB-8445-E87BF3B9FDAE}"/>
          </ac:spMkLst>
        </pc:spChg>
        <pc:spChg chg="mod">
          <ac:chgData name="Hoàng Thông Trương" userId="5ee39a359a88c745" providerId="LiveId" clId="{DA1F768B-6217-4144-9B39-6DB202771E18}" dt="2022-01-31T14:18:06.051" v="139" actId="1036"/>
          <ac:spMkLst>
            <pc:docMk/>
            <pc:sldMk cId="4279893226" sldId="257"/>
            <ac:spMk id="5" creationId="{2B971B0D-6646-466B-BE8C-2E32ACBC6347}"/>
          </ac:spMkLst>
        </pc:spChg>
        <pc:spChg chg="mod">
          <ac:chgData name="Hoàng Thông Trương" userId="5ee39a359a88c745" providerId="LiveId" clId="{DA1F768B-6217-4144-9B39-6DB202771E18}" dt="2022-01-31T14:18:06.051" v="139" actId="1036"/>
          <ac:spMkLst>
            <pc:docMk/>
            <pc:sldMk cId="4279893226" sldId="257"/>
            <ac:spMk id="6" creationId="{DD7E77A5-8154-4C4D-B21F-7AF4CEAE575E}"/>
          </ac:spMkLst>
        </pc:spChg>
        <pc:spChg chg="mod">
          <ac:chgData name="Hoàng Thông Trương" userId="5ee39a359a88c745" providerId="LiveId" clId="{DA1F768B-6217-4144-9B39-6DB202771E18}" dt="2022-01-31T14:18:06.051" v="139" actId="1036"/>
          <ac:spMkLst>
            <pc:docMk/>
            <pc:sldMk cId="4279893226" sldId="257"/>
            <ac:spMk id="7" creationId="{7294D94A-11E1-4F95-8702-79BCC2C032C0}"/>
          </ac:spMkLst>
        </pc:spChg>
        <pc:spChg chg="mod">
          <ac:chgData name="Hoàng Thông Trương" userId="5ee39a359a88c745" providerId="LiveId" clId="{DA1F768B-6217-4144-9B39-6DB202771E18}" dt="2022-01-31T14:18:09.328" v="142" actId="1036"/>
          <ac:spMkLst>
            <pc:docMk/>
            <pc:sldMk cId="4279893226" sldId="257"/>
            <ac:spMk id="9" creationId="{6932E6D1-2527-4991-8FAD-955AD80B861C}"/>
          </ac:spMkLst>
        </pc:spChg>
        <pc:spChg chg="mod">
          <ac:chgData name="Hoàng Thông Trương" userId="5ee39a359a88c745" providerId="LiveId" clId="{DA1F768B-6217-4144-9B39-6DB202771E18}" dt="2022-01-31T14:18:09.328" v="142" actId="1036"/>
          <ac:spMkLst>
            <pc:docMk/>
            <pc:sldMk cId="4279893226" sldId="257"/>
            <ac:spMk id="10" creationId="{1E4C45CD-D265-494E-8FAC-20B4161C6EF4}"/>
          </ac:spMkLst>
        </pc:spChg>
        <pc:spChg chg="mod">
          <ac:chgData name="Hoàng Thông Trương" userId="5ee39a359a88c745" providerId="LiveId" clId="{DA1F768B-6217-4144-9B39-6DB202771E18}" dt="2022-01-31T14:18:09.328" v="142" actId="1036"/>
          <ac:spMkLst>
            <pc:docMk/>
            <pc:sldMk cId="4279893226" sldId="257"/>
            <ac:spMk id="11" creationId="{33E0CFC2-9998-4738-95EE-89774F84CB49}"/>
          </ac:spMkLst>
        </pc:spChg>
        <pc:spChg chg="mod">
          <ac:chgData name="Hoàng Thông Trương" userId="5ee39a359a88c745" providerId="LiveId" clId="{DA1F768B-6217-4144-9B39-6DB202771E18}" dt="2022-01-31T14:18:09.328" v="142" actId="1036"/>
          <ac:spMkLst>
            <pc:docMk/>
            <pc:sldMk cId="4279893226" sldId="257"/>
            <ac:spMk id="12" creationId="{6FACED33-A779-44FE-98CE-FCD44CE393AA}"/>
          </ac:spMkLst>
        </pc:spChg>
        <pc:spChg chg="mod">
          <ac:chgData name="Hoàng Thông Trương" userId="5ee39a359a88c745" providerId="LiveId" clId="{DA1F768B-6217-4144-9B39-6DB202771E18}" dt="2022-01-31T14:17:02.143" v="120" actId="1076"/>
          <ac:spMkLst>
            <pc:docMk/>
            <pc:sldMk cId="4279893226" sldId="257"/>
            <ac:spMk id="14" creationId="{A8DD2597-2648-468C-8205-D9D42D3B45A6}"/>
          </ac:spMkLst>
        </pc:spChg>
        <pc:spChg chg="mod">
          <ac:chgData name="Hoàng Thông Trương" userId="5ee39a359a88c745" providerId="LiveId" clId="{DA1F768B-6217-4144-9B39-6DB202771E18}" dt="2022-01-31T14:17:02.143" v="120" actId="1076"/>
          <ac:spMkLst>
            <pc:docMk/>
            <pc:sldMk cId="4279893226" sldId="257"/>
            <ac:spMk id="15" creationId="{7F9CB1C4-0CFF-45F4-9920-1A9E5C66CC48}"/>
          </ac:spMkLst>
        </pc:spChg>
        <pc:spChg chg="mod">
          <ac:chgData name="Hoàng Thông Trương" userId="5ee39a359a88c745" providerId="LiveId" clId="{DA1F768B-6217-4144-9B39-6DB202771E18}" dt="2022-01-31T14:17:02.143" v="120" actId="1076"/>
          <ac:spMkLst>
            <pc:docMk/>
            <pc:sldMk cId="4279893226" sldId="257"/>
            <ac:spMk id="16" creationId="{15E4B862-D387-4D1E-AEC4-0AEF27F26F49}"/>
          </ac:spMkLst>
        </pc:spChg>
        <pc:spChg chg="mod">
          <ac:chgData name="Hoàng Thông Trương" userId="5ee39a359a88c745" providerId="LiveId" clId="{DA1F768B-6217-4144-9B39-6DB202771E18}" dt="2022-01-31T14:17:02.143" v="120" actId="1076"/>
          <ac:spMkLst>
            <pc:docMk/>
            <pc:sldMk cId="4279893226" sldId="257"/>
            <ac:spMk id="17" creationId="{E4FFF589-5B80-4C5A-90A0-AB24DABE1101}"/>
          </ac:spMkLst>
        </pc:spChg>
        <pc:spChg chg="mod">
          <ac:chgData name="Hoàng Thông Trương" userId="5ee39a359a88c745" providerId="LiveId" clId="{DA1F768B-6217-4144-9B39-6DB202771E18}" dt="2022-01-31T16:31:54.432" v="2738" actId="1076"/>
          <ac:spMkLst>
            <pc:docMk/>
            <pc:sldMk cId="4279893226" sldId="257"/>
            <ac:spMk id="20" creationId="{13899EC5-83D1-4A4A-B280-8A2439FB6697}"/>
          </ac:spMkLst>
        </pc:spChg>
        <pc:spChg chg="mod">
          <ac:chgData name="Hoàng Thông Trương" userId="5ee39a359a88c745" providerId="LiveId" clId="{DA1F768B-6217-4144-9B39-6DB202771E18}" dt="2022-01-31T16:31:54.432" v="2738" actId="1076"/>
          <ac:spMkLst>
            <pc:docMk/>
            <pc:sldMk cId="4279893226" sldId="257"/>
            <ac:spMk id="21" creationId="{115C10C7-FBAE-46A6-AFE9-8CDA1986198E}"/>
          </ac:spMkLst>
        </pc:spChg>
        <pc:spChg chg="mod">
          <ac:chgData name="Hoàng Thông Trương" userId="5ee39a359a88c745" providerId="LiveId" clId="{DA1F768B-6217-4144-9B39-6DB202771E18}" dt="2022-01-31T16:32:04.724" v="2756" actId="20577"/>
          <ac:spMkLst>
            <pc:docMk/>
            <pc:sldMk cId="4279893226" sldId="257"/>
            <ac:spMk id="22" creationId="{13E702C4-A901-414D-A93E-61A18EF0A4CF}"/>
          </ac:spMkLst>
        </pc:spChg>
        <pc:spChg chg="mod">
          <ac:chgData name="Hoàng Thông Trương" userId="5ee39a359a88c745" providerId="LiveId" clId="{DA1F768B-6217-4144-9B39-6DB202771E18}" dt="2022-02-08T08:58:44.795" v="2814" actId="20577"/>
          <ac:spMkLst>
            <pc:docMk/>
            <pc:sldMk cId="4279893226" sldId="257"/>
            <ac:spMk id="24" creationId="{346BA64C-4F17-40C9-A35A-31F6A405B604}"/>
          </ac:spMkLst>
        </pc:spChg>
        <pc:spChg chg="mod">
          <ac:chgData name="Hoàng Thông Trương" userId="5ee39a359a88c745" providerId="LiveId" clId="{DA1F768B-6217-4144-9B39-6DB202771E18}" dt="2022-01-31T16:32:20.314" v="2759" actId="2711"/>
          <ac:spMkLst>
            <pc:docMk/>
            <pc:sldMk cId="4279893226" sldId="257"/>
            <ac:spMk id="25" creationId="{244CED55-CF49-4CC9-B96B-F9E1E7D0BF30}"/>
          </ac:spMkLst>
        </pc:spChg>
        <pc:spChg chg="mod">
          <ac:chgData name="Hoàng Thông Trương" userId="5ee39a359a88c745" providerId="LiveId" clId="{DA1F768B-6217-4144-9B39-6DB202771E18}" dt="2022-01-31T16:32:17.041" v="2758" actId="2711"/>
          <ac:spMkLst>
            <pc:docMk/>
            <pc:sldMk cId="4279893226" sldId="257"/>
            <ac:spMk id="27" creationId="{22CBFFDA-6635-4592-887A-3621F83A56CD}"/>
          </ac:spMkLst>
        </pc:spChg>
        <pc:spChg chg="mod">
          <ac:chgData name="Hoàng Thông Trương" userId="5ee39a359a88c745" providerId="LiveId" clId="{DA1F768B-6217-4144-9B39-6DB202771E18}" dt="2022-01-31T16:32:17.041" v="2758" actId="2711"/>
          <ac:spMkLst>
            <pc:docMk/>
            <pc:sldMk cId="4279893226" sldId="257"/>
            <ac:spMk id="28" creationId="{83FEE098-B714-4741-A1A2-C85229CF8D0A}"/>
          </ac:spMkLst>
        </pc:spChg>
        <pc:spChg chg="mod">
          <ac:chgData name="Hoàng Thông Trương" userId="5ee39a359a88c745" providerId="LiveId" clId="{DA1F768B-6217-4144-9B39-6DB202771E18}" dt="2022-01-31T16:32:13.499" v="2757" actId="2711"/>
          <ac:spMkLst>
            <pc:docMk/>
            <pc:sldMk cId="4279893226" sldId="257"/>
            <ac:spMk id="30" creationId="{BC1F681B-5809-48A6-B353-94410A7FB507}"/>
          </ac:spMkLst>
        </pc:spChg>
        <pc:spChg chg="mod">
          <ac:chgData name="Hoàng Thông Trương" userId="5ee39a359a88c745" providerId="LiveId" clId="{DA1F768B-6217-4144-9B39-6DB202771E18}" dt="2022-01-31T16:32:13.499" v="2757" actId="2711"/>
          <ac:spMkLst>
            <pc:docMk/>
            <pc:sldMk cId="4279893226" sldId="257"/>
            <ac:spMk id="31" creationId="{BCCDA821-9304-49EF-9E5A-59AD5997427D}"/>
          </ac:spMkLst>
        </pc:spChg>
        <pc:spChg chg="add del mod">
          <ac:chgData name="Hoàng Thông Trương" userId="5ee39a359a88c745" providerId="LiveId" clId="{DA1F768B-6217-4144-9B39-6DB202771E18}" dt="2022-01-31T15:55:03.409" v="1570"/>
          <ac:spMkLst>
            <pc:docMk/>
            <pc:sldMk cId="4279893226" sldId="257"/>
            <ac:spMk id="33" creationId="{9EDB2E34-947E-4E82-9B21-E002B30ACE9D}"/>
          </ac:spMkLst>
        </pc:spChg>
        <pc:spChg chg="add del mod">
          <ac:chgData name="Hoàng Thông Trương" userId="5ee39a359a88c745" providerId="LiveId" clId="{DA1F768B-6217-4144-9B39-6DB202771E18}" dt="2022-01-31T15:55:03.409" v="1570"/>
          <ac:spMkLst>
            <pc:docMk/>
            <pc:sldMk cId="4279893226" sldId="257"/>
            <ac:spMk id="34" creationId="{07D3BCFC-27D3-407C-A1F7-5BD46E192DC9}"/>
          </ac:spMkLst>
        </pc:spChg>
        <pc:spChg chg="add del mod">
          <ac:chgData name="Hoàng Thông Trương" userId="5ee39a359a88c745" providerId="LiveId" clId="{DA1F768B-6217-4144-9B39-6DB202771E18}" dt="2022-01-31T15:55:03.409" v="1570"/>
          <ac:spMkLst>
            <pc:docMk/>
            <pc:sldMk cId="4279893226" sldId="257"/>
            <ac:spMk id="35" creationId="{4F36EDEA-1581-478E-ABD3-8EA026EC4BE5}"/>
          </ac:spMkLst>
        </pc:spChg>
        <pc:spChg chg="add del mod">
          <ac:chgData name="Hoàng Thông Trương" userId="5ee39a359a88c745" providerId="LiveId" clId="{DA1F768B-6217-4144-9B39-6DB202771E18}" dt="2022-01-31T15:55:03.409" v="1570"/>
          <ac:spMkLst>
            <pc:docMk/>
            <pc:sldMk cId="4279893226" sldId="257"/>
            <ac:spMk id="36" creationId="{6527C1BA-A4E6-4B8C-9580-C5CB1FC48B4A}"/>
          </ac:spMkLst>
        </pc:spChg>
        <pc:spChg chg="add del mod">
          <ac:chgData name="Hoàng Thông Trương" userId="5ee39a359a88c745" providerId="LiveId" clId="{DA1F768B-6217-4144-9B39-6DB202771E18}" dt="2022-01-31T15:55:03.409" v="1570"/>
          <ac:spMkLst>
            <pc:docMk/>
            <pc:sldMk cId="4279893226" sldId="257"/>
            <ac:spMk id="37" creationId="{60A66812-DAA5-481E-88B9-EAA0E972C062}"/>
          </ac:spMkLst>
        </pc:spChg>
        <pc:spChg chg="mod">
          <ac:chgData name="Hoàng Thông Trương" userId="5ee39a359a88c745" providerId="LiveId" clId="{DA1F768B-6217-4144-9B39-6DB202771E18}" dt="2022-01-31T15:55:02.672" v="1569"/>
          <ac:spMkLst>
            <pc:docMk/>
            <pc:sldMk cId="4279893226" sldId="257"/>
            <ac:spMk id="41" creationId="{E2A4CC13-1173-42A6-9B2B-E9360C550EB1}"/>
          </ac:spMkLst>
        </pc:spChg>
        <pc:spChg chg="mod">
          <ac:chgData name="Hoàng Thông Trương" userId="5ee39a359a88c745" providerId="LiveId" clId="{DA1F768B-6217-4144-9B39-6DB202771E18}" dt="2022-01-31T15:55:02.672" v="1569"/>
          <ac:spMkLst>
            <pc:docMk/>
            <pc:sldMk cId="4279893226" sldId="257"/>
            <ac:spMk id="42" creationId="{7B9761AA-2A5A-4A7F-94FB-FF285F9769D0}"/>
          </ac:spMkLst>
        </pc:spChg>
        <pc:spChg chg="mod">
          <ac:chgData name="Hoàng Thông Trương" userId="5ee39a359a88c745" providerId="LiveId" clId="{DA1F768B-6217-4144-9B39-6DB202771E18}" dt="2022-01-31T15:55:02.672" v="1569"/>
          <ac:spMkLst>
            <pc:docMk/>
            <pc:sldMk cId="4279893226" sldId="257"/>
            <ac:spMk id="43" creationId="{623466C4-D3E8-43F9-AB34-9F207F14BEB3}"/>
          </ac:spMkLst>
        </pc:spChg>
        <pc:spChg chg="mod">
          <ac:chgData name="Hoàng Thông Trương" userId="5ee39a359a88c745" providerId="LiveId" clId="{DA1F768B-6217-4144-9B39-6DB202771E18}" dt="2022-01-31T15:55:02.672" v="1569"/>
          <ac:spMkLst>
            <pc:docMk/>
            <pc:sldMk cId="4279893226" sldId="257"/>
            <ac:spMk id="44" creationId="{171755CD-9C99-4932-A174-A96D71472882}"/>
          </ac:spMkLst>
        </pc:spChg>
        <pc:spChg chg="mod">
          <ac:chgData name="Hoàng Thông Trương" userId="5ee39a359a88c745" providerId="LiveId" clId="{DA1F768B-6217-4144-9B39-6DB202771E18}" dt="2022-01-31T15:55:02.672" v="1569"/>
          <ac:spMkLst>
            <pc:docMk/>
            <pc:sldMk cId="4279893226" sldId="257"/>
            <ac:spMk id="45" creationId="{9D42B484-3E1B-4D8A-B402-36347BE14407}"/>
          </ac:spMkLst>
        </pc:spChg>
        <pc:spChg chg="mod">
          <ac:chgData name="Hoàng Thông Trương" userId="5ee39a359a88c745" providerId="LiveId" clId="{DA1F768B-6217-4144-9B39-6DB202771E18}" dt="2022-01-31T15:55:02.672" v="1569"/>
          <ac:spMkLst>
            <pc:docMk/>
            <pc:sldMk cId="4279893226" sldId="257"/>
            <ac:spMk id="46" creationId="{D9A32F19-7069-41F2-B597-B385631F009A}"/>
          </ac:spMkLst>
        </pc:spChg>
        <pc:spChg chg="mod">
          <ac:chgData name="Hoàng Thông Trương" userId="5ee39a359a88c745" providerId="LiveId" clId="{DA1F768B-6217-4144-9B39-6DB202771E18}" dt="2022-01-31T15:55:02.672" v="1569"/>
          <ac:spMkLst>
            <pc:docMk/>
            <pc:sldMk cId="4279893226" sldId="257"/>
            <ac:spMk id="47" creationId="{A15766DC-39EC-4ABD-B628-8319D2054426}"/>
          </ac:spMkLst>
        </pc:spChg>
        <pc:spChg chg="mod">
          <ac:chgData name="Hoàng Thông Trương" userId="5ee39a359a88c745" providerId="LiveId" clId="{DA1F768B-6217-4144-9B39-6DB202771E18}" dt="2022-01-31T15:55:02.672" v="1569"/>
          <ac:spMkLst>
            <pc:docMk/>
            <pc:sldMk cId="4279893226" sldId="257"/>
            <ac:spMk id="48" creationId="{5360DE0F-4F92-430D-BC6D-8E603C9F3D64}"/>
          </ac:spMkLst>
        </pc:spChg>
        <pc:spChg chg="mod">
          <ac:chgData name="Hoàng Thông Trương" userId="5ee39a359a88c745" providerId="LiveId" clId="{DA1F768B-6217-4144-9B39-6DB202771E18}" dt="2022-01-31T15:55:02.672" v="1569"/>
          <ac:spMkLst>
            <pc:docMk/>
            <pc:sldMk cId="4279893226" sldId="257"/>
            <ac:spMk id="49" creationId="{0883D424-EC2B-4994-82BA-0FFEBF5F471D}"/>
          </ac:spMkLst>
        </pc:spChg>
        <pc:spChg chg="mod">
          <ac:chgData name="Hoàng Thông Trương" userId="5ee39a359a88c745" providerId="LiveId" clId="{DA1F768B-6217-4144-9B39-6DB202771E18}" dt="2022-01-31T15:55:02.672" v="1569"/>
          <ac:spMkLst>
            <pc:docMk/>
            <pc:sldMk cId="4279893226" sldId="257"/>
            <ac:spMk id="50" creationId="{F9381C2A-986A-48C8-A8FD-6A2273B50FB4}"/>
          </ac:spMkLst>
        </pc:spChg>
        <pc:spChg chg="mod">
          <ac:chgData name="Hoàng Thông Trương" userId="5ee39a359a88c745" providerId="LiveId" clId="{DA1F768B-6217-4144-9B39-6DB202771E18}" dt="2022-01-31T15:55:02.672" v="1569"/>
          <ac:spMkLst>
            <pc:docMk/>
            <pc:sldMk cId="4279893226" sldId="257"/>
            <ac:spMk id="51" creationId="{9F09936D-4CE7-402B-9154-327DEB064DC9}"/>
          </ac:spMkLst>
        </pc:spChg>
        <pc:spChg chg="mod">
          <ac:chgData name="Hoàng Thông Trương" userId="5ee39a359a88c745" providerId="LiveId" clId="{DA1F768B-6217-4144-9B39-6DB202771E18}" dt="2022-01-31T15:55:02.672" v="1569"/>
          <ac:spMkLst>
            <pc:docMk/>
            <pc:sldMk cId="4279893226" sldId="257"/>
            <ac:spMk id="52" creationId="{3CA22016-ED53-4FBC-A89D-5FD431978DC5}"/>
          </ac:spMkLst>
        </pc:spChg>
        <pc:spChg chg="mod">
          <ac:chgData name="Hoàng Thông Trương" userId="5ee39a359a88c745" providerId="LiveId" clId="{DA1F768B-6217-4144-9B39-6DB202771E18}" dt="2022-01-31T15:55:02.672" v="1569"/>
          <ac:spMkLst>
            <pc:docMk/>
            <pc:sldMk cId="4279893226" sldId="257"/>
            <ac:spMk id="54" creationId="{87BBC1AC-C867-42C7-B340-1B4164D71FB0}"/>
          </ac:spMkLst>
        </pc:spChg>
        <pc:spChg chg="mod">
          <ac:chgData name="Hoàng Thông Trương" userId="5ee39a359a88c745" providerId="LiveId" clId="{DA1F768B-6217-4144-9B39-6DB202771E18}" dt="2022-01-31T15:55:02.672" v="1569"/>
          <ac:spMkLst>
            <pc:docMk/>
            <pc:sldMk cId="4279893226" sldId="257"/>
            <ac:spMk id="55" creationId="{A0B1E876-BBCC-4BD8-9527-D3AB331859A8}"/>
          </ac:spMkLst>
        </pc:spChg>
        <pc:spChg chg="mod">
          <ac:chgData name="Hoàng Thông Trương" userId="5ee39a359a88c745" providerId="LiveId" clId="{DA1F768B-6217-4144-9B39-6DB202771E18}" dt="2022-01-31T15:55:02.672" v="1569"/>
          <ac:spMkLst>
            <pc:docMk/>
            <pc:sldMk cId="4279893226" sldId="257"/>
            <ac:spMk id="56" creationId="{E626BF77-D7AA-43DB-99B1-E1888BF21D66}"/>
          </ac:spMkLst>
        </pc:spChg>
        <pc:spChg chg="mod">
          <ac:chgData name="Hoàng Thông Trương" userId="5ee39a359a88c745" providerId="LiveId" clId="{DA1F768B-6217-4144-9B39-6DB202771E18}" dt="2022-01-31T15:55:02.672" v="1569"/>
          <ac:spMkLst>
            <pc:docMk/>
            <pc:sldMk cId="4279893226" sldId="257"/>
            <ac:spMk id="57" creationId="{0011178C-73EC-47A7-9C2F-C49080DD013D}"/>
          </ac:spMkLst>
        </pc:spChg>
        <pc:spChg chg="add del mod">
          <ac:chgData name="Hoàng Thông Trương" userId="5ee39a359a88c745" providerId="LiveId" clId="{DA1F768B-6217-4144-9B39-6DB202771E18}" dt="2022-01-31T15:55:03.409" v="1570"/>
          <ac:spMkLst>
            <pc:docMk/>
            <pc:sldMk cId="4279893226" sldId="257"/>
            <ac:spMk id="58" creationId="{9F70EC3C-5DCA-4C8A-A6D9-E01B4E67EDCF}"/>
          </ac:spMkLst>
        </pc:spChg>
        <pc:grpChg chg="add mod">
          <ac:chgData name="Hoàng Thông Trương" userId="5ee39a359a88c745" providerId="LiveId" clId="{DA1F768B-6217-4144-9B39-6DB202771E18}" dt="2022-01-31T14:18:06.051" v="139" actId="1036"/>
          <ac:grpSpMkLst>
            <pc:docMk/>
            <pc:sldMk cId="4279893226" sldId="257"/>
            <ac:grpSpMk id="3" creationId="{BA1AD72D-EA0F-4B58-8818-3584F5215D99}"/>
          </ac:grpSpMkLst>
        </pc:grpChg>
        <pc:grpChg chg="add mod">
          <ac:chgData name="Hoàng Thông Trương" userId="5ee39a359a88c745" providerId="LiveId" clId="{DA1F768B-6217-4144-9B39-6DB202771E18}" dt="2022-01-31T14:18:09.328" v="142" actId="1036"/>
          <ac:grpSpMkLst>
            <pc:docMk/>
            <pc:sldMk cId="4279893226" sldId="257"/>
            <ac:grpSpMk id="8" creationId="{71466754-B89E-4638-A64F-0B913529D1C8}"/>
          </ac:grpSpMkLst>
        </pc:grpChg>
        <pc:grpChg chg="add mod">
          <ac:chgData name="Hoàng Thông Trương" userId="5ee39a359a88c745" providerId="LiveId" clId="{DA1F768B-6217-4144-9B39-6DB202771E18}" dt="2022-01-31T14:17:02.143" v="120" actId="1076"/>
          <ac:grpSpMkLst>
            <pc:docMk/>
            <pc:sldMk cId="4279893226" sldId="257"/>
            <ac:grpSpMk id="13" creationId="{9BE04060-2C10-421D-8254-E2B788F9292B}"/>
          </ac:grpSpMkLst>
        </pc:grpChg>
        <pc:grpChg chg="add mod">
          <ac:chgData name="Hoàng Thông Trương" userId="5ee39a359a88c745" providerId="LiveId" clId="{DA1F768B-6217-4144-9B39-6DB202771E18}" dt="2022-01-31T16:31:54.432" v="2738" actId="1076"/>
          <ac:grpSpMkLst>
            <pc:docMk/>
            <pc:sldMk cId="4279893226" sldId="257"/>
            <ac:grpSpMk id="18" creationId="{E23B4D16-B1B7-40C5-A2E9-E4B709A65595}"/>
          </ac:grpSpMkLst>
        </pc:grpChg>
        <pc:grpChg chg="mod">
          <ac:chgData name="Hoàng Thông Trương" userId="5ee39a359a88c745" providerId="LiveId" clId="{DA1F768B-6217-4144-9B39-6DB202771E18}" dt="2022-01-31T16:31:54.432" v="2738" actId="1076"/>
          <ac:grpSpMkLst>
            <pc:docMk/>
            <pc:sldMk cId="4279893226" sldId="257"/>
            <ac:grpSpMk id="19" creationId="{DA9238FE-591C-4122-B87A-8EA3F84A8E73}"/>
          </ac:grpSpMkLst>
        </pc:grpChg>
        <pc:grpChg chg="add mod">
          <ac:chgData name="Hoàng Thông Trương" userId="5ee39a359a88c745" providerId="LiveId" clId="{DA1F768B-6217-4144-9B39-6DB202771E18}" dt="2022-01-31T16:32:20.314" v="2759" actId="2711"/>
          <ac:grpSpMkLst>
            <pc:docMk/>
            <pc:sldMk cId="4279893226" sldId="257"/>
            <ac:grpSpMk id="23" creationId="{18CE907F-97D8-4635-826B-F8A87F6701D2}"/>
          </ac:grpSpMkLst>
        </pc:grpChg>
        <pc:grpChg chg="add mod">
          <ac:chgData name="Hoàng Thông Trương" userId="5ee39a359a88c745" providerId="LiveId" clId="{DA1F768B-6217-4144-9B39-6DB202771E18}" dt="2022-01-31T16:32:17.041" v="2758" actId="2711"/>
          <ac:grpSpMkLst>
            <pc:docMk/>
            <pc:sldMk cId="4279893226" sldId="257"/>
            <ac:grpSpMk id="26" creationId="{97A78443-1216-45CF-A0C4-09D39A3AE9D2}"/>
          </ac:grpSpMkLst>
        </pc:grpChg>
        <pc:grpChg chg="add mod">
          <ac:chgData name="Hoàng Thông Trương" userId="5ee39a359a88c745" providerId="LiveId" clId="{DA1F768B-6217-4144-9B39-6DB202771E18}" dt="2022-01-31T16:32:13.499" v="2757" actId="2711"/>
          <ac:grpSpMkLst>
            <pc:docMk/>
            <pc:sldMk cId="4279893226" sldId="257"/>
            <ac:grpSpMk id="29" creationId="{048DFA09-FA74-405B-82B6-E6B740A2DA6B}"/>
          </ac:grpSpMkLst>
        </pc:grpChg>
        <pc:grpChg chg="add del mod">
          <ac:chgData name="Hoàng Thông Trương" userId="5ee39a359a88c745" providerId="LiveId" clId="{DA1F768B-6217-4144-9B39-6DB202771E18}" dt="2022-01-31T15:55:03.409" v="1570"/>
          <ac:grpSpMkLst>
            <pc:docMk/>
            <pc:sldMk cId="4279893226" sldId="257"/>
            <ac:grpSpMk id="38" creationId="{EE0EDD48-8C86-4EF5-80E3-18265C9BD630}"/>
          </ac:grpSpMkLst>
        </pc:grpChg>
        <pc:grpChg chg="mod">
          <ac:chgData name="Hoàng Thông Trương" userId="5ee39a359a88c745" providerId="LiveId" clId="{DA1F768B-6217-4144-9B39-6DB202771E18}" dt="2022-01-31T15:55:02.672" v="1569"/>
          <ac:grpSpMkLst>
            <pc:docMk/>
            <pc:sldMk cId="4279893226" sldId="257"/>
            <ac:grpSpMk id="39" creationId="{FBF9BD35-71EF-424B-921A-331426F65F63}"/>
          </ac:grpSpMkLst>
        </pc:grpChg>
        <pc:grpChg chg="mod">
          <ac:chgData name="Hoàng Thông Trương" userId="5ee39a359a88c745" providerId="LiveId" clId="{DA1F768B-6217-4144-9B39-6DB202771E18}" dt="2022-01-31T15:55:02.672" v="1569"/>
          <ac:grpSpMkLst>
            <pc:docMk/>
            <pc:sldMk cId="4279893226" sldId="257"/>
            <ac:grpSpMk id="40" creationId="{D0BDA606-DCF2-45DB-8351-CBFD8D3DE268}"/>
          </ac:grpSpMkLst>
        </pc:grpChg>
        <pc:grpChg chg="add del mod">
          <ac:chgData name="Hoàng Thông Trương" userId="5ee39a359a88c745" providerId="LiveId" clId="{DA1F768B-6217-4144-9B39-6DB202771E18}" dt="2022-01-31T15:55:03.409" v="1570"/>
          <ac:grpSpMkLst>
            <pc:docMk/>
            <pc:sldMk cId="4279893226" sldId="257"/>
            <ac:grpSpMk id="53" creationId="{16BE1250-BD8D-42D9-974C-4A83D60F2C55}"/>
          </ac:grpSpMkLst>
        </pc:grpChg>
        <pc:picChg chg="add del mod">
          <ac:chgData name="Hoàng Thông Trương" userId="5ee39a359a88c745" providerId="LiveId" clId="{DA1F768B-6217-4144-9B39-6DB202771E18}" dt="2022-01-31T15:55:03.409" v="1570"/>
          <ac:picMkLst>
            <pc:docMk/>
            <pc:sldMk cId="4279893226" sldId="257"/>
            <ac:picMk id="32" creationId="{FD2E2BE6-783F-445A-A117-66167B523901}"/>
          </ac:picMkLst>
        </pc:picChg>
      </pc:sldChg>
      <pc:sldChg chg="addSp delSp modSp new mod setBg modAnim">
        <pc:chgData name="Hoàng Thông Trương" userId="5ee39a359a88c745" providerId="LiveId" clId="{DA1F768B-6217-4144-9B39-6DB202771E18}" dt="2022-02-08T08:59:14.656" v="2817" actId="20577"/>
        <pc:sldMkLst>
          <pc:docMk/>
          <pc:sldMk cId="862136884" sldId="258"/>
        </pc:sldMkLst>
        <pc:spChg chg="del mod">
          <ac:chgData name="Hoàng Thông Trương" userId="5ee39a359a88c745" providerId="LiveId" clId="{DA1F768B-6217-4144-9B39-6DB202771E18}" dt="2022-01-31T14:18:12.146" v="144"/>
          <ac:spMkLst>
            <pc:docMk/>
            <pc:sldMk cId="862136884" sldId="258"/>
            <ac:spMk id="2" creationId="{124B447F-4BE2-4810-B05A-116CD37934DE}"/>
          </ac:spMkLst>
        </pc:spChg>
        <pc:spChg chg="add mod">
          <ac:chgData name="Hoàng Thông Trương" userId="5ee39a359a88c745" providerId="LiveId" clId="{DA1F768B-6217-4144-9B39-6DB202771E18}" dt="2022-02-08T08:59:14.656" v="2817" actId="20577"/>
          <ac:spMkLst>
            <pc:docMk/>
            <pc:sldMk cId="862136884" sldId="258"/>
            <ac:spMk id="6" creationId="{EAC75672-22A1-4C44-8152-7957AAE130F9}"/>
          </ac:spMkLst>
        </pc:spChg>
        <pc:spChg chg="mod">
          <ac:chgData name="Hoàng Thông Trương" userId="5ee39a359a88c745" providerId="LiveId" clId="{DA1F768B-6217-4144-9B39-6DB202771E18}" dt="2022-01-31T14:20:36.646" v="185" actId="14100"/>
          <ac:spMkLst>
            <pc:docMk/>
            <pc:sldMk cId="862136884" sldId="258"/>
            <ac:spMk id="9" creationId="{05EEE6C7-89BD-47C4-90A3-29153474E5C2}"/>
          </ac:spMkLst>
        </pc:spChg>
        <pc:spChg chg="mod">
          <ac:chgData name="Hoàng Thông Trương" userId="5ee39a359a88c745" providerId="LiveId" clId="{DA1F768B-6217-4144-9B39-6DB202771E18}" dt="2022-01-31T14:20:36.646" v="185" actId="14100"/>
          <ac:spMkLst>
            <pc:docMk/>
            <pc:sldMk cId="862136884" sldId="258"/>
            <ac:spMk id="10" creationId="{99474101-097C-47FC-9030-7C269B3F5235}"/>
          </ac:spMkLst>
        </pc:spChg>
        <pc:spChg chg="mod">
          <ac:chgData name="Hoàng Thông Trương" userId="5ee39a359a88c745" providerId="LiveId" clId="{DA1F768B-6217-4144-9B39-6DB202771E18}" dt="2022-01-31T14:20:36.646" v="185" actId="14100"/>
          <ac:spMkLst>
            <pc:docMk/>
            <pc:sldMk cId="862136884" sldId="258"/>
            <ac:spMk id="11" creationId="{71C3DFC7-CA44-4427-85FB-7427B7E2C262}"/>
          </ac:spMkLst>
        </pc:spChg>
        <pc:spChg chg="add mod">
          <ac:chgData name="Hoàng Thông Trương" userId="5ee39a359a88c745" providerId="LiveId" clId="{DA1F768B-6217-4144-9B39-6DB202771E18}" dt="2022-01-31T14:22:48.534" v="295" actId="1076"/>
          <ac:spMkLst>
            <pc:docMk/>
            <pc:sldMk cId="862136884" sldId="258"/>
            <ac:spMk id="12" creationId="{B469C61A-A568-448D-9E39-00DE85193B75}"/>
          </ac:spMkLst>
        </pc:spChg>
        <pc:grpChg chg="add del mod">
          <ac:chgData name="Hoàng Thông Trương" userId="5ee39a359a88c745" providerId="LiveId" clId="{DA1F768B-6217-4144-9B39-6DB202771E18}" dt="2022-01-31T14:21:42.243" v="218" actId="478"/>
          <ac:grpSpMkLst>
            <pc:docMk/>
            <pc:sldMk cId="862136884" sldId="258"/>
            <ac:grpSpMk id="7" creationId="{7AD11578-6682-4FA5-889F-F3DD43525138}"/>
          </ac:grpSpMkLst>
        </pc:grpChg>
        <pc:grpChg chg="mod">
          <ac:chgData name="Hoàng Thông Trương" userId="5ee39a359a88c745" providerId="LiveId" clId="{DA1F768B-6217-4144-9B39-6DB202771E18}" dt="2022-01-31T14:20:36.646" v="185" actId="14100"/>
          <ac:grpSpMkLst>
            <pc:docMk/>
            <pc:sldMk cId="862136884" sldId="258"/>
            <ac:grpSpMk id="8" creationId="{255FCD3D-57C1-4E52-87DB-33C132776347}"/>
          </ac:grpSpMkLst>
        </pc:grpChg>
        <pc:picChg chg="add del mod">
          <ac:chgData name="Hoàng Thông Trương" userId="5ee39a359a88c745" providerId="LiveId" clId="{DA1F768B-6217-4144-9B39-6DB202771E18}" dt="2022-01-31T14:18:42.672" v="147"/>
          <ac:picMkLst>
            <pc:docMk/>
            <pc:sldMk cId="862136884" sldId="258"/>
            <ac:picMk id="3" creationId="{0515EF83-9F31-47A7-9ED5-8F27C586498C}"/>
          </ac:picMkLst>
        </pc:picChg>
        <pc:picChg chg="add del mod">
          <ac:chgData name="Hoàng Thông Trương" userId="5ee39a359a88c745" providerId="LiveId" clId="{DA1F768B-6217-4144-9B39-6DB202771E18}" dt="2022-01-31T14:18:42.672" v="147"/>
          <ac:picMkLst>
            <pc:docMk/>
            <pc:sldMk cId="862136884" sldId="258"/>
            <ac:picMk id="4" creationId="{118AF666-E946-4325-8860-4BB7A6FF7E16}"/>
          </ac:picMkLst>
        </pc:picChg>
        <pc:picChg chg="add del mod">
          <ac:chgData name="Hoàng Thông Trương" userId="5ee39a359a88c745" providerId="LiveId" clId="{DA1F768B-6217-4144-9B39-6DB202771E18}" dt="2022-01-31T14:18:42.672" v="147"/>
          <ac:picMkLst>
            <pc:docMk/>
            <pc:sldMk cId="862136884" sldId="258"/>
            <ac:picMk id="5" creationId="{BA24E48F-15CB-4C01-AB22-B54201A4FE23}"/>
          </ac:picMkLst>
        </pc:picChg>
      </pc:sldChg>
      <pc:sldChg chg="addSp delSp modSp new mod setBg addAnim delAnim modAnim">
        <pc:chgData name="Hoàng Thông Trương" userId="5ee39a359a88c745" providerId="LiveId" clId="{DA1F768B-6217-4144-9B39-6DB202771E18}" dt="2022-01-31T15:32:08.803" v="868"/>
        <pc:sldMkLst>
          <pc:docMk/>
          <pc:sldMk cId="1654729691" sldId="259"/>
        </pc:sldMkLst>
        <pc:spChg chg="del mod">
          <ac:chgData name="Hoàng Thông Trương" userId="5ee39a359a88c745" providerId="LiveId" clId="{DA1F768B-6217-4144-9B39-6DB202771E18}" dt="2022-01-31T15:15:33.290" v="312"/>
          <ac:spMkLst>
            <pc:docMk/>
            <pc:sldMk cId="1654729691" sldId="259"/>
            <ac:spMk id="2" creationId="{53F612C8-BE6D-410C-9F1F-F91CCB94DE1E}"/>
          </ac:spMkLst>
        </pc:spChg>
        <pc:spChg chg="add mod">
          <ac:chgData name="Hoàng Thông Trương" userId="5ee39a359a88c745" providerId="LiveId" clId="{DA1F768B-6217-4144-9B39-6DB202771E18}" dt="2022-01-31T15:23:26.013" v="488" actId="2711"/>
          <ac:spMkLst>
            <pc:docMk/>
            <pc:sldMk cId="1654729691" sldId="259"/>
            <ac:spMk id="3" creationId="{E0B25F3B-3D8A-4207-B641-E8C1AC83D1CF}"/>
          </ac:spMkLst>
        </pc:spChg>
        <pc:spChg chg="mod">
          <ac:chgData name="Hoàng Thông Trương" userId="5ee39a359a88c745" providerId="LiveId" clId="{DA1F768B-6217-4144-9B39-6DB202771E18}" dt="2022-01-31T15:15:49.515" v="316" actId="14100"/>
          <ac:spMkLst>
            <pc:docMk/>
            <pc:sldMk cId="1654729691" sldId="259"/>
            <ac:spMk id="5" creationId="{7A9AA146-1696-4B27-8A0D-BEAF6139641A}"/>
          </ac:spMkLst>
        </pc:spChg>
        <pc:spChg chg="mod">
          <ac:chgData name="Hoàng Thông Trương" userId="5ee39a359a88c745" providerId="LiveId" clId="{DA1F768B-6217-4144-9B39-6DB202771E18}" dt="2022-01-31T15:15:49.515" v="316" actId="14100"/>
          <ac:spMkLst>
            <pc:docMk/>
            <pc:sldMk cId="1654729691" sldId="259"/>
            <ac:spMk id="6" creationId="{9A985268-499E-4C97-88DC-A419B19558E6}"/>
          </ac:spMkLst>
        </pc:spChg>
        <pc:spChg chg="mod">
          <ac:chgData name="Hoàng Thông Trương" userId="5ee39a359a88c745" providerId="LiveId" clId="{DA1F768B-6217-4144-9B39-6DB202771E18}" dt="2022-01-31T15:15:49.515" v="316" actId="14100"/>
          <ac:spMkLst>
            <pc:docMk/>
            <pc:sldMk cId="1654729691" sldId="259"/>
            <ac:spMk id="7" creationId="{BA0264AA-CDEB-4889-81B7-6D5BDF84AC77}"/>
          </ac:spMkLst>
        </pc:spChg>
        <pc:spChg chg="mod">
          <ac:chgData name="Hoàng Thông Trương" userId="5ee39a359a88c745" providerId="LiveId" clId="{DA1F768B-6217-4144-9B39-6DB202771E18}" dt="2022-01-31T15:15:49.515" v="316" actId="14100"/>
          <ac:spMkLst>
            <pc:docMk/>
            <pc:sldMk cId="1654729691" sldId="259"/>
            <ac:spMk id="8" creationId="{15ACFA9F-65AB-49B5-9CC2-69D70D5D6F50}"/>
          </ac:spMkLst>
        </pc:spChg>
        <pc:spChg chg="mod">
          <ac:chgData name="Hoàng Thông Trương" userId="5ee39a359a88c745" providerId="LiveId" clId="{DA1F768B-6217-4144-9B39-6DB202771E18}" dt="2022-01-31T15:15:49.515" v="316" actId="14100"/>
          <ac:spMkLst>
            <pc:docMk/>
            <pc:sldMk cId="1654729691" sldId="259"/>
            <ac:spMk id="9" creationId="{4445B4CF-04BF-4178-A9EA-67503F498B8B}"/>
          </ac:spMkLst>
        </pc:spChg>
        <pc:spChg chg="mod">
          <ac:chgData name="Hoàng Thông Trương" userId="5ee39a359a88c745" providerId="LiveId" clId="{DA1F768B-6217-4144-9B39-6DB202771E18}" dt="2022-01-31T15:15:49.515" v="316" actId="14100"/>
          <ac:spMkLst>
            <pc:docMk/>
            <pc:sldMk cId="1654729691" sldId="259"/>
            <ac:spMk id="10" creationId="{B087A71A-D7F1-4444-BDE7-50261589DA02}"/>
          </ac:spMkLst>
        </pc:spChg>
        <pc:spChg chg="mod">
          <ac:chgData name="Hoàng Thông Trương" userId="5ee39a359a88c745" providerId="LiveId" clId="{DA1F768B-6217-4144-9B39-6DB202771E18}" dt="2022-01-31T15:15:49.515" v="316" actId="14100"/>
          <ac:spMkLst>
            <pc:docMk/>
            <pc:sldMk cId="1654729691" sldId="259"/>
            <ac:spMk id="11" creationId="{CEE76A0D-3383-49BD-8BF5-E90382704B0F}"/>
          </ac:spMkLst>
        </pc:spChg>
        <pc:spChg chg="mod">
          <ac:chgData name="Hoàng Thông Trương" userId="5ee39a359a88c745" providerId="LiveId" clId="{DA1F768B-6217-4144-9B39-6DB202771E18}" dt="2022-01-31T15:15:49.515" v="316" actId="14100"/>
          <ac:spMkLst>
            <pc:docMk/>
            <pc:sldMk cId="1654729691" sldId="259"/>
            <ac:spMk id="12" creationId="{CA3A5073-6624-47A9-9B82-1141079C26FE}"/>
          </ac:spMkLst>
        </pc:spChg>
        <pc:spChg chg="mod">
          <ac:chgData name="Hoàng Thông Trương" userId="5ee39a359a88c745" providerId="LiveId" clId="{DA1F768B-6217-4144-9B39-6DB202771E18}" dt="2022-01-31T15:15:49.515" v="316" actId="14100"/>
          <ac:spMkLst>
            <pc:docMk/>
            <pc:sldMk cId="1654729691" sldId="259"/>
            <ac:spMk id="13" creationId="{514E30B7-4006-4430-9924-441A54598B0F}"/>
          </ac:spMkLst>
        </pc:spChg>
        <pc:spChg chg="mod">
          <ac:chgData name="Hoàng Thông Trương" userId="5ee39a359a88c745" providerId="LiveId" clId="{DA1F768B-6217-4144-9B39-6DB202771E18}" dt="2022-01-31T15:15:49.515" v="316" actId="14100"/>
          <ac:spMkLst>
            <pc:docMk/>
            <pc:sldMk cId="1654729691" sldId="259"/>
            <ac:spMk id="14" creationId="{84139CAA-2C51-4823-AB65-463F92BBBC7D}"/>
          </ac:spMkLst>
        </pc:spChg>
        <pc:spChg chg="mod">
          <ac:chgData name="Hoàng Thông Trương" userId="5ee39a359a88c745" providerId="LiveId" clId="{DA1F768B-6217-4144-9B39-6DB202771E18}" dt="2022-01-31T15:15:49.515" v="316" actId="14100"/>
          <ac:spMkLst>
            <pc:docMk/>
            <pc:sldMk cId="1654729691" sldId="259"/>
            <ac:spMk id="15" creationId="{A391AA3F-1143-4482-971B-1A077AAA8C39}"/>
          </ac:spMkLst>
        </pc:spChg>
        <pc:spChg chg="mod">
          <ac:chgData name="Hoàng Thông Trương" userId="5ee39a359a88c745" providerId="LiveId" clId="{DA1F768B-6217-4144-9B39-6DB202771E18}" dt="2022-01-31T15:15:49.515" v="316" actId="14100"/>
          <ac:spMkLst>
            <pc:docMk/>
            <pc:sldMk cId="1654729691" sldId="259"/>
            <ac:spMk id="16" creationId="{0B500F72-5A5B-47CD-9CA4-7722DD7345D4}"/>
          </ac:spMkLst>
        </pc:spChg>
        <pc:spChg chg="mod">
          <ac:chgData name="Hoàng Thông Trương" userId="5ee39a359a88c745" providerId="LiveId" clId="{DA1F768B-6217-4144-9B39-6DB202771E18}" dt="2022-01-31T15:15:49.515" v="316" actId="14100"/>
          <ac:spMkLst>
            <pc:docMk/>
            <pc:sldMk cId="1654729691" sldId="259"/>
            <ac:spMk id="17" creationId="{6E8470D2-29CB-45FF-B62F-0094ADB24B37}"/>
          </ac:spMkLst>
        </pc:spChg>
        <pc:spChg chg="mod">
          <ac:chgData name="Hoàng Thông Trương" userId="5ee39a359a88c745" providerId="LiveId" clId="{DA1F768B-6217-4144-9B39-6DB202771E18}" dt="2022-01-31T15:15:49.515" v="316" actId="14100"/>
          <ac:spMkLst>
            <pc:docMk/>
            <pc:sldMk cId="1654729691" sldId="259"/>
            <ac:spMk id="18" creationId="{CC211E51-16B8-44D1-8F51-F0A64EE62BE0}"/>
          </ac:spMkLst>
        </pc:spChg>
        <pc:spChg chg="mod">
          <ac:chgData name="Hoàng Thông Trương" userId="5ee39a359a88c745" providerId="LiveId" clId="{DA1F768B-6217-4144-9B39-6DB202771E18}" dt="2022-01-31T15:15:49.515" v="316" actId="14100"/>
          <ac:spMkLst>
            <pc:docMk/>
            <pc:sldMk cId="1654729691" sldId="259"/>
            <ac:spMk id="19" creationId="{1F11680F-868C-49ED-ADED-AA142FF1AFF9}"/>
          </ac:spMkLst>
        </pc:spChg>
        <pc:spChg chg="mod">
          <ac:chgData name="Hoàng Thông Trương" userId="5ee39a359a88c745" providerId="LiveId" clId="{DA1F768B-6217-4144-9B39-6DB202771E18}" dt="2022-01-31T15:15:49.515" v="316" actId="14100"/>
          <ac:spMkLst>
            <pc:docMk/>
            <pc:sldMk cId="1654729691" sldId="259"/>
            <ac:spMk id="20" creationId="{22504BB0-0874-41A4-B472-D9E85DF57E59}"/>
          </ac:spMkLst>
        </pc:spChg>
        <pc:spChg chg="mod">
          <ac:chgData name="Hoàng Thông Trương" userId="5ee39a359a88c745" providerId="LiveId" clId="{DA1F768B-6217-4144-9B39-6DB202771E18}" dt="2022-01-31T15:15:49.515" v="316" actId="14100"/>
          <ac:spMkLst>
            <pc:docMk/>
            <pc:sldMk cId="1654729691" sldId="259"/>
            <ac:spMk id="21" creationId="{3A5F2CC7-E604-4098-BECD-369612E7C61A}"/>
          </ac:spMkLst>
        </pc:spChg>
        <pc:spChg chg="mod">
          <ac:chgData name="Hoàng Thông Trương" userId="5ee39a359a88c745" providerId="LiveId" clId="{DA1F768B-6217-4144-9B39-6DB202771E18}" dt="2022-01-31T15:15:49.515" v="316" actId="14100"/>
          <ac:spMkLst>
            <pc:docMk/>
            <pc:sldMk cId="1654729691" sldId="259"/>
            <ac:spMk id="23" creationId="{7C3E26ED-09D7-4A21-A451-139BF64EF1E7}"/>
          </ac:spMkLst>
        </pc:spChg>
        <pc:spChg chg="mod">
          <ac:chgData name="Hoàng Thông Trương" userId="5ee39a359a88c745" providerId="LiveId" clId="{DA1F768B-6217-4144-9B39-6DB202771E18}" dt="2022-01-31T15:15:49.515" v="316" actId="14100"/>
          <ac:spMkLst>
            <pc:docMk/>
            <pc:sldMk cId="1654729691" sldId="259"/>
            <ac:spMk id="24" creationId="{2798C803-DAD3-4B76-B325-6EBF06DE186A}"/>
          </ac:spMkLst>
        </pc:spChg>
        <pc:spChg chg="mod">
          <ac:chgData name="Hoàng Thông Trương" userId="5ee39a359a88c745" providerId="LiveId" clId="{DA1F768B-6217-4144-9B39-6DB202771E18}" dt="2022-01-31T15:15:49.515" v="316" actId="14100"/>
          <ac:spMkLst>
            <pc:docMk/>
            <pc:sldMk cId="1654729691" sldId="259"/>
            <ac:spMk id="27" creationId="{0621FD9F-9D1D-4435-BA57-E30E42A7BC8F}"/>
          </ac:spMkLst>
        </pc:spChg>
        <pc:spChg chg="mod">
          <ac:chgData name="Hoàng Thông Trương" userId="5ee39a359a88c745" providerId="LiveId" clId="{DA1F768B-6217-4144-9B39-6DB202771E18}" dt="2022-01-31T15:15:49.515" v="316" actId="14100"/>
          <ac:spMkLst>
            <pc:docMk/>
            <pc:sldMk cId="1654729691" sldId="259"/>
            <ac:spMk id="28" creationId="{8B037317-F301-4352-8323-D05715EEC29E}"/>
          </ac:spMkLst>
        </pc:spChg>
        <pc:spChg chg="mod">
          <ac:chgData name="Hoàng Thông Trương" userId="5ee39a359a88c745" providerId="LiveId" clId="{DA1F768B-6217-4144-9B39-6DB202771E18}" dt="2022-01-31T15:15:49.515" v="316" actId="14100"/>
          <ac:spMkLst>
            <pc:docMk/>
            <pc:sldMk cId="1654729691" sldId="259"/>
            <ac:spMk id="29" creationId="{F417D474-4BAC-44EB-8682-4E387990E3F3}"/>
          </ac:spMkLst>
        </pc:spChg>
        <pc:spChg chg="mod">
          <ac:chgData name="Hoàng Thông Trương" userId="5ee39a359a88c745" providerId="LiveId" clId="{DA1F768B-6217-4144-9B39-6DB202771E18}" dt="2022-01-31T15:15:49.515" v="316" actId="14100"/>
          <ac:spMkLst>
            <pc:docMk/>
            <pc:sldMk cId="1654729691" sldId="259"/>
            <ac:spMk id="30" creationId="{22DA3247-91E0-48D2-9564-B2136286137E}"/>
          </ac:spMkLst>
        </pc:spChg>
        <pc:spChg chg="mod">
          <ac:chgData name="Hoàng Thông Trương" userId="5ee39a359a88c745" providerId="LiveId" clId="{DA1F768B-6217-4144-9B39-6DB202771E18}" dt="2022-01-31T15:15:49.515" v="316" actId="14100"/>
          <ac:spMkLst>
            <pc:docMk/>
            <pc:sldMk cId="1654729691" sldId="259"/>
            <ac:spMk id="31" creationId="{B42F4614-56D1-41F2-AE2F-7225FB3D1DAC}"/>
          </ac:spMkLst>
        </pc:spChg>
        <pc:spChg chg="mod">
          <ac:chgData name="Hoàng Thông Trương" userId="5ee39a359a88c745" providerId="LiveId" clId="{DA1F768B-6217-4144-9B39-6DB202771E18}" dt="2022-01-31T15:15:49.515" v="316" actId="14100"/>
          <ac:spMkLst>
            <pc:docMk/>
            <pc:sldMk cId="1654729691" sldId="259"/>
            <ac:spMk id="32" creationId="{5C6F9B62-5A90-4ED0-9BCB-96C83F7DE0B4}"/>
          </ac:spMkLst>
        </pc:spChg>
        <pc:spChg chg="mod">
          <ac:chgData name="Hoàng Thông Trương" userId="5ee39a359a88c745" providerId="LiveId" clId="{DA1F768B-6217-4144-9B39-6DB202771E18}" dt="2022-01-31T15:15:49.515" v="316" actId="14100"/>
          <ac:spMkLst>
            <pc:docMk/>
            <pc:sldMk cId="1654729691" sldId="259"/>
            <ac:spMk id="33" creationId="{57E8D411-A8EC-48AC-9BEF-377028C41707}"/>
          </ac:spMkLst>
        </pc:spChg>
        <pc:spChg chg="mod">
          <ac:chgData name="Hoàng Thông Trương" userId="5ee39a359a88c745" providerId="LiveId" clId="{DA1F768B-6217-4144-9B39-6DB202771E18}" dt="2022-01-31T15:15:49.515" v="316" actId="14100"/>
          <ac:spMkLst>
            <pc:docMk/>
            <pc:sldMk cId="1654729691" sldId="259"/>
            <ac:spMk id="34" creationId="{4268BC09-AAF5-4305-A62F-6F8E60728169}"/>
          </ac:spMkLst>
        </pc:spChg>
        <pc:spChg chg="mod">
          <ac:chgData name="Hoàng Thông Trương" userId="5ee39a359a88c745" providerId="LiveId" clId="{DA1F768B-6217-4144-9B39-6DB202771E18}" dt="2022-01-31T15:15:49.515" v="316" actId="14100"/>
          <ac:spMkLst>
            <pc:docMk/>
            <pc:sldMk cId="1654729691" sldId="259"/>
            <ac:spMk id="35" creationId="{C0A38CA7-A2E9-491E-8ED1-BEBEBF9EA4EA}"/>
          </ac:spMkLst>
        </pc:spChg>
        <pc:spChg chg="mod">
          <ac:chgData name="Hoàng Thông Trương" userId="5ee39a359a88c745" providerId="LiveId" clId="{DA1F768B-6217-4144-9B39-6DB202771E18}" dt="2022-01-31T15:15:49.515" v="316" actId="14100"/>
          <ac:spMkLst>
            <pc:docMk/>
            <pc:sldMk cId="1654729691" sldId="259"/>
            <ac:spMk id="36" creationId="{C2109727-A3FA-4F48-9043-2457C8ED5FBB}"/>
          </ac:spMkLst>
        </pc:spChg>
        <pc:spChg chg="mod">
          <ac:chgData name="Hoàng Thông Trương" userId="5ee39a359a88c745" providerId="LiveId" clId="{DA1F768B-6217-4144-9B39-6DB202771E18}" dt="2022-01-31T15:15:49.515" v="316" actId="14100"/>
          <ac:spMkLst>
            <pc:docMk/>
            <pc:sldMk cId="1654729691" sldId="259"/>
            <ac:spMk id="37" creationId="{A45E8AE8-3F29-497B-A951-0E4F69CBC6DA}"/>
          </ac:spMkLst>
        </pc:spChg>
        <pc:spChg chg="mod">
          <ac:chgData name="Hoàng Thông Trương" userId="5ee39a359a88c745" providerId="LiveId" clId="{DA1F768B-6217-4144-9B39-6DB202771E18}" dt="2022-01-31T15:15:49.515" v="316" actId="14100"/>
          <ac:spMkLst>
            <pc:docMk/>
            <pc:sldMk cId="1654729691" sldId="259"/>
            <ac:spMk id="38" creationId="{073AC598-357E-42D7-A642-A78C5AB309C2}"/>
          </ac:spMkLst>
        </pc:spChg>
        <pc:spChg chg="mod">
          <ac:chgData name="Hoàng Thông Trương" userId="5ee39a359a88c745" providerId="LiveId" clId="{DA1F768B-6217-4144-9B39-6DB202771E18}" dt="2022-01-31T15:15:49.515" v="316" actId="14100"/>
          <ac:spMkLst>
            <pc:docMk/>
            <pc:sldMk cId="1654729691" sldId="259"/>
            <ac:spMk id="39" creationId="{D20D55F8-080B-45B3-8437-ED4EA368AF5B}"/>
          </ac:spMkLst>
        </pc:spChg>
        <pc:spChg chg="mod">
          <ac:chgData name="Hoàng Thông Trương" userId="5ee39a359a88c745" providerId="LiveId" clId="{DA1F768B-6217-4144-9B39-6DB202771E18}" dt="2022-01-31T15:15:49.515" v="316" actId="14100"/>
          <ac:spMkLst>
            <pc:docMk/>
            <pc:sldMk cId="1654729691" sldId="259"/>
            <ac:spMk id="40" creationId="{5EB8C69D-5A88-4D69-8C1A-E989710A7B03}"/>
          </ac:spMkLst>
        </pc:spChg>
        <pc:spChg chg="mod">
          <ac:chgData name="Hoàng Thông Trương" userId="5ee39a359a88c745" providerId="LiveId" clId="{DA1F768B-6217-4144-9B39-6DB202771E18}" dt="2022-01-31T15:15:49.515" v="316" actId="14100"/>
          <ac:spMkLst>
            <pc:docMk/>
            <pc:sldMk cId="1654729691" sldId="259"/>
            <ac:spMk id="41" creationId="{1E053D31-C5A7-47F7-A912-90F1D068D3AD}"/>
          </ac:spMkLst>
        </pc:spChg>
        <pc:spChg chg="mod">
          <ac:chgData name="Hoàng Thông Trương" userId="5ee39a359a88c745" providerId="LiveId" clId="{DA1F768B-6217-4144-9B39-6DB202771E18}" dt="2022-01-31T15:15:49.515" v="316" actId="14100"/>
          <ac:spMkLst>
            <pc:docMk/>
            <pc:sldMk cId="1654729691" sldId="259"/>
            <ac:spMk id="42" creationId="{11EE6C93-C8C5-4641-B093-42D4DAA6321E}"/>
          </ac:spMkLst>
        </pc:spChg>
        <pc:spChg chg="mod">
          <ac:chgData name="Hoàng Thông Trương" userId="5ee39a359a88c745" providerId="LiveId" clId="{DA1F768B-6217-4144-9B39-6DB202771E18}" dt="2022-01-31T15:15:49.515" v="316" actId="14100"/>
          <ac:spMkLst>
            <pc:docMk/>
            <pc:sldMk cId="1654729691" sldId="259"/>
            <ac:spMk id="43" creationId="{C51F45AC-8513-4DBD-932A-642E91FF2382}"/>
          </ac:spMkLst>
        </pc:spChg>
        <pc:spChg chg="mod">
          <ac:chgData name="Hoàng Thông Trương" userId="5ee39a359a88c745" providerId="LiveId" clId="{DA1F768B-6217-4144-9B39-6DB202771E18}" dt="2022-01-31T15:15:49.515" v="316" actId="14100"/>
          <ac:spMkLst>
            <pc:docMk/>
            <pc:sldMk cId="1654729691" sldId="259"/>
            <ac:spMk id="44" creationId="{AAC954B7-FDB6-4C2B-9AD2-2C86ADFDFBED}"/>
          </ac:spMkLst>
        </pc:spChg>
        <pc:spChg chg="mod">
          <ac:chgData name="Hoàng Thông Trương" userId="5ee39a359a88c745" providerId="LiveId" clId="{DA1F768B-6217-4144-9B39-6DB202771E18}" dt="2022-01-31T15:15:49.515" v="316" actId="14100"/>
          <ac:spMkLst>
            <pc:docMk/>
            <pc:sldMk cId="1654729691" sldId="259"/>
            <ac:spMk id="45" creationId="{1CB96E31-4C66-4CFB-A981-29E57355A55E}"/>
          </ac:spMkLst>
        </pc:spChg>
        <pc:spChg chg="mod">
          <ac:chgData name="Hoàng Thông Trương" userId="5ee39a359a88c745" providerId="LiveId" clId="{DA1F768B-6217-4144-9B39-6DB202771E18}" dt="2022-01-31T15:15:49.515" v="316" actId="14100"/>
          <ac:spMkLst>
            <pc:docMk/>
            <pc:sldMk cId="1654729691" sldId="259"/>
            <ac:spMk id="46" creationId="{FBC944FB-6572-4683-865D-795D4712BB3D}"/>
          </ac:spMkLst>
        </pc:spChg>
        <pc:spChg chg="mod">
          <ac:chgData name="Hoàng Thông Trương" userId="5ee39a359a88c745" providerId="LiveId" clId="{DA1F768B-6217-4144-9B39-6DB202771E18}" dt="2022-01-31T15:15:49.515" v="316" actId="14100"/>
          <ac:spMkLst>
            <pc:docMk/>
            <pc:sldMk cId="1654729691" sldId="259"/>
            <ac:spMk id="47" creationId="{B099E184-8475-49A2-9D96-A6AD25D7F80F}"/>
          </ac:spMkLst>
        </pc:spChg>
        <pc:spChg chg="mod">
          <ac:chgData name="Hoàng Thông Trương" userId="5ee39a359a88c745" providerId="LiveId" clId="{DA1F768B-6217-4144-9B39-6DB202771E18}" dt="2022-01-31T15:15:49.515" v="316" actId="14100"/>
          <ac:spMkLst>
            <pc:docMk/>
            <pc:sldMk cId="1654729691" sldId="259"/>
            <ac:spMk id="48" creationId="{A1EBA7F4-7957-4CC1-BD5C-87FAA213EBF3}"/>
          </ac:spMkLst>
        </pc:spChg>
        <pc:spChg chg="mod">
          <ac:chgData name="Hoàng Thông Trương" userId="5ee39a359a88c745" providerId="LiveId" clId="{DA1F768B-6217-4144-9B39-6DB202771E18}" dt="2022-01-31T15:15:49.515" v="316" actId="14100"/>
          <ac:spMkLst>
            <pc:docMk/>
            <pc:sldMk cId="1654729691" sldId="259"/>
            <ac:spMk id="49" creationId="{14932198-5E31-463F-92CD-58528D9B57A8}"/>
          </ac:spMkLst>
        </pc:spChg>
        <pc:spChg chg="mod">
          <ac:chgData name="Hoàng Thông Trương" userId="5ee39a359a88c745" providerId="LiveId" clId="{DA1F768B-6217-4144-9B39-6DB202771E18}" dt="2022-01-31T15:15:49.515" v="316" actId="14100"/>
          <ac:spMkLst>
            <pc:docMk/>
            <pc:sldMk cId="1654729691" sldId="259"/>
            <ac:spMk id="50" creationId="{533487E8-84A3-48A6-A53F-9127DE7964AD}"/>
          </ac:spMkLst>
        </pc:spChg>
        <pc:spChg chg="mod">
          <ac:chgData name="Hoàng Thông Trương" userId="5ee39a359a88c745" providerId="LiveId" clId="{DA1F768B-6217-4144-9B39-6DB202771E18}" dt="2022-01-31T15:15:49.515" v="316" actId="14100"/>
          <ac:spMkLst>
            <pc:docMk/>
            <pc:sldMk cId="1654729691" sldId="259"/>
            <ac:spMk id="51" creationId="{8449F0FB-BFA8-4BF5-BEE2-5493F438FB4B}"/>
          </ac:spMkLst>
        </pc:spChg>
        <pc:spChg chg="mod">
          <ac:chgData name="Hoàng Thông Trương" userId="5ee39a359a88c745" providerId="LiveId" clId="{DA1F768B-6217-4144-9B39-6DB202771E18}" dt="2022-01-31T15:15:49.515" v="316" actId="14100"/>
          <ac:spMkLst>
            <pc:docMk/>
            <pc:sldMk cId="1654729691" sldId="259"/>
            <ac:spMk id="52" creationId="{605BD765-AD16-4959-8D04-279245BE3AD0}"/>
          </ac:spMkLst>
        </pc:spChg>
        <pc:spChg chg="mod">
          <ac:chgData name="Hoàng Thông Trương" userId="5ee39a359a88c745" providerId="LiveId" clId="{DA1F768B-6217-4144-9B39-6DB202771E18}" dt="2022-01-31T15:15:49.515" v="316" actId="14100"/>
          <ac:spMkLst>
            <pc:docMk/>
            <pc:sldMk cId="1654729691" sldId="259"/>
            <ac:spMk id="53" creationId="{772600CD-187D-4A60-AEB4-DB009C662FE2}"/>
          </ac:spMkLst>
        </pc:spChg>
        <pc:spChg chg="mod">
          <ac:chgData name="Hoàng Thông Trương" userId="5ee39a359a88c745" providerId="LiveId" clId="{DA1F768B-6217-4144-9B39-6DB202771E18}" dt="2022-01-31T15:15:49.515" v="316" actId="14100"/>
          <ac:spMkLst>
            <pc:docMk/>
            <pc:sldMk cId="1654729691" sldId="259"/>
            <ac:spMk id="54" creationId="{BE84C48C-0F18-4CC9-9F04-1784C06DC316}"/>
          </ac:spMkLst>
        </pc:spChg>
        <pc:spChg chg="mod">
          <ac:chgData name="Hoàng Thông Trương" userId="5ee39a359a88c745" providerId="LiveId" clId="{DA1F768B-6217-4144-9B39-6DB202771E18}" dt="2022-01-31T15:15:49.515" v="316" actId="14100"/>
          <ac:spMkLst>
            <pc:docMk/>
            <pc:sldMk cId="1654729691" sldId="259"/>
            <ac:spMk id="55" creationId="{66B2CBA3-D6EE-4CC5-894F-ADF8D4A26AA0}"/>
          </ac:spMkLst>
        </pc:spChg>
        <pc:spChg chg="mod">
          <ac:chgData name="Hoàng Thông Trương" userId="5ee39a359a88c745" providerId="LiveId" clId="{DA1F768B-6217-4144-9B39-6DB202771E18}" dt="2022-01-31T15:15:49.515" v="316" actId="14100"/>
          <ac:spMkLst>
            <pc:docMk/>
            <pc:sldMk cId="1654729691" sldId="259"/>
            <ac:spMk id="56" creationId="{0F0BB98D-D0D8-453D-8F9C-34E630BA97D2}"/>
          </ac:spMkLst>
        </pc:spChg>
        <pc:spChg chg="mod">
          <ac:chgData name="Hoàng Thông Trương" userId="5ee39a359a88c745" providerId="LiveId" clId="{DA1F768B-6217-4144-9B39-6DB202771E18}" dt="2022-01-31T15:15:49.515" v="316" actId="14100"/>
          <ac:spMkLst>
            <pc:docMk/>
            <pc:sldMk cId="1654729691" sldId="259"/>
            <ac:spMk id="57" creationId="{73DE66B3-5C4D-47CA-8951-5C3D8B02AA4A}"/>
          </ac:spMkLst>
        </pc:spChg>
        <pc:spChg chg="mod">
          <ac:chgData name="Hoàng Thông Trương" userId="5ee39a359a88c745" providerId="LiveId" clId="{DA1F768B-6217-4144-9B39-6DB202771E18}" dt="2022-01-31T15:15:49.515" v="316" actId="14100"/>
          <ac:spMkLst>
            <pc:docMk/>
            <pc:sldMk cId="1654729691" sldId="259"/>
            <ac:spMk id="58" creationId="{C0DE0690-5285-4317-9BC3-A1FF4F99EFB1}"/>
          </ac:spMkLst>
        </pc:spChg>
        <pc:spChg chg="mod">
          <ac:chgData name="Hoàng Thông Trương" userId="5ee39a359a88c745" providerId="LiveId" clId="{DA1F768B-6217-4144-9B39-6DB202771E18}" dt="2022-01-31T15:15:49.515" v="316" actId="14100"/>
          <ac:spMkLst>
            <pc:docMk/>
            <pc:sldMk cId="1654729691" sldId="259"/>
            <ac:spMk id="59" creationId="{D73B9FD4-9E47-4CB5-9197-2E0464DE75CD}"/>
          </ac:spMkLst>
        </pc:spChg>
        <pc:spChg chg="mod">
          <ac:chgData name="Hoàng Thông Trương" userId="5ee39a359a88c745" providerId="LiveId" clId="{DA1F768B-6217-4144-9B39-6DB202771E18}" dt="2022-01-31T15:15:49.515" v="316" actId="14100"/>
          <ac:spMkLst>
            <pc:docMk/>
            <pc:sldMk cId="1654729691" sldId="259"/>
            <ac:spMk id="60" creationId="{5FD0593C-D893-4B27-B940-5D3329775312}"/>
          </ac:spMkLst>
        </pc:spChg>
        <pc:spChg chg="mod">
          <ac:chgData name="Hoàng Thông Trương" userId="5ee39a359a88c745" providerId="LiveId" clId="{DA1F768B-6217-4144-9B39-6DB202771E18}" dt="2022-01-31T15:15:49.515" v="316" actId="14100"/>
          <ac:spMkLst>
            <pc:docMk/>
            <pc:sldMk cId="1654729691" sldId="259"/>
            <ac:spMk id="61" creationId="{BC07C35E-62BB-4C28-9AF4-5118AEF5D627}"/>
          </ac:spMkLst>
        </pc:spChg>
        <pc:spChg chg="mod">
          <ac:chgData name="Hoàng Thông Trương" userId="5ee39a359a88c745" providerId="LiveId" clId="{DA1F768B-6217-4144-9B39-6DB202771E18}" dt="2022-01-31T15:15:49.515" v="316" actId="14100"/>
          <ac:spMkLst>
            <pc:docMk/>
            <pc:sldMk cId="1654729691" sldId="259"/>
            <ac:spMk id="62" creationId="{EC364E78-2332-45EF-B5BB-4C951892C31A}"/>
          </ac:spMkLst>
        </pc:spChg>
        <pc:spChg chg="mod">
          <ac:chgData name="Hoàng Thông Trương" userId="5ee39a359a88c745" providerId="LiveId" clId="{DA1F768B-6217-4144-9B39-6DB202771E18}" dt="2022-01-31T15:15:49.515" v="316" actId="14100"/>
          <ac:spMkLst>
            <pc:docMk/>
            <pc:sldMk cId="1654729691" sldId="259"/>
            <ac:spMk id="63" creationId="{68ED2011-1680-425F-8CB3-56C93603512B}"/>
          </ac:spMkLst>
        </pc:spChg>
        <pc:spChg chg="mod">
          <ac:chgData name="Hoàng Thông Trương" userId="5ee39a359a88c745" providerId="LiveId" clId="{DA1F768B-6217-4144-9B39-6DB202771E18}" dt="2022-01-31T15:15:49.515" v="316" actId="14100"/>
          <ac:spMkLst>
            <pc:docMk/>
            <pc:sldMk cId="1654729691" sldId="259"/>
            <ac:spMk id="64" creationId="{32AADF43-6B86-4099-B30A-02149AF0BECC}"/>
          </ac:spMkLst>
        </pc:spChg>
        <pc:spChg chg="mod">
          <ac:chgData name="Hoàng Thông Trương" userId="5ee39a359a88c745" providerId="LiveId" clId="{DA1F768B-6217-4144-9B39-6DB202771E18}" dt="2022-01-31T15:15:49.515" v="316" actId="14100"/>
          <ac:spMkLst>
            <pc:docMk/>
            <pc:sldMk cId="1654729691" sldId="259"/>
            <ac:spMk id="65" creationId="{92E58FCD-3651-452A-A63F-C9DECE6788E5}"/>
          </ac:spMkLst>
        </pc:spChg>
        <pc:spChg chg="mod">
          <ac:chgData name="Hoàng Thông Trương" userId="5ee39a359a88c745" providerId="LiveId" clId="{DA1F768B-6217-4144-9B39-6DB202771E18}" dt="2022-01-31T15:15:49.515" v="316" actId="14100"/>
          <ac:spMkLst>
            <pc:docMk/>
            <pc:sldMk cId="1654729691" sldId="259"/>
            <ac:spMk id="66" creationId="{CF705CBF-09B1-4DD6-9F8C-630E194891AC}"/>
          </ac:spMkLst>
        </pc:spChg>
        <pc:spChg chg="mod">
          <ac:chgData name="Hoàng Thông Trương" userId="5ee39a359a88c745" providerId="LiveId" clId="{DA1F768B-6217-4144-9B39-6DB202771E18}" dt="2022-01-31T15:15:49.515" v="316" actId="14100"/>
          <ac:spMkLst>
            <pc:docMk/>
            <pc:sldMk cId="1654729691" sldId="259"/>
            <ac:spMk id="67" creationId="{3C57CA9B-B839-4D96-A4DB-51C5875F22DE}"/>
          </ac:spMkLst>
        </pc:spChg>
        <pc:spChg chg="mod">
          <ac:chgData name="Hoàng Thông Trương" userId="5ee39a359a88c745" providerId="LiveId" clId="{DA1F768B-6217-4144-9B39-6DB202771E18}" dt="2022-01-31T15:15:49.515" v="316" actId="14100"/>
          <ac:spMkLst>
            <pc:docMk/>
            <pc:sldMk cId="1654729691" sldId="259"/>
            <ac:spMk id="68" creationId="{480D4A99-F9D3-41E2-BC67-9301B79DED9A}"/>
          </ac:spMkLst>
        </pc:spChg>
        <pc:spChg chg="mod">
          <ac:chgData name="Hoàng Thông Trương" userId="5ee39a359a88c745" providerId="LiveId" clId="{DA1F768B-6217-4144-9B39-6DB202771E18}" dt="2022-01-31T15:15:49.515" v="316" actId="14100"/>
          <ac:spMkLst>
            <pc:docMk/>
            <pc:sldMk cId="1654729691" sldId="259"/>
            <ac:spMk id="69" creationId="{BFED0BD0-7C91-4F51-8EE7-E1CD6E580643}"/>
          </ac:spMkLst>
        </pc:spChg>
        <pc:spChg chg="mod">
          <ac:chgData name="Hoàng Thông Trương" userId="5ee39a359a88c745" providerId="LiveId" clId="{DA1F768B-6217-4144-9B39-6DB202771E18}" dt="2022-01-31T15:15:49.515" v="316" actId="14100"/>
          <ac:spMkLst>
            <pc:docMk/>
            <pc:sldMk cId="1654729691" sldId="259"/>
            <ac:spMk id="70" creationId="{46150397-7F03-4068-913B-73D931954060}"/>
          </ac:spMkLst>
        </pc:spChg>
        <pc:spChg chg="mod">
          <ac:chgData name="Hoàng Thông Trương" userId="5ee39a359a88c745" providerId="LiveId" clId="{DA1F768B-6217-4144-9B39-6DB202771E18}" dt="2022-01-31T15:15:49.515" v="316" actId="14100"/>
          <ac:spMkLst>
            <pc:docMk/>
            <pc:sldMk cId="1654729691" sldId="259"/>
            <ac:spMk id="72" creationId="{F3A97DDD-2BF3-4D23-9690-5516C84ACE30}"/>
          </ac:spMkLst>
        </pc:spChg>
        <pc:spChg chg="mod">
          <ac:chgData name="Hoàng Thông Trương" userId="5ee39a359a88c745" providerId="LiveId" clId="{DA1F768B-6217-4144-9B39-6DB202771E18}" dt="2022-01-31T15:15:49.515" v="316" actId="14100"/>
          <ac:spMkLst>
            <pc:docMk/>
            <pc:sldMk cId="1654729691" sldId="259"/>
            <ac:spMk id="73" creationId="{42131F6A-3F6E-4B6F-96AC-7CAD31A01A68}"/>
          </ac:spMkLst>
        </pc:spChg>
        <pc:spChg chg="mod">
          <ac:chgData name="Hoàng Thông Trương" userId="5ee39a359a88c745" providerId="LiveId" clId="{DA1F768B-6217-4144-9B39-6DB202771E18}" dt="2022-01-31T15:15:49.515" v="316" actId="14100"/>
          <ac:spMkLst>
            <pc:docMk/>
            <pc:sldMk cId="1654729691" sldId="259"/>
            <ac:spMk id="74" creationId="{F0702666-622E-4A43-82E4-98F854BE9CD5}"/>
          </ac:spMkLst>
        </pc:spChg>
        <pc:spChg chg="add del mod">
          <ac:chgData name="Hoàng Thông Trương" userId="5ee39a359a88c745" providerId="LiveId" clId="{DA1F768B-6217-4144-9B39-6DB202771E18}" dt="2022-01-31T15:31:08.377" v="847" actId="208"/>
          <ac:spMkLst>
            <pc:docMk/>
            <pc:sldMk cId="1654729691" sldId="259"/>
            <ac:spMk id="75" creationId="{87BB29DC-0D25-40CF-924D-5B26DE3861BF}"/>
          </ac:spMkLst>
        </pc:spChg>
        <pc:spChg chg="add mod">
          <ac:chgData name="Hoàng Thông Trương" userId="5ee39a359a88c745" providerId="LiveId" clId="{DA1F768B-6217-4144-9B39-6DB202771E18}" dt="2022-01-31T15:31:19.831" v="850" actId="208"/>
          <ac:spMkLst>
            <pc:docMk/>
            <pc:sldMk cId="1654729691" sldId="259"/>
            <ac:spMk id="76" creationId="{3DAA42FC-DC56-4A0E-8110-042A3D851EB2}"/>
          </ac:spMkLst>
        </pc:spChg>
        <pc:spChg chg="add mod">
          <ac:chgData name="Hoàng Thông Trương" userId="5ee39a359a88c745" providerId="LiveId" clId="{DA1F768B-6217-4144-9B39-6DB202771E18}" dt="2022-01-31T15:31:46.134" v="862" actId="1037"/>
          <ac:spMkLst>
            <pc:docMk/>
            <pc:sldMk cId="1654729691" sldId="259"/>
            <ac:spMk id="80" creationId="{845B561E-6F5E-45BD-88C1-30D8292D991A}"/>
          </ac:spMkLst>
        </pc:spChg>
        <pc:spChg chg="add mod">
          <ac:chgData name="Hoàng Thông Trương" userId="5ee39a359a88c745" providerId="LiveId" clId="{DA1F768B-6217-4144-9B39-6DB202771E18}" dt="2022-01-31T15:31:39.214" v="859" actId="1076"/>
          <ac:spMkLst>
            <pc:docMk/>
            <pc:sldMk cId="1654729691" sldId="259"/>
            <ac:spMk id="81" creationId="{A2DC1DAC-C24E-4627-8771-9D2892D49189}"/>
          </ac:spMkLst>
        </pc:spChg>
        <pc:spChg chg="add mod">
          <ac:chgData name="Hoàng Thông Trương" userId="5ee39a359a88c745" providerId="LiveId" clId="{DA1F768B-6217-4144-9B39-6DB202771E18}" dt="2022-01-31T15:31:46.134" v="862" actId="1037"/>
          <ac:spMkLst>
            <pc:docMk/>
            <pc:sldMk cId="1654729691" sldId="259"/>
            <ac:spMk id="83" creationId="{B2B7FE38-8D75-4865-B5F0-1655E920888F}"/>
          </ac:spMkLst>
        </pc:spChg>
        <pc:spChg chg="add mod">
          <ac:chgData name="Hoàng Thông Trương" userId="5ee39a359a88c745" providerId="LiveId" clId="{DA1F768B-6217-4144-9B39-6DB202771E18}" dt="2022-01-31T15:31:36.862" v="858" actId="1076"/>
          <ac:spMkLst>
            <pc:docMk/>
            <pc:sldMk cId="1654729691" sldId="259"/>
            <ac:spMk id="84" creationId="{EBCCC2C1-DB40-41A4-B6AC-C1ED6FC35C47}"/>
          </ac:spMkLst>
        </pc:spChg>
        <pc:grpChg chg="add mod">
          <ac:chgData name="Hoàng Thông Trương" userId="5ee39a359a88c745" providerId="LiveId" clId="{DA1F768B-6217-4144-9B39-6DB202771E18}" dt="2022-01-31T15:17:21.405" v="329" actId="1076"/>
          <ac:grpSpMkLst>
            <pc:docMk/>
            <pc:sldMk cId="1654729691" sldId="259"/>
            <ac:grpSpMk id="4" creationId="{C28BAE4D-52C0-40B0-AF6A-EDF46E594E4D}"/>
          </ac:grpSpMkLst>
        </pc:grpChg>
        <pc:grpChg chg="add del mod">
          <ac:chgData name="Hoàng Thông Trương" userId="5ee39a359a88c745" providerId="LiveId" clId="{DA1F768B-6217-4144-9B39-6DB202771E18}" dt="2022-01-31T15:17:17.439" v="328" actId="478"/>
          <ac:grpSpMkLst>
            <pc:docMk/>
            <pc:sldMk cId="1654729691" sldId="259"/>
            <ac:grpSpMk id="22" creationId="{69BADF44-3ECA-487A-BADD-EB28238A37B9}"/>
          </ac:grpSpMkLst>
        </pc:grpChg>
        <pc:grpChg chg="add del mod">
          <ac:chgData name="Hoàng Thông Trương" userId="5ee39a359a88c745" providerId="LiveId" clId="{DA1F768B-6217-4144-9B39-6DB202771E18}" dt="2022-01-31T15:17:13.950" v="327" actId="478"/>
          <ac:grpSpMkLst>
            <pc:docMk/>
            <pc:sldMk cId="1654729691" sldId="259"/>
            <ac:grpSpMk id="26" creationId="{D624EDEA-00F4-4FA2-A3F5-AD74997F4769}"/>
          </ac:grpSpMkLst>
        </pc:grpChg>
        <pc:grpChg chg="add del mod">
          <ac:chgData name="Hoàng Thông Trương" userId="5ee39a359a88c745" providerId="LiveId" clId="{DA1F768B-6217-4144-9B39-6DB202771E18}" dt="2022-01-31T15:18:04.340" v="335" actId="478"/>
          <ac:grpSpMkLst>
            <pc:docMk/>
            <pc:sldMk cId="1654729691" sldId="259"/>
            <ac:grpSpMk id="71" creationId="{A5467601-81CC-4AA0-928D-16DBAC847D09}"/>
          </ac:grpSpMkLst>
        </pc:grpChg>
        <pc:picChg chg="add del mod">
          <ac:chgData name="Hoàng Thông Trương" userId="5ee39a359a88c745" providerId="LiveId" clId="{DA1F768B-6217-4144-9B39-6DB202771E18}" dt="2022-01-31T15:22:34.650" v="482" actId="478"/>
          <ac:picMkLst>
            <pc:docMk/>
            <pc:sldMk cId="1654729691" sldId="259"/>
            <ac:picMk id="25" creationId="{133490AF-4CAF-4016-8E1C-8C55E6412A99}"/>
          </ac:picMkLst>
        </pc:picChg>
        <pc:picChg chg="add del mod">
          <ac:chgData name="Hoàng Thông Trương" userId="5ee39a359a88c745" providerId="LiveId" clId="{DA1F768B-6217-4144-9B39-6DB202771E18}" dt="2022-01-31T15:18:56.662" v="340" actId="478"/>
          <ac:picMkLst>
            <pc:docMk/>
            <pc:sldMk cId="1654729691" sldId="259"/>
            <ac:picMk id="1026" creationId="{EC687143-EB46-47F6-B6B9-5FECDDF2E610}"/>
          </ac:picMkLst>
        </pc:picChg>
        <pc:picChg chg="add mod">
          <ac:chgData name="Hoàng Thông Trương" userId="5ee39a359a88c745" providerId="LiveId" clId="{DA1F768B-6217-4144-9B39-6DB202771E18}" dt="2022-01-31T15:31:24.620" v="853" actId="1035"/>
          <ac:picMkLst>
            <pc:docMk/>
            <pc:sldMk cId="1654729691" sldId="259"/>
            <ac:picMk id="1028" creationId="{12FF13B1-ADDC-4115-91E7-3FE01638201D}"/>
          </ac:picMkLst>
        </pc:picChg>
        <pc:picChg chg="add mod">
          <ac:chgData name="Hoàng Thông Trương" userId="5ee39a359a88c745" providerId="LiveId" clId="{DA1F768B-6217-4144-9B39-6DB202771E18}" dt="2022-01-31T15:31:40.684" v="860" actId="1076"/>
          <ac:picMkLst>
            <pc:docMk/>
            <pc:sldMk cId="1654729691" sldId="259"/>
            <ac:picMk id="1030" creationId="{D1020194-1795-4E58-B206-5805BED67970}"/>
          </ac:picMkLst>
        </pc:picChg>
        <pc:picChg chg="add mod">
          <ac:chgData name="Hoàng Thông Trương" userId="5ee39a359a88c745" providerId="LiveId" clId="{DA1F768B-6217-4144-9B39-6DB202771E18}" dt="2022-01-31T15:31:24.620" v="853" actId="1035"/>
          <ac:picMkLst>
            <pc:docMk/>
            <pc:sldMk cId="1654729691" sldId="259"/>
            <ac:picMk id="1032" creationId="{3D22A3DE-B1FF-4AA9-B2FD-110E32556F8F}"/>
          </ac:picMkLst>
        </pc:picChg>
      </pc:sldChg>
      <pc:sldChg chg="addSp delSp modSp new mod ord setBg delAnim modAnim">
        <pc:chgData name="Hoàng Thông Trương" userId="5ee39a359a88c745" providerId="LiveId" clId="{DA1F768B-6217-4144-9B39-6DB202771E18}" dt="2022-01-31T15:28:54.522" v="751"/>
        <pc:sldMkLst>
          <pc:docMk/>
          <pc:sldMk cId="141356527" sldId="260"/>
        </pc:sldMkLst>
        <pc:spChg chg="del mod">
          <ac:chgData name="Hoàng Thông Trương" userId="5ee39a359a88c745" providerId="LiveId" clId="{DA1F768B-6217-4144-9B39-6DB202771E18}" dt="2022-01-31T15:23:12.242" v="487"/>
          <ac:spMkLst>
            <pc:docMk/>
            <pc:sldMk cId="141356527" sldId="260"/>
            <ac:spMk id="2" creationId="{AC2BDACC-6CAC-4453-843A-EF71E05BF75E}"/>
          </ac:spMkLst>
        </pc:spChg>
        <pc:spChg chg="add mod">
          <ac:chgData name="Hoàng Thông Trương" userId="5ee39a359a88c745" providerId="LiveId" clId="{DA1F768B-6217-4144-9B39-6DB202771E18}" dt="2022-01-31T15:23:47.816" v="593" actId="20577"/>
          <ac:spMkLst>
            <pc:docMk/>
            <pc:sldMk cId="141356527" sldId="260"/>
            <ac:spMk id="3" creationId="{C3BF3B29-BF02-4404-BE1A-B3AC81BFDF0E}"/>
          </ac:spMkLst>
        </pc:spChg>
        <pc:spChg chg="mod">
          <ac:chgData name="Hoàng Thông Trương" userId="5ee39a359a88c745" providerId="LiveId" clId="{DA1F768B-6217-4144-9B39-6DB202771E18}" dt="2022-01-31T15:23:29.014" v="489"/>
          <ac:spMkLst>
            <pc:docMk/>
            <pc:sldMk cId="141356527" sldId="260"/>
            <ac:spMk id="5" creationId="{E23D0DA4-7359-48D2-9960-10E9530D982A}"/>
          </ac:spMkLst>
        </pc:spChg>
        <pc:spChg chg="mod">
          <ac:chgData name="Hoàng Thông Trương" userId="5ee39a359a88c745" providerId="LiveId" clId="{DA1F768B-6217-4144-9B39-6DB202771E18}" dt="2022-01-31T15:23:29.014" v="489"/>
          <ac:spMkLst>
            <pc:docMk/>
            <pc:sldMk cId="141356527" sldId="260"/>
            <ac:spMk id="6" creationId="{713183AD-A80F-439F-A4C6-84BD9CCAB0DF}"/>
          </ac:spMkLst>
        </pc:spChg>
        <pc:spChg chg="mod">
          <ac:chgData name="Hoàng Thông Trương" userId="5ee39a359a88c745" providerId="LiveId" clId="{DA1F768B-6217-4144-9B39-6DB202771E18}" dt="2022-01-31T15:23:29.014" v="489"/>
          <ac:spMkLst>
            <pc:docMk/>
            <pc:sldMk cId="141356527" sldId="260"/>
            <ac:spMk id="7" creationId="{19B8A6F1-012B-47DC-9C4B-EB337CCD57CE}"/>
          </ac:spMkLst>
        </pc:spChg>
        <pc:spChg chg="mod">
          <ac:chgData name="Hoàng Thông Trương" userId="5ee39a359a88c745" providerId="LiveId" clId="{DA1F768B-6217-4144-9B39-6DB202771E18}" dt="2022-01-31T15:23:29.014" v="489"/>
          <ac:spMkLst>
            <pc:docMk/>
            <pc:sldMk cId="141356527" sldId="260"/>
            <ac:spMk id="8" creationId="{42C280B4-65D4-41C2-90F7-EBE4FEC123E4}"/>
          </ac:spMkLst>
        </pc:spChg>
        <pc:spChg chg="mod">
          <ac:chgData name="Hoàng Thông Trương" userId="5ee39a359a88c745" providerId="LiveId" clId="{DA1F768B-6217-4144-9B39-6DB202771E18}" dt="2022-01-31T15:23:29.014" v="489"/>
          <ac:spMkLst>
            <pc:docMk/>
            <pc:sldMk cId="141356527" sldId="260"/>
            <ac:spMk id="9" creationId="{F94F98B8-948C-4D22-B672-E98472E8811D}"/>
          </ac:spMkLst>
        </pc:spChg>
        <pc:spChg chg="mod">
          <ac:chgData name="Hoàng Thông Trương" userId="5ee39a359a88c745" providerId="LiveId" clId="{DA1F768B-6217-4144-9B39-6DB202771E18}" dt="2022-01-31T15:23:29.014" v="489"/>
          <ac:spMkLst>
            <pc:docMk/>
            <pc:sldMk cId="141356527" sldId="260"/>
            <ac:spMk id="10" creationId="{5DF3FE70-2F57-4959-AF01-F021CA0ADD33}"/>
          </ac:spMkLst>
        </pc:spChg>
        <pc:spChg chg="mod">
          <ac:chgData name="Hoàng Thông Trương" userId="5ee39a359a88c745" providerId="LiveId" clId="{DA1F768B-6217-4144-9B39-6DB202771E18}" dt="2022-01-31T15:23:29.014" v="489"/>
          <ac:spMkLst>
            <pc:docMk/>
            <pc:sldMk cId="141356527" sldId="260"/>
            <ac:spMk id="11" creationId="{EDA84D71-D629-451A-82A1-B461BBDA1135}"/>
          </ac:spMkLst>
        </pc:spChg>
        <pc:spChg chg="mod">
          <ac:chgData name="Hoàng Thông Trương" userId="5ee39a359a88c745" providerId="LiveId" clId="{DA1F768B-6217-4144-9B39-6DB202771E18}" dt="2022-01-31T15:23:29.014" v="489"/>
          <ac:spMkLst>
            <pc:docMk/>
            <pc:sldMk cId="141356527" sldId="260"/>
            <ac:spMk id="12" creationId="{1328CE2F-DDE8-44EC-B3E8-FFD17ADCC4E8}"/>
          </ac:spMkLst>
        </pc:spChg>
        <pc:spChg chg="mod">
          <ac:chgData name="Hoàng Thông Trương" userId="5ee39a359a88c745" providerId="LiveId" clId="{DA1F768B-6217-4144-9B39-6DB202771E18}" dt="2022-01-31T15:23:29.014" v="489"/>
          <ac:spMkLst>
            <pc:docMk/>
            <pc:sldMk cId="141356527" sldId="260"/>
            <ac:spMk id="13" creationId="{4C75B225-698D-4CC6-84CD-C20DF91671C6}"/>
          </ac:spMkLst>
        </pc:spChg>
        <pc:spChg chg="mod">
          <ac:chgData name="Hoàng Thông Trương" userId="5ee39a359a88c745" providerId="LiveId" clId="{DA1F768B-6217-4144-9B39-6DB202771E18}" dt="2022-01-31T15:23:29.014" v="489"/>
          <ac:spMkLst>
            <pc:docMk/>
            <pc:sldMk cId="141356527" sldId="260"/>
            <ac:spMk id="14" creationId="{A05C6E7F-812C-49D4-A7A6-2DE291169C44}"/>
          </ac:spMkLst>
        </pc:spChg>
        <pc:spChg chg="mod">
          <ac:chgData name="Hoàng Thông Trương" userId="5ee39a359a88c745" providerId="LiveId" clId="{DA1F768B-6217-4144-9B39-6DB202771E18}" dt="2022-01-31T15:23:29.014" v="489"/>
          <ac:spMkLst>
            <pc:docMk/>
            <pc:sldMk cId="141356527" sldId="260"/>
            <ac:spMk id="15" creationId="{58952A2D-9340-44A9-A369-C6C09707CF63}"/>
          </ac:spMkLst>
        </pc:spChg>
        <pc:spChg chg="mod">
          <ac:chgData name="Hoàng Thông Trương" userId="5ee39a359a88c745" providerId="LiveId" clId="{DA1F768B-6217-4144-9B39-6DB202771E18}" dt="2022-01-31T15:23:29.014" v="489"/>
          <ac:spMkLst>
            <pc:docMk/>
            <pc:sldMk cId="141356527" sldId="260"/>
            <ac:spMk id="16" creationId="{2B3447F5-3F44-4463-B2E1-D879A9988A58}"/>
          </ac:spMkLst>
        </pc:spChg>
        <pc:spChg chg="mod">
          <ac:chgData name="Hoàng Thông Trương" userId="5ee39a359a88c745" providerId="LiveId" clId="{DA1F768B-6217-4144-9B39-6DB202771E18}" dt="2022-01-31T15:23:29.014" v="489"/>
          <ac:spMkLst>
            <pc:docMk/>
            <pc:sldMk cId="141356527" sldId="260"/>
            <ac:spMk id="17" creationId="{67B2D1B2-6474-4833-B86F-6333BE53B3A9}"/>
          </ac:spMkLst>
        </pc:spChg>
        <pc:spChg chg="mod">
          <ac:chgData name="Hoàng Thông Trương" userId="5ee39a359a88c745" providerId="LiveId" clId="{DA1F768B-6217-4144-9B39-6DB202771E18}" dt="2022-01-31T15:23:29.014" v="489"/>
          <ac:spMkLst>
            <pc:docMk/>
            <pc:sldMk cId="141356527" sldId="260"/>
            <ac:spMk id="18" creationId="{6D86BF73-B06D-4A7E-B6BC-B36F9E2B0888}"/>
          </ac:spMkLst>
        </pc:spChg>
        <pc:spChg chg="mod">
          <ac:chgData name="Hoàng Thông Trương" userId="5ee39a359a88c745" providerId="LiveId" clId="{DA1F768B-6217-4144-9B39-6DB202771E18}" dt="2022-01-31T15:23:29.014" v="489"/>
          <ac:spMkLst>
            <pc:docMk/>
            <pc:sldMk cId="141356527" sldId="260"/>
            <ac:spMk id="19" creationId="{DF598185-2BB2-4886-8AC7-C4F2998BC80F}"/>
          </ac:spMkLst>
        </pc:spChg>
        <pc:spChg chg="mod">
          <ac:chgData name="Hoàng Thông Trương" userId="5ee39a359a88c745" providerId="LiveId" clId="{DA1F768B-6217-4144-9B39-6DB202771E18}" dt="2022-01-31T15:23:29.014" v="489"/>
          <ac:spMkLst>
            <pc:docMk/>
            <pc:sldMk cId="141356527" sldId="260"/>
            <ac:spMk id="20" creationId="{F6593F56-7D00-4E6F-9142-44992457AA62}"/>
          </ac:spMkLst>
        </pc:spChg>
        <pc:spChg chg="mod">
          <ac:chgData name="Hoàng Thông Trương" userId="5ee39a359a88c745" providerId="LiveId" clId="{DA1F768B-6217-4144-9B39-6DB202771E18}" dt="2022-01-31T15:23:29.014" v="489"/>
          <ac:spMkLst>
            <pc:docMk/>
            <pc:sldMk cId="141356527" sldId="260"/>
            <ac:spMk id="21" creationId="{7B8B27EE-ACBE-45FE-9C88-71AC5E5656BA}"/>
          </ac:spMkLst>
        </pc:spChg>
        <pc:spChg chg="add del mod">
          <ac:chgData name="Hoàng Thông Trương" userId="5ee39a359a88c745" providerId="LiveId" clId="{DA1F768B-6217-4144-9B39-6DB202771E18}" dt="2022-01-31T15:28:25.046" v="746" actId="478"/>
          <ac:spMkLst>
            <pc:docMk/>
            <pc:sldMk cId="141356527" sldId="260"/>
            <ac:spMk id="23" creationId="{8E82B1B7-1707-4F9C-9D76-6E1F1329E273}"/>
          </ac:spMkLst>
        </pc:spChg>
        <pc:grpChg chg="add mod">
          <ac:chgData name="Hoàng Thông Trương" userId="5ee39a359a88c745" providerId="LiveId" clId="{DA1F768B-6217-4144-9B39-6DB202771E18}" dt="2022-01-31T15:23:29.014" v="489"/>
          <ac:grpSpMkLst>
            <pc:docMk/>
            <pc:sldMk cId="141356527" sldId="260"/>
            <ac:grpSpMk id="4" creationId="{F3B68F32-CB54-4450-93E9-638939B3251C}"/>
          </ac:grpSpMkLst>
        </pc:grpChg>
        <pc:picChg chg="add mod">
          <ac:chgData name="Hoàng Thông Trương" userId="5ee39a359a88c745" providerId="LiveId" clId="{DA1F768B-6217-4144-9B39-6DB202771E18}" dt="2022-01-31T15:25:28.927" v="634" actId="1076"/>
          <ac:picMkLst>
            <pc:docMk/>
            <pc:sldMk cId="141356527" sldId="260"/>
            <ac:picMk id="2050" creationId="{7369579F-2C17-4EA6-A7DA-389DCF8F11F6}"/>
          </ac:picMkLst>
        </pc:picChg>
        <pc:picChg chg="add mod">
          <ac:chgData name="Hoàng Thông Trương" userId="5ee39a359a88c745" providerId="LiveId" clId="{DA1F768B-6217-4144-9B39-6DB202771E18}" dt="2022-01-31T15:28:50.139" v="749" actId="14100"/>
          <ac:picMkLst>
            <pc:docMk/>
            <pc:sldMk cId="141356527" sldId="260"/>
            <ac:picMk id="2052" creationId="{B0C2ACBC-17E6-4FD4-9D8C-B199DDC388BE}"/>
          </ac:picMkLst>
        </pc:picChg>
      </pc:sldChg>
      <pc:sldChg chg="addSp delSp modSp new mod ord setBg modNotesTx">
        <pc:chgData name="Hoàng Thông Trương" userId="5ee39a359a88c745" providerId="LiveId" clId="{DA1F768B-6217-4144-9B39-6DB202771E18}" dt="2022-01-31T15:32:23.340" v="873" actId="14100"/>
        <pc:sldMkLst>
          <pc:docMk/>
          <pc:sldMk cId="563189510" sldId="261"/>
        </pc:sldMkLst>
        <pc:spChg chg="del mod">
          <ac:chgData name="Hoàng Thông Trương" userId="5ee39a359a88c745" providerId="LiveId" clId="{DA1F768B-6217-4144-9B39-6DB202771E18}" dt="2022-01-31T15:25:16.024" v="629"/>
          <ac:spMkLst>
            <pc:docMk/>
            <pc:sldMk cId="563189510" sldId="261"/>
            <ac:spMk id="2" creationId="{ED3262CE-F2C3-4A2D-B93C-9B6A76144FB1}"/>
          </ac:spMkLst>
        </pc:spChg>
        <pc:spChg chg="add del">
          <ac:chgData name="Hoàng Thông Trương" userId="5ee39a359a88c745" providerId="LiveId" clId="{DA1F768B-6217-4144-9B39-6DB202771E18}" dt="2022-01-31T15:26:21.430" v="647" actId="22"/>
          <ac:spMkLst>
            <pc:docMk/>
            <pc:sldMk cId="563189510" sldId="261"/>
            <ac:spMk id="5" creationId="{556A4CDF-310B-4E12-B8A9-BF137FC88EF8}"/>
          </ac:spMkLst>
        </pc:spChg>
        <pc:spChg chg="add mod">
          <ac:chgData name="Hoàng Thông Trương" userId="5ee39a359a88c745" providerId="LiveId" clId="{DA1F768B-6217-4144-9B39-6DB202771E18}" dt="2022-01-31T15:26:56.940" v="724" actId="1076"/>
          <ac:spMkLst>
            <pc:docMk/>
            <pc:sldMk cId="563189510" sldId="261"/>
            <ac:spMk id="7" creationId="{368D7CCA-DEF1-49F2-BDA8-2D88BF8F457D}"/>
          </ac:spMkLst>
        </pc:spChg>
        <pc:picChg chg="add mod">
          <ac:chgData name="Hoàng Thông Trương" userId="5ee39a359a88c745" providerId="LiveId" clId="{DA1F768B-6217-4144-9B39-6DB202771E18}" dt="2022-01-31T15:32:23.340" v="873" actId="14100"/>
          <ac:picMkLst>
            <pc:docMk/>
            <pc:sldMk cId="563189510" sldId="261"/>
            <ac:picMk id="3074" creationId="{1D1D0965-D5AC-48CA-9F77-6961D4132420}"/>
          </ac:picMkLst>
        </pc:picChg>
      </pc:sldChg>
      <pc:sldChg chg="addSp delSp modSp new mod setBg modAnim modNotesTx">
        <pc:chgData name="Hoàng Thông Trương" userId="5ee39a359a88c745" providerId="LiveId" clId="{DA1F768B-6217-4144-9B39-6DB202771E18}" dt="2022-02-08T08:59:23.421" v="2819" actId="20577"/>
        <pc:sldMkLst>
          <pc:docMk/>
          <pc:sldMk cId="2880144478" sldId="262"/>
        </pc:sldMkLst>
        <pc:spChg chg="del mod">
          <ac:chgData name="Hoàng Thông Trương" userId="5ee39a359a88c745" providerId="LiveId" clId="{DA1F768B-6217-4144-9B39-6DB202771E18}" dt="2022-01-31T15:27:00.580" v="726"/>
          <ac:spMkLst>
            <pc:docMk/>
            <pc:sldMk cId="2880144478" sldId="262"/>
            <ac:spMk id="2" creationId="{039E11A8-DCD5-4017-8016-AF3A0ECFFB86}"/>
          </ac:spMkLst>
        </pc:spChg>
        <pc:spChg chg="add mod">
          <ac:chgData name="Hoàng Thông Trương" userId="5ee39a359a88c745" providerId="LiveId" clId="{DA1F768B-6217-4144-9B39-6DB202771E18}" dt="2022-01-31T15:33:39.893" v="960" actId="1076"/>
          <ac:spMkLst>
            <pc:docMk/>
            <pc:sldMk cId="2880144478" sldId="262"/>
            <ac:spMk id="3" creationId="{65D228E7-B2FE-4CEC-A536-68A0781094F2}"/>
          </ac:spMkLst>
        </pc:spChg>
        <pc:spChg chg="mod">
          <ac:chgData name="Hoàng Thông Trương" userId="5ee39a359a88c745" providerId="LiveId" clId="{DA1F768B-6217-4144-9B39-6DB202771E18}" dt="2022-01-31T15:32:59.296" v="875"/>
          <ac:spMkLst>
            <pc:docMk/>
            <pc:sldMk cId="2880144478" sldId="262"/>
            <ac:spMk id="5" creationId="{555B78BF-2A9D-4AB6-B5D9-88153EC90F02}"/>
          </ac:spMkLst>
        </pc:spChg>
        <pc:spChg chg="mod">
          <ac:chgData name="Hoàng Thông Trương" userId="5ee39a359a88c745" providerId="LiveId" clId="{DA1F768B-6217-4144-9B39-6DB202771E18}" dt="2022-01-31T15:32:59.296" v="875"/>
          <ac:spMkLst>
            <pc:docMk/>
            <pc:sldMk cId="2880144478" sldId="262"/>
            <ac:spMk id="6" creationId="{2E9CA5FD-3145-44AA-9F54-1B80DAB20744}"/>
          </ac:spMkLst>
        </pc:spChg>
        <pc:spChg chg="mod">
          <ac:chgData name="Hoàng Thông Trương" userId="5ee39a359a88c745" providerId="LiveId" clId="{DA1F768B-6217-4144-9B39-6DB202771E18}" dt="2022-01-31T15:32:59.296" v="875"/>
          <ac:spMkLst>
            <pc:docMk/>
            <pc:sldMk cId="2880144478" sldId="262"/>
            <ac:spMk id="7" creationId="{50D20400-99A2-48B5-A9E9-01B415118DB7}"/>
          </ac:spMkLst>
        </pc:spChg>
        <pc:spChg chg="mod">
          <ac:chgData name="Hoàng Thông Trương" userId="5ee39a359a88c745" providerId="LiveId" clId="{DA1F768B-6217-4144-9B39-6DB202771E18}" dt="2022-01-31T15:32:59.296" v="875"/>
          <ac:spMkLst>
            <pc:docMk/>
            <pc:sldMk cId="2880144478" sldId="262"/>
            <ac:spMk id="8" creationId="{256A2668-AC60-4BFD-9B2D-D05C6A5E111A}"/>
          </ac:spMkLst>
        </pc:spChg>
        <pc:spChg chg="mod">
          <ac:chgData name="Hoàng Thông Trương" userId="5ee39a359a88c745" providerId="LiveId" clId="{DA1F768B-6217-4144-9B39-6DB202771E18}" dt="2022-01-31T15:32:59.296" v="875"/>
          <ac:spMkLst>
            <pc:docMk/>
            <pc:sldMk cId="2880144478" sldId="262"/>
            <ac:spMk id="9" creationId="{291E4193-41E7-458F-BAFE-0F16AA457576}"/>
          </ac:spMkLst>
        </pc:spChg>
        <pc:spChg chg="mod">
          <ac:chgData name="Hoàng Thông Trương" userId="5ee39a359a88c745" providerId="LiveId" clId="{DA1F768B-6217-4144-9B39-6DB202771E18}" dt="2022-01-31T15:32:59.296" v="875"/>
          <ac:spMkLst>
            <pc:docMk/>
            <pc:sldMk cId="2880144478" sldId="262"/>
            <ac:spMk id="10" creationId="{08DFD2E0-B696-4E1C-8397-C03D491A073C}"/>
          </ac:spMkLst>
        </pc:spChg>
        <pc:spChg chg="mod">
          <ac:chgData name="Hoàng Thông Trương" userId="5ee39a359a88c745" providerId="LiveId" clId="{DA1F768B-6217-4144-9B39-6DB202771E18}" dt="2022-01-31T15:32:59.296" v="875"/>
          <ac:spMkLst>
            <pc:docMk/>
            <pc:sldMk cId="2880144478" sldId="262"/>
            <ac:spMk id="11" creationId="{FC301527-AA03-48F9-B11A-340B8F516B53}"/>
          </ac:spMkLst>
        </pc:spChg>
        <pc:spChg chg="mod">
          <ac:chgData name="Hoàng Thông Trương" userId="5ee39a359a88c745" providerId="LiveId" clId="{DA1F768B-6217-4144-9B39-6DB202771E18}" dt="2022-01-31T15:32:59.296" v="875"/>
          <ac:spMkLst>
            <pc:docMk/>
            <pc:sldMk cId="2880144478" sldId="262"/>
            <ac:spMk id="12" creationId="{50C18B61-5935-421C-945F-C872F77CBC9B}"/>
          </ac:spMkLst>
        </pc:spChg>
        <pc:spChg chg="mod">
          <ac:chgData name="Hoàng Thông Trương" userId="5ee39a359a88c745" providerId="LiveId" clId="{DA1F768B-6217-4144-9B39-6DB202771E18}" dt="2022-01-31T15:32:59.296" v="875"/>
          <ac:spMkLst>
            <pc:docMk/>
            <pc:sldMk cId="2880144478" sldId="262"/>
            <ac:spMk id="13" creationId="{F7B9A42B-3809-40A1-A5D8-04ABEFCBBE01}"/>
          </ac:spMkLst>
        </pc:spChg>
        <pc:spChg chg="mod">
          <ac:chgData name="Hoàng Thông Trương" userId="5ee39a359a88c745" providerId="LiveId" clId="{DA1F768B-6217-4144-9B39-6DB202771E18}" dt="2022-01-31T15:32:59.296" v="875"/>
          <ac:spMkLst>
            <pc:docMk/>
            <pc:sldMk cId="2880144478" sldId="262"/>
            <ac:spMk id="14" creationId="{AE5F23FA-9A74-476E-8687-EA70B06F391A}"/>
          </ac:spMkLst>
        </pc:spChg>
        <pc:spChg chg="mod">
          <ac:chgData name="Hoàng Thông Trương" userId="5ee39a359a88c745" providerId="LiveId" clId="{DA1F768B-6217-4144-9B39-6DB202771E18}" dt="2022-01-31T15:32:59.296" v="875"/>
          <ac:spMkLst>
            <pc:docMk/>
            <pc:sldMk cId="2880144478" sldId="262"/>
            <ac:spMk id="15" creationId="{EBF21D05-91D8-4E38-AC9E-3FF8DA295D25}"/>
          </ac:spMkLst>
        </pc:spChg>
        <pc:spChg chg="mod">
          <ac:chgData name="Hoàng Thông Trương" userId="5ee39a359a88c745" providerId="LiveId" clId="{DA1F768B-6217-4144-9B39-6DB202771E18}" dt="2022-01-31T15:32:59.296" v="875"/>
          <ac:spMkLst>
            <pc:docMk/>
            <pc:sldMk cId="2880144478" sldId="262"/>
            <ac:spMk id="16" creationId="{EC65700C-40BE-4B3A-A564-13BC93D420CA}"/>
          </ac:spMkLst>
        </pc:spChg>
        <pc:spChg chg="mod">
          <ac:chgData name="Hoàng Thông Trương" userId="5ee39a359a88c745" providerId="LiveId" clId="{DA1F768B-6217-4144-9B39-6DB202771E18}" dt="2022-01-31T15:32:59.296" v="875"/>
          <ac:spMkLst>
            <pc:docMk/>
            <pc:sldMk cId="2880144478" sldId="262"/>
            <ac:spMk id="17" creationId="{AA674C8A-31C3-438B-8AB1-57894339CE0F}"/>
          </ac:spMkLst>
        </pc:spChg>
        <pc:spChg chg="mod">
          <ac:chgData name="Hoàng Thông Trương" userId="5ee39a359a88c745" providerId="LiveId" clId="{DA1F768B-6217-4144-9B39-6DB202771E18}" dt="2022-01-31T15:32:59.296" v="875"/>
          <ac:spMkLst>
            <pc:docMk/>
            <pc:sldMk cId="2880144478" sldId="262"/>
            <ac:spMk id="18" creationId="{62309BEF-0D8B-4CB3-AA35-08E88A81CB87}"/>
          </ac:spMkLst>
        </pc:spChg>
        <pc:spChg chg="mod">
          <ac:chgData name="Hoàng Thông Trương" userId="5ee39a359a88c745" providerId="LiveId" clId="{DA1F768B-6217-4144-9B39-6DB202771E18}" dt="2022-01-31T15:32:59.296" v="875"/>
          <ac:spMkLst>
            <pc:docMk/>
            <pc:sldMk cId="2880144478" sldId="262"/>
            <ac:spMk id="19" creationId="{3B469878-F282-4028-9B40-CD43455E6021}"/>
          </ac:spMkLst>
        </pc:spChg>
        <pc:spChg chg="mod">
          <ac:chgData name="Hoàng Thông Trương" userId="5ee39a359a88c745" providerId="LiveId" clId="{DA1F768B-6217-4144-9B39-6DB202771E18}" dt="2022-01-31T15:32:59.296" v="875"/>
          <ac:spMkLst>
            <pc:docMk/>
            <pc:sldMk cId="2880144478" sldId="262"/>
            <ac:spMk id="20" creationId="{F98C927B-938F-448F-8D36-D5BAE19C69D2}"/>
          </ac:spMkLst>
        </pc:spChg>
        <pc:spChg chg="mod">
          <ac:chgData name="Hoàng Thông Trương" userId="5ee39a359a88c745" providerId="LiveId" clId="{DA1F768B-6217-4144-9B39-6DB202771E18}" dt="2022-01-31T15:32:59.296" v="875"/>
          <ac:spMkLst>
            <pc:docMk/>
            <pc:sldMk cId="2880144478" sldId="262"/>
            <ac:spMk id="21" creationId="{3880A9DA-DCDC-47FE-8914-28B8CDB53897}"/>
          </ac:spMkLst>
        </pc:spChg>
        <pc:spChg chg="add mod">
          <ac:chgData name="Hoàng Thông Trương" userId="5ee39a359a88c745" providerId="LiveId" clId="{DA1F768B-6217-4144-9B39-6DB202771E18}" dt="2022-02-08T08:59:23.421" v="2819" actId="20577"/>
          <ac:spMkLst>
            <pc:docMk/>
            <pc:sldMk cId="2880144478" sldId="262"/>
            <ac:spMk id="22" creationId="{C76B8CA8-CE7F-431C-8F84-6625A76341BF}"/>
          </ac:spMkLst>
        </pc:spChg>
        <pc:spChg chg="add del mod">
          <ac:chgData name="Hoàng Thông Trương" userId="5ee39a359a88c745" providerId="LiveId" clId="{DA1F768B-6217-4144-9B39-6DB202771E18}" dt="2022-01-31T15:33:36.460" v="959" actId="478"/>
          <ac:spMkLst>
            <pc:docMk/>
            <pc:sldMk cId="2880144478" sldId="262"/>
            <ac:spMk id="23" creationId="{EE377C48-8535-4DB1-8826-3DE01320EB1E}"/>
          </ac:spMkLst>
        </pc:spChg>
        <pc:spChg chg="add mod ord">
          <ac:chgData name="Hoàng Thông Trương" userId="5ee39a359a88c745" providerId="LiveId" clId="{DA1F768B-6217-4144-9B39-6DB202771E18}" dt="2022-01-31T15:34:20.356" v="966" actId="14100"/>
          <ac:spMkLst>
            <pc:docMk/>
            <pc:sldMk cId="2880144478" sldId="262"/>
            <ac:spMk id="24" creationId="{9CF5DBA2-693C-48CC-B342-5AF8493FFF4F}"/>
          </ac:spMkLst>
        </pc:spChg>
        <pc:spChg chg="add ord">
          <ac:chgData name="Hoàng Thông Trương" userId="5ee39a359a88c745" providerId="LiveId" clId="{DA1F768B-6217-4144-9B39-6DB202771E18}" dt="2022-01-31T15:34:38.879" v="969" actId="167"/>
          <ac:spMkLst>
            <pc:docMk/>
            <pc:sldMk cId="2880144478" sldId="262"/>
            <ac:spMk id="25" creationId="{0E7DDBE4-59CD-4C12-BF32-7EB218B91F2E}"/>
          </ac:spMkLst>
        </pc:spChg>
        <pc:spChg chg="add mod ord">
          <ac:chgData name="Hoàng Thông Trương" userId="5ee39a359a88c745" providerId="LiveId" clId="{DA1F768B-6217-4144-9B39-6DB202771E18}" dt="2022-01-31T15:35:12.483" v="974" actId="1038"/>
          <ac:spMkLst>
            <pc:docMk/>
            <pc:sldMk cId="2880144478" sldId="262"/>
            <ac:spMk id="26" creationId="{1F2AF5B8-E12C-43D6-9AA7-549D757FE94E}"/>
          </ac:spMkLst>
        </pc:spChg>
        <pc:spChg chg="add mod ord">
          <ac:chgData name="Hoàng Thông Trương" userId="5ee39a359a88c745" providerId="LiveId" clId="{DA1F768B-6217-4144-9B39-6DB202771E18}" dt="2022-01-31T15:35:31.564" v="982" actId="14100"/>
          <ac:spMkLst>
            <pc:docMk/>
            <pc:sldMk cId="2880144478" sldId="262"/>
            <ac:spMk id="27" creationId="{4692AAAB-00A3-49AA-962F-CB5F28F87CDC}"/>
          </ac:spMkLst>
        </pc:spChg>
        <pc:spChg chg="add mod ord">
          <ac:chgData name="Hoàng Thông Trương" userId="5ee39a359a88c745" providerId="LiveId" clId="{DA1F768B-6217-4144-9B39-6DB202771E18}" dt="2022-01-31T15:35:45.473" v="986" actId="167"/>
          <ac:spMkLst>
            <pc:docMk/>
            <pc:sldMk cId="2880144478" sldId="262"/>
            <ac:spMk id="28" creationId="{EDAF45B9-D6FC-438F-B5E6-96724C99DD52}"/>
          </ac:spMkLst>
        </pc:spChg>
        <pc:spChg chg="add mod ord">
          <ac:chgData name="Hoàng Thông Trương" userId="5ee39a359a88c745" providerId="LiveId" clId="{DA1F768B-6217-4144-9B39-6DB202771E18}" dt="2022-01-31T15:35:59.661" v="991" actId="14100"/>
          <ac:spMkLst>
            <pc:docMk/>
            <pc:sldMk cId="2880144478" sldId="262"/>
            <ac:spMk id="29" creationId="{BB0FDA26-DEDB-4FCA-8A99-7EB6E691D49B}"/>
          </ac:spMkLst>
        </pc:spChg>
        <pc:spChg chg="add mod ord">
          <ac:chgData name="Hoàng Thông Trương" userId="5ee39a359a88c745" providerId="LiveId" clId="{DA1F768B-6217-4144-9B39-6DB202771E18}" dt="2022-01-31T15:36:08.987" v="995" actId="167"/>
          <ac:spMkLst>
            <pc:docMk/>
            <pc:sldMk cId="2880144478" sldId="262"/>
            <ac:spMk id="30" creationId="{381B610A-145D-43D8-B95B-0A7247176C9D}"/>
          </ac:spMkLst>
        </pc:spChg>
        <pc:spChg chg="add mod ord">
          <ac:chgData name="Hoàng Thông Trương" userId="5ee39a359a88c745" providerId="LiveId" clId="{DA1F768B-6217-4144-9B39-6DB202771E18}" dt="2022-01-31T15:36:23.104" v="1001" actId="167"/>
          <ac:spMkLst>
            <pc:docMk/>
            <pc:sldMk cId="2880144478" sldId="262"/>
            <ac:spMk id="31" creationId="{1BD0733F-A700-4D4A-8069-C6E7C93A36E8}"/>
          </ac:spMkLst>
        </pc:spChg>
        <pc:grpChg chg="add mod">
          <ac:chgData name="Hoàng Thông Trương" userId="5ee39a359a88c745" providerId="LiveId" clId="{DA1F768B-6217-4144-9B39-6DB202771E18}" dt="2022-01-31T15:33:39.893" v="960" actId="1076"/>
          <ac:grpSpMkLst>
            <pc:docMk/>
            <pc:sldMk cId="2880144478" sldId="262"/>
            <ac:grpSpMk id="4" creationId="{0DFB3740-57ED-4B6F-92CA-B199203BF25D}"/>
          </ac:grpSpMkLst>
        </pc:grpChg>
      </pc:sldChg>
      <pc:sldChg chg="addSp delSp modSp add mod setBg modAnim">
        <pc:chgData name="Hoàng Thông Trương" userId="5ee39a359a88c745" providerId="LiveId" clId="{DA1F768B-6217-4144-9B39-6DB202771E18}" dt="2022-01-31T16:33:48.153" v="2771" actId="2085"/>
        <pc:sldMkLst>
          <pc:docMk/>
          <pc:sldMk cId="416504016" sldId="263"/>
        </pc:sldMkLst>
        <pc:spChg chg="mod">
          <ac:chgData name="Hoàng Thông Trương" userId="5ee39a359a88c745" providerId="LiveId" clId="{DA1F768B-6217-4144-9B39-6DB202771E18}" dt="2022-01-31T15:30:17.552" v="828" actId="20577"/>
          <ac:spMkLst>
            <pc:docMk/>
            <pc:sldMk cId="416504016" sldId="263"/>
            <ac:spMk id="3" creationId="{C3BF3B29-BF02-4404-BE1A-B3AC81BFDF0E}"/>
          </ac:spMkLst>
        </pc:spChg>
        <pc:spChg chg="add del mod">
          <ac:chgData name="Hoàng Thông Trương" userId="5ee39a359a88c745" providerId="LiveId" clId="{DA1F768B-6217-4144-9B39-6DB202771E18}" dt="2022-01-31T15:30:26.092" v="832" actId="22"/>
          <ac:spMkLst>
            <pc:docMk/>
            <pc:sldMk cId="416504016" sldId="263"/>
            <ac:spMk id="24" creationId="{6B6B9117-8B8A-402B-8771-C3E7D2FDCC5E}"/>
          </ac:spMkLst>
        </pc:spChg>
        <pc:spChg chg="add del">
          <ac:chgData name="Hoàng Thông Trương" userId="5ee39a359a88c745" providerId="LiveId" clId="{DA1F768B-6217-4144-9B39-6DB202771E18}" dt="2022-01-31T15:30:27.524" v="834" actId="22"/>
          <ac:spMkLst>
            <pc:docMk/>
            <pc:sldMk cId="416504016" sldId="263"/>
            <ac:spMk id="26" creationId="{E2D1DB1D-C2FA-4626-939C-A01D67667524}"/>
          </ac:spMkLst>
        </pc:spChg>
        <pc:spChg chg="add del mod">
          <ac:chgData name="Hoàng Thông Trương" userId="5ee39a359a88c745" providerId="LiveId" clId="{DA1F768B-6217-4144-9B39-6DB202771E18}" dt="2022-01-31T16:33:22.695" v="2767" actId="478"/>
          <ac:spMkLst>
            <pc:docMk/>
            <pc:sldMk cId="416504016" sldId="263"/>
            <ac:spMk id="28" creationId="{B1C65809-CB1D-4D16-B803-9B604F447889}"/>
          </ac:spMkLst>
        </pc:spChg>
        <pc:spChg chg="mod">
          <ac:chgData name="Hoàng Thông Trương" userId="5ee39a359a88c745" providerId="LiveId" clId="{DA1F768B-6217-4144-9B39-6DB202771E18}" dt="2022-01-31T16:33:14.157" v="2762"/>
          <ac:spMkLst>
            <pc:docMk/>
            <pc:sldMk cId="416504016" sldId="263"/>
            <ac:spMk id="30" creationId="{CA3C3F72-C9B6-4445-B3B9-583991CE2D36}"/>
          </ac:spMkLst>
        </pc:spChg>
        <pc:spChg chg="mod">
          <ac:chgData name="Hoàng Thông Trương" userId="5ee39a359a88c745" providerId="LiveId" clId="{DA1F768B-6217-4144-9B39-6DB202771E18}" dt="2022-01-31T16:33:14.157" v="2762"/>
          <ac:spMkLst>
            <pc:docMk/>
            <pc:sldMk cId="416504016" sldId="263"/>
            <ac:spMk id="31" creationId="{D9621BE0-5289-4D9A-A04A-518839968A06}"/>
          </ac:spMkLst>
        </pc:spChg>
        <pc:spChg chg="mod">
          <ac:chgData name="Hoàng Thông Trương" userId="5ee39a359a88c745" providerId="LiveId" clId="{DA1F768B-6217-4144-9B39-6DB202771E18}" dt="2022-01-31T16:33:39.135" v="2769" actId="208"/>
          <ac:spMkLst>
            <pc:docMk/>
            <pc:sldMk cId="416504016" sldId="263"/>
            <ac:spMk id="33" creationId="{002ECF65-079B-425C-B7BD-95D3BE9B8E3A}"/>
          </ac:spMkLst>
        </pc:spChg>
        <pc:spChg chg="mod">
          <ac:chgData name="Hoàng Thông Trương" userId="5ee39a359a88c745" providerId="LiveId" clId="{DA1F768B-6217-4144-9B39-6DB202771E18}" dt="2022-01-31T16:33:48.153" v="2771" actId="2085"/>
          <ac:spMkLst>
            <pc:docMk/>
            <pc:sldMk cId="416504016" sldId="263"/>
            <ac:spMk id="34" creationId="{D87C2531-9E4F-4302-951D-42A7553EC184}"/>
          </ac:spMkLst>
        </pc:spChg>
        <pc:grpChg chg="add del mod">
          <ac:chgData name="Hoàng Thông Trương" userId="5ee39a359a88c745" providerId="LiveId" clId="{DA1F768B-6217-4144-9B39-6DB202771E18}" dt="2022-01-31T16:33:15.141" v="2763"/>
          <ac:grpSpMkLst>
            <pc:docMk/>
            <pc:sldMk cId="416504016" sldId="263"/>
            <ac:grpSpMk id="29" creationId="{A39B357F-F33D-4060-AC59-DA0BBB781618}"/>
          </ac:grpSpMkLst>
        </pc:grpChg>
        <pc:grpChg chg="add mod">
          <ac:chgData name="Hoàng Thông Trương" userId="5ee39a359a88c745" providerId="LiveId" clId="{DA1F768B-6217-4144-9B39-6DB202771E18}" dt="2022-01-31T16:33:31.217" v="2768" actId="207"/>
          <ac:grpSpMkLst>
            <pc:docMk/>
            <pc:sldMk cId="416504016" sldId="263"/>
            <ac:grpSpMk id="32" creationId="{DB1AF205-CA56-44F0-85CC-921896AA1147}"/>
          </ac:grpSpMkLst>
        </pc:grpChg>
        <pc:picChg chg="del">
          <ac:chgData name="Hoàng Thông Trương" userId="5ee39a359a88c745" providerId="LiveId" clId="{DA1F768B-6217-4144-9B39-6DB202771E18}" dt="2022-01-31T16:32:44.334" v="2760" actId="478"/>
          <ac:picMkLst>
            <pc:docMk/>
            <pc:sldMk cId="416504016" sldId="263"/>
            <ac:picMk id="2050" creationId="{7369579F-2C17-4EA6-A7DA-389DCF8F11F6}"/>
          </ac:picMkLst>
        </pc:picChg>
        <pc:picChg chg="del">
          <ac:chgData name="Hoàng Thông Trương" userId="5ee39a359a88c745" providerId="LiveId" clId="{DA1F768B-6217-4144-9B39-6DB202771E18}" dt="2022-01-31T15:30:06.822" v="818" actId="478"/>
          <ac:picMkLst>
            <pc:docMk/>
            <pc:sldMk cId="416504016" sldId="263"/>
            <ac:picMk id="2052" creationId="{B0C2ACBC-17E6-4FD4-9D8C-B199DDC388BE}"/>
          </ac:picMkLst>
        </pc:picChg>
      </pc:sldChg>
      <pc:sldChg chg="addSp delSp modSp new mod setBg modAnim">
        <pc:chgData name="Hoàng Thông Trương" userId="5ee39a359a88c745" providerId="LiveId" clId="{DA1F768B-6217-4144-9B39-6DB202771E18}" dt="2022-01-31T15:43:36.044" v="1176"/>
        <pc:sldMkLst>
          <pc:docMk/>
          <pc:sldMk cId="2094122238" sldId="264"/>
        </pc:sldMkLst>
        <pc:spChg chg="del mod">
          <ac:chgData name="Hoàng Thông Trương" userId="5ee39a359a88c745" providerId="LiveId" clId="{DA1F768B-6217-4144-9B39-6DB202771E18}" dt="2022-01-31T15:39:02.710" v="1003"/>
          <ac:spMkLst>
            <pc:docMk/>
            <pc:sldMk cId="2094122238" sldId="264"/>
            <ac:spMk id="2" creationId="{0A03AC35-4825-47FA-9A71-3149330B7E06}"/>
          </ac:spMkLst>
        </pc:spChg>
        <pc:spChg chg="add mod">
          <ac:chgData name="Hoàng Thông Trương" userId="5ee39a359a88c745" providerId="LiveId" clId="{DA1F768B-6217-4144-9B39-6DB202771E18}" dt="2022-01-31T15:42:15.079" v="1158" actId="164"/>
          <ac:spMkLst>
            <pc:docMk/>
            <pc:sldMk cId="2094122238" sldId="264"/>
            <ac:spMk id="3" creationId="{CE4795D6-81CC-47C1-BBF9-EA5EDD5D55C5}"/>
          </ac:spMkLst>
        </pc:spChg>
        <pc:spChg chg="add mod">
          <ac:chgData name="Hoàng Thông Trương" userId="5ee39a359a88c745" providerId="LiveId" clId="{DA1F768B-6217-4144-9B39-6DB202771E18}" dt="2022-01-31T15:42:15.079" v="1158" actId="164"/>
          <ac:spMkLst>
            <pc:docMk/>
            <pc:sldMk cId="2094122238" sldId="264"/>
            <ac:spMk id="4" creationId="{F5ADC11F-B907-4A27-B037-54DEC5485DCE}"/>
          </ac:spMkLst>
        </pc:spChg>
        <pc:spChg chg="add mod">
          <ac:chgData name="Hoàng Thông Trương" userId="5ee39a359a88c745" providerId="LiveId" clId="{DA1F768B-6217-4144-9B39-6DB202771E18}" dt="2022-01-31T15:42:15.079" v="1158" actId="164"/>
          <ac:spMkLst>
            <pc:docMk/>
            <pc:sldMk cId="2094122238" sldId="264"/>
            <ac:spMk id="5" creationId="{9C627253-7C65-4532-898F-E5937F84A3DA}"/>
          </ac:spMkLst>
        </pc:spChg>
        <pc:spChg chg="add mod">
          <ac:chgData name="Hoàng Thông Trương" userId="5ee39a359a88c745" providerId="LiveId" clId="{DA1F768B-6217-4144-9B39-6DB202771E18}" dt="2022-01-31T15:42:15.079" v="1158" actId="164"/>
          <ac:spMkLst>
            <pc:docMk/>
            <pc:sldMk cId="2094122238" sldId="264"/>
            <ac:spMk id="6" creationId="{1D1892C4-3EC5-4F09-B849-FA80C2F8BB97}"/>
          </ac:spMkLst>
        </pc:spChg>
        <pc:spChg chg="mod">
          <ac:chgData name="Hoàng Thông Trương" userId="5ee39a359a88c745" providerId="LiveId" clId="{DA1F768B-6217-4144-9B39-6DB202771E18}" dt="2022-01-31T15:41:43.517" v="1150" actId="207"/>
          <ac:spMkLst>
            <pc:docMk/>
            <pc:sldMk cId="2094122238" sldId="264"/>
            <ac:spMk id="8" creationId="{2E821132-33AF-4E6D-90C3-F286473EC63A}"/>
          </ac:spMkLst>
        </pc:spChg>
        <pc:spChg chg="mod">
          <ac:chgData name="Hoàng Thông Trương" userId="5ee39a359a88c745" providerId="LiveId" clId="{DA1F768B-6217-4144-9B39-6DB202771E18}" dt="2022-01-31T15:41:43.517" v="1150" actId="207"/>
          <ac:spMkLst>
            <pc:docMk/>
            <pc:sldMk cId="2094122238" sldId="264"/>
            <ac:spMk id="9" creationId="{A0577D75-CE4A-497D-9BCF-43E651AD1F83}"/>
          </ac:spMkLst>
        </pc:spChg>
        <pc:spChg chg="mod">
          <ac:chgData name="Hoàng Thông Trương" userId="5ee39a359a88c745" providerId="LiveId" clId="{DA1F768B-6217-4144-9B39-6DB202771E18}" dt="2022-01-31T15:41:43.517" v="1150" actId="207"/>
          <ac:spMkLst>
            <pc:docMk/>
            <pc:sldMk cId="2094122238" sldId="264"/>
            <ac:spMk id="10" creationId="{4880FBE8-5C94-4687-80C9-261982E4DDAB}"/>
          </ac:spMkLst>
        </pc:spChg>
        <pc:spChg chg="mod">
          <ac:chgData name="Hoàng Thông Trương" userId="5ee39a359a88c745" providerId="LiveId" clId="{DA1F768B-6217-4144-9B39-6DB202771E18}" dt="2022-01-31T15:41:43.517" v="1150" actId="207"/>
          <ac:spMkLst>
            <pc:docMk/>
            <pc:sldMk cId="2094122238" sldId="264"/>
            <ac:spMk id="11" creationId="{ACC688BC-9B99-4AE7-AE38-C711C6866DA2}"/>
          </ac:spMkLst>
        </pc:spChg>
        <pc:spChg chg="add del mod">
          <ac:chgData name="Hoàng Thông Trương" userId="5ee39a359a88c745" providerId="LiveId" clId="{DA1F768B-6217-4144-9B39-6DB202771E18}" dt="2022-01-31T15:40:48.106" v="1133" actId="478"/>
          <ac:spMkLst>
            <pc:docMk/>
            <pc:sldMk cId="2094122238" sldId="264"/>
            <ac:spMk id="12" creationId="{20E57B9D-0ABB-4871-8EDE-F467BB82CE62}"/>
          </ac:spMkLst>
        </pc:spChg>
        <pc:spChg chg="add mod">
          <ac:chgData name="Hoàng Thông Trương" userId="5ee39a359a88c745" providerId="LiveId" clId="{DA1F768B-6217-4144-9B39-6DB202771E18}" dt="2022-01-31T15:43:21.836" v="1170" actId="1076"/>
          <ac:spMkLst>
            <pc:docMk/>
            <pc:sldMk cId="2094122238" sldId="264"/>
            <ac:spMk id="13" creationId="{E49813A1-4377-473C-BFFE-9DD197B0D54B}"/>
          </ac:spMkLst>
        </pc:spChg>
        <pc:spChg chg="add mod">
          <ac:chgData name="Hoàng Thông Trương" userId="5ee39a359a88c745" providerId="LiveId" clId="{DA1F768B-6217-4144-9B39-6DB202771E18}" dt="2022-01-31T15:43:26.468" v="1172" actId="1076"/>
          <ac:spMkLst>
            <pc:docMk/>
            <pc:sldMk cId="2094122238" sldId="264"/>
            <ac:spMk id="14" creationId="{7A9BD7E6-80F4-4B04-A3C0-AFBE8EAEDD16}"/>
          </ac:spMkLst>
        </pc:spChg>
        <pc:spChg chg="add mod">
          <ac:chgData name="Hoàng Thông Trương" userId="5ee39a359a88c745" providerId="LiveId" clId="{DA1F768B-6217-4144-9B39-6DB202771E18}" dt="2022-01-31T15:41:07.618" v="1136" actId="2711"/>
          <ac:spMkLst>
            <pc:docMk/>
            <pc:sldMk cId="2094122238" sldId="264"/>
            <ac:spMk id="15" creationId="{6C566385-305A-453A-88D1-C85333FEB3C4}"/>
          </ac:spMkLst>
        </pc:spChg>
        <pc:spChg chg="mod">
          <ac:chgData name="Hoàng Thông Trương" userId="5ee39a359a88c745" providerId="LiveId" clId="{DA1F768B-6217-4144-9B39-6DB202771E18}" dt="2022-01-31T15:40:41.109" v="1128"/>
          <ac:spMkLst>
            <pc:docMk/>
            <pc:sldMk cId="2094122238" sldId="264"/>
            <ac:spMk id="17" creationId="{F4E73A17-6CB6-4DE6-AC7A-EF07B3C59292}"/>
          </ac:spMkLst>
        </pc:spChg>
        <pc:spChg chg="mod">
          <ac:chgData name="Hoàng Thông Trương" userId="5ee39a359a88c745" providerId="LiveId" clId="{DA1F768B-6217-4144-9B39-6DB202771E18}" dt="2022-01-31T15:40:41.109" v="1128"/>
          <ac:spMkLst>
            <pc:docMk/>
            <pc:sldMk cId="2094122238" sldId="264"/>
            <ac:spMk id="18" creationId="{F7A79E14-984C-4CE2-BA1A-203A20E2047C}"/>
          </ac:spMkLst>
        </pc:spChg>
        <pc:spChg chg="mod">
          <ac:chgData name="Hoàng Thông Trương" userId="5ee39a359a88c745" providerId="LiveId" clId="{DA1F768B-6217-4144-9B39-6DB202771E18}" dt="2022-01-31T15:40:41.109" v="1128"/>
          <ac:spMkLst>
            <pc:docMk/>
            <pc:sldMk cId="2094122238" sldId="264"/>
            <ac:spMk id="19" creationId="{B618440F-0321-41B2-AD9D-6D44DDAB6750}"/>
          </ac:spMkLst>
        </pc:spChg>
        <pc:spChg chg="mod">
          <ac:chgData name="Hoàng Thông Trương" userId="5ee39a359a88c745" providerId="LiveId" clId="{DA1F768B-6217-4144-9B39-6DB202771E18}" dt="2022-01-31T15:40:41.109" v="1128"/>
          <ac:spMkLst>
            <pc:docMk/>
            <pc:sldMk cId="2094122238" sldId="264"/>
            <ac:spMk id="20" creationId="{78ED5E49-541C-43BB-B039-B8F2A2036E41}"/>
          </ac:spMkLst>
        </pc:spChg>
        <pc:spChg chg="mod">
          <ac:chgData name="Hoàng Thông Trương" userId="5ee39a359a88c745" providerId="LiveId" clId="{DA1F768B-6217-4144-9B39-6DB202771E18}" dt="2022-01-31T15:40:41.109" v="1128"/>
          <ac:spMkLst>
            <pc:docMk/>
            <pc:sldMk cId="2094122238" sldId="264"/>
            <ac:spMk id="21" creationId="{043662FD-2DEC-49E9-91EA-DAB844FA0B55}"/>
          </ac:spMkLst>
        </pc:spChg>
        <pc:spChg chg="mod">
          <ac:chgData name="Hoàng Thông Trương" userId="5ee39a359a88c745" providerId="LiveId" clId="{DA1F768B-6217-4144-9B39-6DB202771E18}" dt="2022-01-31T15:40:41.109" v="1128"/>
          <ac:spMkLst>
            <pc:docMk/>
            <pc:sldMk cId="2094122238" sldId="264"/>
            <ac:spMk id="22" creationId="{3245AEEF-D4B4-4722-A52B-FFAE49130B19}"/>
          </ac:spMkLst>
        </pc:spChg>
        <pc:spChg chg="mod">
          <ac:chgData name="Hoàng Thông Trương" userId="5ee39a359a88c745" providerId="LiveId" clId="{DA1F768B-6217-4144-9B39-6DB202771E18}" dt="2022-01-31T15:40:41.109" v="1128"/>
          <ac:spMkLst>
            <pc:docMk/>
            <pc:sldMk cId="2094122238" sldId="264"/>
            <ac:spMk id="23" creationId="{0C338A75-F458-45C2-8E2C-AAA3F69B5817}"/>
          </ac:spMkLst>
        </pc:spChg>
        <pc:spChg chg="mod">
          <ac:chgData name="Hoàng Thông Trương" userId="5ee39a359a88c745" providerId="LiveId" clId="{DA1F768B-6217-4144-9B39-6DB202771E18}" dt="2022-01-31T15:40:41.109" v="1128"/>
          <ac:spMkLst>
            <pc:docMk/>
            <pc:sldMk cId="2094122238" sldId="264"/>
            <ac:spMk id="24" creationId="{BB620677-AB65-4C23-A4CA-96B91E87D64E}"/>
          </ac:spMkLst>
        </pc:spChg>
        <pc:spChg chg="mod">
          <ac:chgData name="Hoàng Thông Trương" userId="5ee39a359a88c745" providerId="LiveId" clId="{DA1F768B-6217-4144-9B39-6DB202771E18}" dt="2022-01-31T15:40:41.109" v="1128"/>
          <ac:spMkLst>
            <pc:docMk/>
            <pc:sldMk cId="2094122238" sldId="264"/>
            <ac:spMk id="25" creationId="{CE33443F-AF8E-45D5-A68D-C94012BB4DC2}"/>
          </ac:spMkLst>
        </pc:spChg>
        <pc:spChg chg="mod">
          <ac:chgData name="Hoàng Thông Trương" userId="5ee39a359a88c745" providerId="LiveId" clId="{DA1F768B-6217-4144-9B39-6DB202771E18}" dt="2022-01-31T15:40:41.109" v="1128"/>
          <ac:spMkLst>
            <pc:docMk/>
            <pc:sldMk cId="2094122238" sldId="264"/>
            <ac:spMk id="26" creationId="{5ACDD28B-6EED-4CA8-A750-97D7F2A75D66}"/>
          </ac:spMkLst>
        </pc:spChg>
        <pc:spChg chg="mod">
          <ac:chgData name="Hoàng Thông Trương" userId="5ee39a359a88c745" providerId="LiveId" clId="{DA1F768B-6217-4144-9B39-6DB202771E18}" dt="2022-01-31T15:40:41.109" v="1128"/>
          <ac:spMkLst>
            <pc:docMk/>
            <pc:sldMk cId="2094122238" sldId="264"/>
            <ac:spMk id="27" creationId="{5E222BA0-E032-4E3C-8B31-F49EF4F6A9BE}"/>
          </ac:spMkLst>
        </pc:spChg>
        <pc:spChg chg="mod">
          <ac:chgData name="Hoàng Thông Trương" userId="5ee39a359a88c745" providerId="LiveId" clId="{DA1F768B-6217-4144-9B39-6DB202771E18}" dt="2022-01-31T15:40:41.109" v="1128"/>
          <ac:spMkLst>
            <pc:docMk/>
            <pc:sldMk cId="2094122238" sldId="264"/>
            <ac:spMk id="28" creationId="{37849956-BD6D-49EF-8662-0946B64114AC}"/>
          </ac:spMkLst>
        </pc:spChg>
        <pc:spChg chg="mod">
          <ac:chgData name="Hoàng Thông Trương" userId="5ee39a359a88c745" providerId="LiveId" clId="{DA1F768B-6217-4144-9B39-6DB202771E18}" dt="2022-01-31T15:40:41.109" v="1128"/>
          <ac:spMkLst>
            <pc:docMk/>
            <pc:sldMk cId="2094122238" sldId="264"/>
            <ac:spMk id="29" creationId="{4A9C100C-0DCC-4E1E-940D-1223E184C0C7}"/>
          </ac:spMkLst>
        </pc:spChg>
        <pc:spChg chg="mod">
          <ac:chgData name="Hoàng Thông Trương" userId="5ee39a359a88c745" providerId="LiveId" clId="{DA1F768B-6217-4144-9B39-6DB202771E18}" dt="2022-01-31T15:40:41.109" v="1128"/>
          <ac:spMkLst>
            <pc:docMk/>
            <pc:sldMk cId="2094122238" sldId="264"/>
            <ac:spMk id="30" creationId="{7110AB60-6A08-4490-B747-511A2A635C9D}"/>
          </ac:spMkLst>
        </pc:spChg>
        <pc:spChg chg="mod">
          <ac:chgData name="Hoàng Thông Trương" userId="5ee39a359a88c745" providerId="LiveId" clId="{DA1F768B-6217-4144-9B39-6DB202771E18}" dt="2022-01-31T15:40:41.109" v="1128"/>
          <ac:spMkLst>
            <pc:docMk/>
            <pc:sldMk cId="2094122238" sldId="264"/>
            <ac:spMk id="31" creationId="{266D54D2-1E50-4915-A130-6E171AE6D4DD}"/>
          </ac:spMkLst>
        </pc:spChg>
        <pc:spChg chg="mod">
          <ac:chgData name="Hoàng Thông Trương" userId="5ee39a359a88c745" providerId="LiveId" clId="{DA1F768B-6217-4144-9B39-6DB202771E18}" dt="2022-01-31T15:40:41.109" v="1128"/>
          <ac:spMkLst>
            <pc:docMk/>
            <pc:sldMk cId="2094122238" sldId="264"/>
            <ac:spMk id="32" creationId="{5AA1BA05-DFA8-4FDA-8BD0-C9A4E1D2935D}"/>
          </ac:spMkLst>
        </pc:spChg>
        <pc:spChg chg="mod">
          <ac:chgData name="Hoàng Thông Trương" userId="5ee39a359a88c745" providerId="LiveId" clId="{DA1F768B-6217-4144-9B39-6DB202771E18}" dt="2022-01-31T15:40:41.109" v="1128"/>
          <ac:spMkLst>
            <pc:docMk/>
            <pc:sldMk cId="2094122238" sldId="264"/>
            <ac:spMk id="33" creationId="{A1978082-8994-463A-9824-9D940F820092}"/>
          </ac:spMkLst>
        </pc:spChg>
        <pc:grpChg chg="add mod">
          <ac:chgData name="Hoàng Thông Trương" userId="5ee39a359a88c745" providerId="LiveId" clId="{DA1F768B-6217-4144-9B39-6DB202771E18}" dt="2022-01-31T15:43:25.084" v="1171" actId="1076"/>
          <ac:grpSpMkLst>
            <pc:docMk/>
            <pc:sldMk cId="2094122238" sldId="264"/>
            <ac:grpSpMk id="7" creationId="{4EB319CB-5D8C-4411-80DA-7D7E0DDAA571}"/>
          </ac:grpSpMkLst>
        </pc:grpChg>
        <pc:grpChg chg="add mod">
          <ac:chgData name="Hoàng Thông Trương" userId="5ee39a359a88c745" providerId="LiveId" clId="{DA1F768B-6217-4144-9B39-6DB202771E18}" dt="2022-01-31T15:41:07.618" v="1136" actId="2711"/>
          <ac:grpSpMkLst>
            <pc:docMk/>
            <pc:sldMk cId="2094122238" sldId="264"/>
            <ac:grpSpMk id="16" creationId="{7C44F99B-07C9-4956-A14E-8BF7A21571C0}"/>
          </ac:grpSpMkLst>
        </pc:grpChg>
        <pc:grpChg chg="add mod">
          <ac:chgData name="Hoàng Thông Trương" userId="5ee39a359a88c745" providerId="LiveId" clId="{DA1F768B-6217-4144-9B39-6DB202771E18}" dt="2022-01-31T15:42:15.079" v="1158" actId="164"/>
          <ac:grpSpMkLst>
            <pc:docMk/>
            <pc:sldMk cId="2094122238" sldId="264"/>
            <ac:grpSpMk id="34" creationId="{C73B2FDA-90AC-42CF-9894-672AAF21CDCD}"/>
          </ac:grpSpMkLst>
        </pc:grpChg>
      </pc:sldChg>
      <pc:sldChg chg="addSp delSp modSp add mod setBg delAnim modAnim">
        <pc:chgData name="Hoàng Thông Trương" userId="5ee39a359a88c745" providerId="LiveId" clId="{DA1F768B-6217-4144-9B39-6DB202771E18}" dt="2022-02-08T08:59:33.620" v="2821" actId="20577"/>
        <pc:sldMkLst>
          <pc:docMk/>
          <pc:sldMk cId="659414212" sldId="265"/>
        </pc:sldMkLst>
        <pc:spChg chg="add mod ord">
          <ac:chgData name="Hoàng Thông Trương" userId="5ee39a359a88c745" providerId="LiveId" clId="{DA1F768B-6217-4144-9B39-6DB202771E18}" dt="2022-01-31T15:46:39.727" v="1309" actId="167"/>
          <ac:spMkLst>
            <pc:docMk/>
            <pc:sldMk cId="659414212" sldId="265"/>
            <ac:spMk id="2" creationId="{C74A9569-607D-4965-88FF-F2A7E9019171}"/>
          </ac:spMkLst>
        </pc:spChg>
        <pc:spChg chg="mod">
          <ac:chgData name="Hoàng Thông Trương" userId="5ee39a359a88c745" providerId="LiveId" clId="{DA1F768B-6217-4144-9B39-6DB202771E18}" dt="2022-01-31T15:44:42.121" v="1298" actId="20577"/>
          <ac:spMkLst>
            <pc:docMk/>
            <pc:sldMk cId="659414212" sldId="265"/>
            <ac:spMk id="3" creationId="{65D228E7-B2FE-4CEC-A536-68A0781094F2}"/>
          </ac:spMkLst>
        </pc:spChg>
        <pc:spChg chg="del">
          <ac:chgData name="Hoàng Thông Trương" userId="5ee39a359a88c745" providerId="LiveId" clId="{DA1F768B-6217-4144-9B39-6DB202771E18}" dt="2022-01-31T15:44:44.699" v="1299" actId="478"/>
          <ac:spMkLst>
            <pc:docMk/>
            <pc:sldMk cId="659414212" sldId="265"/>
            <ac:spMk id="22" creationId="{C76B8CA8-CE7F-431C-8F84-6625A76341BF}"/>
          </ac:spMkLst>
        </pc:spChg>
        <pc:spChg chg="del">
          <ac:chgData name="Hoàng Thông Trương" userId="5ee39a359a88c745" providerId="LiveId" clId="{DA1F768B-6217-4144-9B39-6DB202771E18}" dt="2022-01-31T15:44:47.666" v="1300" actId="478"/>
          <ac:spMkLst>
            <pc:docMk/>
            <pc:sldMk cId="659414212" sldId="265"/>
            <ac:spMk id="24" creationId="{9CF5DBA2-693C-48CC-B342-5AF8493FFF4F}"/>
          </ac:spMkLst>
        </pc:spChg>
        <pc:spChg chg="del">
          <ac:chgData name="Hoàng Thông Trương" userId="5ee39a359a88c745" providerId="LiveId" clId="{DA1F768B-6217-4144-9B39-6DB202771E18}" dt="2022-01-31T15:44:47.666" v="1300" actId="478"/>
          <ac:spMkLst>
            <pc:docMk/>
            <pc:sldMk cId="659414212" sldId="265"/>
            <ac:spMk id="25" creationId="{0E7DDBE4-59CD-4C12-BF32-7EB218B91F2E}"/>
          </ac:spMkLst>
        </pc:spChg>
        <pc:spChg chg="del">
          <ac:chgData name="Hoàng Thông Trương" userId="5ee39a359a88c745" providerId="LiveId" clId="{DA1F768B-6217-4144-9B39-6DB202771E18}" dt="2022-01-31T15:44:48.568" v="1301" actId="478"/>
          <ac:spMkLst>
            <pc:docMk/>
            <pc:sldMk cId="659414212" sldId="265"/>
            <ac:spMk id="26" creationId="{1F2AF5B8-E12C-43D6-9AA7-549D757FE94E}"/>
          </ac:spMkLst>
        </pc:spChg>
        <pc:spChg chg="del">
          <ac:chgData name="Hoàng Thông Trương" userId="5ee39a359a88c745" providerId="LiveId" clId="{DA1F768B-6217-4144-9B39-6DB202771E18}" dt="2022-01-31T15:44:47.666" v="1300" actId="478"/>
          <ac:spMkLst>
            <pc:docMk/>
            <pc:sldMk cId="659414212" sldId="265"/>
            <ac:spMk id="27" creationId="{4692AAAB-00A3-49AA-962F-CB5F28F87CDC}"/>
          </ac:spMkLst>
        </pc:spChg>
        <pc:spChg chg="del">
          <ac:chgData name="Hoàng Thông Trương" userId="5ee39a359a88c745" providerId="LiveId" clId="{DA1F768B-6217-4144-9B39-6DB202771E18}" dt="2022-01-31T15:44:47.666" v="1300" actId="478"/>
          <ac:spMkLst>
            <pc:docMk/>
            <pc:sldMk cId="659414212" sldId="265"/>
            <ac:spMk id="28" creationId="{EDAF45B9-D6FC-438F-B5E6-96724C99DD52}"/>
          </ac:spMkLst>
        </pc:spChg>
        <pc:spChg chg="del">
          <ac:chgData name="Hoàng Thông Trương" userId="5ee39a359a88c745" providerId="LiveId" clId="{DA1F768B-6217-4144-9B39-6DB202771E18}" dt="2022-01-31T15:44:47.666" v="1300" actId="478"/>
          <ac:spMkLst>
            <pc:docMk/>
            <pc:sldMk cId="659414212" sldId="265"/>
            <ac:spMk id="29" creationId="{BB0FDA26-DEDB-4FCA-8A99-7EB6E691D49B}"/>
          </ac:spMkLst>
        </pc:spChg>
        <pc:spChg chg="del">
          <ac:chgData name="Hoàng Thông Trương" userId="5ee39a359a88c745" providerId="LiveId" clId="{DA1F768B-6217-4144-9B39-6DB202771E18}" dt="2022-01-31T15:44:47.666" v="1300" actId="478"/>
          <ac:spMkLst>
            <pc:docMk/>
            <pc:sldMk cId="659414212" sldId="265"/>
            <ac:spMk id="30" creationId="{381B610A-145D-43D8-B95B-0A7247176C9D}"/>
          </ac:spMkLst>
        </pc:spChg>
        <pc:spChg chg="del">
          <ac:chgData name="Hoàng Thông Trương" userId="5ee39a359a88c745" providerId="LiveId" clId="{DA1F768B-6217-4144-9B39-6DB202771E18}" dt="2022-01-31T15:44:47.666" v="1300" actId="478"/>
          <ac:spMkLst>
            <pc:docMk/>
            <pc:sldMk cId="659414212" sldId="265"/>
            <ac:spMk id="31" creationId="{1BD0733F-A700-4D4A-8069-C6E7C93A36E8}"/>
          </ac:spMkLst>
        </pc:spChg>
        <pc:spChg chg="add mod">
          <ac:chgData name="Hoàng Thông Trương" userId="5ee39a359a88c745" providerId="LiveId" clId="{DA1F768B-6217-4144-9B39-6DB202771E18}" dt="2022-02-08T08:59:33.620" v="2821" actId="20577"/>
          <ac:spMkLst>
            <pc:docMk/>
            <pc:sldMk cId="659414212" sldId="265"/>
            <ac:spMk id="32" creationId="{412E8B8B-53BF-4B23-9D73-6D59812FD690}"/>
          </ac:spMkLst>
        </pc:spChg>
        <pc:spChg chg="add del mod">
          <ac:chgData name="Hoàng Thông Trương" userId="5ee39a359a88c745" providerId="LiveId" clId="{DA1F768B-6217-4144-9B39-6DB202771E18}" dt="2022-01-31T15:46:45.913" v="1312"/>
          <ac:spMkLst>
            <pc:docMk/>
            <pc:sldMk cId="659414212" sldId="265"/>
            <ac:spMk id="33" creationId="{FD13DA6E-C89C-4FF5-ABAE-40DC22828574}"/>
          </ac:spMkLst>
        </pc:spChg>
        <pc:spChg chg="add mod ord">
          <ac:chgData name="Hoàng Thông Trương" userId="5ee39a359a88c745" providerId="LiveId" clId="{DA1F768B-6217-4144-9B39-6DB202771E18}" dt="2022-01-31T15:47:06.735" v="1320" actId="167"/>
          <ac:spMkLst>
            <pc:docMk/>
            <pc:sldMk cId="659414212" sldId="265"/>
            <ac:spMk id="34" creationId="{E20E227D-9DCA-41F4-87B8-8718AD2BE3B8}"/>
          </ac:spMkLst>
        </pc:spChg>
        <pc:spChg chg="add mod ord">
          <ac:chgData name="Hoàng Thông Trương" userId="5ee39a359a88c745" providerId="LiveId" clId="{DA1F768B-6217-4144-9B39-6DB202771E18}" dt="2022-01-31T15:47:23.049" v="1324" actId="167"/>
          <ac:spMkLst>
            <pc:docMk/>
            <pc:sldMk cId="659414212" sldId="265"/>
            <ac:spMk id="35" creationId="{A2DAB6AD-C106-435E-8BB0-9A957A5F43F0}"/>
          </ac:spMkLst>
        </pc:spChg>
        <pc:spChg chg="add mod ord">
          <ac:chgData name="Hoàng Thông Trương" userId="5ee39a359a88c745" providerId="LiveId" clId="{DA1F768B-6217-4144-9B39-6DB202771E18}" dt="2022-01-31T15:47:38.405" v="1330" actId="14100"/>
          <ac:spMkLst>
            <pc:docMk/>
            <pc:sldMk cId="659414212" sldId="265"/>
            <ac:spMk id="36" creationId="{9311A217-D9E9-443C-B8A3-9014EF01B15C}"/>
          </ac:spMkLst>
        </pc:spChg>
      </pc:sldChg>
      <pc:sldChg chg="addSp delSp modSp new mod setBg modAnim">
        <pc:chgData name="Hoàng Thông Trương" userId="5ee39a359a88c745" providerId="LiveId" clId="{DA1F768B-6217-4144-9B39-6DB202771E18}" dt="2022-01-31T15:52:37.322" v="1513"/>
        <pc:sldMkLst>
          <pc:docMk/>
          <pc:sldMk cId="2676034233" sldId="266"/>
        </pc:sldMkLst>
        <pc:spChg chg="del mod">
          <ac:chgData name="Hoàng Thông Trương" userId="5ee39a359a88c745" providerId="LiveId" clId="{DA1F768B-6217-4144-9B39-6DB202771E18}" dt="2022-01-31T15:47:44.803" v="1332"/>
          <ac:spMkLst>
            <pc:docMk/>
            <pc:sldMk cId="2676034233" sldId="266"/>
            <ac:spMk id="2" creationId="{D2010A72-92D2-48AC-957B-4B07708A7E40}"/>
          </ac:spMkLst>
        </pc:spChg>
        <pc:spChg chg="mod">
          <ac:chgData name="Hoàng Thông Trương" userId="5ee39a359a88c745" providerId="LiveId" clId="{DA1F768B-6217-4144-9B39-6DB202771E18}" dt="2022-01-31T15:47:57.733" v="1335"/>
          <ac:spMkLst>
            <pc:docMk/>
            <pc:sldMk cId="2676034233" sldId="266"/>
            <ac:spMk id="4" creationId="{13DFC734-9B80-4FFE-834A-B8609039482F}"/>
          </ac:spMkLst>
        </pc:spChg>
        <pc:spChg chg="mod">
          <ac:chgData name="Hoàng Thông Trương" userId="5ee39a359a88c745" providerId="LiveId" clId="{DA1F768B-6217-4144-9B39-6DB202771E18}" dt="2022-01-31T15:47:57.733" v="1335"/>
          <ac:spMkLst>
            <pc:docMk/>
            <pc:sldMk cId="2676034233" sldId="266"/>
            <ac:spMk id="5" creationId="{75735757-24FD-4870-99B7-877540116FCF}"/>
          </ac:spMkLst>
        </pc:spChg>
        <pc:spChg chg="mod">
          <ac:chgData name="Hoàng Thông Trương" userId="5ee39a359a88c745" providerId="LiveId" clId="{DA1F768B-6217-4144-9B39-6DB202771E18}" dt="2022-01-31T15:47:57.733" v="1335"/>
          <ac:spMkLst>
            <pc:docMk/>
            <pc:sldMk cId="2676034233" sldId="266"/>
            <ac:spMk id="9" creationId="{12C4EEA4-E27B-4567-B27A-7C106724CE57}"/>
          </ac:spMkLst>
        </pc:spChg>
        <pc:spChg chg="mod">
          <ac:chgData name="Hoàng Thông Trương" userId="5ee39a359a88c745" providerId="LiveId" clId="{DA1F768B-6217-4144-9B39-6DB202771E18}" dt="2022-01-31T15:47:57.733" v="1335"/>
          <ac:spMkLst>
            <pc:docMk/>
            <pc:sldMk cId="2676034233" sldId="266"/>
            <ac:spMk id="10" creationId="{ECEF0715-701F-4880-9030-E496D8482D70}"/>
          </ac:spMkLst>
        </pc:spChg>
        <pc:spChg chg="mod">
          <ac:chgData name="Hoàng Thông Trương" userId="5ee39a359a88c745" providerId="LiveId" clId="{DA1F768B-6217-4144-9B39-6DB202771E18}" dt="2022-01-31T15:47:57.733" v="1335"/>
          <ac:spMkLst>
            <pc:docMk/>
            <pc:sldMk cId="2676034233" sldId="266"/>
            <ac:spMk id="11" creationId="{A8AF4EF5-4B19-49BF-BE5E-85C2FECB495B}"/>
          </ac:spMkLst>
        </pc:spChg>
        <pc:spChg chg="mod">
          <ac:chgData name="Hoàng Thông Trương" userId="5ee39a359a88c745" providerId="LiveId" clId="{DA1F768B-6217-4144-9B39-6DB202771E18}" dt="2022-01-31T15:47:57.733" v="1335"/>
          <ac:spMkLst>
            <pc:docMk/>
            <pc:sldMk cId="2676034233" sldId="266"/>
            <ac:spMk id="12" creationId="{25AF5096-AE20-4193-91BC-F51BB24E8A52}"/>
          </ac:spMkLst>
        </pc:spChg>
        <pc:spChg chg="mod">
          <ac:chgData name="Hoàng Thông Trương" userId="5ee39a359a88c745" providerId="LiveId" clId="{DA1F768B-6217-4144-9B39-6DB202771E18}" dt="2022-01-31T15:47:57.733" v="1335"/>
          <ac:spMkLst>
            <pc:docMk/>
            <pc:sldMk cId="2676034233" sldId="266"/>
            <ac:spMk id="13" creationId="{5F0E61CA-41C0-4B56-9AE7-8EA5DE2EC422}"/>
          </ac:spMkLst>
        </pc:spChg>
        <pc:spChg chg="mod">
          <ac:chgData name="Hoàng Thông Trương" userId="5ee39a359a88c745" providerId="LiveId" clId="{DA1F768B-6217-4144-9B39-6DB202771E18}" dt="2022-01-31T15:47:57.733" v="1335"/>
          <ac:spMkLst>
            <pc:docMk/>
            <pc:sldMk cId="2676034233" sldId="266"/>
            <ac:spMk id="14" creationId="{6675924E-0686-452B-A33B-F586AB09A04C}"/>
          </ac:spMkLst>
        </pc:spChg>
        <pc:spChg chg="mod">
          <ac:chgData name="Hoàng Thông Trương" userId="5ee39a359a88c745" providerId="LiveId" clId="{DA1F768B-6217-4144-9B39-6DB202771E18}" dt="2022-01-31T15:47:57.733" v="1335"/>
          <ac:spMkLst>
            <pc:docMk/>
            <pc:sldMk cId="2676034233" sldId="266"/>
            <ac:spMk id="15" creationId="{D79436FC-D76E-4481-AD07-2A7039349E8A}"/>
          </ac:spMkLst>
        </pc:spChg>
        <pc:spChg chg="mod">
          <ac:chgData name="Hoàng Thông Trương" userId="5ee39a359a88c745" providerId="LiveId" clId="{DA1F768B-6217-4144-9B39-6DB202771E18}" dt="2022-01-31T15:47:57.733" v="1335"/>
          <ac:spMkLst>
            <pc:docMk/>
            <pc:sldMk cId="2676034233" sldId="266"/>
            <ac:spMk id="16" creationId="{1AA78E46-1763-469F-98B8-2186FD1EED03}"/>
          </ac:spMkLst>
        </pc:spChg>
        <pc:spChg chg="mod">
          <ac:chgData name="Hoàng Thông Trương" userId="5ee39a359a88c745" providerId="LiveId" clId="{DA1F768B-6217-4144-9B39-6DB202771E18}" dt="2022-01-31T15:47:57.733" v="1335"/>
          <ac:spMkLst>
            <pc:docMk/>
            <pc:sldMk cId="2676034233" sldId="266"/>
            <ac:spMk id="17" creationId="{4CA9DD79-9EB0-4E03-B32E-CFCAEE6543FF}"/>
          </ac:spMkLst>
        </pc:spChg>
        <pc:spChg chg="mod">
          <ac:chgData name="Hoàng Thông Trương" userId="5ee39a359a88c745" providerId="LiveId" clId="{DA1F768B-6217-4144-9B39-6DB202771E18}" dt="2022-01-31T15:47:57.733" v="1335"/>
          <ac:spMkLst>
            <pc:docMk/>
            <pc:sldMk cId="2676034233" sldId="266"/>
            <ac:spMk id="18" creationId="{3DA8A286-6479-4CDE-88AC-CA3AC37094B8}"/>
          </ac:spMkLst>
        </pc:spChg>
        <pc:spChg chg="mod">
          <ac:chgData name="Hoàng Thông Trương" userId="5ee39a359a88c745" providerId="LiveId" clId="{DA1F768B-6217-4144-9B39-6DB202771E18}" dt="2022-01-31T15:47:57.733" v="1335"/>
          <ac:spMkLst>
            <pc:docMk/>
            <pc:sldMk cId="2676034233" sldId="266"/>
            <ac:spMk id="19" creationId="{4E25BB0F-273D-4ED6-A5AD-99F088F88DBA}"/>
          </ac:spMkLst>
        </pc:spChg>
        <pc:spChg chg="mod">
          <ac:chgData name="Hoàng Thông Trương" userId="5ee39a359a88c745" providerId="LiveId" clId="{DA1F768B-6217-4144-9B39-6DB202771E18}" dt="2022-01-31T15:47:57.733" v="1335"/>
          <ac:spMkLst>
            <pc:docMk/>
            <pc:sldMk cId="2676034233" sldId="266"/>
            <ac:spMk id="20" creationId="{18D7A6A1-FE4F-401E-86E9-8C9A289B2140}"/>
          </ac:spMkLst>
        </pc:spChg>
        <pc:spChg chg="add del mod">
          <ac:chgData name="Hoàng Thông Trương" userId="5ee39a359a88c745" providerId="LiveId" clId="{DA1F768B-6217-4144-9B39-6DB202771E18}" dt="2022-01-31T15:48:00.545" v="1336"/>
          <ac:spMkLst>
            <pc:docMk/>
            <pc:sldMk cId="2676034233" sldId="266"/>
            <ac:spMk id="21" creationId="{0DD429DF-6DFD-4FEC-84C8-12044604FCAE}"/>
          </ac:spMkLst>
        </pc:spChg>
        <pc:spChg chg="mod">
          <ac:chgData name="Hoàng Thông Trương" userId="5ee39a359a88c745" providerId="LiveId" clId="{DA1F768B-6217-4144-9B39-6DB202771E18}" dt="2022-01-31T15:47:57.733" v="1335"/>
          <ac:spMkLst>
            <pc:docMk/>
            <pc:sldMk cId="2676034233" sldId="266"/>
            <ac:spMk id="23" creationId="{5C375A22-9940-4F9B-85BF-C216D9CE2182}"/>
          </ac:spMkLst>
        </pc:spChg>
        <pc:spChg chg="mod">
          <ac:chgData name="Hoàng Thông Trương" userId="5ee39a359a88c745" providerId="LiveId" clId="{DA1F768B-6217-4144-9B39-6DB202771E18}" dt="2022-01-31T15:47:57.733" v="1335"/>
          <ac:spMkLst>
            <pc:docMk/>
            <pc:sldMk cId="2676034233" sldId="266"/>
            <ac:spMk id="26" creationId="{A023A5C3-883E-406E-9765-D30822A08C08}"/>
          </ac:spMkLst>
        </pc:spChg>
        <pc:spChg chg="mod">
          <ac:chgData name="Hoàng Thông Trương" userId="5ee39a359a88c745" providerId="LiveId" clId="{DA1F768B-6217-4144-9B39-6DB202771E18}" dt="2022-01-31T15:47:57.733" v="1335"/>
          <ac:spMkLst>
            <pc:docMk/>
            <pc:sldMk cId="2676034233" sldId="266"/>
            <ac:spMk id="29" creationId="{5289C516-EEF9-44FD-A20C-DD0A6AF371C1}"/>
          </ac:spMkLst>
        </pc:spChg>
        <pc:spChg chg="mod">
          <ac:chgData name="Hoàng Thông Trương" userId="5ee39a359a88c745" providerId="LiveId" clId="{DA1F768B-6217-4144-9B39-6DB202771E18}" dt="2022-01-31T15:47:57.733" v="1335"/>
          <ac:spMkLst>
            <pc:docMk/>
            <pc:sldMk cId="2676034233" sldId="266"/>
            <ac:spMk id="32" creationId="{37810F2E-0E3C-4E88-95AD-61AA83CCD64D}"/>
          </ac:spMkLst>
        </pc:spChg>
        <pc:spChg chg="mod">
          <ac:chgData name="Hoàng Thông Trương" userId="5ee39a359a88c745" providerId="LiveId" clId="{DA1F768B-6217-4144-9B39-6DB202771E18}" dt="2022-01-31T15:47:57.733" v="1335"/>
          <ac:spMkLst>
            <pc:docMk/>
            <pc:sldMk cId="2676034233" sldId="266"/>
            <ac:spMk id="35" creationId="{2E693EF7-884F-4954-A410-6EE727423F2D}"/>
          </ac:spMkLst>
        </pc:spChg>
        <pc:spChg chg="mod">
          <ac:chgData name="Hoàng Thông Trương" userId="5ee39a359a88c745" providerId="LiveId" clId="{DA1F768B-6217-4144-9B39-6DB202771E18}" dt="2022-01-31T15:47:57.733" v="1335"/>
          <ac:spMkLst>
            <pc:docMk/>
            <pc:sldMk cId="2676034233" sldId="266"/>
            <ac:spMk id="38" creationId="{DEC66561-0FA2-4203-9A44-9AE9FC0175D9}"/>
          </ac:spMkLst>
        </pc:spChg>
        <pc:spChg chg="mod">
          <ac:chgData name="Hoàng Thông Trương" userId="5ee39a359a88c745" providerId="LiveId" clId="{DA1F768B-6217-4144-9B39-6DB202771E18}" dt="2022-01-31T15:48:07.584" v="1338" actId="14100"/>
          <ac:spMkLst>
            <pc:docMk/>
            <pc:sldMk cId="2676034233" sldId="266"/>
            <ac:spMk id="41" creationId="{D7324DEB-1A8B-47EC-9914-4169539C70E8}"/>
          </ac:spMkLst>
        </pc:spChg>
        <pc:spChg chg="mod">
          <ac:chgData name="Hoàng Thông Trương" userId="5ee39a359a88c745" providerId="LiveId" clId="{DA1F768B-6217-4144-9B39-6DB202771E18}" dt="2022-01-31T15:48:07.584" v="1338" actId="14100"/>
          <ac:spMkLst>
            <pc:docMk/>
            <pc:sldMk cId="2676034233" sldId="266"/>
            <ac:spMk id="42" creationId="{EE08B47C-7880-47D1-AAD4-200F51549988}"/>
          </ac:spMkLst>
        </pc:spChg>
        <pc:spChg chg="mod">
          <ac:chgData name="Hoàng Thông Trương" userId="5ee39a359a88c745" providerId="LiveId" clId="{DA1F768B-6217-4144-9B39-6DB202771E18}" dt="2022-01-31T15:48:07.584" v="1338" actId="14100"/>
          <ac:spMkLst>
            <pc:docMk/>
            <pc:sldMk cId="2676034233" sldId="266"/>
            <ac:spMk id="46" creationId="{96640F27-DB22-47FF-944A-B239F0797EA8}"/>
          </ac:spMkLst>
        </pc:spChg>
        <pc:spChg chg="mod">
          <ac:chgData name="Hoàng Thông Trương" userId="5ee39a359a88c745" providerId="LiveId" clId="{DA1F768B-6217-4144-9B39-6DB202771E18}" dt="2022-01-31T15:48:07.584" v="1338" actId="14100"/>
          <ac:spMkLst>
            <pc:docMk/>
            <pc:sldMk cId="2676034233" sldId="266"/>
            <ac:spMk id="47" creationId="{9B8480CF-7327-41CE-B928-4BE7D917B865}"/>
          </ac:spMkLst>
        </pc:spChg>
        <pc:spChg chg="mod">
          <ac:chgData name="Hoàng Thông Trương" userId="5ee39a359a88c745" providerId="LiveId" clId="{DA1F768B-6217-4144-9B39-6DB202771E18}" dt="2022-01-31T15:48:07.584" v="1338" actId="14100"/>
          <ac:spMkLst>
            <pc:docMk/>
            <pc:sldMk cId="2676034233" sldId="266"/>
            <ac:spMk id="48" creationId="{6F37515B-57E2-417D-9DE7-0BD4A2BAB9E0}"/>
          </ac:spMkLst>
        </pc:spChg>
        <pc:spChg chg="mod">
          <ac:chgData name="Hoàng Thông Trương" userId="5ee39a359a88c745" providerId="LiveId" clId="{DA1F768B-6217-4144-9B39-6DB202771E18}" dt="2022-01-31T15:48:07.584" v="1338" actId="14100"/>
          <ac:spMkLst>
            <pc:docMk/>
            <pc:sldMk cId="2676034233" sldId="266"/>
            <ac:spMk id="49" creationId="{3F8AC403-A029-477C-B775-E33E4565CE36}"/>
          </ac:spMkLst>
        </pc:spChg>
        <pc:spChg chg="mod">
          <ac:chgData name="Hoàng Thông Trương" userId="5ee39a359a88c745" providerId="LiveId" clId="{DA1F768B-6217-4144-9B39-6DB202771E18}" dt="2022-01-31T15:48:07.584" v="1338" actId="14100"/>
          <ac:spMkLst>
            <pc:docMk/>
            <pc:sldMk cId="2676034233" sldId="266"/>
            <ac:spMk id="50" creationId="{88A867BB-D563-478A-B988-1D298681C786}"/>
          </ac:spMkLst>
        </pc:spChg>
        <pc:spChg chg="mod">
          <ac:chgData name="Hoàng Thông Trương" userId="5ee39a359a88c745" providerId="LiveId" clId="{DA1F768B-6217-4144-9B39-6DB202771E18}" dt="2022-01-31T15:48:07.584" v="1338" actId="14100"/>
          <ac:spMkLst>
            <pc:docMk/>
            <pc:sldMk cId="2676034233" sldId="266"/>
            <ac:spMk id="51" creationId="{4F8B0D0A-8279-4B66-B434-DEED30EDE504}"/>
          </ac:spMkLst>
        </pc:spChg>
        <pc:spChg chg="mod">
          <ac:chgData name="Hoàng Thông Trương" userId="5ee39a359a88c745" providerId="LiveId" clId="{DA1F768B-6217-4144-9B39-6DB202771E18}" dt="2022-01-31T15:48:07.584" v="1338" actId="14100"/>
          <ac:spMkLst>
            <pc:docMk/>
            <pc:sldMk cId="2676034233" sldId="266"/>
            <ac:spMk id="52" creationId="{86B16FD5-41BB-49CC-ACE6-E3594FFDEA67}"/>
          </ac:spMkLst>
        </pc:spChg>
        <pc:spChg chg="mod">
          <ac:chgData name="Hoàng Thông Trương" userId="5ee39a359a88c745" providerId="LiveId" clId="{DA1F768B-6217-4144-9B39-6DB202771E18}" dt="2022-01-31T15:48:07.584" v="1338" actId="14100"/>
          <ac:spMkLst>
            <pc:docMk/>
            <pc:sldMk cId="2676034233" sldId="266"/>
            <ac:spMk id="53" creationId="{D3FE8446-D2E6-4CDE-9A05-030E83F1646A}"/>
          </ac:spMkLst>
        </pc:spChg>
        <pc:spChg chg="mod">
          <ac:chgData name="Hoàng Thông Trương" userId="5ee39a359a88c745" providerId="LiveId" clId="{DA1F768B-6217-4144-9B39-6DB202771E18}" dt="2022-01-31T15:48:07.584" v="1338" actId="14100"/>
          <ac:spMkLst>
            <pc:docMk/>
            <pc:sldMk cId="2676034233" sldId="266"/>
            <ac:spMk id="54" creationId="{B2371113-8FA4-4331-A901-DFF35F39951B}"/>
          </ac:spMkLst>
        </pc:spChg>
        <pc:spChg chg="mod">
          <ac:chgData name="Hoàng Thông Trương" userId="5ee39a359a88c745" providerId="LiveId" clId="{DA1F768B-6217-4144-9B39-6DB202771E18}" dt="2022-01-31T15:48:07.584" v="1338" actId="14100"/>
          <ac:spMkLst>
            <pc:docMk/>
            <pc:sldMk cId="2676034233" sldId="266"/>
            <ac:spMk id="55" creationId="{9C2BF090-7BDA-44E2-A80B-9F9E3137BA60}"/>
          </ac:spMkLst>
        </pc:spChg>
        <pc:spChg chg="mod">
          <ac:chgData name="Hoàng Thông Trương" userId="5ee39a359a88c745" providerId="LiveId" clId="{DA1F768B-6217-4144-9B39-6DB202771E18}" dt="2022-01-31T15:48:07.584" v="1338" actId="14100"/>
          <ac:spMkLst>
            <pc:docMk/>
            <pc:sldMk cId="2676034233" sldId="266"/>
            <ac:spMk id="56" creationId="{22A39C60-DB69-418E-8922-0052FB557FE7}"/>
          </ac:spMkLst>
        </pc:spChg>
        <pc:spChg chg="mod">
          <ac:chgData name="Hoàng Thông Trương" userId="5ee39a359a88c745" providerId="LiveId" clId="{DA1F768B-6217-4144-9B39-6DB202771E18}" dt="2022-01-31T15:48:07.584" v="1338" actId="14100"/>
          <ac:spMkLst>
            <pc:docMk/>
            <pc:sldMk cId="2676034233" sldId="266"/>
            <ac:spMk id="57" creationId="{8332E8F5-6090-4B50-9D2B-33A5DC85CEB5}"/>
          </ac:spMkLst>
        </pc:spChg>
        <pc:spChg chg="add mod">
          <ac:chgData name="Hoàng Thông Trương" userId="5ee39a359a88c745" providerId="LiveId" clId="{DA1F768B-6217-4144-9B39-6DB202771E18}" dt="2022-01-31T15:50:26.005" v="1407" actId="1076"/>
          <ac:spMkLst>
            <pc:docMk/>
            <pc:sldMk cId="2676034233" sldId="266"/>
            <ac:spMk id="58" creationId="{BF0F85F2-384E-4086-837F-9C25BED15B22}"/>
          </ac:spMkLst>
        </pc:spChg>
        <pc:spChg chg="mod">
          <ac:chgData name="Hoàng Thông Trương" userId="5ee39a359a88c745" providerId="LiveId" clId="{DA1F768B-6217-4144-9B39-6DB202771E18}" dt="2022-01-31T15:48:07.584" v="1338" actId="14100"/>
          <ac:spMkLst>
            <pc:docMk/>
            <pc:sldMk cId="2676034233" sldId="266"/>
            <ac:spMk id="60" creationId="{DAEADA9B-7A1E-4ECB-9669-D995598FF2BA}"/>
          </ac:spMkLst>
        </pc:spChg>
        <pc:spChg chg="mod">
          <ac:chgData name="Hoàng Thông Trương" userId="5ee39a359a88c745" providerId="LiveId" clId="{DA1F768B-6217-4144-9B39-6DB202771E18}" dt="2022-01-31T15:48:07.584" v="1338" actId="14100"/>
          <ac:spMkLst>
            <pc:docMk/>
            <pc:sldMk cId="2676034233" sldId="266"/>
            <ac:spMk id="63" creationId="{B810D46F-AF4C-449B-8BE3-9C8A0D836D8F}"/>
          </ac:spMkLst>
        </pc:spChg>
        <pc:spChg chg="mod">
          <ac:chgData name="Hoàng Thông Trương" userId="5ee39a359a88c745" providerId="LiveId" clId="{DA1F768B-6217-4144-9B39-6DB202771E18}" dt="2022-01-31T15:48:07.584" v="1338" actId="14100"/>
          <ac:spMkLst>
            <pc:docMk/>
            <pc:sldMk cId="2676034233" sldId="266"/>
            <ac:spMk id="66" creationId="{3213F8EE-A14D-4311-8248-6826D0FCF1F4}"/>
          </ac:spMkLst>
        </pc:spChg>
        <pc:spChg chg="mod">
          <ac:chgData name="Hoàng Thông Trương" userId="5ee39a359a88c745" providerId="LiveId" clId="{DA1F768B-6217-4144-9B39-6DB202771E18}" dt="2022-01-31T15:48:07.584" v="1338" actId="14100"/>
          <ac:spMkLst>
            <pc:docMk/>
            <pc:sldMk cId="2676034233" sldId="266"/>
            <ac:spMk id="69" creationId="{4086ABE4-4522-4BA3-970D-4D8331F28AF5}"/>
          </ac:spMkLst>
        </pc:spChg>
        <pc:spChg chg="del mod">
          <ac:chgData name="Hoàng Thông Trương" userId="5ee39a359a88c745" providerId="LiveId" clId="{DA1F768B-6217-4144-9B39-6DB202771E18}" dt="2022-01-31T15:49:27.369" v="1396" actId="478"/>
          <ac:spMkLst>
            <pc:docMk/>
            <pc:sldMk cId="2676034233" sldId="266"/>
            <ac:spMk id="72" creationId="{EFAEE6CD-90BD-4B14-96B5-CA75BFD2D91E}"/>
          </ac:spMkLst>
        </pc:spChg>
        <pc:spChg chg="mod">
          <ac:chgData name="Hoàng Thông Trương" userId="5ee39a359a88c745" providerId="LiveId" clId="{DA1F768B-6217-4144-9B39-6DB202771E18}" dt="2022-01-31T15:48:07.584" v="1338" actId="14100"/>
          <ac:spMkLst>
            <pc:docMk/>
            <pc:sldMk cId="2676034233" sldId="266"/>
            <ac:spMk id="75" creationId="{F0D11E2C-2535-473D-8E4E-DC91AAD81A18}"/>
          </ac:spMkLst>
        </pc:spChg>
        <pc:spChg chg="add mod">
          <ac:chgData name="Hoàng Thông Trương" userId="5ee39a359a88c745" providerId="LiveId" clId="{DA1F768B-6217-4144-9B39-6DB202771E18}" dt="2022-01-31T15:51:07.964" v="1418" actId="1076"/>
          <ac:spMkLst>
            <pc:docMk/>
            <pc:sldMk cId="2676034233" sldId="266"/>
            <ac:spMk id="79" creationId="{0E365678-5E7E-4A77-9F8C-0F8573333B08}"/>
          </ac:spMkLst>
        </pc:spChg>
        <pc:spChg chg="add mod">
          <ac:chgData name="Hoàng Thông Trương" userId="5ee39a359a88c745" providerId="LiveId" clId="{DA1F768B-6217-4144-9B39-6DB202771E18}" dt="2022-01-31T15:51:33.348" v="1453" actId="1076"/>
          <ac:spMkLst>
            <pc:docMk/>
            <pc:sldMk cId="2676034233" sldId="266"/>
            <ac:spMk id="81" creationId="{CAA3C920-6C95-4DEA-B98C-EBADA181BD94}"/>
          </ac:spMkLst>
        </pc:spChg>
        <pc:spChg chg="mod">
          <ac:chgData name="Hoàng Thông Trương" userId="5ee39a359a88c745" providerId="LiveId" clId="{DA1F768B-6217-4144-9B39-6DB202771E18}" dt="2022-01-31T15:51:54.216" v="1480" actId="20577"/>
          <ac:spMkLst>
            <pc:docMk/>
            <pc:sldMk cId="2676034233" sldId="266"/>
            <ac:spMk id="85" creationId="{D9A21191-CE93-4983-A580-051C82CE3422}"/>
          </ac:spMkLst>
        </pc:spChg>
        <pc:spChg chg="mod">
          <ac:chgData name="Hoàng Thông Trương" userId="5ee39a359a88c745" providerId="LiveId" clId="{DA1F768B-6217-4144-9B39-6DB202771E18}" dt="2022-01-31T15:52:26.941" v="1509" actId="1036"/>
          <ac:spMkLst>
            <pc:docMk/>
            <pc:sldMk cId="2676034233" sldId="266"/>
            <ac:spMk id="88" creationId="{655B0F8B-CB07-49A1-B0D8-2B3F81FF0486}"/>
          </ac:spMkLst>
        </pc:spChg>
        <pc:spChg chg="mod">
          <ac:chgData name="Hoàng Thông Trương" userId="5ee39a359a88c745" providerId="LiveId" clId="{DA1F768B-6217-4144-9B39-6DB202771E18}" dt="2022-01-31T15:52:26.941" v="1509" actId="1036"/>
          <ac:spMkLst>
            <pc:docMk/>
            <pc:sldMk cId="2676034233" sldId="266"/>
            <ac:spMk id="91" creationId="{2E537F91-E5A9-4EDF-87EF-0B5EAA9A9FF7}"/>
          </ac:spMkLst>
        </pc:spChg>
        <pc:grpChg chg="add del mod">
          <ac:chgData name="Hoàng Thông Trương" userId="5ee39a359a88c745" providerId="LiveId" clId="{DA1F768B-6217-4144-9B39-6DB202771E18}" dt="2022-01-31T15:48:00.545" v="1336"/>
          <ac:grpSpMkLst>
            <pc:docMk/>
            <pc:sldMk cId="2676034233" sldId="266"/>
            <ac:grpSpMk id="3" creationId="{6A286D19-CE2B-42DC-9960-001838437834}"/>
          </ac:grpSpMkLst>
        </pc:grpChg>
        <pc:grpChg chg="add del mod">
          <ac:chgData name="Hoàng Thông Trương" userId="5ee39a359a88c745" providerId="LiveId" clId="{DA1F768B-6217-4144-9B39-6DB202771E18}" dt="2022-01-31T15:48:00.545" v="1336"/>
          <ac:grpSpMkLst>
            <pc:docMk/>
            <pc:sldMk cId="2676034233" sldId="266"/>
            <ac:grpSpMk id="6" creationId="{2BBB8C73-DBAE-48E5-AC92-C30D6A909CF8}"/>
          </ac:grpSpMkLst>
        </pc:grpChg>
        <pc:grpChg chg="mod">
          <ac:chgData name="Hoàng Thông Trương" userId="5ee39a359a88c745" providerId="LiveId" clId="{DA1F768B-6217-4144-9B39-6DB202771E18}" dt="2022-01-31T15:47:57.733" v="1335"/>
          <ac:grpSpMkLst>
            <pc:docMk/>
            <pc:sldMk cId="2676034233" sldId="266"/>
            <ac:grpSpMk id="7" creationId="{6480849B-F5B0-4948-ADD3-A64E2110E808}"/>
          </ac:grpSpMkLst>
        </pc:grpChg>
        <pc:grpChg chg="mod">
          <ac:chgData name="Hoàng Thông Trương" userId="5ee39a359a88c745" providerId="LiveId" clId="{DA1F768B-6217-4144-9B39-6DB202771E18}" dt="2022-01-31T15:47:57.733" v="1335"/>
          <ac:grpSpMkLst>
            <pc:docMk/>
            <pc:sldMk cId="2676034233" sldId="266"/>
            <ac:grpSpMk id="8" creationId="{4EB3D275-B1D8-4C55-9E85-95E097BA714E}"/>
          </ac:grpSpMkLst>
        </pc:grpChg>
        <pc:grpChg chg="add del mod">
          <ac:chgData name="Hoàng Thông Trương" userId="5ee39a359a88c745" providerId="LiveId" clId="{DA1F768B-6217-4144-9B39-6DB202771E18}" dt="2022-01-31T15:48:00.545" v="1336"/>
          <ac:grpSpMkLst>
            <pc:docMk/>
            <pc:sldMk cId="2676034233" sldId="266"/>
            <ac:grpSpMk id="22" creationId="{9B3BE86F-3442-483E-9B66-BAF2695B2F09}"/>
          </ac:grpSpMkLst>
        </pc:grpChg>
        <pc:grpChg chg="add del mod">
          <ac:chgData name="Hoàng Thông Trương" userId="5ee39a359a88c745" providerId="LiveId" clId="{DA1F768B-6217-4144-9B39-6DB202771E18}" dt="2022-01-31T15:48:00.545" v="1336"/>
          <ac:grpSpMkLst>
            <pc:docMk/>
            <pc:sldMk cId="2676034233" sldId="266"/>
            <ac:grpSpMk id="25" creationId="{5A99542D-8D14-464E-AB3C-13FB8276AE37}"/>
          </ac:grpSpMkLst>
        </pc:grpChg>
        <pc:grpChg chg="add del mod">
          <ac:chgData name="Hoàng Thông Trương" userId="5ee39a359a88c745" providerId="LiveId" clId="{DA1F768B-6217-4144-9B39-6DB202771E18}" dt="2022-01-31T15:48:00.545" v="1336"/>
          <ac:grpSpMkLst>
            <pc:docMk/>
            <pc:sldMk cId="2676034233" sldId="266"/>
            <ac:grpSpMk id="28" creationId="{E7438425-2814-4260-B913-79D38936D09B}"/>
          </ac:grpSpMkLst>
        </pc:grpChg>
        <pc:grpChg chg="add del mod">
          <ac:chgData name="Hoàng Thông Trương" userId="5ee39a359a88c745" providerId="LiveId" clId="{DA1F768B-6217-4144-9B39-6DB202771E18}" dt="2022-01-31T15:48:00.545" v="1336"/>
          <ac:grpSpMkLst>
            <pc:docMk/>
            <pc:sldMk cId="2676034233" sldId="266"/>
            <ac:grpSpMk id="31" creationId="{5C857785-6A7D-4C0E-BC83-378A385BB09E}"/>
          </ac:grpSpMkLst>
        </pc:grpChg>
        <pc:grpChg chg="add del mod">
          <ac:chgData name="Hoàng Thông Trương" userId="5ee39a359a88c745" providerId="LiveId" clId="{DA1F768B-6217-4144-9B39-6DB202771E18}" dt="2022-01-31T15:48:00.545" v="1336"/>
          <ac:grpSpMkLst>
            <pc:docMk/>
            <pc:sldMk cId="2676034233" sldId="266"/>
            <ac:grpSpMk id="34" creationId="{1362F1E5-E3DD-4EB2-8638-39A87EDFEFC6}"/>
          </ac:grpSpMkLst>
        </pc:grpChg>
        <pc:grpChg chg="add del mod">
          <ac:chgData name="Hoàng Thông Trương" userId="5ee39a359a88c745" providerId="LiveId" clId="{DA1F768B-6217-4144-9B39-6DB202771E18}" dt="2022-01-31T15:48:00.545" v="1336"/>
          <ac:grpSpMkLst>
            <pc:docMk/>
            <pc:sldMk cId="2676034233" sldId="266"/>
            <ac:grpSpMk id="37" creationId="{7A9BC552-69F4-49CE-813F-25A3A6FDFC64}"/>
          </ac:grpSpMkLst>
        </pc:grpChg>
        <pc:grpChg chg="add del mod">
          <ac:chgData name="Hoàng Thông Trương" userId="5ee39a359a88c745" providerId="LiveId" clId="{DA1F768B-6217-4144-9B39-6DB202771E18}" dt="2022-01-31T15:50:06.083" v="1402" actId="478"/>
          <ac:grpSpMkLst>
            <pc:docMk/>
            <pc:sldMk cId="2676034233" sldId="266"/>
            <ac:grpSpMk id="40" creationId="{C4DD87FD-23AA-4CA6-921C-AB2DE4C8B1AC}"/>
          </ac:grpSpMkLst>
        </pc:grpChg>
        <pc:grpChg chg="add del mod">
          <ac:chgData name="Hoàng Thông Trương" userId="5ee39a359a88c745" providerId="LiveId" clId="{DA1F768B-6217-4144-9B39-6DB202771E18}" dt="2022-01-31T15:50:03.048" v="1401" actId="478"/>
          <ac:grpSpMkLst>
            <pc:docMk/>
            <pc:sldMk cId="2676034233" sldId="266"/>
            <ac:grpSpMk id="43" creationId="{F8512738-D5EE-4DB9-8F9A-542CDE391251}"/>
          </ac:grpSpMkLst>
        </pc:grpChg>
        <pc:grpChg chg="mod">
          <ac:chgData name="Hoàng Thông Trương" userId="5ee39a359a88c745" providerId="LiveId" clId="{DA1F768B-6217-4144-9B39-6DB202771E18}" dt="2022-01-31T15:48:07.584" v="1338" actId="14100"/>
          <ac:grpSpMkLst>
            <pc:docMk/>
            <pc:sldMk cId="2676034233" sldId="266"/>
            <ac:grpSpMk id="44" creationId="{A6FCF235-AB22-4663-A14C-2852FBA73619}"/>
          </ac:grpSpMkLst>
        </pc:grpChg>
        <pc:grpChg chg="mod">
          <ac:chgData name="Hoàng Thông Trương" userId="5ee39a359a88c745" providerId="LiveId" clId="{DA1F768B-6217-4144-9B39-6DB202771E18}" dt="2022-01-31T15:48:07.584" v="1338" actId="14100"/>
          <ac:grpSpMkLst>
            <pc:docMk/>
            <pc:sldMk cId="2676034233" sldId="266"/>
            <ac:grpSpMk id="45" creationId="{23694B24-63FB-44A8-A894-6F6C04F98310}"/>
          </ac:grpSpMkLst>
        </pc:grpChg>
        <pc:grpChg chg="add del mod">
          <ac:chgData name="Hoàng Thông Trương" userId="5ee39a359a88c745" providerId="LiveId" clId="{DA1F768B-6217-4144-9B39-6DB202771E18}" dt="2022-01-31T15:49:29.929" v="1398" actId="478"/>
          <ac:grpSpMkLst>
            <pc:docMk/>
            <pc:sldMk cId="2676034233" sldId="266"/>
            <ac:grpSpMk id="59" creationId="{BE65BA39-6CE7-4C50-BADD-AF0F547DA445}"/>
          </ac:grpSpMkLst>
        </pc:grpChg>
        <pc:grpChg chg="add del mod">
          <ac:chgData name="Hoàng Thông Trương" userId="5ee39a359a88c745" providerId="LiveId" clId="{DA1F768B-6217-4144-9B39-6DB202771E18}" dt="2022-01-31T15:49:22.153" v="1394" actId="478"/>
          <ac:grpSpMkLst>
            <pc:docMk/>
            <pc:sldMk cId="2676034233" sldId="266"/>
            <ac:grpSpMk id="62" creationId="{8CF97305-5D74-4310-8F5F-8C231529EFCB}"/>
          </ac:grpSpMkLst>
        </pc:grpChg>
        <pc:grpChg chg="add del mod">
          <ac:chgData name="Hoàng Thông Trương" userId="5ee39a359a88c745" providerId="LiveId" clId="{DA1F768B-6217-4144-9B39-6DB202771E18}" dt="2022-01-31T15:49:20.754" v="1393" actId="478"/>
          <ac:grpSpMkLst>
            <pc:docMk/>
            <pc:sldMk cId="2676034233" sldId="266"/>
            <ac:grpSpMk id="65" creationId="{5AAFC5F1-2FB0-43F5-8383-29A9DB5F206B}"/>
          </ac:grpSpMkLst>
        </pc:grpChg>
        <pc:grpChg chg="add del mod">
          <ac:chgData name="Hoàng Thông Trương" userId="5ee39a359a88c745" providerId="LiveId" clId="{DA1F768B-6217-4144-9B39-6DB202771E18}" dt="2022-01-31T15:49:28.715" v="1397" actId="478"/>
          <ac:grpSpMkLst>
            <pc:docMk/>
            <pc:sldMk cId="2676034233" sldId="266"/>
            <ac:grpSpMk id="68" creationId="{AD8AE7A9-3DD7-4BC2-A454-6216F5714E0D}"/>
          </ac:grpSpMkLst>
        </pc:grpChg>
        <pc:grpChg chg="add del mod">
          <ac:chgData name="Hoàng Thông Trương" userId="5ee39a359a88c745" providerId="LiveId" clId="{DA1F768B-6217-4144-9B39-6DB202771E18}" dt="2022-01-31T15:49:26.066" v="1395" actId="478"/>
          <ac:grpSpMkLst>
            <pc:docMk/>
            <pc:sldMk cId="2676034233" sldId="266"/>
            <ac:grpSpMk id="71" creationId="{453FB7C5-9069-44AF-9E0C-EA4C318DBE92}"/>
          </ac:grpSpMkLst>
        </pc:grpChg>
        <pc:grpChg chg="add del mod">
          <ac:chgData name="Hoàng Thông Trương" userId="5ee39a359a88c745" providerId="LiveId" clId="{DA1F768B-6217-4144-9B39-6DB202771E18}" dt="2022-01-31T15:49:18.931" v="1392" actId="478"/>
          <ac:grpSpMkLst>
            <pc:docMk/>
            <pc:sldMk cId="2676034233" sldId="266"/>
            <ac:grpSpMk id="74" creationId="{10490FAA-7271-49F0-8FFB-4EDD27ACA92C}"/>
          </ac:grpSpMkLst>
        </pc:grpChg>
        <pc:grpChg chg="add mod">
          <ac:chgData name="Hoàng Thông Trương" userId="5ee39a359a88c745" providerId="LiveId" clId="{DA1F768B-6217-4144-9B39-6DB202771E18}" dt="2022-01-31T15:51:31.444" v="1452" actId="14100"/>
          <ac:grpSpMkLst>
            <pc:docMk/>
            <pc:sldMk cId="2676034233" sldId="266"/>
            <ac:grpSpMk id="80" creationId="{838673F0-C16F-45CF-984B-1F28048A8509}"/>
          </ac:grpSpMkLst>
        </pc:grpChg>
        <pc:grpChg chg="add mod">
          <ac:chgData name="Hoàng Thông Trương" userId="5ee39a359a88c745" providerId="LiveId" clId="{DA1F768B-6217-4144-9B39-6DB202771E18}" dt="2022-01-31T15:51:50.540" v="1473" actId="1076"/>
          <ac:grpSpMkLst>
            <pc:docMk/>
            <pc:sldMk cId="2676034233" sldId="266"/>
            <ac:grpSpMk id="83" creationId="{926E1F99-5F51-49BE-BA1F-C557794C7629}"/>
          </ac:grpSpMkLst>
        </pc:grpChg>
        <pc:grpChg chg="add mod">
          <ac:chgData name="Hoàng Thông Trương" userId="5ee39a359a88c745" providerId="LiveId" clId="{DA1F768B-6217-4144-9B39-6DB202771E18}" dt="2022-01-31T15:52:26.941" v="1509" actId="1036"/>
          <ac:grpSpMkLst>
            <pc:docMk/>
            <pc:sldMk cId="2676034233" sldId="266"/>
            <ac:grpSpMk id="86" creationId="{4868C191-E1FE-40F0-BA71-8A7138222935}"/>
          </ac:grpSpMkLst>
        </pc:grpChg>
        <pc:grpChg chg="add mod">
          <ac:chgData name="Hoàng Thông Trương" userId="5ee39a359a88c745" providerId="LiveId" clId="{DA1F768B-6217-4144-9B39-6DB202771E18}" dt="2022-01-31T15:52:26.941" v="1509" actId="1036"/>
          <ac:grpSpMkLst>
            <pc:docMk/>
            <pc:sldMk cId="2676034233" sldId="266"/>
            <ac:grpSpMk id="89" creationId="{45F9BAF0-EE44-4872-B15B-61F9FEB17658}"/>
          </ac:grpSpMkLst>
        </pc:grpChg>
        <pc:picChg chg="mod">
          <ac:chgData name="Hoàng Thông Trương" userId="5ee39a359a88c745" providerId="LiveId" clId="{DA1F768B-6217-4144-9B39-6DB202771E18}" dt="2022-01-31T15:47:57.733" v="1335"/>
          <ac:picMkLst>
            <pc:docMk/>
            <pc:sldMk cId="2676034233" sldId="266"/>
            <ac:picMk id="24" creationId="{BDB10BB3-F879-4D4A-B63B-089672F2BCDB}"/>
          </ac:picMkLst>
        </pc:picChg>
        <pc:picChg chg="mod">
          <ac:chgData name="Hoàng Thông Trương" userId="5ee39a359a88c745" providerId="LiveId" clId="{DA1F768B-6217-4144-9B39-6DB202771E18}" dt="2022-01-31T15:47:57.733" v="1335"/>
          <ac:picMkLst>
            <pc:docMk/>
            <pc:sldMk cId="2676034233" sldId="266"/>
            <ac:picMk id="27" creationId="{BAFE36C3-0AC0-449B-940B-02E5924088CC}"/>
          </ac:picMkLst>
        </pc:picChg>
        <pc:picChg chg="mod">
          <ac:chgData name="Hoàng Thông Trương" userId="5ee39a359a88c745" providerId="LiveId" clId="{DA1F768B-6217-4144-9B39-6DB202771E18}" dt="2022-01-31T15:47:57.733" v="1335"/>
          <ac:picMkLst>
            <pc:docMk/>
            <pc:sldMk cId="2676034233" sldId="266"/>
            <ac:picMk id="30" creationId="{7EF115A7-0E71-4995-8C76-97175F39D1A5}"/>
          </ac:picMkLst>
        </pc:picChg>
        <pc:picChg chg="mod">
          <ac:chgData name="Hoàng Thông Trương" userId="5ee39a359a88c745" providerId="LiveId" clId="{DA1F768B-6217-4144-9B39-6DB202771E18}" dt="2022-01-31T15:47:57.733" v="1335"/>
          <ac:picMkLst>
            <pc:docMk/>
            <pc:sldMk cId="2676034233" sldId="266"/>
            <ac:picMk id="33" creationId="{C75029B3-351E-4B13-AAEA-37389ECE8E82}"/>
          </ac:picMkLst>
        </pc:picChg>
        <pc:picChg chg="mod">
          <ac:chgData name="Hoàng Thông Trương" userId="5ee39a359a88c745" providerId="LiveId" clId="{DA1F768B-6217-4144-9B39-6DB202771E18}" dt="2022-01-31T15:47:57.733" v="1335"/>
          <ac:picMkLst>
            <pc:docMk/>
            <pc:sldMk cId="2676034233" sldId="266"/>
            <ac:picMk id="36" creationId="{3BED5D0B-8DAF-43BD-AB43-C0FCA9F67246}"/>
          </ac:picMkLst>
        </pc:picChg>
        <pc:picChg chg="mod">
          <ac:chgData name="Hoàng Thông Trương" userId="5ee39a359a88c745" providerId="LiveId" clId="{DA1F768B-6217-4144-9B39-6DB202771E18}" dt="2022-01-31T15:47:57.733" v="1335"/>
          <ac:picMkLst>
            <pc:docMk/>
            <pc:sldMk cId="2676034233" sldId="266"/>
            <ac:picMk id="39" creationId="{42BFCF53-1900-43DE-8802-A2823C232C42}"/>
          </ac:picMkLst>
        </pc:picChg>
        <pc:picChg chg="mod">
          <ac:chgData name="Hoàng Thông Trương" userId="5ee39a359a88c745" providerId="LiveId" clId="{DA1F768B-6217-4144-9B39-6DB202771E18}" dt="2022-01-31T15:48:07.584" v="1338" actId="14100"/>
          <ac:picMkLst>
            <pc:docMk/>
            <pc:sldMk cId="2676034233" sldId="266"/>
            <ac:picMk id="61" creationId="{87A9048B-52BC-4553-9C5D-7E55479998EC}"/>
          </ac:picMkLst>
        </pc:picChg>
        <pc:picChg chg="mod">
          <ac:chgData name="Hoàng Thông Trương" userId="5ee39a359a88c745" providerId="LiveId" clId="{DA1F768B-6217-4144-9B39-6DB202771E18}" dt="2022-01-31T15:48:07.584" v="1338" actId="14100"/>
          <ac:picMkLst>
            <pc:docMk/>
            <pc:sldMk cId="2676034233" sldId="266"/>
            <ac:picMk id="64" creationId="{B083BBD8-AE22-4EE8-B475-AF96F6050A01}"/>
          </ac:picMkLst>
        </pc:picChg>
        <pc:picChg chg="mod">
          <ac:chgData name="Hoàng Thông Trương" userId="5ee39a359a88c745" providerId="LiveId" clId="{DA1F768B-6217-4144-9B39-6DB202771E18}" dt="2022-01-31T15:48:07.584" v="1338" actId="14100"/>
          <ac:picMkLst>
            <pc:docMk/>
            <pc:sldMk cId="2676034233" sldId="266"/>
            <ac:picMk id="67" creationId="{C50A851D-F612-4F9E-961D-EA5898BD548F}"/>
          </ac:picMkLst>
        </pc:picChg>
        <pc:picChg chg="mod">
          <ac:chgData name="Hoàng Thông Trương" userId="5ee39a359a88c745" providerId="LiveId" clId="{DA1F768B-6217-4144-9B39-6DB202771E18}" dt="2022-01-31T15:48:07.584" v="1338" actId="14100"/>
          <ac:picMkLst>
            <pc:docMk/>
            <pc:sldMk cId="2676034233" sldId="266"/>
            <ac:picMk id="70" creationId="{668F0807-CC8E-47C1-B13F-01A84EB606F6}"/>
          </ac:picMkLst>
        </pc:picChg>
        <pc:picChg chg="del mod">
          <ac:chgData name="Hoàng Thông Trương" userId="5ee39a359a88c745" providerId="LiveId" clId="{DA1F768B-6217-4144-9B39-6DB202771E18}" dt="2022-01-31T15:49:26.066" v="1395" actId="478"/>
          <ac:picMkLst>
            <pc:docMk/>
            <pc:sldMk cId="2676034233" sldId="266"/>
            <ac:picMk id="73" creationId="{2C2CC2FB-2D1E-45AE-AA07-2B3C00FA8F61}"/>
          </ac:picMkLst>
        </pc:picChg>
        <pc:picChg chg="mod">
          <ac:chgData name="Hoàng Thông Trương" userId="5ee39a359a88c745" providerId="LiveId" clId="{DA1F768B-6217-4144-9B39-6DB202771E18}" dt="2022-01-31T15:48:07.584" v="1338" actId="14100"/>
          <ac:picMkLst>
            <pc:docMk/>
            <pc:sldMk cId="2676034233" sldId="266"/>
            <ac:picMk id="76" creationId="{28785AC9-625C-4AA7-BAE1-FE24F52E1EED}"/>
          </ac:picMkLst>
        </pc:picChg>
        <pc:picChg chg="add mod ord">
          <ac:chgData name="Hoàng Thông Trương" userId="5ee39a359a88c745" providerId="LiveId" clId="{DA1F768B-6217-4144-9B39-6DB202771E18}" dt="2022-01-31T15:50:20.731" v="1405" actId="14100"/>
          <ac:picMkLst>
            <pc:docMk/>
            <pc:sldMk cId="2676034233" sldId="266"/>
            <ac:picMk id="78" creationId="{20EA959D-7111-4256-8EC2-14B8D5559BEC}"/>
          </ac:picMkLst>
        </pc:picChg>
        <pc:picChg chg="mod">
          <ac:chgData name="Hoàng Thông Trương" userId="5ee39a359a88c745" providerId="LiveId" clId="{DA1F768B-6217-4144-9B39-6DB202771E18}" dt="2022-01-31T15:51:50.540" v="1473" actId="1076"/>
          <ac:picMkLst>
            <pc:docMk/>
            <pc:sldMk cId="2676034233" sldId="266"/>
            <ac:picMk id="84" creationId="{60FDDC8A-12DC-418D-8AEC-0567FBA827AD}"/>
          </ac:picMkLst>
        </pc:picChg>
        <pc:picChg chg="mod">
          <ac:chgData name="Hoàng Thông Trương" userId="5ee39a359a88c745" providerId="LiveId" clId="{DA1F768B-6217-4144-9B39-6DB202771E18}" dt="2022-01-31T15:52:26.941" v="1509" actId="1036"/>
          <ac:picMkLst>
            <pc:docMk/>
            <pc:sldMk cId="2676034233" sldId="266"/>
            <ac:picMk id="87" creationId="{1B9E24A9-5DE3-4FAB-A292-043BAEE199AC}"/>
          </ac:picMkLst>
        </pc:picChg>
        <pc:picChg chg="mod">
          <ac:chgData name="Hoàng Thông Trương" userId="5ee39a359a88c745" providerId="LiveId" clId="{DA1F768B-6217-4144-9B39-6DB202771E18}" dt="2022-01-31T15:52:26.941" v="1509" actId="1036"/>
          <ac:picMkLst>
            <pc:docMk/>
            <pc:sldMk cId="2676034233" sldId="266"/>
            <ac:picMk id="90" creationId="{CD9DD482-37E6-44BD-B94A-333447838597}"/>
          </ac:picMkLst>
        </pc:picChg>
        <pc:picChg chg="add mod">
          <ac:chgData name="Hoàng Thông Trương" userId="5ee39a359a88c745" providerId="LiveId" clId="{DA1F768B-6217-4144-9B39-6DB202771E18}" dt="2022-01-31T15:51:31.444" v="1452" actId="14100"/>
          <ac:picMkLst>
            <pc:docMk/>
            <pc:sldMk cId="2676034233" sldId="266"/>
            <ac:picMk id="4098" creationId="{7C8651DA-4EC6-4A10-A7C6-F607A4B4B3D1}"/>
          </ac:picMkLst>
        </pc:picChg>
      </pc:sldChg>
      <pc:sldChg chg="addSp delSp modSp new mod setBg modAnim">
        <pc:chgData name="Hoàng Thông Trương" userId="5ee39a359a88c745" providerId="LiveId" clId="{DA1F768B-6217-4144-9B39-6DB202771E18}" dt="2022-01-31T15:54:57.516" v="1568" actId="1076"/>
        <pc:sldMkLst>
          <pc:docMk/>
          <pc:sldMk cId="630258369" sldId="267"/>
        </pc:sldMkLst>
        <pc:spChg chg="del mod">
          <ac:chgData name="Hoàng Thông Trương" userId="5ee39a359a88c745" providerId="LiveId" clId="{DA1F768B-6217-4144-9B39-6DB202771E18}" dt="2022-01-31T15:52:40.746" v="1515"/>
          <ac:spMkLst>
            <pc:docMk/>
            <pc:sldMk cId="630258369" sldId="267"/>
            <ac:spMk id="2" creationId="{8909086C-8CEA-4195-88C9-21EBE0186F54}"/>
          </ac:spMkLst>
        </pc:spChg>
        <pc:spChg chg="add del mod">
          <ac:chgData name="Hoàng Thông Trương" userId="5ee39a359a88c745" providerId="LiveId" clId="{DA1F768B-6217-4144-9B39-6DB202771E18}" dt="2022-01-31T15:53:06.642" v="1519"/>
          <ac:spMkLst>
            <pc:docMk/>
            <pc:sldMk cId="630258369" sldId="267"/>
            <ac:spMk id="3" creationId="{CAED2C81-EDDB-4780-80A8-72086BA41D55}"/>
          </ac:spMkLst>
        </pc:spChg>
        <pc:spChg chg="add del mod">
          <ac:chgData name="Hoàng Thông Trương" userId="5ee39a359a88c745" providerId="LiveId" clId="{DA1F768B-6217-4144-9B39-6DB202771E18}" dt="2022-01-31T15:53:06.642" v="1519"/>
          <ac:spMkLst>
            <pc:docMk/>
            <pc:sldMk cId="630258369" sldId="267"/>
            <ac:spMk id="4" creationId="{B04475F0-C6E0-4969-96BC-D200F35EFE17}"/>
          </ac:spMkLst>
        </pc:spChg>
        <pc:spChg chg="add del mod">
          <ac:chgData name="Hoàng Thông Trương" userId="5ee39a359a88c745" providerId="LiveId" clId="{DA1F768B-6217-4144-9B39-6DB202771E18}" dt="2022-01-31T15:53:06.642" v="1519"/>
          <ac:spMkLst>
            <pc:docMk/>
            <pc:sldMk cId="630258369" sldId="267"/>
            <ac:spMk id="5" creationId="{C6B325AB-3DA9-4718-A7AA-4468A633CCCD}"/>
          </ac:spMkLst>
        </pc:spChg>
        <pc:spChg chg="add del mod">
          <ac:chgData name="Hoàng Thông Trương" userId="5ee39a359a88c745" providerId="LiveId" clId="{DA1F768B-6217-4144-9B39-6DB202771E18}" dt="2022-01-31T15:53:06.642" v="1519"/>
          <ac:spMkLst>
            <pc:docMk/>
            <pc:sldMk cId="630258369" sldId="267"/>
            <ac:spMk id="6" creationId="{79E3E671-3BAB-4DF5-B2DC-0BFAC0F63AC9}"/>
          </ac:spMkLst>
        </pc:spChg>
        <pc:spChg chg="add del mod">
          <ac:chgData name="Hoàng Thông Trương" userId="5ee39a359a88c745" providerId="LiveId" clId="{DA1F768B-6217-4144-9B39-6DB202771E18}" dt="2022-01-31T15:53:06.642" v="1519"/>
          <ac:spMkLst>
            <pc:docMk/>
            <pc:sldMk cId="630258369" sldId="267"/>
            <ac:spMk id="7" creationId="{5B95A2F2-A6D4-4D48-A96C-E8B51C60EFF7}"/>
          </ac:spMkLst>
        </pc:spChg>
        <pc:spChg chg="mod">
          <ac:chgData name="Hoàng Thông Trương" userId="5ee39a359a88c745" providerId="LiveId" clId="{DA1F768B-6217-4144-9B39-6DB202771E18}" dt="2022-01-31T15:53:05.757" v="1518"/>
          <ac:spMkLst>
            <pc:docMk/>
            <pc:sldMk cId="630258369" sldId="267"/>
            <ac:spMk id="11" creationId="{E1AF40ED-6593-4C21-A8CD-138F50C5DF02}"/>
          </ac:spMkLst>
        </pc:spChg>
        <pc:spChg chg="mod">
          <ac:chgData name="Hoàng Thông Trương" userId="5ee39a359a88c745" providerId="LiveId" clId="{DA1F768B-6217-4144-9B39-6DB202771E18}" dt="2022-01-31T15:53:05.757" v="1518"/>
          <ac:spMkLst>
            <pc:docMk/>
            <pc:sldMk cId="630258369" sldId="267"/>
            <ac:spMk id="12" creationId="{97046204-C8C5-44A3-A37A-C8F804131523}"/>
          </ac:spMkLst>
        </pc:spChg>
        <pc:spChg chg="mod">
          <ac:chgData name="Hoàng Thông Trương" userId="5ee39a359a88c745" providerId="LiveId" clId="{DA1F768B-6217-4144-9B39-6DB202771E18}" dt="2022-01-31T15:53:05.757" v="1518"/>
          <ac:spMkLst>
            <pc:docMk/>
            <pc:sldMk cId="630258369" sldId="267"/>
            <ac:spMk id="13" creationId="{61AFBF0C-1BE1-49EE-B7E3-F6E028173425}"/>
          </ac:spMkLst>
        </pc:spChg>
        <pc:spChg chg="mod">
          <ac:chgData name="Hoàng Thông Trương" userId="5ee39a359a88c745" providerId="LiveId" clId="{DA1F768B-6217-4144-9B39-6DB202771E18}" dt="2022-01-31T15:53:05.757" v="1518"/>
          <ac:spMkLst>
            <pc:docMk/>
            <pc:sldMk cId="630258369" sldId="267"/>
            <ac:spMk id="14" creationId="{8E54EC85-85DA-4E96-8663-D1815F2DF94C}"/>
          </ac:spMkLst>
        </pc:spChg>
        <pc:spChg chg="mod">
          <ac:chgData name="Hoàng Thông Trương" userId="5ee39a359a88c745" providerId="LiveId" clId="{DA1F768B-6217-4144-9B39-6DB202771E18}" dt="2022-01-31T15:53:05.757" v="1518"/>
          <ac:spMkLst>
            <pc:docMk/>
            <pc:sldMk cId="630258369" sldId="267"/>
            <ac:spMk id="15" creationId="{CACF4E38-403A-4A29-B3BF-AE317F78ED81}"/>
          </ac:spMkLst>
        </pc:spChg>
        <pc:spChg chg="mod">
          <ac:chgData name="Hoàng Thông Trương" userId="5ee39a359a88c745" providerId="LiveId" clId="{DA1F768B-6217-4144-9B39-6DB202771E18}" dt="2022-01-31T15:53:05.757" v="1518"/>
          <ac:spMkLst>
            <pc:docMk/>
            <pc:sldMk cId="630258369" sldId="267"/>
            <ac:spMk id="16" creationId="{6FBEB8F2-4255-44C7-9CD5-C4F56509E78A}"/>
          </ac:spMkLst>
        </pc:spChg>
        <pc:spChg chg="mod">
          <ac:chgData name="Hoàng Thông Trương" userId="5ee39a359a88c745" providerId="LiveId" clId="{DA1F768B-6217-4144-9B39-6DB202771E18}" dt="2022-01-31T15:53:05.757" v="1518"/>
          <ac:spMkLst>
            <pc:docMk/>
            <pc:sldMk cId="630258369" sldId="267"/>
            <ac:spMk id="17" creationId="{F1D1BFFC-6FB3-4835-95A6-AC48AD7904A3}"/>
          </ac:spMkLst>
        </pc:spChg>
        <pc:spChg chg="mod">
          <ac:chgData name="Hoàng Thông Trương" userId="5ee39a359a88c745" providerId="LiveId" clId="{DA1F768B-6217-4144-9B39-6DB202771E18}" dt="2022-01-31T15:53:05.757" v="1518"/>
          <ac:spMkLst>
            <pc:docMk/>
            <pc:sldMk cId="630258369" sldId="267"/>
            <ac:spMk id="18" creationId="{1A9FBA1C-C409-4D8E-9486-0DBD23DA1E86}"/>
          </ac:spMkLst>
        </pc:spChg>
        <pc:spChg chg="mod">
          <ac:chgData name="Hoàng Thông Trương" userId="5ee39a359a88c745" providerId="LiveId" clId="{DA1F768B-6217-4144-9B39-6DB202771E18}" dt="2022-01-31T15:53:05.757" v="1518"/>
          <ac:spMkLst>
            <pc:docMk/>
            <pc:sldMk cId="630258369" sldId="267"/>
            <ac:spMk id="19" creationId="{C57DCB04-F769-4D3A-B3B2-6A6D7447480A}"/>
          </ac:spMkLst>
        </pc:spChg>
        <pc:spChg chg="mod">
          <ac:chgData name="Hoàng Thông Trương" userId="5ee39a359a88c745" providerId="LiveId" clId="{DA1F768B-6217-4144-9B39-6DB202771E18}" dt="2022-01-31T15:53:05.757" v="1518"/>
          <ac:spMkLst>
            <pc:docMk/>
            <pc:sldMk cId="630258369" sldId="267"/>
            <ac:spMk id="20" creationId="{01E16038-3FB4-458F-974A-4F19BF9606EB}"/>
          </ac:spMkLst>
        </pc:spChg>
        <pc:spChg chg="mod">
          <ac:chgData name="Hoàng Thông Trương" userId="5ee39a359a88c745" providerId="LiveId" clId="{DA1F768B-6217-4144-9B39-6DB202771E18}" dt="2022-01-31T15:53:05.757" v="1518"/>
          <ac:spMkLst>
            <pc:docMk/>
            <pc:sldMk cId="630258369" sldId="267"/>
            <ac:spMk id="21" creationId="{5A191552-10D7-407C-9F12-0E3E17AE716A}"/>
          </ac:spMkLst>
        </pc:spChg>
        <pc:spChg chg="mod">
          <ac:chgData name="Hoàng Thông Trương" userId="5ee39a359a88c745" providerId="LiveId" clId="{DA1F768B-6217-4144-9B39-6DB202771E18}" dt="2022-01-31T15:53:05.757" v="1518"/>
          <ac:spMkLst>
            <pc:docMk/>
            <pc:sldMk cId="630258369" sldId="267"/>
            <ac:spMk id="22" creationId="{A3905D96-DE95-4F89-B44E-7283B48342F5}"/>
          </ac:spMkLst>
        </pc:spChg>
        <pc:spChg chg="mod">
          <ac:chgData name="Hoàng Thông Trương" userId="5ee39a359a88c745" providerId="LiveId" clId="{DA1F768B-6217-4144-9B39-6DB202771E18}" dt="2022-01-31T15:53:05.757" v="1518"/>
          <ac:spMkLst>
            <pc:docMk/>
            <pc:sldMk cId="630258369" sldId="267"/>
            <ac:spMk id="24" creationId="{F54427E3-01E9-4329-9E4C-9FD1BAE17888}"/>
          </ac:spMkLst>
        </pc:spChg>
        <pc:spChg chg="mod">
          <ac:chgData name="Hoàng Thông Trương" userId="5ee39a359a88c745" providerId="LiveId" clId="{DA1F768B-6217-4144-9B39-6DB202771E18}" dt="2022-01-31T15:53:05.757" v="1518"/>
          <ac:spMkLst>
            <pc:docMk/>
            <pc:sldMk cId="630258369" sldId="267"/>
            <ac:spMk id="25" creationId="{1132E3A6-8E8F-4C59-808A-08C2E848E02B}"/>
          </ac:spMkLst>
        </pc:spChg>
        <pc:spChg chg="mod">
          <ac:chgData name="Hoàng Thông Trương" userId="5ee39a359a88c745" providerId="LiveId" clId="{DA1F768B-6217-4144-9B39-6DB202771E18}" dt="2022-01-31T15:53:05.757" v="1518"/>
          <ac:spMkLst>
            <pc:docMk/>
            <pc:sldMk cId="630258369" sldId="267"/>
            <ac:spMk id="26" creationId="{95304061-67A7-4D84-BF01-597EE53E204B}"/>
          </ac:spMkLst>
        </pc:spChg>
        <pc:spChg chg="mod">
          <ac:chgData name="Hoàng Thông Trương" userId="5ee39a359a88c745" providerId="LiveId" clId="{DA1F768B-6217-4144-9B39-6DB202771E18}" dt="2022-01-31T15:53:05.757" v="1518"/>
          <ac:spMkLst>
            <pc:docMk/>
            <pc:sldMk cId="630258369" sldId="267"/>
            <ac:spMk id="27" creationId="{25E99D69-D582-4060-8681-0934BBAC3774}"/>
          </ac:spMkLst>
        </pc:spChg>
        <pc:spChg chg="add del mod">
          <ac:chgData name="Hoàng Thông Trương" userId="5ee39a359a88c745" providerId="LiveId" clId="{DA1F768B-6217-4144-9B39-6DB202771E18}" dt="2022-01-31T15:53:06.642" v="1519"/>
          <ac:spMkLst>
            <pc:docMk/>
            <pc:sldMk cId="630258369" sldId="267"/>
            <ac:spMk id="28" creationId="{CB74841E-960F-4FB8-88E1-EF1CB8E2CE2C}"/>
          </ac:spMkLst>
        </pc:spChg>
        <pc:spChg chg="add del mod">
          <ac:chgData name="Hoàng Thông Trương" userId="5ee39a359a88c745" providerId="LiveId" clId="{DA1F768B-6217-4144-9B39-6DB202771E18}" dt="2022-01-31T15:53:08.878" v="1521"/>
          <ac:spMkLst>
            <pc:docMk/>
            <pc:sldMk cId="630258369" sldId="267"/>
            <ac:spMk id="29" creationId="{4E76D1A4-B7AF-43B5-B33F-425361A9BC99}"/>
          </ac:spMkLst>
        </pc:spChg>
        <pc:spChg chg="add del mod">
          <ac:chgData name="Hoàng Thông Trương" userId="5ee39a359a88c745" providerId="LiveId" clId="{DA1F768B-6217-4144-9B39-6DB202771E18}" dt="2022-01-31T15:53:08.878" v="1521"/>
          <ac:spMkLst>
            <pc:docMk/>
            <pc:sldMk cId="630258369" sldId="267"/>
            <ac:spMk id="30" creationId="{E04732A1-E633-4ACA-9F83-15C968396851}"/>
          </ac:spMkLst>
        </pc:spChg>
        <pc:spChg chg="add del mod">
          <ac:chgData name="Hoàng Thông Trương" userId="5ee39a359a88c745" providerId="LiveId" clId="{DA1F768B-6217-4144-9B39-6DB202771E18}" dt="2022-01-31T15:53:08.878" v="1521"/>
          <ac:spMkLst>
            <pc:docMk/>
            <pc:sldMk cId="630258369" sldId="267"/>
            <ac:spMk id="31" creationId="{C169C1D7-E1D5-445D-A26A-12AA9B0D98CC}"/>
          </ac:spMkLst>
        </pc:spChg>
        <pc:spChg chg="add del mod">
          <ac:chgData name="Hoàng Thông Trương" userId="5ee39a359a88c745" providerId="LiveId" clId="{DA1F768B-6217-4144-9B39-6DB202771E18}" dt="2022-01-31T15:53:08.878" v="1521"/>
          <ac:spMkLst>
            <pc:docMk/>
            <pc:sldMk cId="630258369" sldId="267"/>
            <ac:spMk id="32" creationId="{6DB81CF2-07E0-4A88-9B37-36A2DAAA909D}"/>
          </ac:spMkLst>
        </pc:spChg>
        <pc:spChg chg="add del mod">
          <ac:chgData name="Hoàng Thông Trương" userId="5ee39a359a88c745" providerId="LiveId" clId="{DA1F768B-6217-4144-9B39-6DB202771E18}" dt="2022-01-31T15:53:08.878" v="1521"/>
          <ac:spMkLst>
            <pc:docMk/>
            <pc:sldMk cId="630258369" sldId="267"/>
            <ac:spMk id="33" creationId="{16F8DC1A-FD63-4DBC-BD17-DBED56FA7C4D}"/>
          </ac:spMkLst>
        </pc:spChg>
        <pc:spChg chg="mod">
          <ac:chgData name="Hoàng Thông Trương" userId="5ee39a359a88c745" providerId="LiveId" clId="{DA1F768B-6217-4144-9B39-6DB202771E18}" dt="2022-01-31T15:53:07.688" v="1520"/>
          <ac:spMkLst>
            <pc:docMk/>
            <pc:sldMk cId="630258369" sldId="267"/>
            <ac:spMk id="37" creationId="{65B1382E-1660-4477-BA55-1D23CEC5E281}"/>
          </ac:spMkLst>
        </pc:spChg>
        <pc:spChg chg="mod">
          <ac:chgData name="Hoàng Thông Trương" userId="5ee39a359a88c745" providerId="LiveId" clId="{DA1F768B-6217-4144-9B39-6DB202771E18}" dt="2022-01-31T15:53:07.688" v="1520"/>
          <ac:spMkLst>
            <pc:docMk/>
            <pc:sldMk cId="630258369" sldId="267"/>
            <ac:spMk id="38" creationId="{D985A81A-42D3-4D04-85D8-42A109617C48}"/>
          </ac:spMkLst>
        </pc:spChg>
        <pc:spChg chg="mod">
          <ac:chgData name="Hoàng Thông Trương" userId="5ee39a359a88c745" providerId="LiveId" clId="{DA1F768B-6217-4144-9B39-6DB202771E18}" dt="2022-01-31T15:53:07.688" v="1520"/>
          <ac:spMkLst>
            <pc:docMk/>
            <pc:sldMk cId="630258369" sldId="267"/>
            <ac:spMk id="39" creationId="{9B5AB97E-106D-46A9-BE06-1062055ABD96}"/>
          </ac:spMkLst>
        </pc:spChg>
        <pc:spChg chg="mod">
          <ac:chgData name="Hoàng Thông Trương" userId="5ee39a359a88c745" providerId="LiveId" clId="{DA1F768B-6217-4144-9B39-6DB202771E18}" dt="2022-01-31T15:53:07.688" v="1520"/>
          <ac:spMkLst>
            <pc:docMk/>
            <pc:sldMk cId="630258369" sldId="267"/>
            <ac:spMk id="40" creationId="{56C6B3EF-C020-4986-A480-B57B2F8D8550}"/>
          </ac:spMkLst>
        </pc:spChg>
        <pc:spChg chg="mod">
          <ac:chgData name="Hoàng Thông Trương" userId="5ee39a359a88c745" providerId="LiveId" clId="{DA1F768B-6217-4144-9B39-6DB202771E18}" dt="2022-01-31T15:53:07.688" v="1520"/>
          <ac:spMkLst>
            <pc:docMk/>
            <pc:sldMk cId="630258369" sldId="267"/>
            <ac:spMk id="41" creationId="{21E46994-34EA-4C99-B0F7-2DE2220310A2}"/>
          </ac:spMkLst>
        </pc:spChg>
        <pc:spChg chg="mod">
          <ac:chgData name="Hoàng Thông Trương" userId="5ee39a359a88c745" providerId="LiveId" clId="{DA1F768B-6217-4144-9B39-6DB202771E18}" dt="2022-01-31T15:53:07.688" v="1520"/>
          <ac:spMkLst>
            <pc:docMk/>
            <pc:sldMk cId="630258369" sldId="267"/>
            <ac:spMk id="42" creationId="{F682EE76-6F3A-405E-9F4A-56B9F7529D97}"/>
          </ac:spMkLst>
        </pc:spChg>
        <pc:spChg chg="mod">
          <ac:chgData name="Hoàng Thông Trương" userId="5ee39a359a88c745" providerId="LiveId" clId="{DA1F768B-6217-4144-9B39-6DB202771E18}" dt="2022-01-31T15:53:07.688" v="1520"/>
          <ac:spMkLst>
            <pc:docMk/>
            <pc:sldMk cId="630258369" sldId="267"/>
            <ac:spMk id="43" creationId="{3A23F886-D9E0-4447-9C5F-009C5A2476E6}"/>
          </ac:spMkLst>
        </pc:spChg>
        <pc:spChg chg="mod">
          <ac:chgData name="Hoàng Thông Trương" userId="5ee39a359a88c745" providerId="LiveId" clId="{DA1F768B-6217-4144-9B39-6DB202771E18}" dt="2022-01-31T15:53:07.688" v="1520"/>
          <ac:spMkLst>
            <pc:docMk/>
            <pc:sldMk cId="630258369" sldId="267"/>
            <ac:spMk id="44" creationId="{C567CDDD-5C9E-4BE4-96C5-B267E8EF1C67}"/>
          </ac:spMkLst>
        </pc:spChg>
        <pc:spChg chg="mod">
          <ac:chgData name="Hoàng Thông Trương" userId="5ee39a359a88c745" providerId="LiveId" clId="{DA1F768B-6217-4144-9B39-6DB202771E18}" dt="2022-01-31T15:53:07.688" v="1520"/>
          <ac:spMkLst>
            <pc:docMk/>
            <pc:sldMk cId="630258369" sldId="267"/>
            <ac:spMk id="45" creationId="{E2F8FA2B-C3AC-4E13-90E5-A6430CB8BDE2}"/>
          </ac:spMkLst>
        </pc:spChg>
        <pc:spChg chg="mod">
          <ac:chgData name="Hoàng Thông Trương" userId="5ee39a359a88c745" providerId="LiveId" clId="{DA1F768B-6217-4144-9B39-6DB202771E18}" dt="2022-01-31T15:53:07.688" v="1520"/>
          <ac:spMkLst>
            <pc:docMk/>
            <pc:sldMk cId="630258369" sldId="267"/>
            <ac:spMk id="46" creationId="{98B5268C-C3C0-4F9A-B303-CA14D87AC88B}"/>
          </ac:spMkLst>
        </pc:spChg>
        <pc:spChg chg="mod">
          <ac:chgData name="Hoàng Thông Trương" userId="5ee39a359a88c745" providerId="LiveId" clId="{DA1F768B-6217-4144-9B39-6DB202771E18}" dt="2022-01-31T15:53:07.688" v="1520"/>
          <ac:spMkLst>
            <pc:docMk/>
            <pc:sldMk cId="630258369" sldId="267"/>
            <ac:spMk id="47" creationId="{7F0EC13E-BB1F-49DC-AC11-E55865FE2387}"/>
          </ac:spMkLst>
        </pc:spChg>
        <pc:spChg chg="mod">
          <ac:chgData name="Hoàng Thông Trương" userId="5ee39a359a88c745" providerId="LiveId" clId="{DA1F768B-6217-4144-9B39-6DB202771E18}" dt="2022-01-31T15:53:07.688" v="1520"/>
          <ac:spMkLst>
            <pc:docMk/>
            <pc:sldMk cId="630258369" sldId="267"/>
            <ac:spMk id="48" creationId="{79A36547-3885-4546-B458-0A7DF98A5E6A}"/>
          </ac:spMkLst>
        </pc:spChg>
        <pc:spChg chg="mod">
          <ac:chgData name="Hoàng Thông Trương" userId="5ee39a359a88c745" providerId="LiveId" clId="{DA1F768B-6217-4144-9B39-6DB202771E18}" dt="2022-01-31T15:53:07.688" v="1520"/>
          <ac:spMkLst>
            <pc:docMk/>
            <pc:sldMk cId="630258369" sldId="267"/>
            <ac:spMk id="50" creationId="{93D4C1C9-E8C3-4B9A-A34D-EA653E141495}"/>
          </ac:spMkLst>
        </pc:spChg>
        <pc:spChg chg="mod">
          <ac:chgData name="Hoàng Thông Trương" userId="5ee39a359a88c745" providerId="LiveId" clId="{DA1F768B-6217-4144-9B39-6DB202771E18}" dt="2022-01-31T15:53:07.688" v="1520"/>
          <ac:spMkLst>
            <pc:docMk/>
            <pc:sldMk cId="630258369" sldId="267"/>
            <ac:spMk id="51" creationId="{F50404D0-3D08-4576-ADA1-556D0B1DB880}"/>
          </ac:spMkLst>
        </pc:spChg>
        <pc:spChg chg="mod">
          <ac:chgData name="Hoàng Thông Trương" userId="5ee39a359a88c745" providerId="LiveId" clId="{DA1F768B-6217-4144-9B39-6DB202771E18}" dt="2022-01-31T15:53:07.688" v="1520"/>
          <ac:spMkLst>
            <pc:docMk/>
            <pc:sldMk cId="630258369" sldId="267"/>
            <ac:spMk id="52" creationId="{8BE1CC17-CB9E-44D8-B2AF-CD80F2F4DD85}"/>
          </ac:spMkLst>
        </pc:spChg>
        <pc:spChg chg="mod">
          <ac:chgData name="Hoàng Thông Trương" userId="5ee39a359a88c745" providerId="LiveId" clId="{DA1F768B-6217-4144-9B39-6DB202771E18}" dt="2022-01-31T15:53:07.688" v="1520"/>
          <ac:spMkLst>
            <pc:docMk/>
            <pc:sldMk cId="630258369" sldId="267"/>
            <ac:spMk id="53" creationId="{7D25BB8E-F8EB-4F17-84D5-1CC710F4BD72}"/>
          </ac:spMkLst>
        </pc:spChg>
        <pc:spChg chg="add del mod">
          <ac:chgData name="Hoàng Thông Trương" userId="5ee39a359a88c745" providerId="LiveId" clId="{DA1F768B-6217-4144-9B39-6DB202771E18}" dt="2022-01-31T15:53:08.878" v="1521"/>
          <ac:spMkLst>
            <pc:docMk/>
            <pc:sldMk cId="630258369" sldId="267"/>
            <ac:spMk id="54" creationId="{C97D1499-F9FC-41C7-AE5E-723A13FDDD03}"/>
          </ac:spMkLst>
        </pc:spChg>
        <pc:spChg chg="add del mod">
          <ac:chgData name="Hoàng Thông Trương" userId="5ee39a359a88c745" providerId="LiveId" clId="{DA1F768B-6217-4144-9B39-6DB202771E18}" dt="2022-01-31T15:53:57.677" v="1532"/>
          <ac:spMkLst>
            <pc:docMk/>
            <pc:sldMk cId="630258369" sldId="267"/>
            <ac:spMk id="57" creationId="{863F836E-AE59-4927-B784-BCA00B4ADEBC}"/>
          </ac:spMkLst>
        </pc:spChg>
        <pc:spChg chg="add del mod">
          <ac:chgData name="Hoàng Thông Trương" userId="5ee39a359a88c745" providerId="LiveId" clId="{DA1F768B-6217-4144-9B39-6DB202771E18}" dt="2022-01-31T15:53:57.677" v="1532"/>
          <ac:spMkLst>
            <pc:docMk/>
            <pc:sldMk cId="630258369" sldId="267"/>
            <ac:spMk id="58" creationId="{1093BFEC-D5C8-44FB-89AA-4808E606F34A}"/>
          </ac:spMkLst>
        </pc:spChg>
        <pc:spChg chg="add del mod">
          <ac:chgData name="Hoàng Thông Trương" userId="5ee39a359a88c745" providerId="LiveId" clId="{DA1F768B-6217-4144-9B39-6DB202771E18}" dt="2022-01-31T15:53:57.677" v="1532"/>
          <ac:spMkLst>
            <pc:docMk/>
            <pc:sldMk cId="630258369" sldId="267"/>
            <ac:spMk id="59" creationId="{E580F81E-C2C6-4587-BDE8-3D0ED8081740}"/>
          </ac:spMkLst>
        </pc:spChg>
        <pc:spChg chg="add del mod">
          <ac:chgData name="Hoàng Thông Trương" userId="5ee39a359a88c745" providerId="LiveId" clId="{DA1F768B-6217-4144-9B39-6DB202771E18}" dt="2022-01-31T15:53:57.677" v="1532"/>
          <ac:spMkLst>
            <pc:docMk/>
            <pc:sldMk cId="630258369" sldId="267"/>
            <ac:spMk id="60" creationId="{2340C9E5-4AA2-42CA-A554-AFD5890B079D}"/>
          </ac:spMkLst>
        </pc:spChg>
        <pc:spChg chg="add del mod">
          <ac:chgData name="Hoàng Thông Trương" userId="5ee39a359a88c745" providerId="LiveId" clId="{DA1F768B-6217-4144-9B39-6DB202771E18}" dt="2022-01-31T15:53:57.677" v="1532"/>
          <ac:spMkLst>
            <pc:docMk/>
            <pc:sldMk cId="630258369" sldId="267"/>
            <ac:spMk id="61" creationId="{50E0FD09-6A13-4210-9F7D-36638F75F308}"/>
          </ac:spMkLst>
        </pc:spChg>
        <pc:spChg chg="mod">
          <ac:chgData name="Hoàng Thông Trương" userId="5ee39a359a88c745" providerId="LiveId" clId="{DA1F768B-6217-4144-9B39-6DB202771E18}" dt="2022-01-31T15:53:53.907" v="1529"/>
          <ac:spMkLst>
            <pc:docMk/>
            <pc:sldMk cId="630258369" sldId="267"/>
            <ac:spMk id="65" creationId="{4C1C7C52-FCC2-427B-A217-06D9020A9427}"/>
          </ac:spMkLst>
        </pc:spChg>
        <pc:spChg chg="mod">
          <ac:chgData name="Hoàng Thông Trương" userId="5ee39a359a88c745" providerId="LiveId" clId="{DA1F768B-6217-4144-9B39-6DB202771E18}" dt="2022-01-31T15:53:53.907" v="1529"/>
          <ac:spMkLst>
            <pc:docMk/>
            <pc:sldMk cId="630258369" sldId="267"/>
            <ac:spMk id="66" creationId="{E10255C6-7273-4F0F-B04F-DC8C65A41713}"/>
          </ac:spMkLst>
        </pc:spChg>
        <pc:spChg chg="mod">
          <ac:chgData name="Hoàng Thông Trương" userId="5ee39a359a88c745" providerId="LiveId" clId="{DA1F768B-6217-4144-9B39-6DB202771E18}" dt="2022-01-31T15:53:53.907" v="1529"/>
          <ac:spMkLst>
            <pc:docMk/>
            <pc:sldMk cId="630258369" sldId="267"/>
            <ac:spMk id="67" creationId="{87ED20A5-FEDF-4D78-841F-8FBFC03D444A}"/>
          </ac:spMkLst>
        </pc:spChg>
        <pc:spChg chg="mod">
          <ac:chgData name="Hoàng Thông Trương" userId="5ee39a359a88c745" providerId="LiveId" clId="{DA1F768B-6217-4144-9B39-6DB202771E18}" dt="2022-01-31T15:53:53.907" v="1529"/>
          <ac:spMkLst>
            <pc:docMk/>
            <pc:sldMk cId="630258369" sldId="267"/>
            <ac:spMk id="68" creationId="{5C72DCCF-4F79-4B25-991C-2B6D82A6863F}"/>
          </ac:spMkLst>
        </pc:spChg>
        <pc:spChg chg="mod">
          <ac:chgData name="Hoàng Thông Trương" userId="5ee39a359a88c745" providerId="LiveId" clId="{DA1F768B-6217-4144-9B39-6DB202771E18}" dt="2022-01-31T15:53:53.907" v="1529"/>
          <ac:spMkLst>
            <pc:docMk/>
            <pc:sldMk cId="630258369" sldId="267"/>
            <ac:spMk id="69" creationId="{13CD9DAC-04E8-4821-974E-ED4085C87D34}"/>
          </ac:spMkLst>
        </pc:spChg>
        <pc:spChg chg="mod">
          <ac:chgData name="Hoàng Thông Trương" userId="5ee39a359a88c745" providerId="LiveId" clId="{DA1F768B-6217-4144-9B39-6DB202771E18}" dt="2022-01-31T15:53:53.907" v="1529"/>
          <ac:spMkLst>
            <pc:docMk/>
            <pc:sldMk cId="630258369" sldId="267"/>
            <ac:spMk id="70" creationId="{F7F4367E-159F-48BC-9B1B-760FC3C9D0FC}"/>
          </ac:spMkLst>
        </pc:spChg>
        <pc:spChg chg="mod">
          <ac:chgData name="Hoàng Thông Trương" userId="5ee39a359a88c745" providerId="LiveId" clId="{DA1F768B-6217-4144-9B39-6DB202771E18}" dt="2022-01-31T15:53:53.907" v="1529"/>
          <ac:spMkLst>
            <pc:docMk/>
            <pc:sldMk cId="630258369" sldId="267"/>
            <ac:spMk id="71" creationId="{DF0DB6E5-7D52-4D59-9DBB-168B4135B616}"/>
          </ac:spMkLst>
        </pc:spChg>
        <pc:spChg chg="mod">
          <ac:chgData name="Hoàng Thông Trương" userId="5ee39a359a88c745" providerId="LiveId" clId="{DA1F768B-6217-4144-9B39-6DB202771E18}" dt="2022-01-31T15:53:53.907" v="1529"/>
          <ac:spMkLst>
            <pc:docMk/>
            <pc:sldMk cId="630258369" sldId="267"/>
            <ac:spMk id="72" creationId="{DB92C3F0-3FC7-44E3-85F8-49D9A3521C5B}"/>
          </ac:spMkLst>
        </pc:spChg>
        <pc:spChg chg="mod">
          <ac:chgData name="Hoàng Thông Trương" userId="5ee39a359a88c745" providerId="LiveId" clId="{DA1F768B-6217-4144-9B39-6DB202771E18}" dt="2022-01-31T15:53:53.907" v="1529"/>
          <ac:spMkLst>
            <pc:docMk/>
            <pc:sldMk cId="630258369" sldId="267"/>
            <ac:spMk id="73" creationId="{9880D6FF-FEE9-4A26-9D32-C510B7E53BA4}"/>
          </ac:spMkLst>
        </pc:spChg>
        <pc:spChg chg="mod">
          <ac:chgData name="Hoàng Thông Trương" userId="5ee39a359a88c745" providerId="LiveId" clId="{DA1F768B-6217-4144-9B39-6DB202771E18}" dt="2022-01-31T15:53:53.907" v="1529"/>
          <ac:spMkLst>
            <pc:docMk/>
            <pc:sldMk cId="630258369" sldId="267"/>
            <ac:spMk id="74" creationId="{187F002E-3EF9-4D2F-BD7E-CF5328324E5F}"/>
          </ac:spMkLst>
        </pc:spChg>
        <pc:spChg chg="mod">
          <ac:chgData name="Hoàng Thông Trương" userId="5ee39a359a88c745" providerId="LiveId" clId="{DA1F768B-6217-4144-9B39-6DB202771E18}" dt="2022-01-31T15:53:53.907" v="1529"/>
          <ac:spMkLst>
            <pc:docMk/>
            <pc:sldMk cId="630258369" sldId="267"/>
            <ac:spMk id="75" creationId="{D1C0A980-5BD1-456A-9DDA-83C4752B8693}"/>
          </ac:spMkLst>
        </pc:spChg>
        <pc:spChg chg="mod">
          <ac:chgData name="Hoàng Thông Trương" userId="5ee39a359a88c745" providerId="LiveId" clId="{DA1F768B-6217-4144-9B39-6DB202771E18}" dt="2022-01-31T15:53:53.907" v="1529"/>
          <ac:spMkLst>
            <pc:docMk/>
            <pc:sldMk cId="630258369" sldId="267"/>
            <ac:spMk id="76" creationId="{1BFF860E-E7C7-43C9-8FDA-EC688462CD4D}"/>
          </ac:spMkLst>
        </pc:spChg>
        <pc:spChg chg="mod">
          <ac:chgData name="Hoàng Thông Trương" userId="5ee39a359a88c745" providerId="LiveId" clId="{DA1F768B-6217-4144-9B39-6DB202771E18}" dt="2022-01-31T15:53:53.907" v="1529"/>
          <ac:spMkLst>
            <pc:docMk/>
            <pc:sldMk cId="630258369" sldId="267"/>
            <ac:spMk id="78" creationId="{CC099F67-4210-4BFF-A22B-276F043A3063}"/>
          </ac:spMkLst>
        </pc:spChg>
        <pc:spChg chg="mod">
          <ac:chgData name="Hoàng Thông Trương" userId="5ee39a359a88c745" providerId="LiveId" clId="{DA1F768B-6217-4144-9B39-6DB202771E18}" dt="2022-01-31T15:53:53.907" v="1529"/>
          <ac:spMkLst>
            <pc:docMk/>
            <pc:sldMk cId="630258369" sldId="267"/>
            <ac:spMk id="79" creationId="{8735C570-7CA8-4EC2-80A5-021BB70F070D}"/>
          </ac:spMkLst>
        </pc:spChg>
        <pc:spChg chg="mod">
          <ac:chgData name="Hoàng Thông Trương" userId="5ee39a359a88c745" providerId="LiveId" clId="{DA1F768B-6217-4144-9B39-6DB202771E18}" dt="2022-01-31T15:53:53.907" v="1529"/>
          <ac:spMkLst>
            <pc:docMk/>
            <pc:sldMk cId="630258369" sldId="267"/>
            <ac:spMk id="80" creationId="{1435D259-4A04-43EA-849A-E44A92F29E8E}"/>
          </ac:spMkLst>
        </pc:spChg>
        <pc:spChg chg="mod">
          <ac:chgData name="Hoàng Thông Trương" userId="5ee39a359a88c745" providerId="LiveId" clId="{DA1F768B-6217-4144-9B39-6DB202771E18}" dt="2022-01-31T15:53:53.907" v="1529"/>
          <ac:spMkLst>
            <pc:docMk/>
            <pc:sldMk cId="630258369" sldId="267"/>
            <ac:spMk id="81" creationId="{2FAAE90D-FD41-4D22-81FC-60477EF45D4E}"/>
          </ac:spMkLst>
        </pc:spChg>
        <pc:spChg chg="add del mod">
          <ac:chgData name="Hoàng Thông Trương" userId="5ee39a359a88c745" providerId="LiveId" clId="{DA1F768B-6217-4144-9B39-6DB202771E18}" dt="2022-01-31T15:53:57.677" v="1532"/>
          <ac:spMkLst>
            <pc:docMk/>
            <pc:sldMk cId="630258369" sldId="267"/>
            <ac:spMk id="82" creationId="{8F1F1CE1-3607-45B2-ABDF-4E4A2F200739}"/>
          </ac:spMkLst>
        </pc:spChg>
        <pc:spChg chg="add mod">
          <ac:chgData name="Hoàng Thông Trương" userId="5ee39a359a88c745" providerId="LiveId" clId="{DA1F768B-6217-4144-9B39-6DB202771E18}" dt="2022-01-31T15:54:25.571" v="1534" actId="207"/>
          <ac:spMkLst>
            <pc:docMk/>
            <pc:sldMk cId="630258369" sldId="267"/>
            <ac:spMk id="83" creationId="{5EB32806-FE19-4D4F-AAD5-ED04592E3337}"/>
          </ac:spMkLst>
        </pc:spChg>
        <pc:spChg chg="add mod">
          <ac:chgData name="Hoàng Thông Trương" userId="5ee39a359a88c745" providerId="LiveId" clId="{DA1F768B-6217-4144-9B39-6DB202771E18}" dt="2022-01-31T15:54:17.080" v="1533"/>
          <ac:spMkLst>
            <pc:docMk/>
            <pc:sldMk cId="630258369" sldId="267"/>
            <ac:spMk id="84" creationId="{ECF640DC-5A40-4964-BED5-41915EA57D4B}"/>
          </ac:spMkLst>
        </pc:spChg>
        <pc:spChg chg="add mod">
          <ac:chgData name="Hoàng Thông Trương" userId="5ee39a359a88c745" providerId="LiveId" clId="{DA1F768B-6217-4144-9B39-6DB202771E18}" dt="2022-01-31T15:54:17.080" v="1533"/>
          <ac:spMkLst>
            <pc:docMk/>
            <pc:sldMk cId="630258369" sldId="267"/>
            <ac:spMk id="85" creationId="{13C1B482-BB10-44C2-B0FC-C3FFFBBA363B}"/>
          </ac:spMkLst>
        </pc:spChg>
        <pc:spChg chg="add mod">
          <ac:chgData name="Hoàng Thông Trương" userId="5ee39a359a88c745" providerId="LiveId" clId="{DA1F768B-6217-4144-9B39-6DB202771E18}" dt="2022-01-31T15:54:17.080" v="1533"/>
          <ac:spMkLst>
            <pc:docMk/>
            <pc:sldMk cId="630258369" sldId="267"/>
            <ac:spMk id="86" creationId="{171B347D-AEF4-4E75-B94F-8E26E41F7FFD}"/>
          </ac:spMkLst>
        </pc:spChg>
        <pc:spChg chg="add mod">
          <ac:chgData name="Hoàng Thông Trương" userId="5ee39a359a88c745" providerId="LiveId" clId="{DA1F768B-6217-4144-9B39-6DB202771E18}" dt="2022-01-31T15:54:17.080" v="1533"/>
          <ac:spMkLst>
            <pc:docMk/>
            <pc:sldMk cId="630258369" sldId="267"/>
            <ac:spMk id="87" creationId="{9FB85726-DDAB-491F-AB51-0C3AD9C83766}"/>
          </ac:spMkLst>
        </pc:spChg>
        <pc:spChg chg="mod">
          <ac:chgData name="Hoàng Thông Trương" userId="5ee39a359a88c745" providerId="LiveId" clId="{DA1F768B-6217-4144-9B39-6DB202771E18}" dt="2022-01-31T15:54:17.080" v="1533"/>
          <ac:spMkLst>
            <pc:docMk/>
            <pc:sldMk cId="630258369" sldId="267"/>
            <ac:spMk id="91" creationId="{61EFA475-D290-4B43-80F9-3EC9E797EB97}"/>
          </ac:spMkLst>
        </pc:spChg>
        <pc:spChg chg="mod">
          <ac:chgData name="Hoàng Thông Trương" userId="5ee39a359a88c745" providerId="LiveId" clId="{DA1F768B-6217-4144-9B39-6DB202771E18}" dt="2022-01-31T15:54:17.080" v="1533"/>
          <ac:spMkLst>
            <pc:docMk/>
            <pc:sldMk cId="630258369" sldId="267"/>
            <ac:spMk id="92" creationId="{E4FA7D54-ADF8-4320-9DA3-697A872CE755}"/>
          </ac:spMkLst>
        </pc:spChg>
        <pc:spChg chg="mod">
          <ac:chgData name="Hoàng Thông Trương" userId="5ee39a359a88c745" providerId="LiveId" clId="{DA1F768B-6217-4144-9B39-6DB202771E18}" dt="2022-01-31T15:54:17.080" v="1533"/>
          <ac:spMkLst>
            <pc:docMk/>
            <pc:sldMk cId="630258369" sldId="267"/>
            <ac:spMk id="93" creationId="{9C939EAC-A93F-4D7F-B8A0-EA54A541A38C}"/>
          </ac:spMkLst>
        </pc:spChg>
        <pc:spChg chg="mod">
          <ac:chgData name="Hoàng Thông Trương" userId="5ee39a359a88c745" providerId="LiveId" clId="{DA1F768B-6217-4144-9B39-6DB202771E18}" dt="2022-01-31T15:54:17.080" v="1533"/>
          <ac:spMkLst>
            <pc:docMk/>
            <pc:sldMk cId="630258369" sldId="267"/>
            <ac:spMk id="94" creationId="{769F71C1-C826-4A8E-A0BF-4D03EC27D83C}"/>
          </ac:spMkLst>
        </pc:spChg>
        <pc:spChg chg="mod">
          <ac:chgData name="Hoàng Thông Trương" userId="5ee39a359a88c745" providerId="LiveId" clId="{DA1F768B-6217-4144-9B39-6DB202771E18}" dt="2022-01-31T15:54:17.080" v="1533"/>
          <ac:spMkLst>
            <pc:docMk/>
            <pc:sldMk cId="630258369" sldId="267"/>
            <ac:spMk id="95" creationId="{D706A8BA-5648-4745-8498-E52BAA5EF5FE}"/>
          </ac:spMkLst>
        </pc:spChg>
        <pc:spChg chg="mod">
          <ac:chgData name="Hoàng Thông Trương" userId="5ee39a359a88c745" providerId="LiveId" clId="{DA1F768B-6217-4144-9B39-6DB202771E18}" dt="2022-01-31T15:54:17.080" v="1533"/>
          <ac:spMkLst>
            <pc:docMk/>
            <pc:sldMk cId="630258369" sldId="267"/>
            <ac:spMk id="96" creationId="{562136FA-026C-4403-BC21-B4DD69B7D923}"/>
          </ac:spMkLst>
        </pc:spChg>
        <pc:spChg chg="mod">
          <ac:chgData name="Hoàng Thông Trương" userId="5ee39a359a88c745" providerId="LiveId" clId="{DA1F768B-6217-4144-9B39-6DB202771E18}" dt="2022-01-31T15:54:17.080" v="1533"/>
          <ac:spMkLst>
            <pc:docMk/>
            <pc:sldMk cId="630258369" sldId="267"/>
            <ac:spMk id="97" creationId="{DB178639-09EC-4EA3-A85B-42EA6253E836}"/>
          </ac:spMkLst>
        </pc:spChg>
        <pc:spChg chg="mod">
          <ac:chgData name="Hoàng Thông Trương" userId="5ee39a359a88c745" providerId="LiveId" clId="{DA1F768B-6217-4144-9B39-6DB202771E18}" dt="2022-01-31T15:54:17.080" v="1533"/>
          <ac:spMkLst>
            <pc:docMk/>
            <pc:sldMk cId="630258369" sldId="267"/>
            <ac:spMk id="98" creationId="{10608123-93B3-49C3-BAED-D771D731E5A6}"/>
          </ac:spMkLst>
        </pc:spChg>
        <pc:spChg chg="mod">
          <ac:chgData name="Hoàng Thông Trương" userId="5ee39a359a88c745" providerId="LiveId" clId="{DA1F768B-6217-4144-9B39-6DB202771E18}" dt="2022-01-31T15:54:17.080" v="1533"/>
          <ac:spMkLst>
            <pc:docMk/>
            <pc:sldMk cId="630258369" sldId="267"/>
            <ac:spMk id="99" creationId="{C4EB3189-6277-4E75-A45E-DA71DF798D0F}"/>
          </ac:spMkLst>
        </pc:spChg>
        <pc:spChg chg="mod">
          <ac:chgData name="Hoàng Thông Trương" userId="5ee39a359a88c745" providerId="LiveId" clId="{DA1F768B-6217-4144-9B39-6DB202771E18}" dt="2022-01-31T15:54:17.080" v="1533"/>
          <ac:spMkLst>
            <pc:docMk/>
            <pc:sldMk cId="630258369" sldId="267"/>
            <ac:spMk id="100" creationId="{6D1F2792-7752-4F12-955C-BA2A8EBC86E9}"/>
          </ac:spMkLst>
        </pc:spChg>
        <pc:spChg chg="mod">
          <ac:chgData name="Hoàng Thông Trương" userId="5ee39a359a88c745" providerId="LiveId" clId="{DA1F768B-6217-4144-9B39-6DB202771E18}" dt="2022-01-31T15:54:17.080" v="1533"/>
          <ac:spMkLst>
            <pc:docMk/>
            <pc:sldMk cId="630258369" sldId="267"/>
            <ac:spMk id="101" creationId="{8A09CEDD-177E-4C75-ACCC-A440589CA192}"/>
          </ac:spMkLst>
        </pc:spChg>
        <pc:spChg chg="mod">
          <ac:chgData name="Hoàng Thông Trương" userId="5ee39a359a88c745" providerId="LiveId" clId="{DA1F768B-6217-4144-9B39-6DB202771E18}" dt="2022-01-31T15:54:17.080" v="1533"/>
          <ac:spMkLst>
            <pc:docMk/>
            <pc:sldMk cId="630258369" sldId="267"/>
            <ac:spMk id="102" creationId="{B0EC5B7D-BCEA-4494-A983-186B52F67CBD}"/>
          </ac:spMkLst>
        </pc:spChg>
        <pc:spChg chg="mod">
          <ac:chgData name="Hoàng Thông Trương" userId="5ee39a359a88c745" providerId="LiveId" clId="{DA1F768B-6217-4144-9B39-6DB202771E18}" dt="2022-01-31T15:54:17.080" v="1533"/>
          <ac:spMkLst>
            <pc:docMk/>
            <pc:sldMk cId="630258369" sldId="267"/>
            <ac:spMk id="104" creationId="{21EBB3F5-80E5-4ED3-9902-155621B75731}"/>
          </ac:spMkLst>
        </pc:spChg>
        <pc:spChg chg="mod">
          <ac:chgData name="Hoàng Thông Trương" userId="5ee39a359a88c745" providerId="LiveId" clId="{DA1F768B-6217-4144-9B39-6DB202771E18}" dt="2022-01-31T15:54:17.080" v="1533"/>
          <ac:spMkLst>
            <pc:docMk/>
            <pc:sldMk cId="630258369" sldId="267"/>
            <ac:spMk id="105" creationId="{4C93EBA1-0E17-4975-8617-18AC2D160139}"/>
          </ac:spMkLst>
        </pc:spChg>
        <pc:spChg chg="mod">
          <ac:chgData name="Hoàng Thông Trương" userId="5ee39a359a88c745" providerId="LiveId" clId="{DA1F768B-6217-4144-9B39-6DB202771E18}" dt="2022-01-31T15:54:17.080" v="1533"/>
          <ac:spMkLst>
            <pc:docMk/>
            <pc:sldMk cId="630258369" sldId="267"/>
            <ac:spMk id="106" creationId="{97A48861-9077-49CC-B9B9-004B0030A7E9}"/>
          </ac:spMkLst>
        </pc:spChg>
        <pc:spChg chg="mod">
          <ac:chgData name="Hoàng Thông Trương" userId="5ee39a359a88c745" providerId="LiveId" clId="{DA1F768B-6217-4144-9B39-6DB202771E18}" dt="2022-01-31T15:54:17.080" v="1533"/>
          <ac:spMkLst>
            <pc:docMk/>
            <pc:sldMk cId="630258369" sldId="267"/>
            <ac:spMk id="107" creationId="{612A6B5E-4264-41B8-A58A-7EC16D972443}"/>
          </ac:spMkLst>
        </pc:spChg>
        <pc:spChg chg="add mod">
          <ac:chgData name="Hoàng Thông Trương" userId="5ee39a359a88c745" providerId="LiveId" clId="{DA1F768B-6217-4144-9B39-6DB202771E18}" dt="2022-01-31T15:54:57.516" v="1568" actId="1076"/>
          <ac:spMkLst>
            <pc:docMk/>
            <pc:sldMk cId="630258369" sldId="267"/>
            <ac:spMk id="108" creationId="{98AFDE1E-7B34-431A-8BC5-F99C5F2B822D}"/>
          </ac:spMkLst>
        </pc:spChg>
        <pc:grpChg chg="add del mod">
          <ac:chgData name="Hoàng Thông Trương" userId="5ee39a359a88c745" providerId="LiveId" clId="{DA1F768B-6217-4144-9B39-6DB202771E18}" dt="2022-01-31T15:53:06.642" v="1519"/>
          <ac:grpSpMkLst>
            <pc:docMk/>
            <pc:sldMk cId="630258369" sldId="267"/>
            <ac:grpSpMk id="8" creationId="{C49A2DB4-7014-4570-B056-C7653F06FD01}"/>
          </ac:grpSpMkLst>
        </pc:grpChg>
        <pc:grpChg chg="mod">
          <ac:chgData name="Hoàng Thông Trương" userId="5ee39a359a88c745" providerId="LiveId" clId="{DA1F768B-6217-4144-9B39-6DB202771E18}" dt="2022-01-31T15:53:05.757" v="1518"/>
          <ac:grpSpMkLst>
            <pc:docMk/>
            <pc:sldMk cId="630258369" sldId="267"/>
            <ac:grpSpMk id="9" creationId="{DD9A2165-2408-4701-8179-0ED8BF496D3D}"/>
          </ac:grpSpMkLst>
        </pc:grpChg>
        <pc:grpChg chg="mod">
          <ac:chgData name="Hoàng Thông Trương" userId="5ee39a359a88c745" providerId="LiveId" clId="{DA1F768B-6217-4144-9B39-6DB202771E18}" dt="2022-01-31T15:53:05.757" v="1518"/>
          <ac:grpSpMkLst>
            <pc:docMk/>
            <pc:sldMk cId="630258369" sldId="267"/>
            <ac:grpSpMk id="10" creationId="{7D809358-3B6E-422E-B6D5-53FA9199E746}"/>
          </ac:grpSpMkLst>
        </pc:grpChg>
        <pc:grpChg chg="add del mod">
          <ac:chgData name="Hoàng Thông Trương" userId="5ee39a359a88c745" providerId="LiveId" clId="{DA1F768B-6217-4144-9B39-6DB202771E18}" dt="2022-01-31T15:53:06.642" v="1519"/>
          <ac:grpSpMkLst>
            <pc:docMk/>
            <pc:sldMk cId="630258369" sldId="267"/>
            <ac:grpSpMk id="23" creationId="{F65487C6-C668-43DF-9F07-13D8973CC491}"/>
          </ac:grpSpMkLst>
        </pc:grpChg>
        <pc:grpChg chg="add del mod">
          <ac:chgData name="Hoàng Thông Trương" userId="5ee39a359a88c745" providerId="LiveId" clId="{DA1F768B-6217-4144-9B39-6DB202771E18}" dt="2022-01-31T15:53:08.878" v="1521"/>
          <ac:grpSpMkLst>
            <pc:docMk/>
            <pc:sldMk cId="630258369" sldId="267"/>
            <ac:grpSpMk id="34" creationId="{385C5B7A-B261-4017-B74E-22E35F6B13E2}"/>
          </ac:grpSpMkLst>
        </pc:grpChg>
        <pc:grpChg chg="mod">
          <ac:chgData name="Hoàng Thông Trương" userId="5ee39a359a88c745" providerId="LiveId" clId="{DA1F768B-6217-4144-9B39-6DB202771E18}" dt="2022-01-31T15:53:07.688" v="1520"/>
          <ac:grpSpMkLst>
            <pc:docMk/>
            <pc:sldMk cId="630258369" sldId="267"/>
            <ac:grpSpMk id="35" creationId="{7FA431C6-D537-4B7B-B9D0-C1AE0EBAA936}"/>
          </ac:grpSpMkLst>
        </pc:grpChg>
        <pc:grpChg chg="mod">
          <ac:chgData name="Hoàng Thông Trương" userId="5ee39a359a88c745" providerId="LiveId" clId="{DA1F768B-6217-4144-9B39-6DB202771E18}" dt="2022-01-31T15:53:07.688" v="1520"/>
          <ac:grpSpMkLst>
            <pc:docMk/>
            <pc:sldMk cId="630258369" sldId="267"/>
            <ac:grpSpMk id="36" creationId="{1EDEF056-46B7-488B-A9B6-00CED7DBB960}"/>
          </ac:grpSpMkLst>
        </pc:grpChg>
        <pc:grpChg chg="add del mod">
          <ac:chgData name="Hoàng Thông Trương" userId="5ee39a359a88c745" providerId="LiveId" clId="{DA1F768B-6217-4144-9B39-6DB202771E18}" dt="2022-01-31T15:53:08.878" v="1521"/>
          <ac:grpSpMkLst>
            <pc:docMk/>
            <pc:sldMk cId="630258369" sldId="267"/>
            <ac:grpSpMk id="49" creationId="{E3BEBB40-C414-40B4-93C7-25EDA64B6909}"/>
          </ac:grpSpMkLst>
        </pc:grpChg>
        <pc:grpChg chg="add del mod">
          <ac:chgData name="Hoàng Thông Trương" userId="5ee39a359a88c745" providerId="LiveId" clId="{DA1F768B-6217-4144-9B39-6DB202771E18}" dt="2022-01-31T15:53:57.677" v="1532"/>
          <ac:grpSpMkLst>
            <pc:docMk/>
            <pc:sldMk cId="630258369" sldId="267"/>
            <ac:grpSpMk id="62" creationId="{9F8E9874-E245-47B5-B27F-89E72EDA6700}"/>
          </ac:grpSpMkLst>
        </pc:grpChg>
        <pc:grpChg chg="mod">
          <ac:chgData name="Hoàng Thông Trương" userId="5ee39a359a88c745" providerId="LiveId" clId="{DA1F768B-6217-4144-9B39-6DB202771E18}" dt="2022-01-31T15:53:53.907" v="1529"/>
          <ac:grpSpMkLst>
            <pc:docMk/>
            <pc:sldMk cId="630258369" sldId="267"/>
            <ac:grpSpMk id="63" creationId="{921B62BC-C274-4FE1-BB27-859BC3460228}"/>
          </ac:grpSpMkLst>
        </pc:grpChg>
        <pc:grpChg chg="mod">
          <ac:chgData name="Hoàng Thông Trương" userId="5ee39a359a88c745" providerId="LiveId" clId="{DA1F768B-6217-4144-9B39-6DB202771E18}" dt="2022-01-31T15:53:53.907" v="1529"/>
          <ac:grpSpMkLst>
            <pc:docMk/>
            <pc:sldMk cId="630258369" sldId="267"/>
            <ac:grpSpMk id="64" creationId="{E91B81A4-7418-435C-9B04-F267C3D5D0DD}"/>
          </ac:grpSpMkLst>
        </pc:grpChg>
        <pc:grpChg chg="add del mod">
          <ac:chgData name="Hoàng Thông Trương" userId="5ee39a359a88c745" providerId="LiveId" clId="{DA1F768B-6217-4144-9B39-6DB202771E18}" dt="2022-01-31T15:53:57.677" v="1532"/>
          <ac:grpSpMkLst>
            <pc:docMk/>
            <pc:sldMk cId="630258369" sldId="267"/>
            <ac:grpSpMk id="77" creationId="{B2E15C7C-F3AD-4224-983B-93E33662F0A0}"/>
          </ac:grpSpMkLst>
        </pc:grpChg>
        <pc:grpChg chg="add mod">
          <ac:chgData name="Hoàng Thông Trương" userId="5ee39a359a88c745" providerId="LiveId" clId="{DA1F768B-6217-4144-9B39-6DB202771E18}" dt="2022-01-31T15:54:17.080" v="1533"/>
          <ac:grpSpMkLst>
            <pc:docMk/>
            <pc:sldMk cId="630258369" sldId="267"/>
            <ac:grpSpMk id="88" creationId="{EE045005-D96D-4FCD-A43B-AF48C79A6BE0}"/>
          </ac:grpSpMkLst>
        </pc:grpChg>
        <pc:grpChg chg="mod">
          <ac:chgData name="Hoàng Thông Trương" userId="5ee39a359a88c745" providerId="LiveId" clId="{DA1F768B-6217-4144-9B39-6DB202771E18}" dt="2022-01-31T15:54:17.080" v="1533"/>
          <ac:grpSpMkLst>
            <pc:docMk/>
            <pc:sldMk cId="630258369" sldId="267"/>
            <ac:grpSpMk id="89" creationId="{5671EDEA-659B-4EA6-8035-643D330B0822}"/>
          </ac:grpSpMkLst>
        </pc:grpChg>
        <pc:grpChg chg="mod">
          <ac:chgData name="Hoàng Thông Trương" userId="5ee39a359a88c745" providerId="LiveId" clId="{DA1F768B-6217-4144-9B39-6DB202771E18}" dt="2022-01-31T15:54:17.080" v="1533"/>
          <ac:grpSpMkLst>
            <pc:docMk/>
            <pc:sldMk cId="630258369" sldId="267"/>
            <ac:grpSpMk id="90" creationId="{D568B546-0417-4752-BF9C-DDB708E8C442}"/>
          </ac:grpSpMkLst>
        </pc:grpChg>
        <pc:grpChg chg="add mod">
          <ac:chgData name="Hoàng Thông Trương" userId="5ee39a359a88c745" providerId="LiveId" clId="{DA1F768B-6217-4144-9B39-6DB202771E18}" dt="2022-01-31T15:54:17.080" v="1533"/>
          <ac:grpSpMkLst>
            <pc:docMk/>
            <pc:sldMk cId="630258369" sldId="267"/>
            <ac:grpSpMk id="103" creationId="{451D7BC7-36B4-47BA-A237-3FBF26C87E30}"/>
          </ac:grpSpMkLst>
        </pc:grpChg>
        <pc:picChg chg="add mod">
          <ac:chgData name="Hoàng Thông Trương" userId="5ee39a359a88c745" providerId="LiveId" clId="{DA1F768B-6217-4144-9B39-6DB202771E18}" dt="2022-01-31T15:53:49.145" v="1528" actId="14100"/>
          <ac:picMkLst>
            <pc:docMk/>
            <pc:sldMk cId="630258369" sldId="267"/>
            <ac:picMk id="56" creationId="{5C26EA2C-FFAF-47BC-BCDD-62A13AA01E58}"/>
          </ac:picMkLst>
        </pc:picChg>
      </pc:sldChg>
      <pc:sldChg chg="addSp delSp modSp new mod modAnim">
        <pc:chgData name="Hoàng Thông Trương" userId="5ee39a359a88c745" providerId="LiveId" clId="{DA1F768B-6217-4144-9B39-6DB202771E18}" dt="2022-01-31T15:55:17.788" v="1602" actId="1076"/>
        <pc:sldMkLst>
          <pc:docMk/>
          <pc:sldMk cId="2267802824" sldId="268"/>
        </pc:sldMkLst>
        <pc:spChg chg="del mod">
          <ac:chgData name="Hoàng Thông Trương" userId="5ee39a359a88c745" providerId="LiveId" clId="{DA1F768B-6217-4144-9B39-6DB202771E18}" dt="2022-01-31T15:55:06.470" v="1572"/>
          <ac:spMkLst>
            <pc:docMk/>
            <pc:sldMk cId="2267802824" sldId="268"/>
            <ac:spMk id="2" creationId="{241C4A06-4CAC-413F-A57A-35D28F5B6710}"/>
          </ac:spMkLst>
        </pc:spChg>
        <pc:spChg chg="add mod">
          <ac:chgData name="Hoàng Thông Trương" userId="5ee39a359a88c745" providerId="LiveId" clId="{DA1F768B-6217-4144-9B39-6DB202771E18}" dt="2022-01-31T15:55:13.779" v="1600" actId="14100"/>
          <ac:spMkLst>
            <pc:docMk/>
            <pc:sldMk cId="2267802824" sldId="268"/>
            <ac:spMk id="4" creationId="{3239E3CD-61CC-4FBD-8E3B-3A57EB56C3AD}"/>
          </ac:spMkLst>
        </pc:spChg>
        <pc:spChg chg="add mod">
          <ac:chgData name="Hoàng Thông Trương" userId="5ee39a359a88c745" providerId="LiveId" clId="{DA1F768B-6217-4144-9B39-6DB202771E18}" dt="2022-01-31T15:55:06.841" v="1573"/>
          <ac:spMkLst>
            <pc:docMk/>
            <pc:sldMk cId="2267802824" sldId="268"/>
            <ac:spMk id="5" creationId="{03839B20-7187-4C24-9ABD-F4B1BD3D7C13}"/>
          </ac:spMkLst>
        </pc:spChg>
        <pc:spChg chg="add mod">
          <ac:chgData name="Hoàng Thông Trương" userId="5ee39a359a88c745" providerId="LiveId" clId="{DA1F768B-6217-4144-9B39-6DB202771E18}" dt="2022-01-31T15:55:06.841" v="1573"/>
          <ac:spMkLst>
            <pc:docMk/>
            <pc:sldMk cId="2267802824" sldId="268"/>
            <ac:spMk id="6" creationId="{44C38B31-C13F-48ED-85E0-A302ED37D95D}"/>
          </ac:spMkLst>
        </pc:spChg>
        <pc:spChg chg="add mod">
          <ac:chgData name="Hoàng Thông Trương" userId="5ee39a359a88c745" providerId="LiveId" clId="{DA1F768B-6217-4144-9B39-6DB202771E18}" dt="2022-01-31T15:55:06.841" v="1573"/>
          <ac:spMkLst>
            <pc:docMk/>
            <pc:sldMk cId="2267802824" sldId="268"/>
            <ac:spMk id="7" creationId="{773E96DD-B9D2-473D-9826-6A9889570206}"/>
          </ac:spMkLst>
        </pc:spChg>
        <pc:spChg chg="add mod">
          <ac:chgData name="Hoàng Thông Trương" userId="5ee39a359a88c745" providerId="LiveId" clId="{DA1F768B-6217-4144-9B39-6DB202771E18}" dt="2022-01-31T15:55:17.788" v="1602" actId="1076"/>
          <ac:spMkLst>
            <pc:docMk/>
            <pc:sldMk cId="2267802824" sldId="268"/>
            <ac:spMk id="8" creationId="{4FD616FE-F481-4961-8D35-12FA7603F801}"/>
          </ac:spMkLst>
        </pc:spChg>
        <pc:spChg chg="mod">
          <ac:chgData name="Hoàng Thông Trương" userId="5ee39a359a88c745" providerId="LiveId" clId="{DA1F768B-6217-4144-9B39-6DB202771E18}" dt="2022-01-31T15:55:06.841" v="1573"/>
          <ac:spMkLst>
            <pc:docMk/>
            <pc:sldMk cId="2267802824" sldId="268"/>
            <ac:spMk id="12" creationId="{D0BAC600-04A6-466B-868B-A141169BE2F2}"/>
          </ac:spMkLst>
        </pc:spChg>
        <pc:spChg chg="mod">
          <ac:chgData name="Hoàng Thông Trương" userId="5ee39a359a88c745" providerId="LiveId" clId="{DA1F768B-6217-4144-9B39-6DB202771E18}" dt="2022-01-31T15:55:06.841" v="1573"/>
          <ac:spMkLst>
            <pc:docMk/>
            <pc:sldMk cId="2267802824" sldId="268"/>
            <ac:spMk id="13" creationId="{9A8A8984-CB3A-4F41-9C91-A7173D120C84}"/>
          </ac:spMkLst>
        </pc:spChg>
        <pc:spChg chg="mod">
          <ac:chgData name="Hoàng Thông Trương" userId="5ee39a359a88c745" providerId="LiveId" clId="{DA1F768B-6217-4144-9B39-6DB202771E18}" dt="2022-01-31T15:55:06.841" v="1573"/>
          <ac:spMkLst>
            <pc:docMk/>
            <pc:sldMk cId="2267802824" sldId="268"/>
            <ac:spMk id="14" creationId="{D74AC721-B871-458E-89B3-4ADC98E6587A}"/>
          </ac:spMkLst>
        </pc:spChg>
        <pc:spChg chg="mod">
          <ac:chgData name="Hoàng Thông Trương" userId="5ee39a359a88c745" providerId="LiveId" clId="{DA1F768B-6217-4144-9B39-6DB202771E18}" dt="2022-01-31T15:55:06.841" v="1573"/>
          <ac:spMkLst>
            <pc:docMk/>
            <pc:sldMk cId="2267802824" sldId="268"/>
            <ac:spMk id="15" creationId="{A730B53E-DED1-45FD-8723-1F3E4820E264}"/>
          </ac:spMkLst>
        </pc:spChg>
        <pc:spChg chg="mod">
          <ac:chgData name="Hoàng Thông Trương" userId="5ee39a359a88c745" providerId="LiveId" clId="{DA1F768B-6217-4144-9B39-6DB202771E18}" dt="2022-01-31T15:55:06.841" v="1573"/>
          <ac:spMkLst>
            <pc:docMk/>
            <pc:sldMk cId="2267802824" sldId="268"/>
            <ac:spMk id="16" creationId="{EF2377EB-359B-4AB8-9D0A-636BB67003C5}"/>
          </ac:spMkLst>
        </pc:spChg>
        <pc:spChg chg="mod">
          <ac:chgData name="Hoàng Thông Trương" userId="5ee39a359a88c745" providerId="LiveId" clId="{DA1F768B-6217-4144-9B39-6DB202771E18}" dt="2022-01-31T15:55:06.841" v="1573"/>
          <ac:spMkLst>
            <pc:docMk/>
            <pc:sldMk cId="2267802824" sldId="268"/>
            <ac:spMk id="17" creationId="{8C0FF42B-325D-42A2-9BD0-9EE94C33BD5D}"/>
          </ac:spMkLst>
        </pc:spChg>
        <pc:spChg chg="mod">
          <ac:chgData name="Hoàng Thông Trương" userId="5ee39a359a88c745" providerId="LiveId" clId="{DA1F768B-6217-4144-9B39-6DB202771E18}" dt="2022-01-31T15:55:06.841" v="1573"/>
          <ac:spMkLst>
            <pc:docMk/>
            <pc:sldMk cId="2267802824" sldId="268"/>
            <ac:spMk id="18" creationId="{4C75C89E-A9A1-4C83-A373-C4554DFBBE88}"/>
          </ac:spMkLst>
        </pc:spChg>
        <pc:spChg chg="mod">
          <ac:chgData name="Hoàng Thông Trương" userId="5ee39a359a88c745" providerId="LiveId" clId="{DA1F768B-6217-4144-9B39-6DB202771E18}" dt="2022-01-31T15:55:06.841" v="1573"/>
          <ac:spMkLst>
            <pc:docMk/>
            <pc:sldMk cId="2267802824" sldId="268"/>
            <ac:spMk id="19" creationId="{D8C3C724-C7D7-4F8F-9681-4BAC57C04144}"/>
          </ac:spMkLst>
        </pc:spChg>
        <pc:spChg chg="mod">
          <ac:chgData name="Hoàng Thông Trương" userId="5ee39a359a88c745" providerId="LiveId" clId="{DA1F768B-6217-4144-9B39-6DB202771E18}" dt="2022-01-31T15:55:06.841" v="1573"/>
          <ac:spMkLst>
            <pc:docMk/>
            <pc:sldMk cId="2267802824" sldId="268"/>
            <ac:spMk id="20" creationId="{7AFFC12D-3013-441F-B60B-EF576D724B4B}"/>
          </ac:spMkLst>
        </pc:spChg>
        <pc:spChg chg="mod">
          <ac:chgData name="Hoàng Thông Trương" userId="5ee39a359a88c745" providerId="LiveId" clId="{DA1F768B-6217-4144-9B39-6DB202771E18}" dt="2022-01-31T15:55:06.841" v="1573"/>
          <ac:spMkLst>
            <pc:docMk/>
            <pc:sldMk cId="2267802824" sldId="268"/>
            <ac:spMk id="21" creationId="{06CB7ADD-A544-4B80-8A0D-6C6D7B901A70}"/>
          </ac:spMkLst>
        </pc:spChg>
        <pc:spChg chg="mod">
          <ac:chgData name="Hoàng Thông Trương" userId="5ee39a359a88c745" providerId="LiveId" clId="{DA1F768B-6217-4144-9B39-6DB202771E18}" dt="2022-01-31T15:55:06.841" v="1573"/>
          <ac:spMkLst>
            <pc:docMk/>
            <pc:sldMk cId="2267802824" sldId="268"/>
            <ac:spMk id="22" creationId="{8C5AE616-AE05-4237-97DC-07BBC7F47401}"/>
          </ac:spMkLst>
        </pc:spChg>
        <pc:spChg chg="mod">
          <ac:chgData name="Hoàng Thông Trương" userId="5ee39a359a88c745" providerId="LiveId" clId="{DA1F768B-6217-4144-9B39-6DB202771E18}" dt="2022-01-31T15:55:06.841" v="1573"/>
          <ac:spMkLst>
            <pc:docMk/>
            <pc:sldMk cId="2267802824" sldId="268"/>
            <ac:spMk id="23" creationId="{1F77F547-BC34-4325-84F0-506C8A4E41DF}"/>
          </ac:spMkLst>
        </pc:spChg>
        <pc:spChg chg="mod">
          <ac:chgData name="Hoàng Thông Trương" userId="5ee39a359a88c745" providerId="LiveId" clId="{DA1F768B-6217-4144-9B39-6DB202771E18}" dt="2022-01-31T15:55:06.841" v="1573"/>
          <ac:spMkLst>
            <pc:docMk/>
            <pc:sldMk cId="2267802824" sldId="268"/>
            <ac:spMk id="25" creationId="{6BB47B02-825E-4FF5-89F5-FA4DA951041B}"/>
          </ac:spMkLst>
        </pc:spChg>
        <pc:spChg chg="mod">
          <ac:chgData name="Hoàng Thông Trương" userId="5ee39a359a88c745" providerId="LiveId" clId="{DA1F768B-6217-4144-9B39-6DB202771E18}" dt="2022-01-31T15:55:06.841" v="1573"/>
          <ac:spMkLst>
            <pc:docMk/>
            <pc:sldMk cId="2267802824" sldId="268"/>
            <ac:spMk id="26" creationId="{5CF13311-105F-4A49-8287-E0314A8AB121}"/>
          </ac:spMkLst>
        </pc:spChg>
        <pc:spChg chg="mod">
          <ac:chgData name="Hoàng Thông Trương" userId="5ee39a359a88c745" providerId="LiveId" clId="{DA1F768B-6217-4144-9B39-6DB202771E18}" dt="2022-01-31T15:55:06.841" v="1573"/>
          <ac:spMkLst>
            <pc:docMk/>
            <pc:sldMk cId="2267802824" sldId="268"/>
            <ac:spMk id="27" creationId="{527450BD-C321-4D07-BE93-2735FA9A4465}"/>
          </ac:spMkLst>
        </pc:spChg>
        <pc:spChg chg="mod">
          <ac:chgData name="Hoàng Thông Trương" userId="5ee39a359a88c745" providerId="LiveId" clId="{DA1F768B-6217-4144-9B39-6DB202771E18}" dt="2022-01-31T15:55:06.841" v="1573"/>
          <ac:spMkLst>
            <pc:docMk/>
            <pc:sldMk cId="2267802824" sldId="268"/>
            <ac:spMk id="28" creationId="{FD244ACD-9A97-4EFF-B589-2498C11C0BD9}"/>
          </ac:spMkLst>
        </pc:spChg>
        <pc:spChg chg="add mod">
          <ac:chgData name="Hoàng Thông Trương" userId="5ee39a359a88c745" providerId="LiveId" clId="{DA1F768B-6217-4144-9B39-6DB202771E18}" dt="2022-01-31T15:55:10.881" v="1599" actId="20577"/>
          <ac:spMkLst>
            <pc:docMk/>
            <pc:sldMk cId="2267802824" sldId="268"/>
            <ac:spMk id="29" creationId="{59696C1C-BA9C-4558-BFB7-029CFEA5AB04}"/>
          </ac:spMkLst>
        </pc:spChg>
        <pc:grpChg chg="add mod">
          <ac:chgData name="Hoàng Thông Trương" userId="5ee39a359a88c745" providerId="LiveId" clId="{DA1F768B-6217-4144-9B39-6DB202771E18}" dt="2022-01-31T15:55:06.841" v="1573"/>
          <ac:grpSpMkLst>
            <pc:docMk/>
            <pc:sldMk cId="2267802824" sldId="268"/>
            <ac:grpSpMk id="9" creationId="{0601F23D-1D38-4B2E-8A27-8C5F69CB8D9A}"/>
          </ac:grpSpMkLst>
        </pc:grpChg>
        <pc:grpChg chg="mod">
          <ac:chgData name="Hoàng Thông Trương" userId="5ee39a359a88c745" providerId="LiveId" clId="{DA1F768B-6217-4144-9B39-6DB202771E18}" dt="2022-01-31T15:55:06.841" v="1573"/>
          <ac:grpSpMkLst>
            <pc:docMk/>
            <pc:sldMk cId="2267802824" sldId="268"/>
            <ac:grpSpMk id="10" creationId="{C1BE3220-0388-42EA-BDF4-E6725524B825}"/>
          </ac:grpSpMkLst>
        </pc:grpChg>
        <pc:grpChg chg="mod">
          <ac:chgData name="Hoàng Thông Trương" userId="5ee39a359a88c745" providerId="LiveId" clId="{DA1F768B-6217-4144-9B39-6DB202771E18}" dt="2022-01-31T15:55:06.841" v="1573"/>
          <ac:grpSpMkLst>
            <pc:docMk/>
            <pc:sldMk cId="2267802824" sldId="268"/>
            <ac:grpSpMk id="11" creationId="{62DD5BD9-596E-462C-ADBB-B5407C54DD82}"/>
          </ac:grpSpMkLst>
        </pc:grpChg>
        <pc:grpChg chg="add mod">
          <ac:chgData name="Hoàng Thông Trương" userId="5ee39a359a88c745" providerId="LiveId" clId="{DA1F768B-6217-4144-9B39-6DB202771E18}" dt="2022-01-31T15:55:15.028" v="1601" actId="1076"/>
          <ac:grpSpMkLst>
            <pc:docMk/>
            <pc:sldMk cId="2267802824" sldId="268"/>
            <ac:grpSpMk id="24" creationId="{2C29A46E-B4C4-406D-BBEF-555801531F4A}"/>
          </ac:grpSpMkLst>
        </pc:grpChg>
        <pc:picChg chg="add mod">
          <ac:chgData name="Hoàng Thông Trương" userId="5ee39a359a88c745" providerId="LiveId" clId="{DA1F768B-6217-4144-9B39-6DB202771E18}" dt="2022-01-31T15:55:06.841" v="1573"/>
          <ac:picMkLst>
            <pc:docMk/>
            <pc:sldMk cId="2267802824" sldId="268"/>
            <ac:picMk id="3" creationId="{567E1D53-AFEF-4D8D-B57F-C202728F0032}"/>
          </ac:picMkLst>
        </pc:picChg>
      </pc:sldChg>
      <pc:sldChg chg="addSp delSp modSp new mod setBg modAnim">
        <pc:chgData name="Hoàng Thông Trương" userId="5ee39a359a88c745" providerId="LiveId" clId="{DA1F768B-6217-4144-9B39-6DB202771E18}" dt="2022-01-31T16:34:26.570" v="2773" actId="2711"/>
        <pc:sldMkLst>
          <pc:docMk/>
          <pc:sldMk cId="2962767260" sldId="269"/>
        </pc:sldMkLst>
        <pc:spChg chg="del mod">
          <ac:chgData name="Hoàng Thông Trương" userId="5ee39a359a88c745" providerId="LiveId" clId="{DA1F768B-6217-4144-9B39-6DB202771E18}" dt="2022-01-31T15:55:22.939" v="1604"/>
          <ac:spMkLst>
            <pc:docMk/>
            <pc:sldMk cId="2962767260" sldId="269"/>
            <ac:spMk id="2" creationId="{A60019A0-A1E4-4C85-8602-8ED90E948A18}"/>
          </ac:spMkLst>
        </pc:spChg>
        <pc:spChg chg="mod">
          <ac:chgData name="Hoàng Thông Trương" userId="5ee39a359a88c745" providerId="LiveId" clId="{DA1F768B-6217-4144-9B39-6DB202771E18}" dt="2022-01-31T15:55:33.449" v="1607"/>
          <ac:spMkLst>
            <pc:docMk/>
            <pc:sldMk cId="2962767260" sldId="269"/>
            <ac:spMk id="4" creationId="{10DB442A-2602-4161-B44A-2CF23182A7AC}"/>
          </ac:spMkLst>
        </pc:spChg>
        <pc:spChg chg="mod">
          <ac:chgData name="Hoàng Thông Trương" userId="5ee39a359a88c745" providerId="LiveId" clId="{DA1F768B-6217-4144-9B39-6DB202771E18}" dt="2022-01-31T15:55:33.449" v="1607"/>
          <ac:spMkLst>
            <pc:docMk/>
            <pc:sldMk cId="2962767260" sldId="269"/>
            <ac:spMk id="5" creationId="{1E358FA6-751F-42D8-B57C-164378BDE029}"/>
          </ac:spMkLst>
        </pc:spChg>
        <pc:spChg chg="mod">
          <ac:chgData name="Hoàng Thông Trương" userId="5ee39a359a88c745" providerId="LiveId" clId="{DA1F768B-6217-4144-9B39-6DB202771E18}" dt="2022-01-31T15:55:33.449" v="1607"/>
          <ac:spMkLst>
            <pc:docMk/>
            <pc:sldMk cId="2962767260" sldId="269"/>
            <ac:spMk id="6" creationId="{5B91406D-1C5A-4010-92C8-EC084CFE39B1}"/>
          </ac:spMkLst>
        </pc:spChg>
        <pc:spChg chg="mod">
          <ac:chgData name="Hoàng Thông Trương" userId="5ee39a359a88c745" providerId="LiveId" clId="{DA1F768B-6217-4144-9B39-6DB202771E18}" dt="2022-01-31T15:55:33.449" v="1607"/>
          <ac:spMkLst>
            <pc:docMk/>
            <pc:sldMk cId="2962767260" sldId="269"/>
            <ac:spMk id="7" creationId="{E4C41EAF-A5FE-43D9-94CC-458457BE6EDB}"/>
          </ac:spMkLst>
        </pc:spChg>
        <pc:spChg chg="mod">
          <ac:chgData name="Hoàng Thông Trương" userId="5ee39a359a88c745" providerId="LiveId" clId="{DA1F768B-6217-4144-9B39-6DB202771E18}" dt="2022-01-31T15:55:33.449" v="1607"/>
          <ac:spMkLst>
            <pc:docMk/>
            <pc:sldMk cId="2962767260" sldId="269"/>
            <ac:spMk id="8" creationId="{0984D8BE-F9BA-488E-AEBE-E4EFF3E076AC}"/>
          </ac:spMkLst>
        </pc:spChg>
        <pc:spChg chg="mod">
          <ac:chgData name="Hoàng Thông Trương" userId="5ee39a359a88c745" providerId="LiveId" clId="{DA1F768B-6217-4144-9B39-6DB202771E18}" dt="2022-01-31T15:55:33.449" v="1607"/>
          <ac:spMkLst>
            <pc:docMk/>
            <pc:sldMk cId="2962767260" sldId="269"/>
            <ac:spMk id="9" creationId="{B5EFD18E-54BF-46B9-8DC3-AA73B5A36AED}"/>
          </ac:spMkLst>
        </pc:spChg>
        <pc:spChg chg="mod">
          <ac:chgData name="Hoàng Thông Trương" userId="5ee39a359a88c745" providerId="LiveId" clId="{DA1F768B-6217-4144-9B39-6DB202771E18}" dt="2022-01-31T15:55:33.449" v="1607"/>
          <ac:spMkLst>
            <pc:docMk/>
            <pc:sldMk cId="2962767260" sldId="269"/>
            <ac:spMk id="13" creationId="{519ADE2E-2B3F-481B-BF1D-C3E2C4A74C7F}"/>
          </ac:spMkLst>
        </pc:spChg>
        <pc:spChg chg="mod">
          <ac:chgData name="Hoàng Thông Trương" userId="5ee39a359a88c745" providerId="LiveId" clId="{DA1F768B-6217-4144-9B39-6DB202771E18}" dt="2022-01-31T15:55:33.449" v="1607"/>
          <ac:spMkLst>
            <pc:docMk/>
            <pc:sldMk cId="2962767260" sldId="269"/>
            <ac:spMk id="14" creationId="{A7BE096B-9B65-4B49-AFC4-279CE78A5320}"/>
          </ac:spMkLst>
        </pc:spChg>
        <pc:spChg chg="mod">
          <ac:chgData name="Hoàng Thông Trương" userId="5ee39a359a88c745" providerId="LiveId" clId="{DA1F768B-6217-4144-9B39-6DB202771E18}" dt="2022-01-31T15:55:33.449" v="1607"/>
          <ac:spMkLst>
            <pc:docMk/>
            <pc:sldMk cId="2962767260" sldId="269"/>
            <ac:spMk id="15" creationId="{2869DD35-621D-4CAC-A6B8-E902DB04145C}"/>
          </ac:spMkLst>
        </pc:spChg>
        <pc:spChg chg="mod">
          <ac:chgData name="Hoàng Thông Trương" userId="5ee39a359a88c745" providerId="LiveId" clId="{DA1F768B-6217-4144-9B39-6DB202771E18}" dt="2022-01-31T15:55:33.449" v="1607"/>
          <ac:spMkLst>
            <pc:docMk/>
            <pc:sldMk cId="2962767260" sldId="269"/>
            <ac:spMk id="16" creationId="{3387BE68-6066-4164-BFFE-C7722B99D22B}"/>
          </ac:spMkLst>
        </pc:spChg>
        <pc:spChg chg="mod">
          <ac:chgData name="Hoàng Thông Trương" userId="5ee39a359a88c745" providerId="LiveId" clId="{DA1F768B-6217-4144-9B39-6DB202771E18}" dt="2022-01-31T15:55:33.449" v="1607"/>
          <ac:spMkLst>
            <pc:docMk/>
            <pc:sldMk cId="2962767260" sldId="269"/>
            <ac:spMk id="17" creationId="{8C7EF085-AFB7-406C-A06B-3AD2424CEE04}"/>
          </ac:spMkLst>
        </pc:spChg>
        <pc:spChg chg="mod">
          <ac:chgData name="Hoàng Thông Trương" userId="5ee39a359a88c745" providerId="LiveId" clId="{DA1F768B-6217-4144-9B39-6DB202771E18}" dt="2022-01-31T15:55:33.449" v="1607"/>
          <ac:spMkLst>
            <pc:docMk/>
            <pc:sldMk cId="2962767260" sldId="269"/>
            <ac:spMk id="18" creationId="{3C0616BB-948F-43D2-B7F0-02D79649AEC3}"/>
          </ac:spMkLst>
        </pc:spChg>
        <pc:spChg chg="mod">
          <ac:chgData name="Hoàng Thông Trương" userId="5ee39a359a88c745" providerId="LiveId" clId="{DA1F768B-6217-4144-9B39-6DB202771E18}" dt="2022-01-31T15:55:33.449" v="1607"/>
          <ac:spMkLst>
            <pc:docMk/>
            <pc:sldMk cId="2962767260" sldId="269"/>
            <ac:spMk id="19" creationId="{9EFC6ECF-8266-4069-826A-F26E78D8808E}"/>
          </ac:spMkLst>
        </pc:spChg>
        <pc:spChg chg="mod">
          <ac:chgData name="Hoàng Thông Trương" userId="5ee39a359a88c745" providerId="LiveId" clId="{DA1F768B-6217-4144-9B39-6DB202771E18}" dt="2022-01-31T15:55:33.449" v="1607"/>
          <ac:spMkLst>
            <pc:docMk/>
            <pc:sldMk cId="2962767260" sldId="269"/>
            <ac:spMk id="20" creationId="{3265E027-517D-429A-A6D5-2173F9FE9E4F}"/>
          </ac:spMkLst>
        </pc:spChg>
        <pc:spChg chg="mod">
          <ac:chgData name="Hoàng Thông Trương" userId="5ee39a359a88c745" providerId="LiveId" clId="{DA1F768B-6217-4144-9B39-6DB202771E18}" dt="2022-01-31T15:55:33.449" v="1607"/>
          <ac:spMkLst>
            <pc:docMk/>
            <pc:sldMk cId="2962767260" sldId="269"/>
            <ac:spMk id="21" creationId="{CE8E2AF1-7CD5-48A9-AD8C-E79893921DEE}"/>
          </ac:spMkLst>
        </pc:spChg>
        <pc:spChg chg="mod">
          <ac:chgData name="Hoàng Thông Trương" userId="5ee39a359a88c745" providerId="LiveId" clId="{DA1F768B-6217-4144-9B39-6DB202771E18}" dt="2022-01-31T15:55:33.449" v="1607"/>
          <ac:spMkLst>
            <pc:docMk/>
            <pc:sldMk cId="2962767260" sldId="269"/>
            <ac:spMk id="22" creationId="{200C360B-F004-4527-AEDE-3E22D81F9351}"/>
          </ac:spMkLst>
        </pc:spChg>
        <pc:spChg chg="mod">
          <ac:chgData name="Hoàng Thông Trương" userId="5ee39a359a88c745" providerId="LiveId" clId="{DA1F768B-6217-4144-9B39-6DB202771E18}" dt="2022-01-31T15:55:33.449" v="1607"/>
          <ac:spMkLst>
            <pc:docMk/>
            <pc:sldMk cId="2962767260" sldId="269"/>
            <ac:spMk id="23" creationId="{ACF5A122-12A8-4867-909F-06B5177E21F8}"/>
          </ac:spMkLst>
        </pc:spChg>
        <pc:spChg chg="mod">
          <ac:chgData name="Hoàng Thông Trương" userId="5ee39a359a88c745" providerId="LiveId" clId="{DA1F768B-6217-4144-9B39-6DB202771E18}" dt="2022-01-31T15:55:33.449" v="1607"/>
          <ac:spMkLst>
            <pc:docMk/>
            <pc:sldMk cId="2962767260" sldId="269"/>
            <ac:spMk id="24" creationId="{5A2C126D-B32C-4505-A38A-BBDE7CCEC67E}"/>
          </ac:spMkLst>
        </pc:spChg>
        <pc:spChg chg="mod">
          <ac:chgData name="Hoàng Thông Trương" userId="5ee39a359a88c745" providerId="LiveId" clId="{DA1F768B-6217-4144-9B39-6DB202771E18}" dt="2022-01-31T15:55:33.449" v="1607"/>
          <ac:spMkLst>
            <pc:docMk/>
            <pc:sldMk cId="2962767260" sldId="269"/>
            <ac:spMk id="26" creationId="{FFE4545C-AB76-4DF6-B6E5-6D72FDEC85E2}"/>
          </ac:spMkLst>
        </pc:spChg>
        <pc:spChg chg="mod">
          <ac:chgData name="Hoàng Thông Trương" userId="5ee39a359a88c745" providerId="LiveId" clId="{DA1F768B-6217-4144-9B39-6DB202771E18}" dt="2022-01-31T15:55:33.449" v="1607"/>
          <ac:spMkLst>
            <pc:docMk/>
            <pc:sldMk cId="2962767260" sldId="269"/>
            <ac:spMk id="27" creationId="{DE319FE4-891A-42BF-B9C5-2A8D6EFB93A6}"/>
          </ac:spMkLst>
        </pc:spChg>
        <pc:spChg chg="mod">
          <ac:chgData name="Hoàng Thông Trương" userId="5ee39a359a88c745" providerId="LiveId" clId="{DA1F768B-6217-4144-9B39-6DB202771E18}" dt="2022-01-31T15:55:33.449" v="1607"/>
          <ac:spMkLst>
            <pc:docMk/>
            <pc:sldMk cId="2962767260" sldId="269"/>
            <ac:spMk id="28" creationId="{588052BF-DF84-4A52-8A89-D34BAAB3E7E8}"/>
          </ac:spMkLst>
        </pc:spChg>
        <pc:spChg chg="mod">
          <ac:chgData name="Hoàng Thông Trương" userId="5ee39a359a88c745" providerId="LiveId" clId="{DA1F768B-6217-4144-9B39-6DB202771E18}" dt="2022-01-31T15:55:33.449" v="1607"/>
          <ac:spMkLst>
            <pc:docMk/>
            <pc:sldMk cId="2962767260" sldId="269"/>
            <ac:spMk id="29" creationId="{ED927415-91BC-4D6E-B16B-E36C12EAC25E}"/>
          </ac:spMkLst>
        </pc:spChg>
        <pc:spChg chg="mod">
          <ac:chgData name="Hoàng Thông Trương" userId="5ee39a359a88c745" providerId="LiveId" clId="{DA1F768B-6217-4144-9B39-6DB202771E18}" dt="2022-01-31T15:59:42.901" v="1688" actId="2711"/>
          <ac:spMkLst>
            <pc:docMk/>
            <pc:sldMk cId="2962767260" sldId="269"/>
            <ac:spMk id="31" creationId="{305AFFC1-AA40-4D79-B24E-65B0570D4A59}"/>
          </ac:spMkLst>
        </pc:spChg>
        <pc:spChg chg="mod">
          <ac:chgData name="Hoàng Thông Trương" userId="5ee39a359a88c745" providerId="LiveId" clId="{DA1F768B-6217-4144-9B39-6DB202771E18}" dt="2022-01-31T15:55:37.477" v="1608" actId="14100"/>
          <ac:spMkLst>
            <pc:docMk/>
            <pc:sldMk cId="2962767260" sldId="269"/>
            <ac:spMk id="35" creationId="{D74165EE-05C5-4B80-A126-3694A6512242}"/>
          </ac:spMkLst>
        </pc:spChg>
        <pc:spChg chg="mod">
          <ac:chgData name="Hoàng Thông Trương" userId="5ee39a359a88c745" providerId="LiveId" clId="{DA1F768B-6217-4144-9B39-6DB202771E18}" dt="2022-01-31T15:55:37.477" v="1608" actId="14100"/>
          <ac:spMkLst>
            <pc:docMk/>
            <pc:sldMk cId="2962767260" sldId="269"/>
            <ac:spMk id="36" creationId="{7D3D616F-E188-4953-8704-C2F19ECB9C3E}"/>
          </ac:spMkLst>
        </pc:spChg>
        <pc:spChg chg="mod">
          <ac:chgData name="Hoàng Thông Trương" userId="5ee39a359a88c745" providerId="LiveId" clId="{DA1F768B-6217-4144-9B39-6DB202771E18}" dt="2022-01-31T15:55:37.477" v="1608" actId="14100"/>
          <ac:spMkLst>
            <pc:docMk/>
            <pc:sldMk cId="2962767260" sldId="269"/>
            <ac:spMk id="37" creationId="{FA8F0B40-ED82-4E80-8506-DE74B753CAA0}"/>
          </ac:spMkLst>
        </pc:spChg>
        <pc:spChg chg="mod">
          <ac:chgData name="Hoàng Thông Trương" userId="5ee39a359a88c745" providerId="LiveId" clId="{DA1F768B-6217-4144-9B39-6DB202771E18}" dt="2022-01-31T15:59:48.313" v="1703" actId="20577"/>
          <ac:spMkLst>
            <pc:docMk/>
            <pc:sldMk cId="2962767260" sldId="269"/>
            <ac:spMk id="39" creationId="{2F0928A7-A349-45DA-85B3-1756157BF7BC}"/>
          </ac:spMkLst>
        </pc:spChg>
        <pc:spChg chg="mod">
          <ac:chgData name="Hoàng Thông Trương" userId="5ee39a359a88c745" providerId="LiveId" clId="{DA1F768B-6217-4144-9B39-6DB202771E18}" dt="2022-01-31T15:55:33.449" v="1607"/>
          <ac:spMkLst>
            <pc:docMk/>
            <pc:sldMk cId="2962767260" sldId="269"/>
            <ac:spMk id="42" creationId="{67ADF737-487B-4D82-B456-74DEB7D6DD14}"/>
          </ac:spMkLst>
        </pc:spChg>
        <pc:spChg chg="mod">
          <ac:chgData name="Hoàng Thông Trương" userId="5ee39a359a88c745" providerId="LiveId" clId="{DA1F768B-6217-4144-9B39-6DB202771E18}" dt="2022-01-31T15:55:33.449" v="1607"/>
          <ac:spMkLst>
            <pc:docMk/>
            <pc:sldMk cId="2962767260" sldId="269"/>
            <ac:spMk id="45" creationId="{3E00089F-9844-4E53-B466-0C135169EBFA}"/>
          </ac:spMkLst>
        </pc:spChg>
        <pc:grpChg chg="add mod">
          <ac:chgData name="Hoàng Thông Trương" userId="5ee39a359a88c745" providerId="LiveId" clId="{DA1F768B-6217-4144-9B39-6DB202771E18}" dt="2022-01-31T16:34:26.570" v="2773" actId="2711"/>
          <ac:grpSpMkLst>
            <pc:docMk/>
            <pc:sldMk cId="2962767260" sldId="269"/>
            <ac:grpSpMk id="3" creationId="{A0DC1BF2-8408-4F23-AC4F-E6A735A5B3B2}"/>
          </ac:grpSpMkLst>
        </pc:grpChg>
        <pc:grpChg chg="add mod">
          <ac:chgData name="Hoàng Thông Trương" userId="5ee39a359a88c745" providerId="LiveId" clId="{DA1F768B-6217-4144-9B39-6DB202771E18}" dt="2022-01-31T16:34:26.570" v="2773" actId="2711"/>
          <ac:grpSpMkLst>
            <pc:docMk/>
            <pc:sldMk cId="2962767260" sldId="269"/>
            <ac:grpSpMk id="10" creationId="{8C333D4C-89E7-41B6-AFEA-0BDC489F724C}"/>
          </ac:grpSpMkLst>
        </pc:grpChg>
        <pc:grpChg chg="mod">
          <ac:chgData name="Hoàng Thông Trương" userId="5ee39a359a88c745" providerId="LiveId" clId="{DA1F768B-6217-4144-9B39-6DB202771E18}" dt="2022-01-31T15:55:33.449" v="1607"/>
          <ac:grpSpMkLst>
            <pc:docMk/>
            <pc:sldMk cId="2962767260" sldId="269"/>
            <ac:grpSpMk id="11" creationId="{6A23ACFE-EA67-4B35-91CD-CE7950495DE6}"/>
          </ac:grpSpMkLst>
        </pc:grpChg>
        <pc:grpChg chg="mod">
          <ac:chgData name="Hoàng Thông Trương" userId="5ee39a359a88c745" providerId="LiveId" clId="{DA1F768B-6217-4144-9B39-6DB202771E18}" dt="2022-01-31T15:55:33.449" v="1607"/>
          <ac:grpSpMkLst>
            <pc:docMk/>
            <pc:sldMk cId="2962767260" sldId="269"/>
            <ac:grpSpMk id="12" creationId="{A4977C6F-214F-4CF3-9BDB-2E0762E974A1}"/>
          </ac:grpSpMkLst>
        </pc:grpChg>
        <pc:grpChg chg="add mod">
          <ac:chgData name="Hoàng Thông Trương" userId="5ee39a359a88c745" providerId="LiveId" clId="{DA1F768B-6217-4144-9B39-6DB202771E18}" dt="2022-01-31T16:34:26.570" v="2773" actId="2711"/>
          <ac:grpSpMkLst>
            <pc:docMk/>
            <pc:sldMk cId="2962767260" sldId="269"/>
            <ac:grpSpMk id="25" creationId="{2EFA3E7F-DCFF-4A9A-B6C1-1E370BA41D81}"/>
          </ac:grpSpMkLst>
        </pc:grpChg>
        <pc:grpChg chg="add mod">
          <ac:chgData name="Hoàng Thông Trương" userId="5ee39a359a88c745" providerId="LiveId" clId="{DA1F768B-6217-4144-9B39-6DB202771E18}" dt="2022-01-31T16:34:26.570" v="2773" actId="2711"/>
          <ac:grpSpMkLst>
            <pc:docMk/>
            <pc:sldMk cId="2962767260" sldId="269"/>
            <ac:grpSpMk id="30" creationId="{6665FAB5-CB3F-4DEC-B21D-5713D33A66C4}"/>
          </ac:grpSpMkLst>
        </pc:grpChg>
        <pc:grpChg chg="add mod">
          <ac:chgData name="Hoàng Thông Trương" userId="5ee39a359a88c745" providerId="LiveId" clId="{DA1F768B-6217-4144-9B39-6DB202771E18}" dt="2022-01-31T16:34:26.570" v="2773" actId="2711"/>
          <ac:grpSpMkLst>
            <pc:docMk/>
            <pc:sldMk cId="2962767260" sldId="269"/>
            <ac:grpSpMk id="33" creationId="{A9EC9459-575B-4339-A430-4617F5D9594F}"/>
          </ac:grpSpMkLst>
        </pc:grpChg>
        <pc:grpChg chg="mod">
          <ac:chgData name="Hoàng Thông Trương" userId="5ee39a359a88c745" providerId="LiveId" clId="{DA1F768B-6217-4144-9B39-6DB202771E18}" dt="2022-01-31T15:55:37.477" v="1608" actId="14100"/>
          <ac:grpSpMkLst>
            <pc:docMk/>
            <pc:sldMk cId="2962767260" sldId="269"/>
            <ac:grpSpMk id="34" creationId="{7140BBBD-11E7-4C9A-982C-764816DBC4F3}"/>
          </ac:grpSpMkLst>
        </pc:grpChg>
        <pc:grpChg chg="add mod">
          <ac:chgData name="Hoàng Thông Trương" userId="5ee39a359a88c745" providerId="LiveId" clId="{DA1F768B-6217-4144-9B39-6DB202771E18}" dt="2022-01-31T16:34:26.570" v="2773" actId="2711"/>
          <ac:grpSpMkLst>
            <pc:docMk/>
            <pc:sldMk cId="2962767260" sldId="269"/>
            <ac:grpSpMk id="38" creationId="{67CD0BA6-250E-4F36-804A-AB764DF8B4AC}"/>
          </ac:grpSpMkLst>
        </pc:grpChg>
        <pc:grpChg chg="add mod">
          <ac:chgData name="Hoàng Thông Trương" userId="5ee39a359a88c745" providerId="LiveId" clId="{DA1F768B-6217-4144-9B39-6DB202771E18}" dt="2022-01-31T16:34:26.570" v="2773" actId="2711"/>
          <ac:grpSpMkLst>
            <pc:docMk/>
            <pc:sldMk cId="2962767260" sldId="269"/>
            <ac:grpSpMk id="41" creationId="{0C67920C-E7CD-4291-B403-7A3959671958}"/>
          </ac:grpSpMkLst>
        </pc:grpChg>
        <pc:grpChg chg="add mod">
          <ac:chgData name="Hoàng Thông Trương" userId="5ee39a359a88c745" providerId="LiveId" clId="{DA1F768B-6217-4144-9B39-6DB202771E18}" dt="2022-01-31T16:34:26.570" v="2773" actId="2711"/>
          <ac:grpSpMkLst>
            <pc:docMk/>
            <pc:sldMk cId="2962767260" sldId="269"/>
            <ac:grpSpMk id="44" creationId="{7CA50B40-7DF1-4033-9CFF-6C36B57E9E88}"/>
          </ac:grpSpMkLst>
        </pc:grpChg>
        <pc:picChg chg="mod">
          <ac:chgData name="Hoàng Thông Trương" userId="5ee39a359a88c745" providerId="LiveId" clId="{DA1F768B-6217-4144-9B39-6DB202771E18}" dt="2022-01-31T15:55:33.449" v="1607"/>
          <ac:picMkLst>
            <pc:docMk/>
            <pc:sldMk cId="2962767260" sldId="269"/>
            <ac:picMk id="32" creationId="{2BE015DA-B68F-44EA-B1C8-DEA81DE80E26}"/>
          </ac:picMkLst>
        </pc:picChg>
        <pc:picChg chg="mod">
          <ac:chgData name="Hoàng Thông Trương" userId="5ee39a359a88c745" providerId="LiveId" clId="{DA1F768B-6217-4144-9B39-6DB202771E18}" dt="2022-01-31T15:55:33.449" v="1607"/>
          <ac:picMkLst>
            <pc:docMk/>
            <pc:sldMk cId="2962767260" sldId="269"/>
            <ac:picMk id="40" creationId="{3C672D98-26B7-401B-8AA2-FC03E1CCC1F6}"/>
          </ac:picMkLst>
        </pc:picChg>
        <pc:picChg chg="mod">
          <ac:chgData name="Hoàng Thông Trương" userId="5ee39a359a88c745" providerId="LiveId" clId="{DA1F768B-6217-4144-9B39-6DB202771E18}" dt="2022-01-31T15:55:33.449" v="1607"/>
          <ac:picMkLst>
            <pc:docMk/>
            <pc:sldMk cId="2962767260" sldId="269"/>
            <ac:picMk id="43" creationId="{7FDBE990-4435-42DD-A774-EBA8AE039722}"/>
          </ac:picMkLst>
        </pc:picChg>
        <pc:picChg chg="mod">
          <ac:chgData name="Hoàng Thông Trương" userId="5ee39a359a88c745" providerId="LiveId" clId="{DA1F768B-6217-4144-9B39-6DB202771E18}" dt="2022-01-31T15:55:33.449" v="1607"/>
          <ac:picMkLst>
            <pc:docMk/>
            <pc:sldMk cId="2962767260" sldId="269"/>
            <ac:picMk id="46" creationId="{561B194D-F501-4C1C-9AEB-E6D3DBF49833}"/>
          </ac:picMkLst>
        </pc:picChg>
      </pc:sldChg>
      <pc:sldChg chg="addSp delSp modSp new mod setBg delAnim modAnim">
        <pc:chgData name="Hoàng Thông Trương" userId="5ee39a359a88c745" providerId="LiveId" clId="{DA1F768B-6217-4144-9B39-6DB202771E18}" dt="2022-02-08T09:02:13.767" v="2854" actId="14100"/>
        <pc:sldMkLst>
          <pc:docMk/>
          <pc:sldMk cId="2704469249" sldId="270"/>
        </pc:sldMkLst>
        <pc:spChg chg="del mod">
          <ac:chgData name="Hoàng Thông Trương" userId="5ee39a359a88c745" providerId="LiveId" clId="{DA1F768B-6217-4144-9B39-6DB202771E18}" dt="2022-01-31T15:59:51.490" v="1705"/>
          <ac:spMkLst>
            <pc:docMk/>
            <pc:sldMk cId="2704469249" sldId="270"/>
            <ac:spMk id="2" creationId="{6CCAC2B2-FB10-4CCD-AE09-0AD0A6F17D57}"/>
          </ac:spMkLst>
        </pc:spChg>
        <pc:spChg chg="add mod">
          <ac:chgData name="Hoàng Thông Trương" userId="5ee39a359a88c745" providerId="LiveId" clId="{DA1F768B-6217-4144-9B39-6DB202771E18}" dt="2022-01-31T16:03:40.743" v="2025" actId="404"/>
          <ac:spMkLst>
            <pc:docMk/>
            <pc:sldMk cId="2704469249" sldId="270"/>
            <ac:spMk id="3" creationId="{A4CA1E12-60D2-4D4F-8689-4646E8E11F85}"/>
          </ac:spMkLst>
        </pc:spChg>
        <pc:spChg chg="add mod">
          <ac:chgData name="Hoàng Thông Trương" userId="5ee39a359a88c745" providerId="LiveId" clId="{DA1F768B-6217-4144-9B39-6DB202771E18}" dt="2022-01-31T16:02:48.172" v="2006" actId="1076"/>
          <ac:spMkLst>
            <pc:docMk/>
            <pc:sldMk cId="2704469249" sldId="270"/>
            <ac:spMk id="4" creationId="{37A849DE-2458-4A33-A678-D6FA0FC4032F}"/>
          </ac:spMkLst>
        </pc:spChg>
        <pc:spChg chg="add mod">
          <ac:chgData name="Hoàng Thông Trương" userId="5ee39a359a88c745" providerId="LiveId" clId="{DA1F768B-6217-4144-9B39-6DB202771E18}" dt="2022-02-08T09:02:11.106" v="2853" actId="20577"/>
          <ac:spMkLst>
            <pc:docMk/>
            <pc:sldMk cId="2704469249" sldId="270"/>
            <ac:spMk id="5" creationId="{476E5F65-7B8E-4641-AAC6-43C233BAF5F0}"/>
          </ac:spMkLst>
        </pc:spChg>
        <pc:cxnChg chg="add mod">
          <ac:chgData name="Hoàng Thông Trương" userId="5ee39a359a88c745" providerId="LiveId" clId="{DA1F768B-6217-4144-9B39-6DB202771E18}" dt="2022-01-31T16:03:51.788" v="2026" actId="1076"/>
          <ac:cxnSpMkLst>
            <pc:docMk/>
            <pc:sldMk cId="2704469249" sldId="270"/>
            <ac:cxnSpMk id="6" creationId="{260E035D-596C-4253-851A-7B7B8326D4FF}"/>
          </ac:cxnSpMkLst>
        </pc:cxnChg>
        <pc:cxnChg chg="add mod">
          <ac:chgData name="Hoàng Thông Trương" userId="5ee39a359a88c745" providerId="LiveId" clId="{DA1F768B-6217-4144-9B39-6DB202771E18}" dt="2022-01-31T16:03:51.788" v="2026" actId="1076"/>
          <ac:cxnSpMkLst>
            <pc:docMk/>
            <pc:sldMk cId="2704469249" sldId="270"/>
            <ac:cxnSpMk id="7" creationId="{E49751D8-4FCF-4A4F-A674-CBC6CA9A80B0}"/>
          </ac:cxnSpMkLst>
        </pc:cxnChg>
        <pc:cxnChg chg="add del mod">
          <ac:chgData name="Hoàng Thông Trương" userId="5ee39a359a88c745" providerId="LiveId" clId="{DA1F768B-6217-4144-9B39-6DB202771E18}" dt="2022-01-31T16:07:47.273" v="2027" actId="478"/>
          <ac:cxnSpMkLst>
            <pc:docMk/>
            <pc:sldMk cId="2704469249" sldId="270"/>
            <ac:cxnSpMk id="8" creationId="{DAFF2198-C843-4142-9D36-7772C93848A2}"/>
          </ac:cxnSpMkLst>
        </pc:cxnChg>
        <pc:cxnChg chg="add mod">
          <ac:chgData name="Hoàng Thông Trương" userId="5ee39a359a88c745" providerId="LiveId" clId="{DA1F768B-6217-4144-9B39-6DB202771E18}" dt="2022-01-31T16:03:51.788" v="2026" actId="1076"/>
          <ac:cxnSpMkLst>
            <pc:docMk/>
            <pc:sldMk cId="2704469249" sldId="270"/>
            <ac:cxnSpMk id="9" creationId="{62FA0B4D-3CFD-4BAA-BF41-6979E3CEB2C9}"/>
          </ac:cxnSpMkLst>
        </pc:cxnChg>
        <pc:cxnChg chg="add mod">
          <ac:chgData name="Hoàng Thông Trương" userId="5ee39a359a88c745" providerId="LiveId" clId="{DA1F768B-6217-4144-9B39-6DB202771E18}" dt="2022-02-08T09:02:13.767" v="2854" actId="14100"/>
          <ac:cxnSpMkLst>
            <pc:docMk/>
            <pc:sldMk cId="2704469249" sldId="270"/>
            <ac:cxnSpMk id="10" creationId="{2B69A417-4CDB-452D-97AF-EA2D4E395F19}"/>
          </ac:cxnSpMkLst>
        </pc:cxnChg>
        <pc:cxnChg chg="add mod">
          <ac:chgData name="Hoàng Thông Trương" userId="5ee39a359a88c745" providerId="LiveId" clId="{DA1F768B-6217-4144-9B39-6DB202771E18}" dt="2022-01-31T16:03:51.788" v="2026" actId="1076"/>
          <ac:cxnSpMkLst>
            <pc:docMk/>
            <pc:sldMk cId="2704469249" sldId="270"/>
            <ac:cxnSpMk id="11" creationId="{D8A640C7-A7DB-41FE-804C-8FDADBB3AE2C}"/>
          </ac:cxnSpMkLst>
        </pc:cxnChg>
        <pc:cxnChg chg="add mod">
          <ac:chgData name="Hoàng Thông Trương" userId="5ee39a359a88c745" providerId="LiveId" clId="{DA1F768B-6217-4144-9B39-6DB202771E18}" dt="2022-01-31T16:03:51.788" v="2026" actId="1076"/>
          <ac:cxnSpMkLst>
            <pc:docMk/>
            <pc:sldMk cId="2704469249" sldId="270"/>
            <ac:cxnSpMk id="12" creationId="{003272BD-C76D-4797-A3C3-656984397EC4}"/>
          </ac:cxnSpMkLst>
        </pc:cxnChg>
        <pc:cxnChg chg="add del mod">
          <ac:chgData name="Hoàng Thông Trương" userId="5ee39a359a88c745" providerId="LiveId" clId="{DA1F768B-6217-4144-9B39-6DB202771E18}" dt="2022-01-31T16:03:15.957" v="2016"/>
          <ac:cxnSpMkLst>
            <pc:docMk/>
            <pc:sldMk cId="2704469249" sldId="270"/>
            <ac:cxnSpMk id="23" creationId="{DB93B15D-66B5-4EBB-82DB-64F2B67732F5}"/>
          </ac:cxnSpMkLst>
        </pc:cxnChg>
        <pc:cxnChg chg="add mod">
          <ac:chgData name="Hoàng Thông Trương" userId="5ee39a359a88c745" providerId="LiveId" clId="{DA1F768B-6217-4144-9B39-6DB202771E18}" dt="2022-01-31T16:07:57.899" v="2030" actId="14100"/>
          <ac:cxnSpMkLst>
            <pc:docMk/>
            <pc:sldMk cId="2704469249" sldId="270"/>
            <ac:cxnSpMk id="27" creationId="{F1FF5ED3-5C92-42C5-9D40-6F509E0BF820}"/>
          </ac:cxnSpMkLst>
        </pc:cxnChg>
      </pc:sldChg>
      <pc:sldChg chg="addSp modSp add mod setBg modAnim">
        <pc:chgData name="Hoàng Thông Trương" userId="5ee39a359a88c745" providerId="LiveId" clId="{DA1F768B-6217-4144-9B39-6DB202771E18}" dt="2022-02-08T08:59:45.080" v="2824" actId="20577"/>
        <pc:sldMkLst>
          <pc:docMk/>
          <pc:sldMk cId="4069934906" sldId="271"/>
        </pc:sldMkLst>
        <pc:spChg chg="add mod">
          <ac:chgData name="Hoàng Thông Trương" userId="5ee39a359a88c745" providerId="LiveId" clId="{DA1F768B-6217-4144-9B39-6DB202771E18}" dt="2022-01-31T16:00:38.876" v="1741" actId="1076"/>
          <ac:spMkLst>
            <pc:docMk/>
            <pc:sldMk cId="4069934906" sldId="271"/>
            <ac:spMk id="2" creationId="{74C0CF19-34E3-43B3-A1DF-C6787B5CA58E}"/>
          </ac:spMkLst>
        </pc:spChg>
        <pc:spChg chg="mod">
          <ac:chgData name="Hoàng Thông Trương" userId="5ee39a359a88c745" providerId="LiveId" clId="{DA1F768B-6217-4144-9B39-6DB202771E18}" dt="2022-02-08T08:59:45.080" v="2824" actId="20577"/>
          <ac:spMkLst>
            <pc:docMk/>
            <pc:sldMk cId="4069934906" sldId="271"/>
            <ac:spMk id="6" creationId="{EAC75672-22A1-4C44-8152-7957AAE130F9}"/>
          </ac:spMkLst>
        </pc:spChg>
      </pc:sldChg>
      <pc:sldChg chg="modSp add mod setBg">
        <pc:chgData name="Hoàng Thông Trương" userId="5ee39a359a88c745" providerId="LiveId" clId="{DA1F768B-6217-4144-9B39-6DB202771E18}" dt="2022-01-31T16:00:58.243" v="1763" actId="1076"/>
        <pc:sldMkLst>
          <pc:docMk/>
          <pc:sldMk cId="3273960620" sldId="272"/>
        </pc:sldMkLst>
        <pc:spChg chg="mod">
          <ac:chgData name="Hoàng Thông Trương" userId="5ee39a359a88c745" providerId="LiveId" clId="{DA1F768B-6217-4144-9B39-6DB202771E18}" dt="2022-01-31T16:00:56.605" v="1762" actId="1076"/>
          <ac:spMkLst>
            <pc:docMk/>
            <pc:sldMk cId="3273960620" sldId="272"/>
            <ac:spMk id="83" creationId="{5EB32806-FE19-4D4F-AAD5-ED04592E3337}"/>
          </ac:spMkLst>
        </pc:spChg>
        <pc:spChg chg="mod">
          <ac:chgData name="Hoàng Thông Trương" userId="5ee39a359a88c745" providerId="LiveId" clId="{DA1F768B-6217-4144-9B39-6DB202771E18}" dt="2022-01-31T16:00:58.243" v="1763" actId="1076"/>
          <ac:spMkLst>
            <pc:docMk/>
            <pc:sldMk cId="3273960620" sldId="272"/>
            <ac:spMk id="108" creationId="{98AFDE1E-7B34-431A-8BC5-F99C5F2B822D}"/>
          </ac:spMkLst>
        </pc:spChg>
      </pc:sldChg>
      <pc:sldChg chg="addSp delSp modSp new mod setBg">
        <pc:chgData name="Hoàng Thông Trương" userId="5ee39a359a88c745" providerId="LiveId" clId="{DA1F768B-6217-4144-9B39-6DB202771E18}" dt="2022-01-31T16:17:55.618" v="2160"/>
        <pc:sldMkLst>
          <pc:docMk/>
          <pc:sldMk cId="2519699641" sldId="273"/>
        </pc:sldMkLst>
        <pc:spChg chg="del mod">
          <ac:chgData name="Hoàng Thông Trương" userId="5ee39a359a88c745" providerId="LiveId" clId="{DA1F768B-6217-4144-9B39-6DB202771E18}" dt="2022-01-31T16:08:08.520" v="2033"/>
          <ac:spMkLst>
            <pc:docMk/>
            <pc:sldMk cId="2519699641" sldId="273"/>
            <ac:spMk id="2" creationId="{608A9C15-5655-432D-BBA0-8DED878D4803}"/>
          </ac:spMkLst>
        </pc:spChg>
        <pc:spChg chg="add mod">
          <ac:chgData name="Hoàng Thông Trương" userId="5ee39a359a88c745" providerId="LiveId" clId="{DA1F768B-6217-4144-9B39-6DB202771E18}" dt="2022-01-31T16:13:51.300" v="2139" actId="164"/>
          <ac:spMkLst>
            <pc:docMk/>
            <pc:sldMk cId="2519699641" sldId="273"/>
            <ac:spMk id="3" creationId="{F7CA7DE1-A145-4177-8B6F-8EF92C122BB0}"/>
          </ac:spMkLst>
        </pc:spChg>
        <pc:spChg chg="add mod">
          <ac:chgData name="Hoàng Thông Trương" userId="5ee39a359a88c745" providerId="LiveId" clId="{DA1F768B-6217-4144-9B39-6DB202771E18}" dt="2022-01-31T16:13:51.300" v="2139" actId="164"/>
          <ac:spMkLst>
            <pc:docMk/>
            <pc:sldMk cId="2519699641" sldId="273"/>
            <ac:spMk id="4" creationId="{324D9F9C-4519-4A0C-9ED2-49248BF7D3DD}"/>
          </ac:spMkLst>
        </pc:spChg>
        <pc:spChg chg="add mod">
          <ac:chgData name="Hoàng Thông Trương" userId="5ee39a359a88c745" providerId="LiveId" clId="{DA1F768B-6217-4144-9B39-6DB202771E18}" dt="2022-01-31T16:10:06.796" v="2059" actId="1076"/>
          <ac:spMkLst>
            <pc:docMk/>
            <pc:sldMk cId="2519699641" sldId="273"/>
            <ac:spMk id="5" creationId="{C9816790-C4C8-4D81-9F5A-2A335B5C9B79}"/>
          </ac:spMkLst>
        </pc:spChg>
        <pc:grpChg chg="add mod">
          <ac:chgData name="Hoàng Thông Trương" userId="5ee39a359a88c745" providerId="LiveId" clId="{DA1F768B-6217-4144-9B39-6DB202771E18}" dt="2022-01-31T16:13:51.300" v="2139" actId="164"/>
          <ac:grpSpMkLst>
            <pc:docMk/>
            <pc:sldMk cId="2519699641" sldId="273"/>
            <ac:grpSpMk id="7" creationId="{8FC5E61B-0327-45AD-AD39-89D7AC73FF5D}"/>
          </ac:grpSpMkLst>
        </pc:grpChg>
        <pc:picChg chg="add mod">
          <ac:chgData name="Hoàng Thông Trương" userId="5ee39a359a88c745" providerId="LiveId" clId="{DA1F768B-6217-4144-9B39-6DB202771E18}" dt="2022-01-31T16:10:08.491" v="2061" actId="14100"/>
          <ac:picMkLst>
            <pc:docMk/>
            <pc:sldMk cId="2519699641" sldId="273"/>
            <ac:picMk id="6" creationId="{C418FF65-75CD-462F-81F3-A595D21B49F4}"/>
          </ac:picMkLst>
        </pc:picChg>
      </pc:sldChg>
      <pc:sldChg chg="addSp delSp modSp add mod ord setBg">
        <pc:chgData name="Hoàng Thông Trương" userId="5ee39a359a88c745" providerId="LiveId" clId="{DA1F768B-6217-4144-9B39-6DB202771E18}" dt="2022-01-31T16:17:35.776" v="2154"/>
        <pc:sldMkLst>
          <pc:docMk/>
          <pc:sldMk cId="3366632593" sldId="274"/>
        </pc:sldMkLst>
        <pc:spChg chg="del">
          <ac:chgData name="Hoàng Thông Trương" userId="5ee39a359a88c745" providerId="LiveId" clId="{DA1F768B-6217-4144-9B39-6DB202771E18}" dt="2022-01-31T16:10:19.847" v="2066" actId="478"/>
          <ac:spMkLst>
            <pc:docMk/>
            <pc:sldMk cId="3366632593" sldId="274"/>
            <ac:spMk id="5" creationId="{C9816790-C4C8-4D81-9F5A-2A335B5C9B79}"/>
          </ac:spMkLst>
        </pc:spChg>
        <pc:spChg chg="add mod">
          <ac:chgData name="Hoàng Thông Trương" userId="5ee39a359a88c745" providerId="LiveId" clId="{DA1F768B-6217-4144-9B39-6DB202771E18}" dt="2022-01-31T16:10:41.564" v="2070" actId="1076"/>
          <ac:spMkLst>
            <pc:docMk/>
            <pc:sldMk cId="3366632593" sldId="274"/>
            <ac:spMk id="8" creationId="{D33328AB-3886-47FF-A993-7C307523DEF2}"/>
          </ac:spMkLst>
        </pc:spChg>
        <pc:picChg chg="del">
          <ac:chgData name="Hoàng Thông Trương" userId="5ee39a359a88c745" providerId="LiveId" clId="{DA1F768B-6217-4144-9B39-6DB202771E18}" dt="2022-01-31T16:10:18.803" v="2065" actId="478"/>
          <ac:picMkLst>
            <pc:docMk/>
            <pc:sldMk cId="3366632593" sldId="274"/>
            <ac:picMk id="6" creationId="{C418FF65-75CD-462F-81F3-A595D21B49F4}"/>
          </ac:picMkLst>
        </pc:picChg>
        <pc:picChg chg="add mod">
          <ac:chgData name="Hoàng Thông Trương" userId="5ee39a359a88c745" providerId="LiveId" clId="{DA1F768B-6217-4144-9B39-6DB202771E18}" dt="2022-01-31T16:10:47.410" v="2073" actId="1076"/>
          <ac:picMkLst>
            <pc:docMk/>
            <pc:sldMk cId="3366632593" sldId="274"/>
            <ac:picMk id="7" creationId="{949D7D23-2CEC-4B78-A614-C083CA4D7F51}"/>
          </ac:picMkLst>
        </pc:picChg>
      </pc:sldChg>
      <pc:sldChg chg="addSp delSp modSp new setBg">
        <pc:chgData name="Hoàng Thông Trương" userId="5ee39a359a88c745" providerId="LiveId" clId="{DA1F768B-6217-4144-9B39-6DB202771E18}" dt="2022-01-31T16:35:16.908" v="2779"/>
        <pc:sldMkLst>
          <pc:docMk/>
          <pc:sldMk cId="3926646108" sldId="275"/>
        </pc:sldMkLst>
        <pc:spChg chg="del mod">
          <ac:chgData name="Hoàng Thông Trương" userId="5ee39a359a88c745" providerId="LiveId" clId="{DA1F768B-6217-4144-9B39-6DB202771E18}" dt="2022-01-31T16:10:59.410" v="2077"/>
          <ac:spMkLst>
            <pc:docMk/>
            <pc:sldMk cId="3926646108" sldId="275"/>
            <ac:spMk id="2" creationId="{8AB8DFF5-2992-4082-A840-A8C42C13D1FF}"/>
          </ac:spMkLst>
        </pc:spChg>
        <pc:spChg chg="add mod">
          <ac:chgData name="Hoàng Thông Trương" userId="5ee39a359a88c745" providerId="LiveId" clId="{DA1F768B-6217-4144-9B39-6DB202771E18}" dt="2022-01-31T16:11:13.996" v="2082" actId="1076"/>
          <ac:spMkLst>
            <pc:docMk/>
            <pc:sldMk cId="3926646108" sldId="275"/>
            <ac:spMk id="3" creationId="{47751E48-3870-4E87-BB36-D6CBED897C51}"/>
          </ac:spMkLst>
        </pc:spChg>
        <pc:spChg chg="add del mod">
          <ac:chgData name="Hoàng Thông Trương" userId="5ee39a359a88c745" providerId="LiveId" clId="{DA1F768B-6217-4144-9B39-6DB202771E18}" dt="2022-01-31T16:35:13.098" v="2778"/>
          <ac:spMkLst>
            <pc:docMk/>
            <pc:sldMk cId="3926646108" sldId="275"/>
            <ac:spMk id="5" creationId="{C2D83B44-5C3F-433B-B3C0-974C9F371FB1}"/>
          </ac:spMkLst>
        </pc:spChg>
        <pc:spChg chg="add mod">
          <ac:chgData name="Hoàng Thông Trương" userId="5ee39a359a88c745" providerId="LiveId" clId="{DA1F768B-6217-4144-9B39-6DB202771E18}" dt="2022-01-31T16:35:16.908" v="2779"/>
          <ac:spMkLst>
            <pc:docMk/>
            <pc:sldMk cId="3926646108" sldId="275"/>
            <ac:spMk id="6" creationId="{E9E90532-5E91-4C81-9C33-B134D3E2E58D}"/>
          </ac:spMkLst>
        </pc:spChg>
        <pc:spChg chg="add mod">
          <ac:chgData name="Hoàng Thông Trương" userId="5ee39a359a88c745" providerId="LiveId" clId="{DA1F768B-6217-4144-9B39-6DB202771E18}" dt="2022-01-31T16:35:16.908" v="2779"/>
          <ac:spMkLst>
            <pc:docMk/>
            <pc:sldMk cId="3926646108" sldId="275"/>
            <ac:spMk id="7" creationId="{5A6A5061-7691-4A88-9A7C-F01C2BBA4131}"/>
          </ac:spMkLst>
        </pc:spChg>
        <pc:picChg chg="add mod">
          <ac:chgData name="Hoàng Thông Trương" userId="5ee39a359a88c745" providerId="LiveId" clId="{DA1F768B-6217-4144-9B39-6DB202771E18}" dt="2022-01-31T16:11:26.651" v="2090" actId="1076"/>
          <ac:picMkLst>
            <pc:docMk/>
            <pc:sldMk cId="3926646108" sldId="275"/>
            <ac:picMk id="4" creationId="{F39BF98F-5A99-40EC-8329-D309F62EBEF4}"/>
          </ac:picMkLst>
        </pc:picChg>
      </pc:sldChg>
      <pc:sldChg chg="addSp delSp modSp new mod setBg">
        <pc:chgData name="Hoàng Thông Trương" userId="5ee39a359a88c745" providerId="LiveId" clId="{DA1F768B-6217-4144-9B39-6DB202771E18}" dt="2022-01-31T16:17:49.196" v="2158"/>
        <pc:sldMkLst>
          <pc:docMk/>
          <pc:sldMk cId="3804744515" sldId="276"/>
        </pc:sldMkLst>
        <pc:spChg chg="del mod">
          <ac:chgData name="Hoàng Thông Trương" userId="5ee39a359a88c745" providerId="LiveId" clId="{DA1F768B-6217-4144-9B39-6DB202771E18}" dt="2022-01-31T16:11:37.182" v="2092"/>
          <ac:spMkLst>
            <pc:docMk/>
            <pc:sldMk cId="3804744515" sldId="276"/>
            <ac:spMk id="2" creationId="{2E3F57DE-4B94-47A7-B185-E705B2CB65D3}"/>
          </ac:spMkLst>
        </pc:spChg>
        <pc:spChg chg="add mod">
          <ac:chgData name="Hoàng Thông Trương" userId="5ee39a359a88c745" providerId="LiveId" clId="{DA1F768B-6217-4144-9B39-6DB202771E18}" dt="2022-01-31T16:12:00.811" v="2099" actId="1076"/>
          <ac:spMkLst>
            <pc:docMk/>
            <pc:sldMk cId="3804744515" sldId="276"/>
            <ac:spMk id="8" creationId="{48A38501-BB2D-4CA9-8256-B9E4BE6C0048}"/>
          </ac:spMkLst>
        </pc:spChg>
        <pc:spChg chg="add mod">
          <ac:chgData name="Hoàng Thông Trương" userId="5ee39a359a88c745" providerId="LiveId" clId="{DA1F768B-6217-4144-9B39-6DB202771E18}" dt="2022-01-31T16:13:38.915" v="2136" actId="1076"/>
          <ac:spMkLst>
            <pc:docMk/>
            <pc:sldMk cId="3804744515" sldId="276"/>
            <ac:spMk id="9" creationId="{07445482-5607-4E85-9376-F05F4A6E08BC}"/>
          </ac:spMkLst>
        </pc:spChg>
        <pc:spChg chg="add mod">
          <ac:chgData name="Hoàng Thông Trương" userId="5ee39a359a88c745" providerId="LiveId" clId="{DA1F768B-6217-4144-9B39-6DB202771E18}" dt="2022-01-31T16:13:34.124" v="2135" actId="1076"/>
          <ac:spMkLst>
            <pc:docMk/>
            <pc:sldMk cId="3804744515" sldId="276"/>
            <ac:spMk id="10" creationId="{A06769F3-9E7D-430C-B001-6DF7F9F69EEE}"/>
          </ac:spMkLst>
        </pc:spChg>
        <pc:spChg chg="add mod">
          <ac:chgData name="Hoàng Thông Trương" userId="5ee39a359a88c745" providerId="LiveId" clId="{DA1F768B-6217-4144-9B39-6DB202771E18}" dt="2022-01-31T16:13:38.915" v="2136" actId="1076"/>
          <ac:spMkLst>
            <pc:docMk/>
            <pc:sldMk cId="3804744515" sldId="276"/>
            <ac:spMk id="11" creationId="{A75B2B71-DDC2-4473-A498-8A5BEE5BA722}"/>
          </ac:spMkLst>
        </pc:spChg>
        <pc:spChg chg="add mod">
          <ac:chgData name="Hoàng Thông Trương" userId="5ee39a359a88c745" providerId="LiveId" clId="{DA1F768B-6217-4144-9B39-6DB202771E18}" dt="2022-01-31T16:13:34.124" v="2135" actId="1076"/>
          <ac:spMkLst>
            <pc:docMk/>
            <pc:sldMk cId="3804744515" sldId="276"/>
            <ac:spMk id="12" creationId="{EB44B08C-C427-4DAD-9E31-DE5FE2547021}"/>
          </ac:spMkLst>
        </pc:spChg>
        <pc:spChg chg="add mod">
          <ac:chgData name="Hoàng Thông Trương" userId="5ee39a359a88c745" providerId="LiveId" clId="{DA1F768B-6217-4144-9B39-6DB202771E18}" dt="2022-01-31T16:13:38.915" v="2136" actId="1076"/>
          <ac:spMkLst>
            <pc:docMk/>
            <pc:sldMk cId="3804744515" sldId="276"/>
            <ac:spMk id="13" creationId="{5531E43F-B043-4E92-931A-A4EE10F17947}"/>
          </ac:spMkLst>
        </pc:spChg>
        <pc:spChg chg="mod">
          <ac:chgData name="Hoàng Thông Trương" userId="5ee39a359a88c745" providerId="LiveId" clId="{DA1F768B-6217-4144-9B39-6DB202771E18}" dt="2022-01-31T16:14:00.499" v="2142" actId="1076"/>
          <ac:spMkLst>
            <pc:docMk/>
            <pc:sldMk cId="3804744515" sldId="276"/>
            <ac:spMk id="15" creationId="{EDD169CD-F08B-4D5F-BDE7-5278DABA3944}"/>
          </ac:spMkLst>
        </pc:spChg>
        <pc:spChg chg="mod">
          <ac:chgData name="Hoàng Thông Trương" userId="5ee39a359a88c745" providerId="LiveId" clId="{DA1F768B-6217-4144-9B39-6DB202771E18}" dt="2022-01-31T16:14:00.499" v="2142" actId="1076"/>
          <ac:spMkLst>
            <pc:docMk/>
            <pc:sldMk cId="3804744515" sldId="276"/>
            <ac:spMk id="16" creationId="{FCFC1DE0-E0B2-4B4E-AB8E-D36649067F8D}"/>
          </ac:spMkLst>
        </pc:spChg>
        <pc:grpChg chg="add mod">
          <ac:chgData name="Hoàng Thông Trương" userId="5ee39a359a88c745" providerId="LiveId" clId="{DA1F768B-6217-4144-9B39-6DB202771E18}" dt="2022-01-31T16:14:00.499" v="2142" actId="1076"/>
          <ac:grpSpMkLst>
            <pc:docMk/>
            <pc:sldMk cId="3804744515" sldId="276"/>
            <ac:grpSpMk id="14" creationId="{E3EF7D72-9CB2-4BE8-807D-3E032AC08D9C}"/>
          </ac:grpSpMkLst>
        </pc:grpChg>
        <pc:picChg chg="add mod">
          <ac:chgData name="Hoàng Thông Trương" userId="5ee39a359a88c745" providerId="LiveId" clId="{DA1F768B-6217-4144-9B39-6DB202771E18}" dt="2022-01-31T16:13:38.915" v="2136" actId="1076"/>
          <ac:picMkLst>
            <pc:docMk/>
            <pc:sldMk cId="3804744515" sldId="276"/>
            <ac:picMk id="3" creationId="{D1437C58-FF71-4534-BAB7-562CDD0901C3}"/>
          </ac:picMkLst>
        </pc:picChg>
        <pc:picChg chg="add mod">
          <ac:chgData name="Hoàng Thông Trương" userId="5ee39a359a88c745" providerId="LiveId" clId="{DA1F768B-6217-4144-9B39-6DB202771E18}" dt="2022-01-31T16:13:38.915" v="2136" actId="1076"/>
          <ac:picMkLst>
            <pc:docMk/>
            <pc:sldMk cId="3804744515" sldId="276"/>
            <ac:picMk id="4" creationId="{AF028240-AFA2-4943-8123-6227ED25955E}"/>
          </ac:picMkLst>
        </pc:picChg>
        <pc:picChg chg="add mod">
          <ac:chgData name="Hoàng Thông Trương" userId="5ee39a359a88c745" providerId="LiveId" clId="{DA1F768B-6217-4144-9B39-6DB202771E18}" dt="2022-01-31T16:13:38.915" v="2136" actId="1076"/>
          <ac:picMkLst>
            <pc:docMk/>
            <pc:sldMk cId="3804744515" sldId="276"/>
            <ac:picMk id="5" creationId="{2168CDCC-3BBE-4F9E-A299-3128BDAA620F}"/>
          </ac:picMkLst>
        </pc:picChg>
        <pc:picChg chg="add mod">
          <ac:chgData name="Hoàng Thông Trương" userId="5ee39a359a88c745" providerId="LiveId" clId="{DA1F768B-6217-4144-9B39-6DB202771E18}" dt="2022-01-31T16:13:34.124" v="2135" actId="1076"/>
          <ac:picMkLst>
            <pc:docMk/>
            <pc:sldMk cId="3804744515" sldId="276"/>
            <ac:picMk id="6" creationId="{D228EE52-FC7A-44F4-8B63-B44D35A1D73B}"/>
          </ac:picMkLst>
        </pc:picChg>
        <pc:picChg chg="add mod">
          <ac:chgData name="Hoàng Thông Trương" userId="5ee39a359a88c745" providerId="LiveId" clId="{DA1F768B-6217-4144-9B39-6DB202771E18}" dt="2022-01-31T16:13:34.124" v="2135" actId="1076"/>
          <ac:picMkLst>
            <pc:docMk/>
            <pc:sldMk cId="3804744515" sldId="276"/>
            <ac:picMk id="7" creationId="{167F1CA1-CAC6-4A8C-925C-3E00327E4F44}"/>
          </ac:picMkLst>
        </pc:picChg>
      </pc:sldChg>
      <pc:sldChg chg="addSp delSp modSp new mod setBg modAnim">
        <pc:chgData name="Hoàng Thông Trương" userId="5ee39a359a88c745" providerId="LiveId" clId="{DA1F768B-6217-4144-9B39-6DB202771E18}" dt="2022-01-31T16:23:08.710" v="2202" actId="2711"/>
        <pc:sldMkLst>
          <pc:docMk/>
          <pc:sldMk cId="1421956330" sldId="277"/>
        </pc:sldMkLst>
        <pc:spChg chg="del mod">
          <ac:chgData name="Hoàng Thông Trương" userId="5ee39a359a88c745" providerId="LiveId" clId="{DA1F768B-6217-4144-9B39-6DB202771E18}" dt="2022-01-31T16:14:03.356" v="2144"/>
          <ac:spMkLst>
            <pc:docMk/>
            <pc:sldMk cId="1421956330" sldId="277"/>
            <ac:spMk id="2" creationId="{EC7A535B-1A2B-4397-B183-1755A25BC089}"/>
          </ac:spMkLst>
        </pc:spChg>
        <pc:spChg chg="add mod">
          <ac:chgData name="Hoàng Thông Trương" userId="5ee39a359a88c745" providerId="LiveId" clId="{DA1F768B-6217-4144-9B39-6DB202771E18}" dt="2022-01-31T16:23:00.861" v="2201" actId="2711"/>
          <ac:spMkLst>
            <pc:docMk/>
            <pc:sldMk cId="1421956330" sldId="277"/>
            <ac:spMk id="4" creationId="{62FA3927-8376-4007-9A8B-B5A9996E27D5}"/>
          </ac:spMkLst>
        </pc:spChg>
        <pc:graphicFrameChg chg="add mod modGraphic">
          <ac:chgData name="Hoàng Thông Trương" userId="5ee39a359a88c745" providerId="LiveId" clId="{DA1F768B-6217-4144-9B39-6DB202771E18}" dt="2022-01-31T16:23:08.710" v="2202" actId="2711"/>
          <ac:graphicFrameMkLst>
            <pc:docMk/>
            <pc:sldMk cId="1421956330" sldId="277"/>
            <ac:graphicFrameMk id="3" creationId="{94F948FE-A879-4540-A09B-25C80261BD91}"/>
          </ac:graphicFrameMkLst>
        </pc:graphicFrameChg>
      </pc:sldChg>
      <pc:sldChg chg="addSp delSp modSp new mod setBg modAnim">
        <pc:chgData name="Hoàng Thông Trương" userId="5ee39a359a88c745" providerId="LiveId" clId="{DA1F768B-6217-4144-9B39-6DB202771E18}" dt="2022-02-08T09:00:41.893" v="2850" actId="20577"/>
        <pc:sldMkLst>
          <pc:docMk/>
          <pc:sldMk cId="2004520866" sldId="278"/>
        </pc:sldMkLst>
        <pc:spChg chg="del mod">
          <ac:chgData name="Hoàng Thông Trương" userId="5ee39a359a88c745" providerId="LiveId" clId="{DA1F768B-6217-4144-9B39-6DB202771E18}" dt="2022-01-31T16:19:23.745" v="2188"/>
          <ac:spMkLst>
            <pc:docMk/>
            <pc:sldMk cId="2004520866" sldId="278"/>
            <ac:spMk id="2" creationId="{7402CE26-087E-47E2-B8E2-CD8F898CB1A6}"/>
          </ac:spMkLst>
        </pc:spChg>
        <pc:spChg chg="add mod">
          <ac:chgData name="Hoàng Thông Trương" userId="5ee39a359a88c745" providerId="LiveId" clId="{DA1F768B-6217-4144-9B39-6DB202771E18}" dt="2022-01-31T16:19:34.388" v="2191"/>
          <ac:spMkLst>
            <pc:docMk/>
            <pc:sldMk cId="2004520866" sldId="278"/>
            <ac:spMk id="3" creationId="{F262BFF0-ECA8-4EB5-8A2E-3A1F82D4F6B2}"/>
          </ac:spMkLst>
        </pc:spChg>
        <pc:spChg chg="add mod">
          <ac:chgData name="Hoàng Thông Trương" userId="5ee39a359a88c745" providerId="LiveId" clId="{DA1F768B-6217-4144-9B39-6DB202771E18}" dt="2022-02-08T09:00:41.893" v="2850" actId="20577"/>
          <ac:spMkLst>
            <pc:docMk/>
            <pc:sldMk cId="2004520866" sldId="278"/>
            <ac:spMk id="5" creationId="{043BA6D2-4A76-4BBF-89A7-457513DAE8F0}"/>
          </ac:spMkLst>
        </pc:spChg>
        <pc:graphicFrameChg chg="add mod modGraphic">
          <ac:chgData name="Hoàng Thông Trương" userId="5ee39a359a88c745" providerId="LiveId" clId="{DA1F768B-6217-4144-9B39-6DB202771E18}" dt="2022-01-31T16:23:43.162" v="2216" actId="14734"/>
          <ac:graphicFrameMkLst>
            <pc:docMk/>
            <pc:sldMk cId="2004520866" sldId="278"/>
            <ac:graphicFrameMk id="4" creationId="{C02FD055-3F87-46F0-821B-E37164606429}"/>
          </ac:graphicFrameMkLst>
        </pc:graphicFrameChg>
      </pc:sldChg>
      <pc:sldChg chg="addSp delSp modSp new mod setBg delAnim modAnim">
        <pc:chgData name="Hoàng Thông Trương" userId="5ee39a359a88c745" providerId="LiveId" clId="{DA1F768B-6217-4144-9B39-6DB202771E18}" dt="2022-02-08T09:01:04.721" v="2852" actId="478"/>
        <pc:sldMkLst>
          <pc:docMk/>
          <pc:sldMk cId="2388879144" sldId="279"/>
        </pc:sldMkLst>
        <pc:spChg chg="del mod">
          <ac:chgData name="Hoàng Thông Trương" userId="5ee39a359a88c745" providerId="LiveId" clId="{DA1F768B-6217-4144-9B39-6DB202771E18}" dt="2022-01-31T16:24:06.143" v="2220"/>
          <ac:spMkLst>
            <pc:docMk/>
            <pc:sldMk cId="2388879144" sldId="279"/>
            <ac:spMk id="2" creationId="{9177F6BD-C876-4FA3-A39F-A7C3AD8B2A0A}"/>
          </ac:spMkLst>
        </pc:spChg>
        <pc:spChg chg="add mod">
          <ac:chgData name="Hoàng Thông Trương" userId="5ee39a359a88c745" providerId="LiveId" clId="{DA1F768B-6217-4144-9B39-6DB202771E18}" dt="2022-01-31T16:25:11.107" v="2353" actId="1076"/>
          <ac:spMkLst>
            <pc:docMk/>
            <pc:sldMk cId="2388879144" sldId="279"/>
            <ac:spMk id="3" creationId="{72F4D95E-DB23-45A2-85DF-EC26158167D6}"/>
          </ac:spMkLst>
        </pc:spChg>
        <pc:spChg chg="mod">
          <ac:chgData name="Hoàng Thông Trương" userId="5ee39a359a88c745" providerId="LiveId" clId="{DA1F768B-6217-4144-9B39-6DB202771E18}" dt="2022-01-31T16:24:33.994" v="2223"/>
          <ac:spMkLst>
            <pc:docMk/>
            <pc:sldMk cId="2388879144" sldId="279"/>
            <ac:spMk id="5" creationId="{1A8C9E32-C9B6-41F0-82D7-E6B45D803BC5}"/>
          </ac:spMkLst>
        </pc:spChg>
        <pc:spChg chg="mod">
          <ac:chgData name="Hoàng Thông Trương" userId="5ee39a359a88c745" providerId="LiveId" clId="{DA1F768B-6217-4144-9B39-6DB202771E18}" dt="2022-01-31T16:24:33.994" v="2223"/>
          <ac:spMkLst>
            <pc:docMk/>
            <pc:sldMk cId="2388879144" sldId="279"/>
            <ac:spMk id="6" creationId="{3D3A414A-44D6-4005-B757-40C58769E44C}"/>
          </ac:spMkLst>
        </pc:spChg>
        <pc:spChg chg="mod">
          <ac:chgData name="Hoàng Thông Trương" userId="5ee39a359a88c745" providerId="LiveId" clId="{DA1F768B-6217-4144-9B39-6DB202771E18}" dt="2022-01-31T16:24:33.994" v="2223"/>
          <ac:spMkLst>
            <pc:docMk/>
            <pc:sldMk cId="2388879144" sldId="279"/>
            <ac:spMk id="7" creationId="{95D08537-5FA9-407C-A82D-388F3E077670}"/>
          </ac:spMkLst>
        </pc:spChg>
        <pc:spChg chg="mod">
          <ac:chgData name="Hoàng Thông Trương" userId="5ee39a359a88c745" providerId="LiveId" clId="{DA1F768B-6217-4144-9B39-6DB202771E18}" dt="2022-01-31T16:24:33.994" v="2223"/>
          <ac:spMkLst>
            <pc:docMk/>
            <pc:sldMk cId="2388879144" sldId="279"/>
            <ac:spMk id="8" creationId="{76A28F08-C952-4B8A-96D8-CB0D1F8D84E6}"/>
          </ac:spMkLst>
        </pc:spChg>
        <pc:spChg chg="mod">
          <ac:chgData name="Hoàng Thông Trương" userId="5ee39a359a88c745" providerId="LiveId" clId="{DA1F768B-6217-4144-9B39-6DB202771E18}" dt="2022-01-31T16:24:33.994" v="2223"/>
          <ac:spMkLst>
            <pc:docMk/>
            <pc:sldMk cId="2388879144" sldId="279"/>
            <ac:spMk id="9" creationId="{4759AE56-34FD-460A-9A78-2415695117CC}"/>
          </ac:spMkLst>
        </pc:spChg>
        <pc:spChg chg="mod">
          <ac:chgData name="Hoàng Thông Trương" userId="5ee39a359a88c745" providerId="LiveId" clId="{DA1F768B-6217-4144-9B39-6DB202771E18}" dt="2022-01-31T16:24:33.994" v="2223"/>
          <ac:spMkLst>
            <pc:docMk/>
            <pc:sldMk cId="2388879144" sldId="279"/>
            <ac:spMk id="10" creationId="{F3C89509-0202-49BB-AB6F-2672D61AAEAB}"/>
          </ac:spMkLst>
        </pc:spChg>
        <pc:spChg chg="mod">
          <ac:chgData name="Hoàng Thông Trương" userId="5ee39a359a88c745" providerId="LiveId" clId="{DA1F768B-6217-4144-9B39-6DB202771E18}" dt="2022-01-31T16:24:33.994" v="2223"/>
          <ac:spMkLst>
            <pc:docMk/>
            <pc:sldMk cId="2388879144" sldId="279"/>
            <ac:spMk id="11" creationId="{4C2818E9-211D-4BC8-AB22-EF642D8C2FCB}"/>
          </ac:spMkLst>
        </pc:spChg>
        <pc:spChg chg="mod">
          <ac:chgData name="Hoàng Thông Trương" userId="5ee39a359a88c745" providerId="LiveId" clId="{DA1F768B-6217-4144-9B39-6DB202771E18}" dt="2022-01-31T16:24:33.994" v="2223"/>
          <ac:spMkLst>
            <pc:docMk/>
            <pc:sldMk cId="2388879144" sldId="279"/>
            <ac:spMk id="12" creationId="{4598C8BD-798F-40BF-B177-A628A2319E92}"/>
          </ac:spMkLst>
        </pc:spChg>
        <pc:spChg chg="mod">
          <ac:chgData name="Hoàng Thông Trương" userId="5ee39a359a88c745" providerId="LiveId" clId="{DA1F768B-6217-4144-9B39-6DB202771E18}" dt="2022-01-31T16:24:33.994" v="2223"/>
          <ac:spMkLst>
            <pc:docMk/>
            <pc:sldMk cId="2388879144" sldId="279"/>
            <ac:spMk id="13" creationId="{B1ADF14C-47BD-47B7-9A17-FF729304D227}"/>
          </ac:spMkLst>
        </pc:spChg>
        <pc:spChg chg="mod">
          <ac:chgData name="Hoàng Thông Trương" userId="5ee39a359a88c745" providerId="LiveId" clId="{DA1F768B-6217-4144-9B39-6DB202771E18}" dt="2022-01-31T16:24:33.994" v="2223"/>
          <ac:spMkLst>
            <pc:docMk/>
            <pc:sldMk cId="2388879144" sldId="279"/>
            <ac:spMk id="14" creationId="{43D39038-43E6-4F10-93E7-61814F431DD1}"/>
          </ac:spMkLst>
        </pc:spChg>
        <pc:spChg chg="mod">
          <ac:chgData name="Hoàng Thông Trương" userId="5ee39a359a88c745" providerId="LiveId" clId="{DA1F768B-6217-4144-9B39-6DB202771E18}" dt="2022-01-31T16:24:33.994" v="2223"/>
          <ac:spMkLst>
            <pc:docMk/>
            <pc:sldMk cId="2388879144" sldId="279"/>
            <ac:spMk id="15" creationId="{FD7B3480-3D96-4B5E-BD44-88F8671C2EDD}"/>
          </ac:spMkLst>
        </pc:spChg>
        <pc:spChg chg="mod">
          <ac:chgData name="Hoàng Thông Trương" userId="5ee39a359a88c745" providerId="LiveId" clId="{DA1F768B-6217-4144-9B39-6DB202771E18}" dt="2022-01-31T16:24:33.994" v="2223"/>
          <ac:spMkLst>
            <pc:docMk/>
            <pc:sldMk cId="2388879144" sldId="279"/>
            <ac:spMk id="16" creationId="{214B3288-800C-489F-A81C-1B6F350859FE}"/>
          </ac:spMkLst>
        </pc:spChg>
        <pc:spChg chg="mod">
          <ac:chgData name="Hoàng Thông Trương" userId="5ee39a359a88c745" providerId="LiveId" clId="{DA1F768B-6217-4144-9B39-6DB202771E18}" dt="2022-01-31T16:24:33.994" v="2223"/>
          <ac:spMkLst>
            <pc:docMk/>
            <pc:sldMk cId="2388879144" sldId="279"/>
            <ac:spMk id="17" creationId="{DB5E9C25-4F18-4669-8091-03A9174A3D2C}"/>
          </ac:spMkLst>
        </pc:spChg>
        <pc:spChg chg="mod">
          <ac:chgData name="Hoàng Thông Trương" userId="5ee39a359a88c745" providerId="LiveId" clId="{DA1F768B-6217-4144-9B39-6DB202771E18}" dt="2022-01-31T16:24:33.994" v="2223"/>
          <ac:spMkLst>
            <pc:docMk/>
            <pc:sldMk cId="2388879144" sldId="279"/>
            <ac:spMk id="18" creationId="{35878A6F-BF53-4298-BE65-C1FF40E37735}"/>
          </ac:spMkLst>
        </pc:spChg>
        <pc:spChg chg="mod">
          <ac:chgData name="Hoàng Thông Trương" userId="5ee39a359a88c745" providerId="LiveId" clId="{DA1F768B-6217-4144-9B39-6DB202771E18}" dt="2022-01-31T16:24:33.994" v="2223"/>
          <ac:spMkLst>
            <pc:docMk/>
            <pc:sldMk cId="2388879144" sldId="279"/>
            <ac:spMk id="19" creationId="{EC9B4887-F8C7-4665-976D-30F1DEE70B8B}"/>
          </ac:spMkLst>
        </pc:spChg>
        <pc:spChg chg="mod">
          <ac:chgData name="Hoàng Thông Trương" userId="5ee39a359a88c745" providerId="LiveId" clId="{DA1F768B-6217-4144-9B39-6DB202771E18}" dt="2022-01-31T16:24:33.994" v="2223"/>
          <ac:spMkLst>
            <pc:docMk/>
            <pc:sldMk cId="2388879144" sldId="279"/>
            <ac:spMk id="20" creationId="{9F2C722A-1806-42E8-B71D-E843F837B7A4}"/>
          </ac:spMkLst>
        </pc:spChg>
        <pc:spChg chg="mod">
          <ac:chgData name="Hoàng Thông Trương" userId="5ee39a359a88c745" providerId="LiveId" clId="{DA1F768B-6217-4144-9B39-6DB202771E18}" dt="2022-01-31T16:24:33.994" v="2223"/>
          <ac:spMkLst>
            <pc:docMk/>
            <pc:sldMk cId="2388879144" sldId="279"/>
            <ac:spMk id="21" creationId="{42711EAF-D630-4814-BC42-A1FE5E661F3A}"/>
          </ac:spMkLst>
        </pc:spChg>
        <pc:spChg chg="mod">
          <ac:chgData name="Hoàng Thông Trương" userId="5ee39a359a88c745" providerId="LiveId" clId="{DA1F768B-6217-4144-9B39-6DB202771E18}" dt="2022-01-31T16:28:35.548" v="2694" actId="1076"/>
          <ac:spMkLst>
            <pc:docMk/>
            <pc:sldMk cId="2388879144" sldId="279"/>
            <ac:spMk id="23" creationId="{8F93538A-69E7-4F55-8A07-516F210CE1F0}"/>
          </ac:spMkLst>
        </pc:spChg>
        <pc:spChg chg="mod">
          <ac:chgData name="Hoàng Thông Trương" userId="5ee39a359a88c745" providerId="LiveId" clId="{DA1F768B-6217-4144-9B39-6DB202771E18}" dt="2022-01-31T16:28:39.627" v="2695" actId="1076"/>
          <ac:spMkLst>
            <pc:docMk/>
            <pc:sldMk cId="2388879144" sldId="279"/>
            <ac:spMk id="24" creationId="{3AFA09D2-FDEB-4126-8E53-FBC12406A668}"/>
          </ac:spMkLst>
        </pc:spChg>
        <pc:grpChg chg="add del mod">
          <ac:chgData name="Hoàng Thông Trương" userId="5ee39a359a88c745" providerId="LiveId" clId="{DA1F768B-6217-4144-9B39-6DB202771E18}" dt="2022-02-08T09:01:04.721" v="2852" actId="478"/>
          <ac:grpSpMkLst>
            <pc:docMk/>
            <pc:sldMk cId="2388879144" sldId="279"/>
            <ac:grpSpMk id="4" creationId="{11DAAE3A-409D-4928-A8BE-39E25F4983C7}"/>
          </ac:grpSpMkLst>
        </pc:grpChg>
        <pc:grpChg chg="add mod">
          <ac:chgData name="Hoàng Thông Trương" userId="5ee39a359a88c745" providerId="LiveId" clId="{DA1F768B-6217-4144-9B39-6DB202771E18}" dt="2022-01-31T16:26:39.827" v="2686" actId="14100"/>
          <ac:grpSpMkLst>
            <pc:docMk/>
            <pc:sldMk cId="2388879144" sldId="279"/>
            <ac:grpSpMk id="22" creationId="{675260A3-A24D-4E9C-9623-3342842BA507}"/>
          </ac:grpSpMkLst>
        </pc:grpChg>
      </pc:sldChg>
      <pc:sldChg chg="addSp delSp modSp new mod setBg delAnim modAnim">
        <pc:chgData name="Hoàng Thông Trương" userId="5ee39a359a88c745" providerId="LiveId" clId="{DA1F768B-6217-4144-9B39-6DB202771E18}" dt="2022-01-31T16:31:11.462" v="2719" actId="403"/>
        <pc:sldMkLst>
          <pc:docMk/>
          <pc:sldMk cId="2874218582" sldId="280"/>
        </pc:sldMkLst>
        <pc:spChg chg="del mod">
          <ac:chgData name="Hoàng Thông Trương" userId="5ee39a359a88c745" providerId="LiveId" clId="{DA1F768B-6217-4144-9B39-6DB202771E18}" dt="2022-01-31T16:28:51.420" v="2697"/>
          <ac:spMkLst>
            <pc:docMk/>
            <pc:sldMk cId="2874218582" sldId="280"/>
            <ac:spMk id="2" creationId="{DDE7DD2C-17F3-4056-9540-E965992C82B2}"/>
          </ac:spMkLst>
        </pc:spChg>
        <pc:spChg chg="mod">
          <ac:chgData name="Hoàng Thông Trương" userId="5ee39a359a88c745" providerId="LiveId" clId="{DA1F768B-6217-4144-9B39-6DB202771E18}" dt="2022-01-31T16:29:05.783" v="2698"/>
          <ac:spMkLst>
            <pc:docMk/>
            <pc:sldMk cId="2874218582" sldId="280"/>
            <ac:spMk id="4" creationId="{A0A92FD9-0F18-4C49-9CA8-14617C367241}"/>
          </ac:spMkLst>
        </pc:spChg>
        <pc:spChg chg="mod">
          <ac:chgData name="Hoàng Thông Trương" userId="5ee39a359a88c745" providerId="LiveId" clId="{DA1F768B-6217-4144-9B39-6DB202771E18}" dt="2022-01-31T16:29:05.783" v="2698"/>
          <ac:spMkLst>
            <pc:docMk/>
            <pc:sldMk cId="2874218582" sldId="280"/>
            <ac:spMk id="5" creationId="{62FAF37A-84DD-456D-92CF-0791936CD032}"/>
          </ac:spMkLst>
        </pc:spChg>
        <pc:spChg chg="mod">
          <ac:chgData name="Hoàng Thông Trương" userId="5ee39a359a88c745" providerId="LiveId" clId="{DA1F768B-6217-4144-9B39-6DB202771E18}" dt="2022-01-31T16:29:05.783" v="2698"/>
          <ac:spMkLst>
            <pc:docMk/>
            <pc:sldMk cId="2874218582" sldId="280"/>
            <ac:spMk id="7" creationId="{CB0F73FF-BBAE-47B2-992F-3E1978AA5F4E}"/>
          </ac:spMkLst>
        </pc:spChg>
        <pc:spChg chg="mod">
          <ac:chgData name="Hoàng Thông Trương" userId="5ee39a359a88c745" providerId="LiveId" clId="{DA1F768B-6217-4144-9B39-6DB202771E18}" dt="2022-01-31T16:29:05.783" v="2698"/>
          <ac:spMkLst>
            <pc:docMk/>
            <pc:sldMk cId="2874218582" sldId="280"/>
            <ac:spMk id="8" creationId="{46A62912-6091-4F88-9AED-A6E3A0450EDE}"/>
          </ac:spMkLst>
        </pc:spChg>
        <pc:spChg chg="add mod">
          <ac:chgData name="Hoàng Thông Trương" userId="5ee39a359a88c745" providerId="LiveId" clId="{DA1F768B-6217-4144-9B39-6DB202771E18}" dt="2022-01-31T16:31:11.462" v="2719" actId="403"/>
          <ac:spMkLst>
            <pc:docMk/>
            <pc:sldMk cId="2874218582" sldId="280"/>
            <ac:spMk id="12" creationId="{CDED0999-EC4A-41DD-A36A-0DBC5F2581C2}"/>
          </ac:spMkLst>
        </pc:spChg>
        <pc:spChg chg="add mod">
          <ac:chgData name="Hoàng Thông Trương" userId="5ee39a359a88c745" providerId="LiveId" clId="{DA1F768B-6217-4144-9B39-6DB202771E18}" dt="2022-01-31T16:29:24.823" v="2705" actId="2711"/>
          <ac:spMkLst>
            <pc:docMk/>
            <pc:sldMk cId="2874218582" sldId="280"/>
            <ac:spMk id="13" creationId="{42F16D58-5AC1-4631-A9AC-29E4D7468C0A}"/>
          </ac:spMkLst>
        </pc:spChg>
        <pc:spChg chg="add del mod">
          <ac:chgData name="Hoàng Thông Trương" userId="5ee39a359a88c745" providerId="LiveId" clId="{DA1F768B-6217-4144-9B39-6DB202771E18}" dt="2022-01-31T16:30:55.361" v="2714" actId="478"/>
          <ac:spMkLst>
            <pc:docMk/>
            <pc:sldMk cId="2874218582" sldId="280"/>
            <ac:spMk id="14" creationId="{10F9E572-6606-4853-BB27-6E0C83515D7B}"/>
          </ac:spMkLst>
        </pc:spChg>
        <pc:spChg chg="add mod">
          <ac:chgData name="Hoàng Thông Trương" userId="5ee39a359a88c745" providerId="LiveId" clId="{DA1F768B-6217-4144-9B39-6DB202771E18}" dt="2022-01-31T16:30:41.235" v="2710" actId="1076"/>
          <ac:spMkLst>
            <pc:docMk/>
            <pc:sldMk cId="2874218582" sldId="280"/>
            <ac:spMk id="15" creationId="{85C89B3F-BF5F-4F0F-B25E-A563103B3B82}"/>
          </ac:spMkLst>
        </pc:spChg>
        <pc:grpChg chg="add mod">
          <ac:chgData name="Hoàng Thông Trương" userId="5ee39a359a88c745" providerId="LiveId" clId="{DA1F768B-6217-4144-9B39-6DB202771E18}" dt="2022-01-31T16:29:24.823" v="2705" actId="2711"/>
          <ac:grpSpMkLst>
            <pc:docMk/>
            <pc:sldMk cId="2874218582" sldId="280"/>
            <ac:grpSpMk id="3" creationId="{CD7B12FF-47B1-4425-8139-9B4DFF28185C}"/>
          </ac:grpSpMkLst>
        </pc:grpChg>
        <pc:grpChg chg="add mod">
          <ac:chgData name="Hoàng Thông Trương" userId="5ee39a359a88c745" providerId="LiveId" clId="{DA1F768B-6217-4144-9B39-6DB202771E18}" dt="2022-01-31T16:29:24.823" v="2705" actId="2711"/>
          <ac:grpSpMkLst>
            <pc:docMk/>
            <pc:sldMk cId="2874218582" sldId="280"/>
            <ac:grpSpMk id="6" creationId="{F4EC366A-DA42-4472-A8E6-20FE962744F0}"/>
          </ac:grpSpMkLst>
        </pc:grpChg>
        <pc:grpChg chg="add mod">
          <ac:chgData name="Hoàng Thông Trương" userId="5ee39a359a88c745" providerId="LiveId" clId="{DA1F768B-6217-4144-9B39-6DB202771E18}" dt="2022-01-31T16:29:24.823" v="2705" actId="2711"/>
          <ac:grpSpMkLst>
            <pc:docMk/>
            <pc:sldMk cId="2874218582" sldId="280"/>
            <ac:grpSpMk id="9" creationId="{BEE30ADD-5DFD-4564-8DD5-3F16850E1E99}"/>
          </ac:grpSpMkLst>
        </pc:grpChg>
        <pc:picChg chg="mod">
          <ac:chgData name="Hoàng Thông Trương" userId="5ee39a359a88c745" providerId="LiveId" clId="{DA1F768B-6217-4144-9B39-6DB202771E18}" dt="2022-01-31T16:29:05.783" v="2698"/>
          <ac:picMkLst>
            <pc:docMk/>
            <pc:sldMk cId="2874218582" sldId="280"/>
            <ac:picMk id="10" creationId="{E3B74EA8-572F-46C1-AFBC-F581C53CE861}"/>
          </ac:picMkLst>
        </pc:picChg>
        <pc:picChg chg="mod">
          <ac:chgData name="Hoàng Thông Trương" userId="5ee39a359a88c745" providerId="LiveId" clId="{DA1F768B-6217-4144-9B39-6DB202771E18}" dt="2022-01-31T16:29:05.783" v="2698"/>
          <ac:picMkLst>
            <pc:docMk/>
            <pc:sldMk cId="2874218582" sldId="280"/>
            <ac:picMk id="11" creationId="{261B6D17-1325-49C4-9F7A-3BB86F7625BC}"/>
          </ac:picMkLst>
        </pc:picChg>
        <pc:picChg chg="add mod">
          <ac:chgData name="Hoàng Thông Trương" userId="5ee39a359a88c745" providerId="LiveId" clId="{DA1F768B-6217-4144-9B39-6DB202771E18}" dt="2022-01-31T16:29:24.823" v="2705" actId="2711"/>
          <ac:picMkLst>
            <pc:docMk/>
            <pc:sldMk cId="2874218582" sldId="280"/>
            <ac:picMk id="16" creationId="{8A9CCCA3-6863-4815-AEE0-9BA4637F477A}"/>
          </ac:picMkLst>
        </pc:picChg>
      </pc:sldChg>
      <pc:sldChg chg="addSp modSp add mod modAnim">
        <pc:chgData name="Hoàng Thông Trương" userId="5ee39a359a88c745" providerId="LiveId" clId="{DA1F768B-6217-4144-9B39-6DB202771E18}" dt="2022-02-08T09:06:21.463" v="2875" actId="1076"/>
        <pc:sldMkLst>
          <pc:docMk/>
          <pc:sldMk cId="1898969590" sldId="281"/>
        </pc:sldMkLst>
        <pc:spChg chg="mod">
          <ac:chgData name="Hoàng Thông Trương" userId="5ee39a359a88c745" providerId="LiveId" clId="{DA1F768B-6217-4144-9B39-6DB202771E18}" dt="2022-02-08T09:04:20.889" v="2864" actId="14100"/>
          <ac:spMkLst>
            <pc:docMk/>
            <pc:sldMk cId="1898969590" sldId="281"/>
            <ac:spMk id="24" creationId="{346BA64C-4F17-40C9-A35A-31F6A405B604}"/>
          </ac:spMkLst>
        </pc:spChg>
        <pc:spChg chg="mod">
          <ac:chgData name="Hoàng Thông Trương" userId="5ee39a359a88c745" providerId="LiveId" clId="{DA1F768B-6217-4144-9B39-6DB202771E18}" dt="2022-02-08T09:04:20.889" v="2864" actId="14100"/>
          <ac:spMkLst>
            <pc:docMk/>
            <pc:sldMk cId="1898969590" sldId="281"/>
            <ac:spMk id="25" creationId="{244CED55-CF49-4CC9-B96B-F9E1E7D0BF30}"/>
          </ac:spMkLst>
        </pc:spChg>
        <pc:spChg chg="mod">
          <ac:chgData name="Hoàng Thông Trương" userId="5ee39a359a88c745" providerId="LiveId" clId="{DA1F768B-6217-4144-9B39-6DB202771E18}" dt="2022-02-08T09:04:25.768" v="2865" actId="14100"/>
          <ac:spMkLst>
            <pc:docMk/>
            <pc:sldMk cId="1898969590" sldId="281"/>
            <ac:spMk id="27" creationId="{22CBFFDA-6635-4592-887A-3621F83A56CD}"/>
          </ac:spMkLst>
        </pc:spChg>
        <pc:spChg chg="mod">
          <ac:chgData name="Hoàng Thông Trương" userId="5ee39a359a88c745" providerId="LiveId" clId="{DA1F768B-6217-4144-9B39-6DB202771E18}" dt="2022-02-08T09:04:25.768" v="2865" actId="14100"/>
          <ac:spMkLst>
            <pc:docMk/>
            <pc:sldMk cId="1898969590" sldId="281"/>
            <ac:spMk id="28" creationId="{83FEE098-B714-4741-A1A2-C85229CF8D0A}"/>
          </ac:spMkLst>
        </pc:spChg>
        <pc:spChg chg="mod">
          <ac:chgData name="Hoàng Thông Trương" userId="5ee39a359a88c745" providerId="LiveId" clId="{DA1F768B-6217-4144-9B39-6DB202771E18}" dt="2022-02-08T09:04:28.808" v="2866" actId="14100"/>
          <ac:spMkLst>
            <pc:docMk/>
            <pc:sldMk cId="1898969590" sldId="281"/>
            <ac:spMk id="30" creationId="{BC1F681B-5809-48A6-B353-94410A7FB507}"/>
          </ac:spMkLst>
        </pc:spChg>
        <pc:spChg chg="mod">
          <ac:chgData name="Hoàng Thông Trương" userId="5ee39a359a88c745" providerId="LiveId" clId="{DA1F768B-6217-4144-9B39-6DB202771E18}" dt="2022-02-08T09:04:28.808" v="2866" actId="14100"/>
          <ac:spMkLst>
            <pc:docMk/>
            <pc:sldMk cId="1898969590" sldId="281"/>
            <ac:spMk id="31" creationId="{BCCDA821-9304-49EF-9E5A-59AD5997427D}"/>
          </ac:spMkLst>
        </pc:spChg>
        <pc:grpChg chg="mod">
          <ac:chgData name="Hoàng Thông Trương" userId="5ee39a359a88c745" providerId="LiveId" clId="{DA1F768B-6217-4144-9B39-6DB202771E18}" dt="2022-02-08T09:04:20.889" v="2864" actId="14100"/>
          <ac:grpSpMkLst>
            <pc:docMk/>
            <pc:sldMk cId="1898969590" sldId="281"/>
            <ac:grpSpMk id="23" creationId="{18CE907F-97D8-4635-826B-F8A87F6701D2}"/>
          </ac:grpSpMkLst>
        </pc:grpChg>
        <pc:grpChg chg="mod">
          <ac:chgData name="Hoàng Thông Trương" userId="5ee39a359a88c745" providerId="LiveId" clId="{DA1F768B-6217-4144-9B39-6DB202771E18}" dt="2022-02-08T09:04:25.768" v="2865" actId="14100"/>
          <ac:grpSpMkLst>
            <pc:docMk/>
            <pc:sldMk cId="1898969590" sldId="281"/>
            <ac:grpSpMk id="26" creationId="{97A78443-1216-45CF-A0C4-09D39A3AE9D2}"/>
          </ac:grpSpMkLst>
        </pc:grpChg>
        <pc:grpChg chg="mod">
          <ac:chgData name="Hoàng Thông Trương" userId="5ee39a359a88c745" providerId="LiveId" clId="{DA1F768B-6217-4144-9B39-6DB202771E18}" dt="2022-02-08T09:04:28.808" v="2866" actId="14100"/>
          <ac:grpSpMkLst>
            <pc:docMk/>
            <pc:sldMk cId="1898969590" sldId="281"/>
            <ac:grpSpMk id="29" creationId="{048DFA09-FA74-405B-82B6-E6B740A2DA6B}"/>
          </ac:grpSpMkLst>
        </pc:grpChg>
        <pc:picChg chg="add mod">
          <ac:chgData name="Hoàng Thông Trương" userId="5ee39a359a88c745" providerId="LiveId" clId="{DA1F768B-6217-4144-9B39-6DB202771E18}" dt="2022-02-08T09:03:51.783" v="2858" actId="1076"/>
          <ac:picMkLst>
            <pc:docMk/>
            <pc:sldMk cId="1898969590" sldId="281"/>
            <ac:picMk id="32" creationId="{BF2F8DA7-E271-406F-8AB8-F0A150674FDF}"/>
          </ac:picMkLst>
        </pc:picChg>
        <pc:picChg chg="add mod">
          <ac:chgData name="Hoàng Thông Trương" userId="5ee39a359a88c745" providerId="LiveId" clId="{DA1F768B-6217-4144-9B39-6DB202771E18}" dt="2022-02-08T09:05:17.680" v="2871" actId="1076"/>
          <ac:picMkLst>
            <pc:docMk/>
            <pc:sldMk cId="1898969590" sldId="281"/>
            <ac:picMk id="33" creationId="{2F6F9655-2ED5-4BED-8A34-27E89FCF508F}"/>
          </ac:picMkLst>
        </pc:picChg>
        <pc:picChg chg="add mod">
          <ac:chgData name="Hoàng Thông Trương" userId="5ee39a359a88c745" providerId="LiveId" clId="{DA1F768B-6217-4144-9B39-6DB202771E18}" dt="2022-02-08T09:06:21.463" v="2875" actId="1076"/>
          <ac:picMkLst>
            <pc:docMk/>
            <pc:sldMk cId="1898969590" sldId="281"/>
            <ac:picMk id="34" creationId="{7A0D7CAC-EC3A-48CB-A104-F08166157D1E}"/>
          </ac:picMkLst>
        </pc:picChg>
        <pc:picChg chg="add ord">
          <ac:chgData name="Hoàng Thông Trương" userId="5ee39a359a88c745" providerId="LiveId" clId="{DA1F768B-6217-4144-9B39-6DB202771E18}" dt="2022-02-08T09:05:06.474" v="2870" actId="167"/>
          <ac:picMkLst>
            <pc:docMk/>
            <pc:sldMk cId="1898969590" sldId="281"/>
            <ac:picMk id="35" creationId="{576519FF-670C-48E8-B3DE-88472D660FBA}"/>
          </ac:picMkLst>
        </pc:picChg>
      </pc:sldChg>
      <pc:sldMasterChg chg="addSp delSp modSp mod setBg modSldLayout">
        <pc:chgData name="Hoàng Thông Trương" userId="5ee39a359a88c745" providerId="LiveId" clId="{DA1F768B-6217-4144-9B39-6DB202771E18}" dt="2022-02-08T09:07:14.063" v="2902"/>
        <pc:sldMasterMkLst>
          <pc:docMk/>
          <pc:sldMasterMk cId="4018146389" sldId="2147483648"/>
        </pc:sldMasterMkLst>
        <pc:spChg chg="mod modVis">
          <ac:chgData name="Hoàng Thông Trương" userId="5ee39a359a88c745" providerId="LiveId" clId="{DA1F768B-6217-4144-9B39-6DB202771E18}" dt="2022-02-08T09:07:13.975" v="2881"/>
          <ac:spMkLst>
            <pc:docMk/>
            <pc:sldMasterMk cId="4018146389" sldId="2147483648"/>
            <ac:spMk id="3" creationId="{6FF2DE87-7D95-4722-9EE5-248D158C7FF7}"/>
          </ac:spMkLst>
        </pc:spChg>
        <pc:spChg chg="mod modVis">
          <ac:chgData name="Hoàng Thông Trương" userId="5ee39a359a88c745" providerId="LiveId" clId="{DA1F768B-6217-4144-9B39-6DB202771E18}" dt="2022-02-08T09:07:13.976" v="2883"/>
          <ac:spMkLst>
            <pc:docMk/>
            <pc:sldMasterMk cId="4018146389" sldId="2147483648"/>
            <ac:spMk id="4" creationId="{57D0A038-BC78-4ECC-BEFF-CCB515E4848D}"/>
          </ac:spMkLst>
        </pc:spChg>
        <pc:spChg chg="mod modVis">
          <ac:chgData name="Hoàng Thông Trương" userId="5ee39a359a88c745" providerId="LiveId" clId="{DA1F768B-6217-4144-9B39-6DB202771E18}" dt="2022-02-08T09:07:13.977" v="2885"/>
          <ac:spMkLst>
            <pc:docMk/>
            <pc:sldMasterMk cId="4018146389" sldId="2147483648"/>
            <ac:spMk id="5" creationId="{50ECDB14-4F91-4B5C-8ACA-1B5E7E69B7D1}"/>
          </ac:spMkLst>
        </pc:spChg>
        <pc:spChg chg="mod modVis">
          <ac:chgData name="Hoàng Thông Trương" userId="5ee39a359a88c745" providerId="LiveId" clId="{DA1F768B-6217-4144-9B39-6DB202771E18}" dt="2022-02-08T09:07:13.978" v="2887"/>
          <ac:spMkLst>
            <pc:docMk/>
            <pc:sldMasterMk cId="4018146389" sldId="2147483648"/>
            <ac:spMk id="6" creationId="{DB30118F-80C4-4861-A4D3-A50D382E7D56}"/>
          </ac:spMkLst>
        </pc:spChg>
        <pc:spChg chg="add mod ord">
          <ac:chgData name="Hoàng Thông Trương" userId="5ee39a359a88c745" providerId="LiveId" clId="{DA1F768B-6217-4144-9B39-6DB202771E18}" dt="2022-02-08T09:07:14.063" v="2902"/>
          <ac:spMkLst>
            <pc:docMk/>
            <pc:sldMasterMk cId="4018146389" sldId="2147483648"/>
            <ac:spMk id="7" creationId="{C8E549EF-37BB-4E81-AF3B-E817111B8A57}"/>
          </ac:spMkLst>
        </pc:spChg>
        <pc:spChg chg="del mod modVis">
          <ac:chgData name="Hoàng Thông Trương" userId="5ee39a359a88c745" providerId="LiveId" clId="{DA1F768B-6217-4144-9B39-6DB202771E18}" dt="2022-01-31T16:35:58.488" v="2783"/>
          <ac:spMkLst>
            <pc:docMk/>
            <pc:sldMasterMk cId="4018146389" sldId="2147483648"/>
            <ac:spMk id="8" creationId="{D187D677-9E84-491F-98B8-1DF1E9CA6A7B}"/>
          </ac:spMkLst>
        </pc:spChg>
        <pc:spChg chg="add del mod ord modVis">
          <ac:chgData name="Hoàng Thông Trương" userId="5ee39a359a88c745" providerId="LiveId" clId="{DA1F768B-6217-4144-9B39-6DB202771E18}" dt="2022-02-08T09:07:13.974" v="2879"/>
          <ac:spMkLst>
            <pc:docMk/>
            <pc:sldMasterMk cId="4018146389" sldId="2147483648"/>
            <ac:spMk id="9" creationId="{B7C64656-33EE-41EC-972C-770F2B905F7D}"/>
          </ac:spMkLst>
        </pc:spChg>
        <pc:sldLayoutChg chg="setBg">
          <pc:chgData name="Hoàng Thông Trương" userId="5ee39a359a88c745" providerId="LiveId" clId="{DA1F768B-6217-4144-9B39-6DB202771E18}" dt="2022-01-31T14:18:26.871" v="145"/>
          <pc:sldLayoutMkLst>
            <pc:docMk/>
            <pc:sldMasterMk cId="4018146389" sldId="2147483648"/>
            <pc:sldLayoutMk cId="1637402964" sldId="2147483649"/>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4275132806" sldId="2147483650"/>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2623287398" sldId="2147483654"/>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2464966745" sldId="2147483655"/>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1804034019"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73620-9D8D-4158-9FF0-441D5109F92F}"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8E424-659D-4EA0-B11A-E5D948A27002}" type="slidenum">
              <a:rPr lang="en-US" smtClean="0"/>
              <a:t>‹#›</a:t>
            </a:fld>
            <a:endParaRPr lang="en-US"/>
          </a:p>
        </p:txBody>
      </p:sp>
    </p:spTree>
    <p:extLst>
      <p:ext uri="{BB962C8B-B14F-4D97-AF65-F5344CB8AC3E}">
        <p14:creationId xmlns:p14="http://schemas.microsoft.com/office/powerpoint/2010/main" val="10185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vi.wikipedia.org/wiki/Anh" TargetMode="External"/><Relationship Id="rId3" Type="http://schemas.openxmlformats.org/officeDocument/2006/relationships/hyperlink" Target="https://vi.wikipedia.org/wiki/12_th%C3%A1ng_2" TargetMode="External"/><Relationship Id="rId7" Type="http://schemas.openxmlformats.org/officeDocument/2006/relationships/hyperlink" Target="https://vi.wikipedia.org/wiki/Khoa_h%E1%BB%8Dc_t%E1%BB%B1_nhi%C3%AA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vi.wikipedia.org/wiki/1882" TargetMode="External"/><Relationship Id="rId5" Type="http://schemas.openxmlformats.org/officeDocument/2006/relationships/hyperlink" Target="https://vi.wikipedia.org/wiki/19_th%C3%A1ng_4" TargetMode="External"/><Relationship Id="rId10" Type="http://schemas.openxmlformats.org/officeDocument/2006/relationships/hyperlink" Target="https://vi.wikipedia.org/wiki/Ch%E1%BB%8Dn_l%E1%BB%8Dc_t%E1%BB%B1_nhi%C3%AAn" TargetMode="External"/><Relationship Id="rId4" Type="http://schemas.openxmlformats.org/officeDocument/2006/relationships/hyperlink" Target="https://vi.wikipedia.org/wiki/1809" TargetMode="External"/><Relationship Id="rId9" Type="http://schemas.openxmlformats.org/officeDocument/2006/relationships/hyperlink" Target="https://vi.wikipedia.org/wiki/Ti%E1%BA%BFn_h%C3%B3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1" i="0" u="none">
                <a:solidFill>
                  <a:schemeClr val="tx1"/>
                </a:solidFill>
                <a:effectLst/>
                <a:latin typeface="Arial" panose="020B0604020202020204" pitchFamily="34" charset="0"/>
              </a:rPr>
              <a:t>Charles Robert Darwin</a:t>
            </a:r>
            <a:r>
              <a:rPr lang="vi-VN" b="0" i="0" u="none">
                <a:solidFill>
                  <a:schemeClr val="tx1"/>
                </a:solidFill>
                <a:effectLst/>
                <a:latin typeface="Arial" panose="020B0604020202020204" pitchFamily="34" charset="0"/>
              </a:rPr>
              <a:t> (</a:t>
            </a:r>
            <a:r>
              <a:rPr lang="vi-VN" b="0" i="0" u="none" strike="noStrike">
                <a:solidFill>
                  <a:schemeClr val="tx1"/>
                </a:solidFill>
                <a:effectLst/>
                <a:latin typeface="Arial" panose="020B0604020202020204" pitchFamily="34" charset="0"/>
                <a:hlinkClick r:id="rId3" tooltip="12 tháng 2">
                  <a:extLst>
                    <a:ext uri="{A12FA001-AC4F-418D-AE19-62706E023703}">
                      <ahyp:hlinkClr xmlns:ahyp="http://schemas.microsoft.com/office/drawing/2018/hyperlinkcolor" val="tx"/>
                    </a:ext>
                  </a:extLst>
                </a:hlinkClick>
              </a:rPr>
              <a:t>12 tháng 2</a:t>
            </a:r>
            <a:r>
              <a:rPr lang="vi-VN" b="0" i="0" u="none">
                <a:solidFill>
                  <a:schemeClr val="tx1"/>
                </a:solidFill>
                <a:effectLst/>
                <a:latin typeface="Arial" panose="020B0604020202020204" pitchFamily="34" charset="0"/>
              </a:rPr>
              <a:t> năm </a:t>
            </a:r>
            <a:r>
              <a:rPr lang="vi-VN" b="0" i="0" u="none" strike="noStrike">
                <a:solidFill>
                  <a:schemeClr val="tx1"/>
                </a:solidFill>
                <a:effectLst/>
                <a:latin typeface="Arial" panose="020B0604020202020204" pitchFamily="34" charset="0"/>
                <a:hlinkClick r:id="rId4" tooltip="1809">
                  <a:extLst>
                    <a:ext uri="{A12FA001-AC4F-418D-AE19-62706E023703}">
                      <ahyp:hlinkClr xmlns:ahyp="http://schemas.microsoft.com/office/drawing/2018/hyperlinkcolor" val="tx"/>
                    </a:ext>
                  </a:extLst>
                </a:hlinkClick>
              </a:rPr>
              <a:t>1809</a:t>
            </a:r>
            <a:r>
              <a:rPr lang="vi-VN" b="0" i="0" u="none">
                <a:solidFill>
                  <a:schemeClr val="tx1"/>
                </a:solidFill>
                <a:effectLst/>
                <a:latin typeface="Arial" panose="020B0604020202020204" pitchFamily="34" charset="0"/>
              </a:rPr>
              <a:t> – </a:t>
            </a:r>
            <a:r>
              <a:rPr lang="vi-VN" b="0" i="0" u="none" strike="noStrike">
                <a:solidFill>
                  <a:schemeClr val="tx1"/>
                </a:solidFill>
                <a:effectLst/>
                <a:latin typeface="Arial" panose="020B0604020202020204" pitchFamily="34" charset="0"/>
                <a:hlinkClick r:id="rId5" tooltip="19 tháng 4">
                  <a:extLst>
                    <a:ext uri="{A12FA001-AC4F-418D-AE19-62706E023703}">
                      <ahyp:hlinkClr xmlns:ahyp="http://schemas.microsoft.com/office/drawing/2018/hyperlinkcolor" val="tx"/>
                    </a:ext>
                  </a:extLst>
                </a:hlinkClick>
              </a:rPr>
              <a:t>19 tháng 4</a:t>
            </a:r>
            <a:r>
              <a:rPr lang="vi-VN" b="0" i="0" u="none">
                <a:solidFill>
                  <a:schemeClr val="tx1"/>
                </a:solidFill>
                <a:effectLst/>
                <a:latin typeface="Arial" panose="020B0604020202020204" pitchFamily="34" charset="0"/>
              </a:rPr>
              <a:t> năm </a:t>
            </a:r>
            <a:r>
              <a:rPr lang="vi-VN" b="0" i="0" u="none" strike="noStrike">
                <a:solidFill>
                  <a:schemeClr val="tx1"/>
                </a:solidFill>
                <a:effectLst/>
                <a:latin typeface="Arial" panose="020B0604020202020204" pitchFamily="34" charset="0"/>
                <a:hlinkClick r:id="rId6" tooltip="1882">
                  <a:extLst>
                    <a:ext uri="{A12FA001-AC4F-418D-AE19-62706E023703}">
                      <ahyp:hlinkClr xmlns:ahyp="http://schemas.microsoft.com/office/drawing/2018/hyperlinkcolor" val="tx"/>
                    </a:ext>
                  </a:extLst>
                </a:hlinkClick>
              </a:rPr>
              <a:t>1882</a:t>
            </a:r>
            <a:r>
              <a:rPr lang="vi-VN" b="0" i="0" u="none">
                <a:solidFill>
                  <a:schemeClr val="tx1"/>
                </a:solidFill>
                <a:effectLst/>
                <a:latin typeface="Arial" panose="020B0604020202020204" pitchFamily="34" charset="0"/>
              </a:rPr>
              <a:t>) là một nhà nghiên cứu nổi tiếng trong lĩnh vực </a:t>
            </a:r>
            <a:r>
              <a:rPr lang="vi-VN" b="0" i="0" u="none" strike="noStrike">
                <a:solidFill>
                  <a:schemeClr val="tx1"/>
                </a:solidFill>
                <a:effectLst/>
                <a:latin typeface="Arial" panose="020B0604020202020204" pitchFamily="34" charset="0"/>
                <a:hlinkClick r:id="rId7" tooltip="Khoa học tự nhiên">
                  <a:extLst>
                    <a:ext uri="{A12FA001-AC4F-418D-AE19-62706E023703}">
                      <ahyp:hlinkClr xmlns:ahyp="http://schemas.microsoft.com/office/drawing/2018/hyperlinkcolor" val="tx"/>
                    </a:ext>
                  </a:extLst>
                </a:hlinkClick>
              </a:rPr>
              <a:t>tự nhiên học</a:t>
            </a:r>
            <a:r>
              <a:rPr lang="vi-VN" b="0" i="0" u="none">
                <a:solidFill>
                  <a:schemeClr val="tx1"/>
                </a:solidFill>
                <a:effectLst/>
                <a:latin typeface="Arial" panose="020B0604020202020204" pitchFamily="34" charset="0"/>
              </a:rPr>
              <a:t> người </a:t>
            </a:r>
            <a:r>
              <a:rPr lang="vi-VN" b="0" i="0" u="none" strike="noStrike">
                <a:solidFill>
                  <a:schemeClr val="tx1"/>
                </a:solidFill>
                <a:effectLst/>
                <a:latin typeface="Arial" panose="020B0604020202020204" pitchFamily="34" charset="0"/>
                <a:hlinkClick r:id="rId8" tooltip="Anh">
                  <a:extLst>
                    <a:ext uri="{A12FA001-AC4F-418D-AE19-62706E023703}">
                      <ahyp:hlinkClr xmlns:ahyp="http://schemas.microsoft.com/office/drawing/2018/hyperlinkcolor" val="tx"/>
                    </a:ext>
                  </a:extLst>
                </a:hlinkClick>
              </a:rPr>
              <a:t>Anh</a:t>
            </a:r>
            <a:r>
              <a:rPr lang="vi-VN" b="0" i="0" u="none">
                <a:solidFill>
                  <a:schemeClr val="tx1"/>
                </a:solidFill>
                <a:effectLst/>
                <a:latin typeface="Arial" panose="020B0604020202020204" pitchFamily="34" charset="0"/>
              </a:rPr>
              <a:t>. Ông là người đã phát hiện và chứng minh rằng mọi loài đều </a:t>
            </a:r>
            <a:r>
              <a:rPr lang="vi-VN" b="0" i="0" u="none" strike="noStrike">
                <a:solidFill>
                  <a:schemeClr val="tx1"/>
                </a:solidFill>
                <a:effectLst/>
                <a:latin typeface="Arial" panose="020B0604020202020204" pitchFamily="34" charset="0"/>
                <a:hlinkClick r:id="rId9" tooltip="Tiến hóa">
                  <a:extLst>
                    <a:ext uri="{A12FA001-AC4F-418D-AE19-62706E023703}">
                      <ahyp:hlinkClr xmlns:ahyp="http://schemas.microsoft.com/office/drawing/2018/hyperlinkcolor" val="tx"/>
                    </a:ext>
                  </a:extLst>
                </a:hlinkClick>
              </a:rPr>
              <a:t>tiến hóa</a:t>
            </a:r>
            <a:r>
              <a:rPr lang="vi-VN" b="0" i="0" u="none">
                <a:solidFill>
                  <a:schemeClr val="tx1"/>
                </a:solidFill>
                <a:effectLst/>
                <a:latin typeface="Arial" panose="020B0604020202020204" pitchFamily="34" charset="0"/>
              </a:rPr>
              <a:t> theo thời gian từ những tổ tiên chung</a:t>
            </a:r>
            <a:r>
              <a:rPr lang="en-US" b="0" i="0" u="none" strike="noStrike" baseline="30000">
                <a:solidFill>
                  <a:schemeClr val="tx1"/>
                </a:solidFill>
                <a:effectLst/>
                <a:latin typeface="Arial" panose="020B0604020202020204" pitchFamily="34" charset="0"/>
              </a:rPr>
              <a:t> </a:t>
            </a:r>
            <a:r>
              <a:rPr lang="vi-VN" b="0" i="0" u="none">
                <a:solidFill>
                  <a:schemeClr val="tx1"/>
                </a:solidFill>
                <a:effectLst/>
                <a:latin typeface="Arial" panose="020B0604020202020204" pitchFamily="34" charset="0"/>
              </a:rPr>
              <a:t>qua quá trình </a:t>
            </a:r>
            <a:r>
              <a:rPr lang="vi-VN" b="0" i="0" u="none" strike="noStrike">
                <a:solidFill>
                  <a:schemeClr val="tx1"/>
                </a:solidFill>
                <a:effectLst/>
                <a:latin typeface="Arial" panose="020B0604020202020204" pitchFamily="34" charset="0"/>
                <a:hlinkClick r:id="rId10" tooltip="Chọn lọc tự nhiên">
                  <a:extLst>
                    <a:ext uri="{A12FA001-AC4F-418D-AE19-62706E023703}">
                      <ahyp:hlinkClr xmlns:ahyp="http://schemas.microsoft.com/office/drawing/2018/hyperlinkcolor" val="tx"/>
                    </a:ext>
                  </a:extLst>
                </a:hlinkClick>
              </a:rPr>
              <a:t>chọn lọc tự nhiên</a:t>
            </a:r>
            <a:r>
              <a:rPr lang="vi-VN" b="0" i="0" u="none">
                <a:solidFill>
                  <a:schemeClr val="tx1"/>
                </a:solidFill>
                <a:effectLst/>
                <a:latin typeface="Arial" panose="020B0604020202020204" pitchFamily="34" charset="0"/>
              </a:rPr>
              <a:t>.</a:t>
            </a:r>
            <a:endParaRPr lang="en-US" u="none">
              <a:solidFill>
                <a:schemeClr val="tx1"/>
              </a:solidFill>
            </a:endParaRPr>
          </a:p>
          <a:p>
            <a:endParaRPr lang="en-US"/>
          </a:p>
        </p:txBody>
      </p:sp>
      <p:sp>
        <p:nvSpPr>
          <p:cNvPr id="4" name="Slide Number Placeholder 3"/>
          <p:cNvSpPr>
            <a:spLocks noGrp="1"/>
          </p:cNvSpPr>
          <p:nvPr>
            <p:ph type="sldNum" sz="quarter" idx="5"/>
          </p:nvPr>
        </p:nvSpPr>
        <p:spPr/>
        <p:txBody>
          <a:bodyPr/>
          <a:lstStyle/>
          <a:p>
            <a:fld id="{2C48E424-659D-4EA0-B11A-E5D948A27002}" type="slidenum">
              <a:rPr lang="en-US" smtClean="0"/>
              <a:t>6</a:t>
            </a:fld>
            <a:endParaRPr lang="en-US"/>
          </a:p>
        </p:txBody>
      </p:sp>
    </p:spTree>
    <p:extLst>
      <p:ext uri="{BB962C8B-B14F-4D97-AF65-F5344CB8AC3E}">
        <p14:creationId xmlns:p14="http://schemas.microsoft.com/office/powerpoint/2010/main" val="130724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a:solidFill>
                <a:schemeClr val="tx1"/>
              </a:solidFill>
            </a:endParaRPr>
          </a:p>
        </p:txBody>
      </p:sp>
      <p:sp>
        <p:nvSpPr>
          <p:cNvPr id="4" name="Slide Number Placeholder 3"/>
          <p:cNvSpPr>
            <a:spLocks noGrp="1"/>
          </p:cNvSpPr>
          <p:nvPr>
            <p:ph type="sldNum" sz="quarter" idx="5"/>
          </p:nvPr>
        </p:nvSpPr>
        <p:spPr/>
        <p:txBody>
          <a:bodyPr/>
          <a:lstStyle/>
          <a:p>
            <a:fld id="{2C48E424-659D-4EA0-B11A-E5D948A27002}" type="slidenum">
              <a:rPr lang="en-US" smtClean="0"/>
              <a:t>9</a:t>
            </a:fld>
            <a:endParaRPr lang="en-US"/>
          </a:p>
        </p:txBody>
      </p:sp>
    </p:spTree>
    <p:extLst>
      <p:ext uri="{BB962C8B-B14F-4D97-AF65-F5344CB8AC3E}">
        <p14:creationId xmlns:p14="http://schemas.microsoft.com/office/powerpoint/2010/main" val="134596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2/26/2024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2/26/2024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2/26/2024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2/26/2024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2/26/2024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8E549EF-37BB-4E81-AF3B-E817111B8A57}"/>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2/26/2024</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8.gif"/><Relationship Id="rId5" Type="http://schemas.openxmlformats.org/officeDocument/2006/relationships/image" Target="../media/image2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2657;p43">
            <a:extLst>
              <a:ext uri="{FF2B5EF4-FFF2-40B4-BE49-F238E27FC236}">
                <a16:creationId xmlns:a16="http://schemas.microsoft.com/office/drawing/2014/main" id="{B38BD03C-D1AC-470C-9E21-A503576EC83E}"/>
              </a:ext>
            </a:extLst>
          </p:cNvPr>
          <p:cNvGrpSpPr/>
          <p:nvPr/>
        </p:nvGrpSpPr>
        <p:grpSpPr>
          <a:xfrm>
            <a:off x="2682475" y="1096925"/>
            <a:ext cx="4271575" cy="2112725"/>
            <a:chOff x="2682475" y="1096925"/>
            <a:chExt cx="4271575" cy="2112725"/>
          </a:xfrm>
        </p:grpSpPr>
        <p:sp>
          <p:nvSpPr>
            <p:cNvPr id="12" name="Google Shape;2658;p43">
              <a:extLst>
                <a:ext uri="{FF2B5EF4-FFF2-40B4-BE49-F238E27FC236}">
                  <a16:creationId xmlns:a16="http://schemas.microsoft.com/office/drawing/2014/main" id="{CEA54258-99D6-4431-9A5F-E33F8360952D}"/>
                </a:ext>
              </a:extLst>
            </p:cNvPr>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59;p43">
              <a:extLst>
                <a:ext uri="{FF2B5EF4-FFF2-40B4-BE49-F238E27FC236}">
                  <a16:creationId xmlns:a16="http://schemas.microsoft.com/office/drawing/2014/main" id="{2EA97ED3-731D-4932-BB39-47A7A6640332}"/>
                </a:ext>
              </a:extLst>
            </p:cNvPr>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60;p43">
              <a:extLst>
                <a:ext uri="{FF2B5EF4-FFF2-40B4-BE49-F238E27FC236}">
                  <a16:creationId xmlns:a16="http://schemas.microsoft.com/office/drawing/2014/main" id="{C19119EF-6FCE-464F-8952-1F488C6AF9B5}"/>
                </a:ext>
              </a:extLst>
            </p:cNvPr>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661;p43">
            <a:extLst>
              <a:ext uri="{FF2B5EF4-FFF2-40B4-BE49-F238E27FC236}">
                <a16:creationId xmlns:a16="http://schemas.microsoft.com/office/drawing/2014/main" id="{65993DCD-B5E5-48AF-8EBB-AA5570A6E59D}"/>
              </a:ext>
            </a:extLst>
          </p:cNvPr>
          <p:cNvGrpSpPr/>
          <p:nvPr/>
        </p:nvGrpSpPr>
        <p:grpSpPr>
          <a:xfrm>
            <a:off x="1219200" y="88318"/>
            <a:ext cx="9408147" cy="2571207"/>
            <a:chOff x="-131942" y="-240334"/>
            <a:chExt cx="9408147" cy="2571207"/>
          </a:xfrm>
        </p:grpSpPr>
        <p:grpSp>
          <p:nvGrpSpPr>
            <p:cNvPr id="16" name="Google Shape;2662;p43">
              <a:extLst>
                <a:ext uri="{FF2B5EF4-FFF2-40B4-BE49-F238E27FC236}">
                  <a16:creationId xmlns:a16="http://schemas.microsoft.com/office/drawing/2014/main" id="{495E4D25-EAED-4A03-904E-540E41D3D177}"/>
                </a:ext>
              </a:extLst>
            </p:cNvPr>
            <p:cNvGrpSpPr/>
            <p:nvPr/>
          </p:nvGrpSpPr>
          <p:grpSpPr>
            <a:xfrm rot="-1799975">
              <a:off x="-47704" y="459634"/>
              <a:ext cx="3113747" cy="1171270"/>
              <a:chOff x="0" y="539998"/>
              <a:chExt cx="3901889" cy="1467738"/>
            </a:xfrm>
          </p:grpSpPr>
          <p:sp>
            <p:nvSpPr>
              <p:cNvPr id="24" name="Google Shape;2663;p43">
                <a:extLst>
                  <a:ext uri="{FF2B5EF4-FFF2-40B4-BE49-F238E27FC236}">
                    <a16:creationId xmlns:a16="http://schemas.microsoft.com/office/drawing/2014/main" id="{DB30DB00-36CD-4AEE-8BE7-770A123EE662}"/>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4;p43">
                <a:extLst>
                  <a:ext uri="{FF2B5EF4-FFF2-40B4-BE49-F238E27FC236}">
                    <a16:creationId xmlns:a16="http://schemas.microsoft.com/office/drawing/2014/main" id="{78D9BEC9-FE12-4610-B3DC-67A01D39C390}"/>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65;p43">
                <a:extLst>
                  <a:ext uri="{FF2B5EF4-FFF2-40B4-BE49-F238E27FC236}">
                    <a16:creationId xmlns:a16="http://schemas.microsoft.com/office/drawing/2014/main" id="{B74C6256-8ECA-438A-A829-4F5C48B01D29}"/>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66;p43">
                <a:extLst>
                  <a:ext uri="{FF2B5EF4-FFF2-40B4-BE49-F238E27FC236}">
                    <a16:creationId xmlns:a16="http://schemas.microsoft.com/office/drawing/2014/main" id="{D451C18F-C563-42A9-946F-B133B47B2C52}"/>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67;p43">
                <a:extLst>
                  <a:ext uri="{FF2B5EF4-FFF2-40B4-BE49-F238E27FC236}">
                    <a16:creationId xmlns:a16="http://schemas.microsoft.com/office/drawing/2014/main" id="{D6B54AEA-974E-4495-B1FE-F8AA117DDB4D}"/>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68;p43">
                <a:extLst>
                  <a:ext uri="{FF2B5EF4-FFF2-40B4-BE49-F238E27FC236}">
                    <a16:creationId xmlns:a16="http://schemas.microsoft.com/office/drawing/2014/main" id="{E4364D50-24D9-4891-BBFC-C1C83FADEC96}"/>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669;p43">
              <a:extLst>
                <a:ext uri="{FF2B5EF4-FFF2-40B4-BE49-F238E27FC236}">
                  <a16:creationId xmlns:a16="http://schemas.microsoft.com/office/drawing/2014/main" id="{0426F94F-55AE-4BA9-B369-514440EFD941}"/>
                </a:ext>
              </a:extLst>
            </p:cNvPr>
            <p:cNvGrpSpPr/>
            <p:nvPr/>
          </p:nvGrpSpPr>
          <p:grpSpPr>
            <a:xfrm rot="1799975" flipH="1">
              <a:off x="6078221" y="459634"/>
              <a:ext cx="3113747" cy="1171270"/>
              <a:chOff x="0" y="539998"/>
              <a:chExt cx="3901889" cy="1467738"/>
            </a:xfrm>
          </p:grpSpPr>
          <p:sp>
            <p:nvSpPr>
              <p:cNvPr id="18" name="Google Shape;2670;p43">
                <a:extLst>
                  <a:ext uri="{FF2B5EF4-FFF2-40B4-BE49-F238E27FC236}">
                    <a16:creationId xmlns:a16="http://schemas.microsoft.com/office/drawing/2014/main" id="{4CF10816-579F-4224-B4BC-185B3884892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71;p43">
                <a:extLst>
                  <a:ext uri="{FF2B5EF4-FFF2-40B4-BE49-F238E27FC236}">
                    <a16:creationId xmlns:a16="http://schemas.microsoft.com/office/drawing/2014/main" id="{C9804D43-0178-4C60-B8AA-CA3162977D4C}"/>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72;p43">
                <a:extLst>
                  <a:ext uri="{FF2B5EF4-FFF2-40B4-BE49-F238E27FC236}">
                    <a16:creationId xmlns:a16="http://schemas.microsoft.com/office/drawing/2014/main" id="{AA769B82-E516-49DF-A4B9-4F89922DDFD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73;p43">
                <a:extLst>
                  <a:ext uri="{FF2B5EF4-FFF2-40B4-BE49-F238E27FC236}">
                    <a16:creationId xmlns:a16="http://schemas.microsoft.com/office/drawing/2014/main" id="{C631392C-B975-4BE8-95F6-3D045544FB60}"/>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74;p43">
                <a:extLst>
                  <a:ext uri="{FF2B5EF4-FFF2-40B4-BE49-F238E27FC236}">
                    <a16:creationId xmlns:a16="http://schemas.microsoft.com/office/drawing/2014/main" id="{CA313DBF-9006-4E77-B22B-86ADD930550C}"/>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75;p43">
                <a:extLst>
                  <a:ext uri="{FF2B5EF4-FFF2-40B4-BE49-F238E27FC236}">
                    <a16:creationId xmlns:a16="http://schemas.microsoft.com/office/drawing/2014/main" id="{1794A2C3-63EB-4B8B-AA02-29C165436CB9}"/>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矩形 28">
            <a:extLst>
              <a:ext uri="{FF2B5EF4-FFF2-40B4-BE49-F238E27FC236}">
                <a16:creationId xmlns:a16="http://schemas.microsoft.com/office/drawing/2014/main" id="{16719BCB-1D69-41D1-B848-B223CBCA3A77}"/>
              </a:ext>
            </a:extLst>
          </p:cNvPr>
          <p:cNvSpPr/>
          <p:nvPr/>
        </p:nvSpPr>
        <p:spPr>
          <a:xfrm>
            <a:off x="6256299" y="1784452"/>
            <a:ext cx="184731" cy="1200329"/>
          </a:xfrm>
          <a:prstGeom prst="rect">
            <a:avLst/>
          </a:prstGeom>
        </p:spPr>
        <p:txBody>
          <a:bodyPr wrap="none">
            <a:spAutoFit/>
            <a:scene3d>
              <a:camera prst="orthographicFront"/>
              <a:lightRig rig="threePt" dir="t"/>
            </a:scene3d>
            <a:sp3d contourW="12700"/>
          </a:bodyPr>
          <a:lstStyle/>
          <a:p>
            <a:pPr algn="ctr"/>
            <a:endParaRPr lang="zh-CN" altLang="en-US" sz="7200" dirty="0">
              <a:ln>
                <a:solidFill>
                  <a:schemeClr val="tx1"/>
                </a:solidFill>
              </a:ln>
              <a:solidFill>
                <a:schemeClr val="bg1"/>
              </a:solidFill>
              <a:latin typeface="Gwendolyn" pitchFamily="2" charset="0"/>
              <a:ea typeface="汉仪夏日体W" panose="00020600040101010101" pitchFamily="18" charset="-122"/>
            </a:endParaRPr>
          </a:p>
        </p:txBody>
      </p:sp>
      <p:pic>
        <p:nvPicPr>
          <p:cNvPr id="121" name="Picture 120">
            <a:extLst>
              <a:ext uri="{FF2B5EF4-FFF2-40B4-BE49-F238E27FC236}">
                <a16:creationId xmlns:a16="http://schemas.microsoft.com/office/drawing/2014/main" id="{54513B74-A3AF-43B4-9632-1CA49A8D6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836" y="960732"/>
            <a:ext cx="3816427" cy="1993565"/>
          </a:xfrm>
          <a:prstGeom prst="rect">
            <a:avLst/>
          </a:prstGeom>
        </p:spPr>
      </p:pic>
      <p:sp>
        <p:nvSpPr>
          <p:cNvPr id="123" name="TextBox 9">
            <a:extLst>
              <a:ext uri="{FF2B5EF4-FFF2-40B4-BE49-F238E27FC236}">
                <a16:creationId xmlns:a16="http://schemas.microsoft.com/office/drawing/2014/main" id="{D0A60DE6-7D49-4857-A361-01F92A0573C1}"/>
              </a:ext>
            </a:extLst>
          </p:cNvPr>
          <p:cNvSpPr txBox="1"/>
          <p:nvPr/>
        </p:nvSpPr>
        <p:spPr>
          <a:xfrm>
            <a:off x="2556354" y="2427799"/>
            <a:ext cx="7605575" cy="2423805"/>
          </a:xfrm>
          <a:prstGeom prst="rect">
            <a:avLst/>
          </a:prstGeom>
        </p:spPr>
        <p:txBody>
          <a:bodyPr wrap="square" lIns="0" tIns="0" rIns="0" bIns="0" rtlCol="0" anchor="t">
            <a:spAutoFit/>
          </a:bodyPr>
          <a:lstStyle/>
          <a:p>
            <a:pPr algn="ctr">
              <a:lnSpc>
                <a:spcPct val="114000"/>
              </a:lnSpc>
            </a:pPr>
            <a:r>
              <a:rPr lang="en-US" sz="7200" b="1" dirty="0">
                <a:solidFill>
                  <a:srgbClr val="BB332A"/>
                </a:solidFill>
                <a:latin typeface="#9Slide07 IcielCadena" panose="02000503000000020004" pitchFamily="2" charset="0"/>
                <a:cs typeface="Arial" panose="020B0604020202020204" pitchFamily="34" charset="0"/>
              </a:rPr>
              <a:t>AI LÀ THỦY TỔ LOÀI NGƯỜI</a:t>
            </a:r>
          </a:p>
        </p:txBody>
      </p:sp>
      <p:sp>
        <p:nvSpPr>
          <p:cNvPr id="124" name="TextBox 16">
            <a:extLst>
              <a:ext uri="{FF2B5EF4-FFF2-40B4-BE49-F238E27FC236}">
                <a16:creationId xmlns:a16="http://schemas.microsoft.com/office/drawing/2014/main" id="{812E9346-C721-47F8-A711-090F7D7B2CDE}"/>
              </a:ext>
            </a:extLst>
          </p:cNvPr>
          <p:cNvSpPr txBox="1"/>
          <p:nvPr/>
        </p:nvSpPr>
        <p:spPr>
          <a:xfrm>
            <a:off x="2097166" y="4929529"/>
            <a:ext cx="7997668" cy="786241"/>
          </a:xfrm>
          <a:prstGeom prst="rect">
            <a:avLst/>
          </a:prstGeom>
        </p:spPr>
        <p:txBody>
          <a:bodyPr lIns="0" tIns="0" rIns="0" bIns="0" rtlCol="0" anchor="t">
            <a:spAutoFit/>
          </a:bodyPr>
          <a:lstStyle/>
          <a:p>
            <a:pPr algn="ctr">
              <a:lnSpc>
                <a:spcPts val="6719"/>
              </a:lnSpc>
            </a:pPr>
            <a:r>
              <a:rPr lang="en-US" sz="4800">
                <a:solidFill>
                  <a:srgbClr val="065928"/>
                </a:solidFill>
                <a:latin typeface="Gaegu Bold"/>
              </a:rPr>
              <a:t>Trang 70</a:t>
            </a:r>
          </a:p>
        </p:txBody>
      </p:sp>
      <p:sp>
        <p:nvSpPr>
          <p:cNvPr id="2" name="Rectangle 1"/>
          <p:cNvSpPr/>
          <p:nvPr/>
        </p:nvSpPr>
        <p:spPr>
          <a:xfrm>
            <a:off x="990600" y="314120"/>
            <a:ext cx="9822497"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TRƯỜNG TIỂU HỌC ÁI MỘ A</a:t>
            </a:r>
          </a:p>
        </p:txBody>
      </p:sp>
      <p:sp>
        <p:nvSpPr>
          <p:cNvPr id="4" name="TextBox 3"/>
          <p:cNvSpPr txBox="1"/>
          <p:nvPr/>
        </p:nvSpPr>
        <p:spPr>
          <a:xfrm>
            <a:off x="6771199" y="5826509"/>
            <a:ext cx="4745650" cy="430887"/>
          </a:xfrm>
          <a:prstGeom prst="rect">
            <a:avLst/>
          </a:prstGeom>
          <a:noFill/>
        </p:spPr>
        <p:txBody>
          <a:bodyPr wrap="square" lIns="0" tIns="0" rIns="0" bIns="0" rtlCol="0">
            <a:spAutoFit/>
          </a:bodyPr>
          <a:lstStyle/>
          <a:p>
            <a:pPr algn="l"/>
            <a:r>
              <a:rPr lang="en-US" sz="2800" b="1" dirty="0" err="1">
                <a:solidFill>
                  <a:srgbClr val="0070C0"/>
                </a:solidFill>
                <a:latin typeface="Times New Roman" panose="02020603050405020304" pitchFamily="18" charset="0"/>
                <a:cs typeface="Times New Roman" panose="02020603050405020304" pitchFamily="18" charset="0"/>
              </a:rPr>
              <a:t>Giáo</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viên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a:solidFill>
                  <a:srgbClr val="0070C0"/>
                </a:solidFill>
                <a:latin typeface="Times New Roman" panose="02020603050405020304" pitchFamily="18" charset="0"/>
                <a:cs typeface="Times New Roman" panose="02020603050405020304" pitchFamily="18" charset="0"/>
              </a:rPr>
              <a:t>: Đặng Sáu</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079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C73B2FDA-90AC-42CF-9894-672AAF21CDCD}"/>
              </a:ext>
            </a:extLst>
          </p:cNvPr>
          <p:cNvGrpSpPr/>
          <p:nvPr/>
        </p:nvGrpSpPr>
        <p:grpSpPr>
          <a:xfrm>
            <a:off x="610645" y="1730550"/>
            <a:ext cx="2506663" cy="1629136"/>
            <a:chOff x="598984" y="1958926"/>
            <a:chExt cx="2506663" cy="1629136"/>
          </a:xfrm>
        </p:grpSpPr>
        <p:sp>
          <p:nvSpPr>
            <p:cNvPr id="4" name="TextBox 3">
              <a:extLst>
                <a:ext uri="{FF2B5EF4-FFF2-40B4-BE49-F238E27FC236}">
                  <a16:creationId xmlns:a16="http://schemas.microsoft.com/office/drawing/2014/main" id="{F5ADC11F-B907-4A27-B037-54DEC5485DCE}"/>
                </a:ext>
              </a:extLst>
            </p:cNvPr>
            <p:cNvSpPr txBox="1"/>
            <p:nvPr/>
          </p:nvSpPr>
          <p:spPr>
            <a:xfrm>
              <a:off x="598984" y="1958926"/>
              <a:ext cx="2506663" cy="58420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Trung</a:t>
              </a:r>
              <a:r>
                <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Quốc</a:t>
              </a:r>
              <a:endPar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9C627253-7C65-4532-898F-E5937F84A3DA}"/>
                </a:ext>
              </a:extLst>
            </p:cNvPr>
            <p:cNvSpPr txBox="1"/>
            <p:nvPr/>
          </p:nvSpPr>
          <p:spPr>
            <a:xfrm>
              <a:off x="661107" y="2475580"/>
              <a:ext cx="1524000" cy="585787"/>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Nữ</a:t>
              </a:r>
              <a:r>
                <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Oa</a:t>
              </a:r>
              <a:endPar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1D1892C4-3EC5-4F09-B849-FA80C2F8BB97}"/>
                </a:ext>
              </a:extLst>
            </p:cNvPr>
            <p:cNvSpPr txBox="1"/>
            <p:nvPr/>
          </p:nvSpPr>
          <p:spPr>
            <a:xfrm>
              <a:off x="635925" y="3003862"/>
              <a:ext cx="1524000" cy="58420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Ấn</a:t>
              </a:r>
              <a:r>
                <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Độ</a:t>
              </a:r>
              <a:endPar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grpSp>
      <p:grpSp>
        <p:nvGrpSpPr>
          <p:cNvPr id="7" name="Group 1">
            <a:extLst>
              <a:ext uri="{FF2B5EF4-FFF2-40B4-BE49-F238E27FC236}">
                <a16:creationId xmlns:a16="http://schemas.microsoft.com/office/drawing/2014/main" id="{4EB319CB-5D8C-4411-80DA-7D7E0DDAA571}"/>
              </a:ext>
            </a:extLst>
          </p:cNvPr>
          <p:cNvGrpSpPr>
            <a:grpSpLocks/>
          </p:cNvGrpSpPr>
          <p:nvPr/>
        </p:nvGrpSpPr>
        <p:grpSpPr bwMode="auto">
          <a:xfrm>
            <a:off x="635925" y="3796634"/>
            <a:ext cx="3211686" cy="2194727"/>
            <a:chOff x="439124" y="3884409"/>
            <a:chExt cx="2857287" cy="2196886"/>
          </a:xfrm>
        </p:grpSpPr>
        <p:sp>
          <p:nvSpPr>
            <p:cNvPr id="8" name="TextBox 7">
              <a:extLst>
                <a:ext uri="{FF2B5EF4-FFF2-40B4-BE49-F238E27FC236}">
                  <a16:creationId xmlns:a16="http://schemas.microsoft.com/office/drawing/2014/main" id="{2E821132-33AF-4E6D-90C3-F286473EC63A}"/>
                </a:ext>
              </a:extLst>
            </p:cNvPr>
            <p:cNvSpPr txBox="1"/>
            <p:nvPr/>
          </p:nvSpPr>
          <p:spPr>
            <a:xfrm>
              <a:off x="472459" y="3884409"/>
              <a:ext cx="1523887"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A-</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đam</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id="{A0577D75-CE4A-497D-9BCF-43E651AD1F83}"/>
                </a:ext>
              </a:extLst>
            </p:cNvPr>
            <p:cNvSpPr txBox="1"/>
            <p:nvPr/>
          </p:nvSpPr>
          <p:spPr>
            <a:xfrm>
              <a:off x="458925" y="4415751"/>
              <a:ext cx="1523887"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Ê-</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va</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10" name="TextBox 9">
              <a:extLst>
                <a:ext uri="{FF2B5EF4-FFF2-40B4-BE49-F238E27FC236}">
                  <a16:creationId xmlns:a16="http://schemas.microsoft.com/office/drawing/2014/main" id="{4880FBE8-5C94-4687-80C9-261982E4DDAB}"/>
                </a:ext>
              </a:extLst>
            </p:cNvPr>
            <p:cNvSpPr txBox="1"/>
            <p:nvPr/>
          </p:nvSpPr>
          <p:spPr>
            <a:xfrm>
              <a:off x="458925" y="4966441"/>
              <a:ext cx="1771518"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Bra-</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hma</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ACC688BC-9B99-4AE7-AE38-C711C6866DA2}"/>
                </a:ext>
              </a:extLst>
            </p:cNvPr>
            <p:cNvSpPr txBox="1"/>
            <p:nvPr/>
          </p:nvSpPr>
          <p:spPr>
            <a:xfrm>
              <a:off x="439124" y="5495945"/>
              <a:ext cx="2857287" cy="58535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Sác-lơ</a:t>
              </a: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Đác-uyn</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grpSp>
      <p:sp>
        <p:nvSpPr>
          <p:cNvPr id="13" name="Rectangle 12">
            <a:extLst>
              <a:ext uri="{FF2B5EF4-FFF2-40B4-BE49-F238E27FC236}">
                <a16:creationId xmlns:a16="http://schemas.microsoft.com/office/drawing/2014/main" id="{E49813A1-4377-473C-BFFE-9DD197B0D54B}"/>
              </a:ext>
            </a:extLst>
          </p:cNvPr>
          <p:cNvSpPr>
            <a:spLocks noChangeArrowheads="1"/>
          </p:cNvSpPr>
          <p:nvPr/>
        </p:nvSpPr>
        <p:spPr bwMode="auto">
          <a:xfrm>
            <a:off x="3659459" y="1662073"/>
            <a:ext cx="7941909" cy="1815882"/>
          </a:xfrm>
          <a:prstGeom prst="rect">
            <a:avLst/>
          </a:prstGeom>
          <a:solidFill>
            <a:schemeClr val="accent3">
              <a:lumMod val="40000"/>
              <a:lumOff val="60000"/>
            </a:schemeClr>
          </a:solidFill>
          <a:ln>
            <a:noFill/>
          </a:ln>
        </p:spPr>
        <p:txBody>
          <a:bodyPr wrap="square">
            <a:spAutoFit/>
          </a:bodyPr>
          <a:lstStyle>
            <a:lvl1pPr marL="5715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b="1">
                <a:latin typeface="#9Slide02 Noi dung dai" panose="02000000000000000000" pitchFamily="2" charset="0"/>
                <a:ea typeface="#9Slide02 Noi dung dai" panose="02000000000000000000" pitchFamily="2" charset="0"/>
                <a:cs typeface="Times New Roman" panose="02020603050405020304" pitchFamily="18" charset="0"/>
              </a:rPr>
              <a:t>1. Có một số tên người, tên địa lí nước ngoài viết giống như cách viết tên riêng Việt Nam. Đó là những tên riêng được phiên âm theo âm Hán Việt.</a:t>
            </a:r>
          </a:p>
        </p:txBody>
      </p:sp>
      <p:sp>
        <p:nvSpPr>
          <p:cNvPr id="14" name="Rectangle 13">
            <a:extLst>
              <a:ext uri="{FF2B5EF4-FFF2-40B4-BE49-F238E27FC236}">
                <a16:creationId xmlns:a16="http://schemas.microsoft.com/office/drawing/2014/main" id="{7A9BD7E6-80F4-4B04-A3C0-AFBE8EAEDD16}"/>
              </a:ext>
            </a:extLst>
          </p:cNvPr>
          <p:cNvSpPr>
            <a:spLocks noChangeArrowheads="1"/>
          </p:cNvSpPr>
          <p:nvPr/>
        </p:nvSpPr>
        <p:spPr bwMode="auto">
          <a:xfrm>
            <a:off x="3663176" y="3928937"/>
            <a:ext cx="7941909" cy="1815882"/>
          </a:xfrm>
          <a:prstGeom prst="rect">
            <a:avLst/>
          </a:prstGeom>
          <a:solidFill>
            <a:schemeClr val="accent5">
              <a:lumMod val="40000"/>
              <a:lumOff val="60000"/>
            </a:schemeClr>
          </a:solidFill>
          <a:ln>
            <a:noFill/>
          </a:ln>
        </p:spPr>
        <p:txBody>
          <a:bodyPr wrap="square">
            <a:spAutoFit/>
          </a:bodyPr>
          <a:lstStyle>
            <a:lvl1pPr marL="5715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2.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Khi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viết</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tên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người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tên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địa</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lí</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nước</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ngoài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ta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viết</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hoa</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chữ</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cái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đầu</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của</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mỗi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bộ</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phận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tạo</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thành</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tên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đó</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Nếu</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bộ</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phận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tạo</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thành</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tên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gồm</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nhiều</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tiếng</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thì</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giữa</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các</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tiếng</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cần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có</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dấu</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gạch</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nối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p>
        </p:txBody>
      </p:sp>
      <p:sp>
        <p:nvSpPr>
          <p:cNvPr id="15" name="圆角矩形 7">
            <a:extLst>
              <a:ext uri="{FF2B5EF4-FFF2-40B4-BE49-F238E27FC236}">
                <a16:creationId xmlns:a16="http://schemas.microsoft.com/office/drawing/2014/main" id="{6C566385-305A-453A-88D1-C85333FEB3C4}"/>
              </a:ext>
            </a:extLst>
          </p:cNvPr>
          <p:cNvSpPr/>
          <p:nvPr/>
        </p:nvSpPr>
        <p:spPr>
          <a:xfrm>
            <a:off x="1582738" y="389137"/>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vi-VN"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Nhận xét cách viết hoa tên người, tên địa lí nước ngoài</a:t>
            </a:r>
          </a:p>
        </p:txBody>
      </p:sp>
      <p:grpSp>
        <p:nvGrpSpPr>
          <p:cNvPr id="16" name="Google Shape;2490;p63">
            <a:extLst>
              <a:ext uri="{FF2B5EF4-FFF2-40B4-BE49-F238E27FC236}">
                <a16:creationId xmlns:a16="http://schemas.microsoft.com/office/drawing/2014/main" id="{7C44F99B-07C9-4956-A14E-8BF7A21571C0}"/>
              </a:ext>
            </a:extLst>
          </p:cNvPr>
          <p:cNvGrpSpPr/>
          <p:nvPr/>
        </p:nvGrpSpPr>
        <p:grpSpPr>
          <a:xfrm>
            <a:off x="558894" y="254955"/>
            <a:ext cx="1305083" cy="1071069"/>
            <a:chOff x="5987800" y="1933025"/>
            <a:chExt cx="878975" cy="836725"/>
          </a:xfrm>
        </p:grpSpPr>
        <p:sp>
          <p:nvSpPr>
            <p:cNvPr id="17" name="Google Shape;2491;p63">
              <a:extLst>
                <a:ext uri="{FF2B5EF4-FFF2-40B4-BE49-F238E27FC236}">
                  <a16:creationId xmlns:a16="http://schemas.microsoft.com/office/drawing/2014/main" id="{F4E73A17-6CB6-4DE6-AC7A-EF07B3C59292}"/>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18" name="Google Shape;2492;p63">
              <a:extLst>
                <a:ext uri="{FF2B5EF4-FFF2-40B4-BE49-F238E27FC236}">
                  <a16:creationId xmlns:a16="http://schemas.microsoft.com/office/drawing/2014/main" id="{F7A79E14-984C-4CE2-BA1A-203A20E2047C}"/>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19" name="Google Shape;2493;p63">
              <a:extLst>
                <a:ext uri="{FF2B5EF4-FFF2-40B4-BE49-F238E27FC236}">
                  <a16:creationId xmlns:a16="http://schemas.microsoft.com/office/drawing/2014/main" id="{B618440F-0321-41B2-AD9D-6D44DDAB6750}"/>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0" name="Google Shape;2494;p63">
              <a:extLst>
                <a:ext uri="{FF2B5EF4-FFF2-40B4-BE49-F238E27FC236}">
                  <a16:creationId xmlns:a16="http://schemas.microsoft.com/office/drawing/2014/main" id="{78ED5E49-541C-43BB-B039-B8F2A2036E41}"/>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1" name="Google Shape;2495;p63">
              <a:extLst>
                <a:ext uri="{FF2B5EF4-FFF2-40B4-BE49-F238E27FC236}">
                  <a16:creationId xmlns:a16="http://schemas.microsoft.com/office/drawing/2014/main" id="{043662FD-2DEC-49E9-91EA-DAB844FA0B55}"/>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2" name="Google Shape;2496;p63">
              <a:extLst>
                <a:ext uri="{FF2B5EF4-FFF2-40B4-BE49-F238E27FC236}">
                  <a16:creationId xmlns:a16="http://schemas.microsoft.com/office/drawing/2014/main" id="{3245AEEF-D4B4-4722-A52B-FFAE49130B19}"/>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3" name="Google Shape;2497;p63">
              <a:extLst>
                <a:ext uri="{FF2B5EF4-FFF2-40B4-BE49-F238E27FC236}">
                  <a16:creationId xmlns:a16="http://schemas.microsoft.com/office/drawing/2014/main" id="{0C338A75-F458-45C2-8E2C-AAA3F69B5817}"/>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4" name="Google Shape;2498;p63">
              <a:extLst>
                <a:ext uri="{FF2B5EF4-FFF2-40B4-BE49-F238E27FC236}">
                  <a16:creationId xmlns:a16="http://schemas.microsoft.com/office/drawing/2014/main" id="{BB620677-AB65-4C23-A4CA-96B91E87D64E}"/>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5" name="Google Shape;2499;p63">
              <a:extLst>
                <a:ext uri="{FF2B5EF4-FFF2-40B4-BE49-F238E27FC236}">
                  <a16:creationId xmlns:a16="http://schemas.microsoft.com/office/drawing/2014/main" id="{CE33443F-AF8E-45D5-A68D-C94012BB4DC2}"/>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6" name="Google Shape;2500;p63">
              <a:extLst>
                <a:ext uri="{FF2B5EF4-FFF2-40B4-BE49-F238E27FC236}">
                  <a16:creationId xmlns:a16="http://schemas.microsoft.com/office/drawing/2014/main" id="{5ACDD28B-6EED-4CA8-A750-97D7F2A75D66}"/>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7" name="Google Shape;2501;p63">
              <a:extLst>
                <a:ext uri="{FF2B5EF4-FFF2-40B4-BE49-F238E27FC236}">
                  <a16:creationId xmlns:a16="http://schemas.microsoft.com/office/drawing/2014/main" id="{5E222BA0-E032-4E3C-8B31-F49EF4F6A9BE}"/>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8" name="Google Shape;2502;p63">
              <a:extLst>
                <a:ext uri="{FF2B5EF4-FFF2-40B4-BE49-F238E27FC236}">
                  <a16:creationId xmlns:a16="http://schemas.microsoft.com/office/drawing/2014/main" id="{37849956-BD6D-49EF-8662-0946B64114AC}"/>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9" name="Google Shape;2503;p63">
              <a:extLst>
                <a:ext uri="{FF2B5EF4-FFF2-40B4-BE49-F238E27FC236}">
                  <a16:creationId xmlns:a16="http://schemas.microsoft.com/office/drawing/2014/main" id="{4A9C100C-0DCC-4E1E-940D-1223E184C0C7}"/>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0" name="Google Shape;2504;p63">
              <a:extLst>
                <a:ext uri="{FF2B5EF4-FFF2-40B4-BE49-F238E27FC236}">
                  <a16:creationId xmlns:a16="http://schemas.microsoft.com/office/drawing/2014/main" id="{7110AB60-6A08-4490-B747-511A2A635C9D}"/>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1" name="Google Shape;2505;p63">
              <a:extLst>
                <a:ext uri="{FF2B5EF4-FFF2-40B4-BE49-F238E27FC236}">
                  <a16:creationId xmlns:a16="http://schemas.microsoft.com/office/drawing/2014/main" id="{266D54D2-1E50-4915-A130-6E171AE6D4DD}"/>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2" name="Google Shape;2506;p63">
              <a:extLst>
                <a:ext uri="{FF2B5EF4-FFF2-40B4-BE49-F238E27FC236}">
                  <a16:creationId xmlns:a16="http://schemas.microsoft.com/office/drawing/2014/main" id="{5AA1BA05-DFA8-4FDA-8BD0-C9A4E1D2935D}"/>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3" name="Google Shape;2507;p63">
              <a:extLst>
                <a:ext uri="{FF2B5EF4-FFF2-40B4-BE49-F238E27FC236}">
                  <a16:creationId xmlns:a16="http://schemas.microsoft.com/office/drawing/2014/main" id="{A1978082-8994-463A-9824-9D940F820092}"/>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grpSp>
    </p:spTree>
    <p:extLst>
      <p:ext uri="{BB962C8B-B14F-4D97-AF65-F5344CB8AC3E}">
        <p14:creationId xmlns:p14="http://schemas.microsoft.com/office/powerpoint/2010/main" val="209412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20EA959D-7111-4256-8EC2-14B8D5559BEC}"/>
              </a:ext>
            </a:extLst>
          </p:cNvPr>
          <p:cNvPicPr>
            <a:picLocks noChangeAspect="1"/>
          </p:cNvPicPr>
          <p:nvPr/>
        </p:nvPicPr>
        <p:blipFill>
          <a:blip r:embed="rId3"/>
          <a:stretch>
            <a:fillRect/>
          </a:stretch>
        </p:blipFill>
        <p:spPr>
          <a:xfrm>
            <a:off x="0" y="0"/>
            <a:ext cx="12192000" cy="6858000"/>
          </a:xfrm>
          <a:prstGeom prst="rect">
            <a:avLst/>
          </a:prstGeom>
        </p:spPr>
      </p:pic>
      <p:sp>
        <p:nvSpPr>
          <p:cNvPr id="58" name="圆角矩形 7">
            <a:extLst>
              <a:ext uri="{FF2B5EF4-FFF2-40B4-BE49-F238E27FC236}">
                <a16:creationId xmlns:a16="http://schemas.microsoft.com/office/drawing/2014/main" id="{BF0F85F2-384E-4086-837F-9C25BED15B22}"/>
              </a:ext>
            </a:extLst>
          </p:cNvPr>
          <p:cNvSpPr/>
          <p:nvPr/>
        </p:nvSpPr>
        <p:spPr>
          <a:xfrm>
            <a:off x="3941228" y="914400"/>
            <a:ext cx="4309543" cy="63360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a:solidFill>
                  <a:srgbClr val="002060"/>
                </a:solidFill>
                <a:latin typeface="#9Slide03 Arima Madurai Black" panose="00000A00000000000000" pitchFamily="2" charset="0"/>
                <a:ea typeface="黑体" panose="02010609060101010101" pitchFamily="49" charset="-122"/>
                <a:cs typeface="#9Slide03 Arima Madurai Black" panose="00000A00000000000000" pitchFamily="2" charset="0"/>
              </a:rPr>
              <a:t>Luyện viết từ khó</a:t>
            </a:r>
            <a:endParaRPr kumimoji="0" lang="zh-CN" altLang="en-US" sz="4000" i="0" u="none" strike="noStrike" kern="1200" cap="none" spc="0" normalizeH="0" baseline="0" noProof="0" dirty="0">
              <a:ln>
                <a:noFill/>
              </a:ln>
              <a:solidFill>
                <a:srgbClr val="002060"/>
              </a:solidFill>
              <a:effectLst/>
              <a:uLnTx/>
              <a:uFillTx/>
              <a:latin typeface="#9Slide03 Arima Madurai Black" panose="00000A00000000000000" pitchFamily="2" charset="0"/>
              <a:ea typeface="黑体" panose="02010609060101010101" pitchFamily="49" charset="-122"/>
              <a:cs typeface="#9Slide03 Arima Madurai Black" panose="00000A00000000000000" pitchFamily="2" charset="0"/>
            </a:endParaRPr>
          </a:p>
        </p:txBody>
      </p:sp>
      <p:grpSp>
        <p:nvGrpSpPr>
          <p:cNvPr id="80" name="Group 79">
            <a:extLst>
              <a:ext uri="{FF2B5EF4-FFF2-40B4-BE49-F238E27FC236}">
                <a16:creationId xmlns:a16="http://schemas.microsoft.com/office/drawing/2014/main" id="{838673F0-C16F-45CF-984B-1F28048A8509}"/>
              </a:ext>
            </a:extLst>
          </p:cNvPr>
          <p:cNvGrpSpPr/>
          <p:nvPr/>
        </p:nvGrpSpPr>
        <p:grpSpPr>
          <a:xfrm>
            <a:off x="1600200" y="2362200"/>
            <a:ext cx="3810000" cy="762000"/>
            <a:chOff x="1600200" y="2362200"/>
            <a:chExt cx="3505200" cy="762000"/>
          </a:xfrm>
        </p:grpSpPr>
        <p:pic>
          <p:nvPicPr>
            <p:cNvPr id="4098" name="Picture 2" descr="Phim Hoạt Hình Bánh Chưng Hình ảnh | Định dạng hình ảnh PNG 400379939|  vn.lovepik.com">
              <a:extLst>
                <a:ext uri="{FF2B5EF4-FFF2-40B4-BE49-F238E27FC236}">
                  <a16:creationId xmlns:a16="http://schemas.microsoft.com/office/drawing/2014/main" id="{7C8651DA-4EC6-4A10-A7C6-F607A4B4B3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1" name="圆角矩形 7">
              <a:extLst>
                <a:ext uri="{FF2B5EF4-FFF2-40B4-BE49-F238E27FC236}">
                  <a16:creationId xmlns:a16="http://schemas.microsoft.com/office/drawing/2014/main" id="{CAA3C920-6C95-4DEA-B98C-EBADA181BD94}"/>
                </a:ext>
              </a:extLst>
            </p:cNvPr>
            <p:cNvSpPr/>
            <p:nvPr/>
          </p:nvSpPr>
          <p:spPr>
            <a:xfrm>
              <a:off x="2362200" y="2408076"/>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Calibri" panose="020F0502020204030204" pitchFamily="34" charset="0"/>
                  <a:ea typeface="黑体" panose="02010609060101010101" pitchFamily="49" charset="-122"/>
                  <a:cs typeface="Calibri" panose="020F0502020204030204" pitchFamily="34" charset="0"/>
                </a:rPr>
                <a:t>truyền thuyết</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83" name="Group 82">
            <a:extLst>
              <a:ext uri="{FF2B5EF4-FFF2-40B4-BE49-F238E27FC236}">
                <a16:creationId xmlns:a16="http://schemas.microsoft.com/office/drawing/2014/main" id="{926E1F99-5F51-49BE-BA1F-C557794C7629}"/>
              </a:ext>
            </a:extLst>
          </p:cNvPr>
          <p:cNvGrpSpPr/>
          <p:nvPr/>
        </p:nvGrpSpPr>
        <p:grpSpPr>
          <a:xfrm>
            <a:off x="6400800" y="2349191"/>
            <a:ext cx="3481685" cy="775986"/>
            <a:chOff x="1600200" y="2348214"/>
            <a:chExt cx="3203150" cy="775986"/>
          </a:xfrm>
        </p:grpSpPr>
        <p:pic>
          <p:nvPicPr>
            <p:cNvPr id="84" name="Picture 2" descr="Phim Hoạt Hình Bánh Chưng Hình ảnh | Định dạng hình ảnh PNG 400379939|  vn.lovepik.com">
              <a:extLst>
                <a:ext uri="{FF2B5EF4-FFF2-40B4-BE49-F238E27FC236}">
                  <a16:creationId xmlns:a16="http://schemas.microsoft.com/office/drawing/2014/main" id="{60FDDC8A-12DC-418D-8AEC-0567FBA827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5" name="圆角矩形 7">
              <a:extLst>
                <a:ext uri="{FF2B5EF4-FFF2-40B4-BE49-F238E27FC236}">
                  <a16:creationId xmlns:a16="http://schemas.microsoft.com/office/drawing/2014/main" id="{D9A21191-CE93-4983-A580-051C82CE3422}"/>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dirty="0">
                  <a:solidFill>
                    <a:srgbClr val="002060"/>
                  </a:solidFill>
                  <a:latin typeface="Calibri" panose="020F0502020204030204" pitchFamily="34" charset="0"/>
                  <a:ea typeface="黑体" panose="02010609060101010101" pitchFamily="49" charset="-122"/>
                  <a:cs typeface="Calibri" panose="020F0502020204030204" pitchFamily="34" charset="0"/>
                </a:rPr>
                <a:t>Bra-</a:t>
              </a:r>
              <a:r>
                <a:rPr lang="en-US" altLang="zh-CN" sz="3600" kern="1200" dirty="0" err="1">
                  <a:solidFill>
                    <a:srgbClr val="002060"/>
                  </a:solidFill>
                  <a:latin typeface="Calibri" panose="020F0502020204030204" pitchFamily="34" charset="0"/>
                  <a:ea typeface="黑体" panose="02010609060101010101" pitchFamily="49" charset="-122"/>
                  <a:cs typeface="Calibri" panose="020F0502020204030204" pitchFamily="34" charset="0"/>
                </a:rPr>
                <a:t>hma</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86" name="Group 85">
            <a:extLst>
              <a:ext uri="{FF2B5EF4-FFF2-40B4-BE49-F238E27FC236}">
                <a16:creationId xmlns:a16="http://schemas.microsoft.com/office/drawing/2014/main" id="{4868C191-E1FE-40F0-BA71-8A7138222935}"/>
              </a:ext>
            </a:extLst>
          </p:cNvPr>
          <p:cNvGrpSpPr/>
          <p:nvPr/>
        </p:nvGrpSpPr>
        <p:grpSpPr>
          <a:xfrm>
            <a:off x="1626220" y="4024614"/>
            <a:ext cx="3481685" cy="775986"/>
            <a:chOff x="1600200" y="2348214"/>
            <a:chExt cx="3203150" cy="775986"/>
          </a:xfrm>
        </p:grpSpPr>
        <p:pic>
          <p:nvPicPr>
            <p:cNvPr id="87" name="Picture 2" descr="Phim Hoạt Hình Bánh Chưng Hình ảnh | Định dạng hình ảnh PNG 400379939|  vn.lovepik.com">
              <a:extLst>
                <a:ext uri="{FF2B5EF4-FFF2-40B4-BE49-F238E27FC236}">
                  <a16:creationId xmlns:a16="http://schemas.microsoft.com/office/drawing/2014/main" id="{1B9E24A9-5DE3-4FAB-A292-043BAEE199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8" name="圆角矩形 7">
              <a:extLst>
                <a:ext uri="{FF2B5EF4-FFF2-40B4-BE49-F238E27FC236}">
                  <a16:creationId xmlns:a16="http://schemas.microsoft.com/office/drawing/2014/main" id="{655B0F8B-CB07-49A1-B0D8-2B3F81FF0486}"/>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Calibri" panose="020F0502020204030204" pitchFamily="34" charset="0"/>
                  <a:ea typeface="黑体" panose="02010609060101010101" pitchFamily="49" charset="-122"/>
                  <a:cs typeface="Calibri" panose="020F0502020204030204" pitchFamily="34" charset="0"/>
                </a:rPr>
                <a:t>muôn loài</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89" name="Group 88">
            <a:extLst>
              <a:ext uri="{FF2B5EF4-FFF2-40B4-BE49-F238E27FC236}">
                <a16:creationId xmlns:a16="http://schemas.microsoft.com/office/drawing/2014/main" id="{45F9BAF0-EE44-4872-B15B-61F9FEB17658}"/>
              </a:ext>
            </a:extLst>
          </p:cNvPr>
          <p:cNvGrpSpPr/>
          <p:nvPr/>
        </p:nvGrpSpPr>
        <p:grpSpPr>
          <a:xfrm>
            <a:off x="6400800" y="3980324"/>
            <a:ext cx="3481685" cy="775986"/>
            <a:chOff x="1600200" y="2348214"/>
            <a:chExt cx="3203150" cy="775986"/>
          </a:xfrm>
        </p:grpSpPr>
        <p:pic>
          <p:nvPicPr>
            <p:cNvPr id="90" name="Picture 2" descr="Phim Hoạt Hình Bánh Chưng Hình ảnh | Định dạng hình ảnh PNG 400379939|  vn.lovepik.com">
              <a:extLst>
                <a:ext uri="{FF2B5EF4-FFF2-40B4-BE49-F238E27FC236}">
                  <a16:creationId xmlns:a16="http://schemas.microsoft.com/office/drawing/2014/main" id="{CD9DD482-37E6-44BD-B94A-3334478385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91" name="圆角矩形 7">
              <a:extLst>
                <a:ext uri="{FF2B5EF4-FFF2-40B4-BE49-F238E27FC236}">
                  <a16:creationId xmlns:a16="http://schemas.microsoft.com/office/drawing/2014/main" id="{2E537F91-E5A9-4EDF-87EF-0B5EAA9A9FF7}"/>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Calibri" panose="020F0502020204030204" pitchFamily="34" charset="0"/>
                  <a:ea typeface="黑体" panose="02010609060101010101" pitchFamily="49" charset="-122"/>
                  <a:cs typeface="Calibri" panose="020F0502020204030204" pitchFamily="34" charset="0"/>
                </a:rPr>
                <a:t>nghiên cứu</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spTree>
    <p:extLst>
      <p:ext uri="{BB962C8B-B14F-4D97-AF65-F5344CB8AC3E}">
        <p14:creationId xmlns:p14="http://schemas.microsoft.com/office/powerpoint/2010/main" val="26760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5C26EA2C-FFAF-47BC-BCDD-62A13AA01E58}"/>
              </a:ext>
            </a:extLst>
          </p:cNvPr>
          <p:cNvPicPr>
            <a:picLocks noChangeAspect="1"/>
          </p:cNvPicPr>
          <p:nvPr/>
        </p:nvPicPr>
        <p:blipFill>
          <a:blip r:embed="rId3"/>
          <a:stretch>
            <a:fillRect/>
          </a:stretch>
        </p:blipFill>
        <p:spPr>
          <a:xfrm>
            <a:off x="37171" y="0"/>
            <a:ext cx="12206858" cy="6858000"/>
          </a:xfrm>
          <a:prstGeom prst="rect">
            <a:avLst/>
          </a:prstGeom>
        </p:spPr>
      </p:pic>
      <p:sp>
        <p:nvSpPr>
          <p:cNvPr id="83" name="Google Shape;3283;p57">
            <a:extLst>
              <a:ext uri="{FF2B5EF4-FFF2-40B4-BE49-F238E27FC236}">
                <a16:creationId xmlns:a16="http://schemas.microsoft.com/office/drawing/2014/main" id="{5EB32806-FE19-4D4F-AAD5-ED04592E3337}"/>
              </a:ext>
            </a:extLst>
          </p:cNvPr>
          <p:cNvSpPr/>
          <p:nvPr/>
        </p:nvSpPr>
        <p:spPr>
          <a:xfrm>
            <a:off x="2501887" y="1405319"/>
            <a:ext cx="7142000"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p>
        </p:txBody>
      </p:sp>
      <p:sp>
        <p:nvSpPr>
          <p:cNvPr id="84" name="Google Shape;3284;p57">
            <a:extLst>
              <a:ext uri="{FF2B5EF4-FFF2-40B4-BE49-F238E27FC236}">
                <a16:creationId xmlns:a16="http://schemas.microsoft.com/office/drawing/2014/main" id="{ECF640DC-5A40-4964-BED5-41915EA57D4B}"/>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85" name="Google Shape;3287;p57">
            <a:extLst>
              <a:ext uri="{FF2B5EF4-FFF2-40B4-BE49-F238E27FC236}">
                <a16:creationId xmlns:a16="http://schemas.microsoft.com/office/drawing/2014/main" id="{13C1B482-BB10-44C2-B0FC-C3FFFBBA363B}"/>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p>
        </p:txBody>
      </p:sp>
      <p:sp>
        <p:nvSpPr>
          <p:cNvPr id="86" name="Google Shape;3288;p57">
            <a:extLst>
              <a:ext uri="{FF2B5EF4-FFF2-40B4-BE49-F238E27FC236}">
                <a16:creationId xmlns:a16="http://schemas.microsoft.com/office/drawing/2014/main" id="{171B347D-AEF4-4E75-B94F-8E26E41F7FFD}"/>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87" name="Google Shape;3289;p57">
            <a:extLst>
              <a:ext uri="{FF2B5EF4-FFF2-40B4-BE49-F238E27FC236}">
                <a16:creationId xmlns:a16="http://schemas.microsoft.com/office/drawing/2014/main" id="{9FB85726-DDAB-491F-AB51-0C3AD9C83766}"/>
              </a:ext>
            </a:extLst>
          </p:cNvPr>
          <p:cNvSpPr/>
          <p:nvPr/>
        </p:nvSpPr>
        <p:spPr>
          <a:xfrm flipH="1">
            <a:off x="5334000" y="5353778"/>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88" name="Google Shape;3290;p57">
            <a:extLst>
              <a:ext uri="{FF2B5EF4-FFF2-40B4-BE49-F238E27FC236}">
                <a16:creationId xmlns:a16="http://schemas.microsoft.com/office/drawing/2014/main" id="{EE045005-D96D-4FCD-A43B-AF48C79A6BE0}"/>
              </a:ext>
            </a:extLst>
          </p:cNvPr>
          <p:cNvGrpSpPr/>
          <p:nvPr/>
        </p:nvGrpSpPr>
        <p:grpSpPr>
          <a:xfrm>
            <a:off x="-730965" y="-629744"/>
            <a:ext cx="13656295" cy="2496235"/>
            <a:chOff x="-548224" y="-472308"/>
            <a:chExt cx="10242221" cy="1872176"/>
          </a:xfrm>
        </p:grpSpPr>
        <p:grpSp>
          <p:nvGrpSpPr>
            <p:cNvPr id="89" name="Google Shape;3291;p57">
              <a:extLst>
                <a:ext uri="{FF2B5EF4-FFF2-40B4-BE49-F238E27FC236}">
                  <a16:creationId xmlns:a16="http://schemas.microsoft.com/office/drawing/2014/main" id="{5671EDEA-659B-4EA6-8035-643D330B0822}"/>
                </a:ext>
              </a:extLst>
            </p:cNvPr>
            <p:cNvGrpSpPr/>
            <p:nvPr/>
          </p:nvGrpSpPr>
          <p:grpSpPr>
            <a:xfrm rot="-818038">
              <a:off x="-454052" y="-121837"/>
              <a:ext cx="3113653" cy="1171234"/>
              <a:chOff x="0" y="539998"/>
              <a:chExt cx="3901889" cy="1467738"/>
            </a:xfrm>
          </p:grpSpPr>
          <p:sp>
            <p:nvSpPr>
              <p:cNvPr id="97" name="Google Shape;3292;p57">
                <a:extLst>
                  <a:ext uri="{FF2B5EF4-FFF2-40B4-BE49-F238E27FC236}">
                    <a16:creationId xmlns:a16="http://schemas.microsoft.com/office/drawing/2014/main" id="{DB178639-09EC-4EA3-A85B-42EA6253E83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8" name="Google Shape;3293;p57">
                <a:extLst>
                  <a:ext uri="{FF2B5EF4-FFF2-40B4-BE49-F238E27FC236}">
                    <a16:creationId xmlns:a16="http://schemas.microsoft.com/office/drawing/2014/main" id="{10608123-93B3-49C3-BAED-D771D731E5A6}"/>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9" name="Google Shape;3294;p57">
                <a:extLst>
                  <a:ext uri="{FF2B5EF4-FFF2-40B4-BE49-F238E27FC236}">
                    <a16:creationId xmlns:a16="http://schemas.microsoft.com/office/drawing/2014/main" id="{C4EB3189-6277-4E75-A45E-DA71DF798D0F}"/>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00" name="Google Shape;3295;p57">
                <a:extLst>
                  <a:ext uri="{FF2B5EF4-FFF2-40B4-BE49-F238E27FC236}">
                    <a16:creationId xmlns:a16="http://schemas.microsoft.com/office/drawing/2014/main" id="{6D1F2792-7752-4F12-955C-BA2A8EBC86E9}"/>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1" name="Google Shape;3296;p57">
                <a:extLst>
                  <a:ext uri="{FF2B5EF4-FFF2-40B4-BE49-F238E27FC236}">
                    <a16:creationId xmlns:a16="http://schemas.microsoft.com/office/drawing/2014/main" id="{8A09CEDD-177E-4C75-ACCC-A440589CA192}"/>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102" name="Google Shape;3297;p57">
                <a:extLst>
                  <a:ext uri="{FF2B5EF4-FFF2-40B4-BE49-F238E27FC236}">
                    <a16:creationId xmlns:a16="http://schemas.microsoft.com/office/drawing/2014/main" id="{B0EC5B7D-BCEA-4494-A983-186B52F67CB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90" name="Google Shape;3298;p57">
              <a:extLst>
                <a:ext uri="{FF2B5EF4-FFF2-40B4-BE49-F238E27FC236}">
                  <a16:creationId xmlns:a16="http://schemas.microsoft.com/office/drawing/2014/main" id="{D568B546-0417-4752-BF9C-DDB708E8C442}"/>
                </a:ext>
              </a:extLst>
            </p:cNvPr>
            <p:cNvGrpSpPr/>
            <p:nvPr/>
          </p:nvGrpSpPr>
          <p:grpSpPr>
            <a:xfrm rot="818038" flipH="1">
              <a:off x="6486173" y="-121837"/>
              <a:ext cx="3113653" cy="1171234"/>
              <a:chOff x="0" y="539998"/>
              <a:chExt cx="3901889" cy="1467738"/>
            </a:xfrm>
          </p:grpSpPr>
          <p:sp>
            <p:nvSpPr>
              <p:cNvPr id="91" name="Google Shape;3299;p57">
                <a:extLst>
                  <a:ext uri="{FF2B5EF4-FFF2-40B4-BE49-F238E27FC236}">
                    <a16:creationId xmlns:a16="http://schemas.microsoft.com/office/drawing/2014/main" id="{61EFA475-D290-4B43-80F9-3EC9E797EB97}"/>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2" name="Google Shape;3300;p57">
                <a:extLst>
                  <a:ext uri="{FF2B5EF4-FFF2-40B4-BE49-F238E27FC236}">
                    <a16:creationId xmlns:a16="http://schemas.microsoft.com/office/drawing/2014/main" id="{E4FA7D54-ADF8-4320-9DA3-697A872CE755}"/>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3" name="Google Shape;3301;p57">
                <a:extLst>
                  <a:ext uri="{FF2B5EF4-FFF2-40B4-BE49-F238E27FC236}">
                    <a16:creationId xmlns:a16="http://schemas.microsoft.com/office/drawing/2014/main" id="{9C939EAC-A93F-4D7F-B8A0-EA54A541A38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94" name="Google Shape;3302;p57">
                <a:extLst>
                  <a:ext uri="{FF2B5EF4-FFF2-40B4-BE49-F238E27FC236}">
                    <a16:creationId xmlns:a16="http://schemas.microsoft.com/office/drawing/2014/main" id="{769F71C1-C826-4A8E-A0BF-4D03EC27D83C}"/>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95" name="Google Shape;3303;p57">
                <a:extLst>
                  <a:ext uri="{FF2B5EF4-FFF2-40B4-BE49-F238E27FC236}">
                    <a16:creationId xmlns:a16="http://schemas.microsoft.com/office/drawing/2014/main" id="{D706A8BA-5648-4745-8498-E52BAA5EF5FE}"/>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96" name="Google Shape;3304;p57">
                <a:extLst>
                  <a:ext uri="{FF2B5EF4-FFF2-40B4-BE49-F238E27FC236}">
                    <a16:creationId xmlns:a16="http://schemas.microsoft.com/office/drawing/2014/main" id="{562136FA-026C-4403-BC21-B4DD69B7D92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grpSp>
        <p:nvGrpSpPr>
          <p:cNvPr id="103" name="Google Shape;3305;p57">
            <a:extLst>
              <a:ext uri="{FF2B5EF4-FFF2-40B4-BE49-F238E27FC236}">
                <a16:creationId xmlns:a16="http://schemas.microsoft.com/office/drawing/2014/main" id="{451D7BC7-36B4-47BA-A237-3FBF26C87E30}"/>
              </a:ext>
            </a:extLst>
          </p:cNvPr>
          <p:cNvGrpSpPr/>
          <p:nvPr/>
        </p:nvGrpSpPr>
        <p:grpSpPr>
          <a:xfrm>
            <a:off x="9087917" y="4218349"/>
            <a:ext cx="1157900" cy="686000"/>
            <a:chOff x="2575700" y="1885000"/>
            <a:chExt cx="868425" cy="514500"/>
          </a:xfrm>
        </p:grpSpPr>
        <p:sp>
          <p:nvSpPr>
            <p:cNvPr id="104" name="Google Shape;3306;p57">
              <a:extLst>
                <a:ext uri="{FF2B5EF4-FFF2-40B4-BE49-F238E27FC236}">
                  <a16:creationId xmlns:a16="http://schemas.microsoft.com/office/drawing/2014/main" id="{21EBB3F5-80E5-4ED3-9902-155621B75731}"/>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05" name="Google Shape;3307;p57">
              <a:extLst>
                <a:ext uri="{FF2B5EF4-FFF2-40B4-BE49-F238E27FC236}">
                  <a16:creationId xmlns:a16="http://schemas.microsoft.com/office/drawing/2014/main" id="{4C93EBA1-0E17-4975-8617-18AC2D160139}"/>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106" name="Google Shape;3308;p57">
              <a:extLst>
                <a:ext uri="{FF2B5EF4-FFF2-40B4-BE49-F238E27FC236}">
                  <a16:creationId xmlns:a16="http://schemas.microsoft.com/office/drawing/2014/main" id="{97A48861-9077-49CC-B9B9-004B0030A7E9}"/>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7" name="Google Shape;3309;p57">
              <a:extLst>
                <a:ext uri="{FF2B5EF4-FFF2-40B4-BE49-F238E27FC236}">
                  <a16:creationId xmlns:a16="http://schemas.microsoft.com/office/drawing/2014/main" id="{612A6B5E-4264-41B8-A58A-7EC16D972443}"/>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108" name="Title 2">
            <a:extLst>
              <a:ext uri="{FF2B5EF4-FFF2-40B4-BE49-F238E27FC236}">
                <a16:creationId xmlns:a16="http://schemas.microsoft.com/office/drawing/2014/main" id="{98AFDE1E-7B34-431A-8BC5-F99C5F2B822D}"/>
              </a:ext>
            </a:extLst>
          </p:cNvPr>
          <p:cNvSpPr txBox="1">
            <a:spLocks/>
          </p:cNvSpPr>
          <p:nvPr/>
        </p:nvSpPr>
        <p:spPr>
          <a:xfrm>
            <a:off x="2275993" y="2596242"/>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a:solidFill>
                  <a:srgbClr val="E50B5E"/>
                </a:solidFill>
                <a:latin typeface="#9Slide07 IcielCadena" panose="02000503000000020004" pitchFamily="2" charset="0"/>
                <a:cs typeface="Pattaya" panose="00000500000000000000" pitchFamily="2" charset="-34"/>
              </a:rPr>
              <a:t>Nghe - </a:t>
            </a:r>
            <a:r>
              <a:rPr lang="en-US" sz="8800" b="1" dirty="0" err="1">
                <a:solidFill>
                  <a:srgbClr val="E50B5E"/>
                </a:solidFill>
                <a:latin typeface="#9Slide07 IcielCadena" panose="02000503000000020004" pitchFamily="2" charset="0"/>
                <a:cs typeface="Pattaya" panose="00000500000000000000" pitchFamily="2" charset="-34"/>
              </a:rPr>
              <a:t>viết</a:t>
            </a:r>
            <a:endParaRPr lang="en-US" sz="8800" b="1" dirty="0">
              <a:solidFill>
                <a:srgbClr val="E50B5E"/>
              </a:solidFill>
              <a:latin typeface="#9Slide07 IcielCadena" panose="02000503000000020004" pitchFamily="2" charset="0"/>
              <a:cs typeface="Pattaya" panose="00000500000000000000" pitchFamily="2" charset="-34"/>
            </a:endParaRPr>
          </a:p>
        </p:txBody>
      </p:sp>
    </p:spTree>
    <p:extLst>
      <p:ext uri="{BB962C8B-B14F-4D97-AF65-F5344CB8AC3E}">
        <p14:creationId xmlns:p14="http://schemas.microsoft.com/office/powerpoint/2010/main" val="63025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anim calcmode="lin" valueType="num">
                                      <p:cBhvr>
                                        <p:cTn id="13" dur="1000" fill="hold"/>
                                        <p:tgtEl>
                                          <p:spTgt spid="108"/>
                                        </p:tgtEl>
                                        <p:attrNameLst>
                                          <p:attrName>ppt_x</p:attrName>
                                        </p:attrNameLst>
                                      </p:cBhvr>
                                      <p:tavLst>
                                        <p:tav tm="0">
                                          <p:val>
                                            <p:strVal val="#ppt_x"/>
                                          </p:val>
                                        </p:tav>
                                        <p:tav tm="100000">
                                          <p:val>
                                            <p:strVal val="#ppt_x"/>
                                          </p:val>
                                        </p:tav>
                                      </p:tavLst>
                                    </p:anim>
                                    <p:anim calcmode="lin" valueType="num">
                                      <p:cBhvr>
                                        <p:cTn id="1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oogle Shape;2915;p51">
            <a:extLst>
              <a:ext uri="{FF2B5EF4-FFF2-40B4-BE49-F238E27FC236}">
                <a16:creationId xmlns:a16="http://schemas.microsoft.com/office/drawing/2014/main" id="{A0DC1BF2-8408-4F23-AC4F-E6A735A5B3B2}"/>
              </a:ext>
            </a:extLst>
          </p:cNvPr>
          <p:cNvGrpSpPr/>
          <p:nvPr/>
        </p:nvGrpSpPr>
        <p:grpSpPr>
          <a:xfrm flipH="1">
            <a:off x="8512840" y="5317798"/>
            <a:ext cx="3679161" cy="3329549"/>
            <a:chOff x="932545" y="3624723"/>
            <a:chExt cx="2759371" cy="2497162"/>
          </a:xfrm>
        </p:grpSpPr>
        <p:sp>
          <p:nvSpPr>
            <p:cNvPr id="4" name="Google Shape;2916;p51">
              <a:extLst>
                <a:ext uri="{FF2B5EF4-FFF2-40B4-BE49-F238E27FC236}">
                  <a16:creationId xmlns:a16="http://schemas.microsoft.com/office/drawing/2014/main" id="{10DB442A-2602-4161-B44A-2CF23182A7AC}"/>
                </a:ext>
              </a:extLst>
            </p:cNvPr>
            <p:cNvSpPr/>
            <p:nvPr/>
          </p:nvSpPr>
          <p:spPr>
            <a:xfrm rot="3157019">
              <a:off x="966815" y="4142189"/>
              <a:ext cx="444614" cy="306082"/>
            </a:xfrm>
            <a:custGeom>
              <a:avLst/>
              <a:gdLst/>
              <a:ahLst/>
              <a:cxnLst/>
              <a:rect l="l" t="t" r="r" b="b"/>
              <a:pathLst>
                <a:path w="10909" h="7510" extrusionOk="0">
                  <a:moveTo>
                    <a:pt x="9686" y="0"/>
                  </a:moveTo>
                  <a:lnTo>
                    <a:pt x="1" y="4609"/>
                  </a:lnTo>
                  <a:lnTo>
                    <a:pt x="9368" y="7510"/>
                  </a:lnTo>
                  <a:lnTo>
                    <a:pt x="8766" y="5372"/>
                  </a:lnTo>
                  <a:lnTo>
                    <a:pt x="10908" y="5234"/>
                  </a:lnTo>
                  <a:lnTo>
                    <a:pt x="8409" y="2544"/>
                  </a:lnTo>
                  <a:lnTo>
                    <a:pt x="9686"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5" name="Google Shape;2917;p51">
              <a:extLst>
                <a:ext uri="{FF2B5EF4-FFF2-40B4-BE49-F238E27FC236}">
                  <a16:creationId xmlns:a16="http://schemas.microsoft.com/office/drawing/2014/main" id="{1E358FA6-751F-42D8-B57C-164378BDE029}"/>
                </a:ext>
              </a:extLst>
            </p:cNvPr>
            <p:cNvSpPr/>
            <p:nvPr/>
          </p:nvSpPr>
          <p:spPr>
            <a:xfrm rot="3157019">
              <a:off x="995735" y="4207668"/>
              <a:ext cx="342437" cy="92925"/>
            </a:xfrm>
            <a:custGeom>
              <a:avLst/>
              <a:gdLst/>
              <a:ahLst/>
              <a:cxnLst/>
              <a:rect l="l" t="t" r="r" b="b"/>
              <a:pathLst>
                <a:path w="8402" h="2280" extrusionOk="0">
                  <a:moveTo>
                    <a:pt x="8287" y="0"/>
                  </a:moveTo>
                  <a:cubicBezTo>
                    <a:pt x="8278" y="0"/>
                    <a:pt x="8269" y="2"/>
                    <a:pt x="8259" y="4"/>
                  </a:cubicBezTo>
                  <a:lnTo>
                    <a:pt x="93" y="2071"/>
                  </a:lnTo>
                  <a:cubicBezTo>
                    <a:pt x="33" y="2082"/>
                    <a:pt x="0" y="2142"/>
                    <a:pt x="16" y="2197"/>
                  </a:cubicBezTo>
                  <a:cubicBezTo>
                    <a:pt x="28" y="2247"/>
                    <a:pt x="71" y="2280"/>
                    <a:pt x="114" y="2280"/>
                  </a:cubicBezTo>
                  <a:cubicBezTo>
                    <a:pt x="126" y="2280"/>
                    <a:pt x="137" y="2273"/>
                    <a:pt x="142" y="2273"/>
                  </a:cubicBezTo>
                  <a:lnTo>
                    <a:pt x="8315" y="208"/>
                  </a:lnTo>
                  <a:cubicBezTo>
                    <a:pt x="8369" y="196"/>
                    <a:pt x="8402" y="136"/>
                    <a:pt x="8391" y="82"/>
                  </a:cubicBezTo>
                  <a:cubicBezTo>
                    <a:pt x="8377" y="35"/>
                    <a:pt x="8336" y="0"/>
                    <a:pt x="8287"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6" name="Google Shape;2918;p51">
              <a:extLst>
                <a:ext uri="{FF2B5EF4-FFF2-40B4-BE49-F238E27FC236}">
                  <a16:creationId xmlns:a16="http://schemas.microsoft.com/office/drawing/2014/main" id="{5B91406D-1C5A-4010-92C8-EC084CFE39B1}"/>
                </a:ext>
              </a:extLst>
            </p:cNvPr>
            <p:cNvSpPr/>
            <p:nvPr/>
          </p:nvSpPr>
          <p:spPr>
            <a:xfrm rot="3157019">
              <a:off x="1199046" y="4425992"/>
              <a:ext cx="120680" cy="51068"/>
            </a:xfrm>
            <a:custGeom>
              <a:avLst/>
              <a:gdLst/>
              <a:ahLst/>
              <a:cxnLst/>
              <a:rect l="l" t="t" r="r" b="b"/>
              <a:pathLst>
                <a:path w="2961" h="1253" extrusionOk="0">
                  <a:moveTo>
                    <a:pt x="121" y="0"/>
                  </a:moveTo>
                  <a:cubicBezTo>
                    <a:pt x="79" y="0"/>
                    <a:pt x="40" y="26"/>
                    <a:pt x="23" y="69"/>
                  </a:cubicBezTo>
                  <a:cubicBezTo>
                    <a:pt x="0" y="123"/>
                    <a:pt x="28" y="183"/>
                    <a:pt x="83" y="205"/>
                  </a:cubicBezTo>
                  <a:lnTo>
                    <a:pt x="2802" y="1246"/>
                  </a:lnTo>
                  <a:cubicBezTo>
                    <a:pt x="2818" y="1253"/>
                    <a:pt x="2829" y="1253"/>
                    <a:pt x="2840" y="1253"/>
                  </a:cubicBezTo>
                  <a:cubicBezTo>
                    <a:pt x="2884" y="1253"/>
                    <a:pt x="2922" y="1225"/>
                    <a:pt x="2939" y="1187"/>
                  </a:cubicBezTo>
                  <a:cubicBezTo>
                    <a:pt x="2960" y="1132"/>
                    <a:pt x="2934" y="1071"/>
                    <a:pt x="2879" y="1049"/>
                  </a:cubicBezTo>
                  <a:lnTo>
                    <a:pt x="160" y="8"/>
                  </a:lnTo>
                  <a:cubicBezTo>
                    <a:pt x="147" y="3"/>
                    <a:pt x="134" y="0"/>
                    <a:pt x="121"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7" name="Google Shape;2919;p51">
              <a:extLst>
                <a:ext uri="{FF2B5EF4-FFF2-40B4-BE49-F238E27FC236}">
                  <a16:creationId xmlns:a16="http://schemas.microsoft.com/office/drawing/2014/main" id="{E4C41EAF-A5FE-43D9-94CC-458457BE6EDB}"/>
                </a:ext>
              </a:extLst>
            </p:cNvPr>
            <p:cNvSpPr/>
            <p:nvPr/>
          </p:nvSpPr>
          <p:spPr>
            <a:xfrm rot="3157019">
              <a:off x="971082" y="4258356"/>
              <a:ext cx="332859" cy="25514"/>
            </a:xfrm>
            <a:custGeom>
              <a:avLst/>
              <a:gdLst/>
              <a:ahLst/>
              <a:cxnLst/>
              <a:rect l="l" t="t" r="r" b="b"/>
              <a:pathLst>
                <a:path w="8167" h="626" extrusionOk="0">
                  <a:moveTo>
                    <a:pt x="8064" y="0"/>
                  </a:moveTo>
                  <a:cubicBezTo>
                    <a:pt x="8060" y="0"/>
                    <a:pt x="8056" y="0"/>
                    <a:pt x="8052" y="1"/>
                  </a:cubicBezTo>
                  <a:lnTo>
                    <a:pt x="99" y="411"/>
                  </a:lnTo>
                  <a:cubicBezTo>
                    <a:pt x="44" y="417"/>
                    <a:pt x="1" y="467"/>
                    <a:pt x="1" y="520"/>
                  </a:cubicBezTo>
                  <a:cubicBezTo>
                    <a:pt x="6" y="581"/>
                    <a:pt x="51" y="626"/>
                    <a:pt x="104" y="626"/>
                  </a:cubicBezTo>
                  <a:lnTo>
                    <a:pt x="110" y="626"/>
                  </a:lnTo>
                  <a:lnTo>
                    <a:pt x="8063" y="209"/>
                  </a:lnTo>
                  <a:cubicBezTo>
                    <a:pt x="8123" y="209"/>
                    <a:pt x="8167" y="159"/>
                    <a:pt x="8161" y="100"/>
                  </a:cubicBezTo>
                  <a:cubicBezTo>
                    <a:pt x="8161" y="43"/>
                    <a:pt x="8119" y="0"/>
                    <a:pt x="8064"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8" name="Google Shape;2920;p51">
              <a:extLst>
                <a:ext uri="{FF2B5EF4-FFF2-40B4-BE49-F238E27FC236}">
                  <a16:creationId xmlns:a16="http://schemas.microsoft.com/office/drawing/2014/main" id="{0984D8BE-F9BA-488E-AEBE-E4EFF3E076AC}"/>
                </a:ext>
              </a:extLst>
            </p:cNvPr>
            <p:cNvSpPr/>
            <p:nvPr/>
          </p:nvSpPr>
          <p:spPr>
            <a:xfrm rot="3157019">
              <a:off x="1213968" y="4390228"/>
              <a:ext cx="33339" cy="56611"/>
            </a:xfrm>
            <a:custGeom>
              <a:avLst/>
              <a:gdLst/>
              <a:ahLst/>
              <a:cxnLst/>
              <a:rect l="l" t="t" r="r" b="b"/>
              <a:pathLst>
                <a:path w="818" h="1389" extrusionOk="0">
                  <a:moveTo>
                    <a:pt x="126" y="1"/>
                  </a:moveTo>
                  <a:cubicBezTo>
                    <a:pt x="110" y="1"/>
                    <a:pt x="94" y="4"/>
                    <a:pt x="78" y="12"/>
                  </a:cubicBezTo>
                  <a:cubicBezTo>
                    <a:pt x="23" y="35"/>
                    <a:pt x="0" y="101"/>
                    <a:pt x="28" y="149"/>
                  </a:cubicBezTo>
                  <a:lnTo>
                    <a:pt x="599" y="1328"/>
                  </a:lnTo>
                  <a:cubicBezTo>
                    <a:pt x="620" y="1366"/>
                    <a:pt x="658" y="1388"/>
                    <a:pt x="698" y="1388"/>
                  </a:cubicBezTo>
                  <a:cubicBezTo>
                    <a:pt x="713" y="1388"/>
                    <a:pt x="724" y="1388"/>
                    <a:pt x="741" y="1377"/>
                  </a:cubicBezTo>
                  <a:cubicBezTo>
                    <a:pt x="796" y="1355"/>
                    <a:pt x="817" y="1290"/>
                    <a:pt x="790" y="1240"/>
                  </a:cubicBezTo>
                  <a:lnTo>
                    <a:pt x="220" y="61"/>
                  </a:lnTo>
                  <a:cubicBezTo>
                    <a:pt x="201" y="23"/>
                    <a:pt x="164" y="1"/>
                    <a:pt x="126"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9" name="Google Shape;2921;p51">
              <a:extLst>
                <a:ext uri="{FF2B5EF4-FFF2-40B4-BE49-F238E27FC236}">
                  <a16:creationId xmlns:a16="http://schemas.microsoft.com/office/drawing/2014/main" id="{B5EFD18E-54BF-46B9-8DC3-AA73B5A36AED}"/>
                </a:ext>
              </a:extLst>
            </p:cNvPr>
            <p:cNvSpPr/>
            <p:nvPr/>
          </p:nvSpPr>
          <p:spPr>
            <a:xfrm rot="3157019">
              <a:off x="1472390" y="4167624"/>
              <a:ext cx="2064283" cy="1411361"/>
            </a:xfrm>
            <a:custGeom>
              <a:avLst/>
              <a:gdLst/>
              <a:ahLst/>
              <a:cxnLst/>
              <a:rect l="l" t="t" r="r" b="b"/>
              <a:pathLst>
                <a:path w="50649" h="34629" extrusionOk="0">
                  <a:moveTo>
                    <a:pt x="32733" y="0"/>
                  </a:moveTo>
                  <a:cubicBezTo>
                    <a:pt x="32447" y="7"/>
                    <a:pt x="32162" y="12"/>
                    <a:pt x="31883" y="28"/>
                  </a:cubicBezTo>
                  <a:cubicBezTo>
                    <a:pt x="31822" y="28"/>
                    <a:pt x="31779" y="78"/>
                    <a:pt x="31784" y="139"/>
                  </a:cubicBezTo>
                  <a:cubicBezTo>
                    <a:pt x="31784" y="193"/>
                    <a:pt x="31833" y="237"/>
                    <a:pt x="31888" y="237"/>
                  </a:cubicBezTo>
                  <a:lnTo>
                    <a:pt x="31893" y="237"/>
                  </a:lnTo>
                  <a:cubicBezTo>
                    <a:pt x="32167" y="225"/>
                    <a:pt x="32453" y="215"/>
                    <a:pt x="32733" y="215"/>
                  </a:cubicBezTo>
                  <a:cubicBezTo>
                    <a:pt x="32792" y="210"/>
                    <a:pt x="32842" y="165"/>
                    <a:pt x="32837" y="106"/>
                  </a:cubicBezTo>
                  <a:cubicBezTo>
                    <a:pt x="32837" y="45"/>
                    <a:pt x="32792" y="0"/>
                    <a:pt x="32733" y="0"/>
                  </a:cubicBezTo>
                  <a:close/>
                  <a:moveTo>
                    <a:pt x="33581" y="7"/>
                  </a:moveTo>
                  <a:cubicBezTo>
                    <a:pt x="33527" y="7"/>
                    <a:pt x="33472" y="50"/>
                    <a:pt x="33472" y="111"/>
                  </a:cubicBezTo>
                  <a:cubicBezTo>
                    <a:pt x="33472" y="171"/>
                    <a:pt x="33515" y="220"/>
                    <a:pt x="33576" y="220"/>
                  </a:cubicBezTo>
                  <a:cubicBezTo>
                    <a:pt x="33851" y="225"/>
                    <a:pt x="34135" y="237"/>
                    <a:pt x="34415" y="258"/>
                  </a:cubicBezTo>
                  <a:lnTo>
                    <a:pt x="34426" y="258"/>
                  </a:lnTo>
                  <a:cubicBezTo>
                    <a:pt x="34481" y="258"/>
                    <a:pt x="34524" y="215"/>
                    <a:pt x="34530" y="160"/>
                  </a:cubicBezTo>
                  <a:cubicBezTo>
                    <a:pt x="34530" y="99"/>
                    <a:pt x="34486" y="50"/>
                    <a:pt x="34431" y="45"/>
                  </a:cubicBezTo>
                  <a:cubicBezTo>
                    <a:pt x="34147" y="28"/>
                    <a:pt x="33861" y="18"/>
                    <a:pt x="33581" y="7"/>
                  </a:cubicBezTo>
                  <a:close/>
                  <a:moveTo>
                    <a:pt x="31042" y="88"/>
                  </a:moveTo>
                  <a:cubicBezTo>
                    <a:pt x="31039" y="88"/>
                    <a:pt x="31036" y="88"/>
                    <a:pt x="31033" y="89"/>
                  </a:cubicBezTo>
                  <a:cubicBezTo>
                    <a:pt x="30753" y="116"/>
                    <a:pt x="30469" y="149"/>
                    <a:pt x="30189" y="187"/>
                  </a:cubicBezTo>
                  <a:cubicBezTo>
                    <a:pt x="30135" y="198"/>
                    <a:pt x="30090" y="248"/>
                    <a:pt x="30102" y="308"/>
                  </a:cubicBezTo>
                  <a:cubicBezTo>
                    <a:pt x="30107" y="362"/>
                    <a:pt x="30156" y="395"/>
                    <a:pt x="30206" y="395"/>
                  </a:cubicBezTo>
                  <a:lnTo>
                    <a:pt x="30222" y="395"/>
                  </a:lnTo>
                  <a:cubicBezTo>
                    <a:pt x="30496" y="357"/>
                    <a:pt x="30775" y="324"/>
                    <a:pt x="31056" y="296"/>
                  </a:cubicBezTo>
                  <a:cubicBezTo>
                    <a:pt x="31115" y="291"/>
                    <a:pt x="31154" y="243"/>
                    <a:pt x="31148" y="182"/>
                  </a:cubicBezTo>
                  <a:cubicBezTo>
                    <a:pt x="31143" y="130"/>
                    <a:pt x="31094" y="88"/>
                    <a:pt x="31042" y="88"/>
                  </a:cubicBezTo>
                  <a:close/>
                  <a:moveTo>
                    <a:pt x="35275" y="111"/>
                  </a:moveTo>
                  <a:cubicBezTo>
                    <a:pt x="35215" y="111"/>
                    <a:pt x="35166" y="149"/>
                    <a:pt x="35160" y="204"/>
                  </a:cubicBezTo>
                  <a:cubicBezTo>
                    <a:pt x="35154" y="264"/>
                    <a:pt x="35199" y="314"/>
                    <a:pt x="35258" y="319"/>
                  </a:cubicBezTo>
                  <a:cubicBezTo>
                    <a:pt x="35538" y="346"/>
                    <a:pt x="35817" y="379"/>
                    <a:pt x="36098" y="412"/>
                  </a:cubicBezTo>
                  <a:lnTo>
                    <a:pt x="36108" y="412"/>
                  </a:lnTo>
                  <a:cubicBezTo>
                    <a:pt x="36163" y="412"/>
                    <a:pt x="36207" y="374"/>
                    <a:pt x="36212" y="319"/>
                  </a:cubicBezTo>
                  <a:cubicBezTo>
                    <a:pt x="36219" y="264"/>
                    <a:pt x="36179" y="210"/>
                    <a:pt x="36120" y="204"/>
                  </a:cubicBezTo>
                  <a:cubicBezTo>
                    <a:pt x="35840" y="165"/>
                    <a:pt x="35561" y="139"/>
                    <a:pt x="35275" y="111"/>
                  </a:cubicBezTo>
                  <a:close/>
                  <a:moveTo>
                    <a:pt x="36946" y="317"/>
                  </a:moveTo>
                  <a:cubicBezTo>
                    <a:pt x="36897" y="317"/>
                    <a:pt x="36848" y="357"/>
                    <a:pt x="36843" y="407"/>
                  </a:cubicBezTo>
                  <a:cubicBezTo>
                    <a:pt x="36831" y="467"/>
                    <a:pt x="36870" y="516"/>
                    <a:pt x="36930" y="527"/>
                  </a:cubicBezTo>
                  <a:cubicBezTo>
                    <a:pt x="37210" y="571"/>
                    <a:pt x="37484" y="615"/>
                    <a:pt x="37758" y="665"/>
                  </a:cubicBezTo>
                  <a:lnTo>
                    <a:pt x="37780" y="665"/>
                  </a:lnTo>
                  <a:cubicBezTo>
                    <a:pt x="37830" y="665"/>
                    <a:pt x="37873" y="632"/>
                    <a:pt x="37884" y="577"/>
                  </a:cubicBezTo>
                  <a:cubicBezTo>
                    <a:pt x="37896" y="521"/>
                    <a:pt x="37856" y="467"/>
                    <a:pt x="37797" y="456"/>
                  </a:cubicBezTo>
                  <a:cubicBezTo>
                    <a:pt x="37517" y="407"/>
                    <a:pt x="37243" y="362"/>
                    <a:pt x="36963" y="319"/>
                  </a:cubicBezTo>
                  <a:cubicBezTo>
                    <a:pt x="36958" y="318"/>
                    <a:pt x="36952" y="317"/>
                    <a:pt x="36946" y="317"/>
                  </a:cubicBezTo>
                  <a:close/>
                  <a:moveTo>
                    <a:pt x="29371" y="328"/>
                  </a:moveTo>
                  <a:cubicBezTo>
                    <a:pt x="29364" y="328"/>
                    <a:pt x="29358" y="328"/>
                    <a:pt x="29351" y="329"/>
                  </a:cubicBezTo>
                  <a:cubicBezTo>
                    <a:pt x="29071" y="385"/>
                    <a:pt x="28792" y="445"/>
                    <a:pt x="28523" y="516"/>
                  </a:cubicBezTo>
                  <a:cubicBezTo>
                    <a:pt x="28463" y="527"/>
                    <a:pt x="28430" y="587"/>
                    <a:pt x="28446" y="642"/>
                  </a:cubicBezTo>
                  <a:cubicBezTo>
                    <a:pt x="28458" y="691"/>
                    <a:pt x="28501" y="724"/>
                    <a:pt x="28544" y="724"/>
                  </a:cubicBezTo>
                  <a:cubicBezTo>
                    <a:pt x="28556" y="724"/>
                    <a:pt x="28567" y="719"/>
                    <a:pt x="28572" y="719"/>
                  </a:cubicBezTo>
                  <a:cubicBezTo>
                    <a:pt x="28835" y="653"/>
                    <a:pt x="29115" y="592"/>
                    <a:pt x="29394" y="538"/>
                  </a:cubicBezTo>
                  <a:cubicBezTo>
                    <a:pt x="29449" y="527"/>
                    <a:pt x="29488" y="473"/>
                    <a:pt x="29477" y="412"/>
                  </a:cubicBezTo>
                  <a:cubicBezTo>
                    <a:pt x="29467" y="363"/>
                    <a:pt x="29423" y="328"/>
                    <a:pt x="29371" y="328"/>
                  </a:cubicBezTo>
                  <a:close/>
                  <a:moveTo>
                    <a:pt x="38611" y="613"/>
                  </a:moveTo>
                  <a:cubicBezTo>
                    <a:pt x="38563" y="613"/>
                    <a:pt x="38519" y="649"/>
                    <a:pt x="38503" y="698"/>
                  </a:cubicBezTo>
                  <a:cubicBezTo>
                    <a:pt x="38493" y="757"/>
                    <a:pt x="38531" y="812"/>
                    <a:pt x="38586" y="823"/>
                  </a:cubicBezTo>
                  <a:cubicBezTo>
                    <a:pt x="38865" y="878"/>
                    <a:pt x="39139" y="938"/>
                    <a:pt x="39414" y="999"/>
                  </a:cubicBezTo>
                  <a:cubicBezTo>
                    <a:pt x="39419" y="1004"/>
                    <a:pt x="39429" y="1004"/>
                    <a:pt x="39435" y="1004"/>
                  </a:cubicBezTo>
                  <a:cubicBezTo>
                    <a:pt x="39485" y="1004"/>
                    <a:pt x="39528" y="971"/>
                    <a:pt x="39540" y="921"/>
                  </a:cubicBezTo>
                  <a:cubicBezTo>
                    <a:pt x="39550" y="862"/>
                    <a:pt x="39518" y="807"/>
                    <a:pt x="39457" y="796"/>
                  </a:cubicBezTo>
                  <a:cubicBezTo>
                    <a:pt x="39183" y="731"/>
                    <a:pt x="38909" y="670"/>
                    <a:pt x="38630" y="615"/>
                  </a:cubicBezTo>
                  <a:cubicBezTo>
                    <a:pt x="38623" y="614"/>
                    <a:pt x="38617" y="613"/>
                    <a:pt x="38611" y="613"/>
                  </a:cubicBezTo>
                  <a:close/>
                  <a:moveTo>
                    <a:pt x="27734" y="742"/>
                  </a:moveTo>
                  <a:cubicBezTo>
                    <a:pt x="27724" y="742"/>
                    <a:pt x="27713" y="743"/>
                    <a:pt x="27701" y="746"/>
                  </a:cubicBezTo>
                  <a:cubicBezTo>
                    <a:pt x="27432" y="834"/>
                    <a:pt x="27163" y="928"/>
                    <a:pt x="26900" y="1026"/>
                  </a:cubicBezTo>
                  <a:cubicBezTo>
                    <a:pt x="26846" y="1048"/>
                    <a:pt x="26819" y="1108"/>
                    <a:pt x="26840" y="1163"/>
                  </a:cubicBezTo>
                  <a:cubicBezTo>
                    <a:pt x="26857" y="1207"/>
                    <a:pt x="26895" y="1234"/>
                    <a:pt x="26938" y="1234"/>
                  </a:cubicBezTo>
                  <a:cubicBezTo>
                    <a:pt x="26950" y="1234"/>
                    <a:pt x="26961" y="1229"/>
                    <a:pt x="26978" y="1224"/>
                  </a:cubicBezTo>
                  <a:cubicBezTo>
                    <a:pt x="27234" y="1125"/>
                    <a:pt x="27497" y="1032"/>
                    <a:pt x="27767" y="949"/>
                  </a:cubicBezTo>
                  <a:cubicBezTo>
                    <a:pt x="27821" y="928"/>
                    <a:pt x="27854" y="873"/>
                    <a:pt x="27833" y="817"/>
                  </a:cubicBezTo>
                  <a:cubicBezTo>
                    <a:pt x="27819" y="768"/>
                    <a:pt x="27780" y="742"/>
                    <a:pt x="27734" y="742"/>
                  </a:cubicBezTo>
                  <a:close/>
                  <a:moveTo>
                    <a:pt x="40255" y="989"/>
                  </a:moveTo>
                  <a:cubicBezTo>
                    <a:pt x="40210" y="989"/>
                    <a:pt x="40168" y="1020"/>
                    <a:pt x="40158" y="1070"/>
                  </a:cubicBezTo>
                  <a:cubicBezTo>
                    <a:pt x="40142" y="1125"/>
                    <a:pt x="40175" y="1179"/>
                    <a:pt x="40236" y="1196"/>
                  </a:cubicBezTo>
                  <a:cubicBezTo>
                    <a:pt x="40509" y="1267"/>
                    <a:pt x="40778" y="1338"/>
                    <a:pt x="41053" y="1409"/>
                  </a:cubicBezTo>
                  <a:cubicBezTo>
                    <a:pt x="41058" y="1409"/>
                    <a:pt x="41068" y="1415"/>
                    <a:pt x="41079" y="1415"/>
                  </a:cubicBezTo>
                  <a:cubicBezTo>
                    <a:pt x="41124" y="1415"/>
                    <a:pt x="41167" y="1382"/>
                    <a:pt x="41178" y="1333"/>
                  </a:cubicBezTo>
                  <a:cubicBezTo>
                    <a:pt x="41195" y="1278"/>
                    <a:pt x="41162" y="1217"/>
                    <a:pt x="41107" y="1207"/>
                  </a:cubicBezTo>
                  <a:cubicBezTo>
                    <a:pt x="40833" y="1130"/>
                    <a:pt x="40559" y="1059"/>
                    <a:pt x="40284" y="994"/>
                  </a:cubicBezTo>
                  <a:cubicBezTo>
                    <a:pt x="40275" y="991"/>
                    <a:pt x="40265" y="989"/>
                    <a:pt x="40255" y="989"/>
                  </a:cubicBezTo>
                  <a:close/>
                  <a:moveTo>
                    <a:pt x="41893" y="1433"/>
                  </a:moveTo>
                  <a:cubicBezTo>
                    <a:pt x="41846" y="1433"/>
                    <a:pt x="41806" y="1463"/>
                    <a:pt x="41792" y="1508"/>
                  </a:cubicBezTo>
                  <a:cubicBezTo>
                    <a:pt x="41776" y="1563"/>
                    <a:pt x="41809" y="1624"/>
                    <a:pt x="41863" y="1639"/>
                  </a:cubicBezTo>
                  <a:cubicBezTo>
                    <a:pt x="42138" y="1717"/>
                    <a:pt x="42406" y="1799"/>
                    <a:pt x="42669" y="1882"/>
                  </a:cubicBezTo>
                  <a:cubicBezTo>
                    <a:pt x="42680" y="1887"/>
                    <a:pt x="42690" y="1887"/>
                    <a:pt x="42702" y="1887"/>
                  </a:cubicBezTo>
                  <a:cubicBezTo>
                    <a:pt x="42746" y="1887"/>
                    <a:pt x="42789" y="1859"/>
                    <a:pt x="42801" y="1816"/>
                  </a:cubicBezTo>
                  <a:cubicBezTo>
                    <a:pt x="42817" y="1760"/>
                    <a:pt x="42789" y="1700"/>
                    <a:pt x="42735" y="1684"/>
                  </a:cubicBezTo>
                  <a:cubicBezTo>
                    <a:pt x="42467" y="1596"/>
                    <a:pt x="42197" y="1513"/>
                    <a:pt x="41923" y="1437"/>
                  </a:cubicBezTo>
                  <a:cubicBezTo>
                    <a:pt x="41913" y="1434"/>
                    <a:pt x="41903" y="1433"/>
                    <a:pt x="41893" y="1433"/>
                  </a:cubicBezTo>
                  <a:close/>
                  <a:moveTo>
                    <a:pt x="26163" y="1349"/>
                  </a:moveTo>
                  <a:cubicBezTo>
                    <a:pt x="26147" y="1349"/>
                    <a:pt x="26131" y="1353"/>
                    <a:pt x="26116" y="1361"/>
                  </a:cubicBezTo>
                  <a:cubicBezTo>
                    <a:pt x="25848" y="1475"/>
                    <a:pt x="25597" y="1596"/>
                    <a:pt x="25349" y="1717"/>
                  </a:cubicBezTo>
                  <a:cubicBezTo>
                    <a:pt x="25294" y="1743"/>
                    <a:pt x="25273" y="1804"/>
                    <a:pt x="25301" y="1859"/>
                  </a:cubicBezTo>
                  <a:cubicBezTo>
                    <a:pt x="25316" y="1897"/>
                    <a:pt x="25355" y="1920"/>
                    <a:pt x="25393" y="1920"/>
                  </a:cubicBezTo>
                  <a:cubicBezTo>
                    <a:pt x="25410" y="1920"/>
                    <a:pt x="25426" y="1914"/>
                    <a:pt x="25437" y="1908"/>
                  </a:cubicBezTo>
                  <a:cubicBezTo>
                    <a:pt x="25683" y="1788"/>
                    <a:pt x="25941" y="1667"/>
                    <a:pt x="26199" y="1553"/>
                  </a:cubicBezTo>
                  <a:cubicBezTo>
                    <a:pt x="26254" y="1525"/>
                    <a:pt x="26275" y="1465"/>
                    <a:pt x="26254" y="1409"/>
                  </a:cubicBezTo>
                  <a:cubicBezTo>
                    <a:pt x="26238" y="1371"/>
                    <a:pt x="26201" y="1349"/>
                    <a:pt x="26163" y="1349"/>
                  </a:cubicBezTo>
                  <a:close/>
                  <a:moveTo>
                    <a:pt x="43509" y="1936"/>
                  </a:moveTo>
                  <a:cubicBezTo>
                    <a:pt x="43465" y="1936"/>
                    <a:pt x="43422" y="1963"/>
                    <a:pt x="43409" y="2006"/>
                  </a:cubicBezTo>
                  <a:cubicBezTo>
                    <a:pt x="43387" y="2067"/>
                    <a:pt x="43420" y="2122"/>
                    <a:pt x="43474" y="2145"/>
                  </a:cubicBezTo>
                  <a:cubicBezTo>
                    <a:pt x="43743" y="2231"/>
                    <a:pt x="44012" y="2325"/>
                    <a:pt x="44269" y="2418"/>
                  </a:cubicBezTo>
                  <a:cubicBezTo>
                    <a:pt x="44286" y="2418"/>
                    <a:pt x="44296" y="2423"/>
                    <a:pt x="44308" y="2423"/>
                  </a:cubicBezTo>
                  <a:cubicBezTo>
                    <a:pt x="44352" y="2423"/>
                    <a:pt x="44390" y="2396"/>
                    <a:pt x="44407" y="2352"/>
                  </a:cubicBezTo>
                  <a:cubicBezTo>
                    <a:pt x="44428" y="2297"/>
                    <a:pt x="44395" y="2237"/>
                    <a:pt x="44341" y="2216"/>
                  </a:cubicBezTo>
                  <a:cubicBezTo>
                    <a:pt x="44078" y="2127"/>
                    <a:pt x="43815" y="2034"/>
                    <a:pt x="43540" y="1941"/>
                  </a:cubicBezTo>
                  <a:cubicBezTo>
                    <a:pt x="43530" y="1938"/>
                    <a:pt x="43519" y="1936"/>
                    <a:pt x="43509" y="1936"/>
                  </a:cubicBezTo>
                  <a:close/>
                  <a:moveTo>
                    <a:pt x="24643" y="2093"/>
                  </a:moveTo>
                  <a:cubicBezTo>
                    <a:pt x="24626" y="2093"/>
                    <a:pt x="24609" y="2097"/>
                    <a:pt x="24593" y="2105"/>
                  </a:cubicBezTo>
                  <a:cubicBezTo>
                    <a:pt x="24340" y="2237"/>
                    <a:pt x="24094" y="2380"/>
                    <a:pt x="23854" y="2522"/>
                  </a:cubicBezTo>
                  <a:cubicBezTo>
                    <a:pt x="23804" y="2550"/>
                    <a:pt x="23788" y="2615"/>
                    <a:pt x="23814" y="2664"/>
                  </a:cubicBezTo>
                  <a:cubicBezTo>
                    <a:pt x="23837" y="2697"/>
                    <a:pt x="23869" y="2714"/>
                    <a:pt x="23908" y="2714"/>
                  </a:cubicBezTo>
                  <a:cubicBezTo>
                    <a:pt x="23925" y="2714"/>
                    <a:pt x="23941" y="2714"/>
                    <a:pt x="23963" y="2704"/>
                  </a:cubicBezTo>
                  <a:cubicBezTo>
                    <a:pt x="24198" y="2560"/>
                    <a:pt x="24446" y="2423"/>
                    <a:pt x="24692" y="2292"/>
                  </a:cubicBezTo>
                  <a:cubicBezTo>
                    <a:pt x="24742" y="2264"/>
                    <a:pt x="24763" y="2199"/>
                    <a:pt x="24735" y="2150"/>
                  </a:cubicBezTo>
                  <a:cubicBezTo>
                    <a:pt x="24717" y="2112"/>
                    <a:pt x="24681" y="2093"/>
                    <a:pt x="24643" y="2093"/>
                  </a:cubicBezTo>
                  <a:close/>
                  <a:moveTo>
                    <a:pt x="45101" y="2499"/>
                  </a:moveTo>
                  <a:cubicBezTo>
                    <a:pt x="45059" y="2499"/>
                    <a:pt x="45020" y="2524"/>
                    <a:pt x="45004" y="2566"/>
                  </a:cubicBezTo>
                  <a:cubicBezTo>
                    <a:pt x="44982" y="2621"/>
                    <a:pt x="45009" y="2681"/>
                    <a:pt x="45065" y="2704"/>
                  </a:cubicBezTo>
                  <a:cubicBezTo>
                    <a:pt x="45338" y="2802"/>
                    <a:pt x="45601" y="2906"/>
                    <a:pt x="45854" y="3005"/>
                  </a:cubicBezTo>
                  <a:cubicBezTo>
                    <a:pt x="45870" y="3010"/>
                    <a:pt x="45880" y="3010"/>
                    <a:pt x="45892" y="3010"/>
                  </a:cubicBezTo>
                  <a:cubicBezTo>
                    <a:pt x="45935" y="3010"/>
                    <a:pt x="45974" y="2982"/>
                    <a:pt x="45991" y="2944"/>
                  </a:cubicBezTo>
                  <a:cubicBezTo>
                    <a:pt x="46012" y="2889"/>
                    <a:pt x="45985" y="2829"/>
                    <a:pt x="45930" y="2808"/>
                  </a:cubicBezTo>
                  <a:cubicBezTo>
                    <a:pt x="45678" y="2709"/>
                    <a:pt x="45409" y="2605"/>
                    <a:pt x="45141" y="2506"/>
                  </a:cubicBezTo>
                  <a:cubicBezTo>
                    <a:pt x="45128" y="2501"/>
                    <a:pt x="45114" y="2499"/>
                    <a:pt x="45101" y="2499"/>
                  </a:cubicBezTo>
                  <a:close/>
                  <a:moveTo>
                    <a:pt x="23187" y="2949"/>
                  </a:moveTo>
                  <a:cubicBezTo>
                    <a:pt x="23167" y="2949"/>
                    <a:pt x="23148" y="2955"/>
                    <a:pt x="23130" y="2967"/>
                  </a:cubicBezTo>
                  <a:cubicBezTo>
                    <a:pt x="22893" y="3119"/>
                    <a:pt x="22658" y="3278"/>
                    <a:pt x="22428" y="3443"/>
                  </a:cubicBezTo>
                  <a:cubicBezTo>
                    <a:pt x="22379" y="3476"/>
                    <a:pt x="22367" y="3542"/>
                    <a:pt x="22407" y="3592"/>
                  </a:cubicBezTo>
                  <a:cubicBezTo>
                    <a:pt x="22423" y="3618"/>
                    <a:pt x="22455" y="3635"/>
                    <a:pt x="22488" y="3635"/>
                  </a:cubicBezTo>
                  <a:cubicBezTo>
                    <a:pt x="22511" y="3635"/>
                    <a:pt x="22532" y="3630"/>
                    <a:pt x="22554" y="3613"/>
                  </a:cubicBezTo>
                  <a:cubicBezTo>
                    <a:pt x="22779" y="3453"/>
                    <a:pt x="23014" y="3296"/>
                    <a:pt x="23245" y="3142"/>
                  </a:cubicBezTo>
                  <a:cubicBezTo>
                    <a:pt x="23295" y="3109"/>
                    <a:pt x="23310" y="3043"/>
                    <a:pt x="23278" y="3000"/>
                  </a:cubicBezTo>
                  <a:cubicBezTo>
                    <a:pt x="23256" y="2967"/>
                    <a:pt x="23222" y="2949"/>
                    <a:pt x="23187" y="2949"/>
                  </a:cubicBezTo>
                  <a:close/>
                  <a:moveTo>
                    <a:pt x="46681" y="3112"/>
                  </a:moveTo>
                  <a:cubicBezTo>
                    <a:pt x="46638" y="3112"/>
                    <a:pt x="46599" y="3137"/>
                    <a:pt x="46583" y="3180"/>
                  </a:cubicBezTo>
                  <a:cubicBezTo>
                    <a:pt x="46560" y="3235"/>
                    <a:pt x="46588" y="3296"/>
                    <a:pt x="46643" y="3317"/>
                  </a:cubicBezTo>
                  <a:cubicBezTo>
                    <a:pt x="46911" y="3427"/>
                    <a:pt x="47175" y="3536"/>
                    <a:pt x="47421" y="3640"/>
                  </a:cubicBezTo>
                  <a:cubicBezTo>
                    <a:pt x="47432" y="3645"/>
                    <a:pt x="47448" y="3651"/>
                    <a:pt x="47459" y="3651"/>
                  </a:cubicBezTo>
                  <a:cubicBezTo>
                    <a:pt x="47503" y="3651"/>
                    <a:pt x="47542" y="3624"/>
                    <a:pt x="47557" y="3585"/>
                  </a:cubicBezTo>
                  <a:cubicBezTo>
                    <a:pt x="47580" y="3531"/>
                    <a:pt x="47557" y="3471"/>
                    <a:pt x="47503" y="3448"/>
                  </a:cubicBezTo>
                  <a:cubicBezTo>
                    <a:pt x="47256" y="3339"/>
                    <a:pt x="46993" y="3235"/>
                    <a:pt x="46719" y="3119"/>
                  </a:cubicBezTo>
                  <a:cubicBezTo>
                    <a:pt x="46707" y="3114"/>
                    <a:pt x="46693" y="3112"/>
                    <a:pt x="46681" y="3112"/>
                  </a:cubicBezTo>
                  <a:close/>
                  <a:moveTo>
                    <a:pt x="48236" y="3778"/>
                  </a:moveTo>
                  <a:cubicBezTo>
                    <a:pt x="48196" y="3778"/>
                    <a:pt x="48159" y="3802"/>
                    <a:pt x="48139" y="3838"/>
                  </a:cubicBezTo>
                  <a:cubicBezTo>
                    <a:pt x="48116" y="3893"/>
                    <a:pt x="48139" y="3959"/>
                    <a:pt x="48194" y="3980"/>
                  </a:cubicBezTo>
                  <a:cubicBezTo>
                    <a:pt x="48473" y="4106"/>
                    <a:pt x="48731" y="4222"/>
                    <a:pt x="48961" y="4331"/>
                  </a:cubicBezTo>
                  <a:cubicBezTo>
                    <a:pt x="48978" y="4336"/>
                    <a:pt x="48994" y="4341"/>
                    <a:pt x="49004" y="4341"/>
                  </a:cubicBezTo>
                  <a:cubicBezTo>
                    <a:pt x="49049" y="4341"/>
                    <a:pt x="49087" y="4320"/>
                    <a:pt x="49103" y="4282"/>
                  </a:cubicBezTo>
                  <a:cubicBezTo>
                    <a:pt x="49125" y="4227"/>
                    <a:pt x="49103" y="4166"/>
                    <a:pt x="49054" y="4139"/>
                  </a:cubicBezTo>
                  <a:cubicBezTo>
                    <a:pt x="48819" y="4030"/>
                    <a:pt x="48561" y="3914"/>
                    <a:pt x="48281" y="3789"/>
                  </a:cubicBezTo>
                  <a:cubicBezTo>
                    <a:pt x="48266" y="3781"/>
                    <a:pt x="48251" y="3778"/>
                    <a:pt x="48236" y="3778"/>
                  </a:cubicBezTo>
                  <a:close/>
                  <a:moveTo>
                    <a:pt x="21815" y="3929"/>
                  </a:moveTo>
                  <a:cubicBezTo>
                    <a:pt x="21793" y="3929"/>
                    <a:pt x="21769" y="3937"/>
                    <a:pt x="21749" y="3953"/>
                  </a:cubicBezTo>
                  <a:cubicBezTo>
                    <a:pt x="21529" y="4128"/>
                    <a:pt x="21310" y="4308"/>
                    <a:pt x="21097" y="4495"/>
                  </a:cubicBezTo>
                  <a:cubicBezTo>
                    <a:pt x="21052" y="4533"/>
                    <a:pt x="21047" y="4599"/>
                    <a:pt x="21085" y="4644"/>
                  </a:cubicBezTo>
                  <a:cubicBezTo>
                    <a:pt x="21107" y="4670"/>
                    <a:pt x="21140" y="4682"/>
                    <a:pt x="21168" y="4682"/>
                  </a:cubicBezTo>
                  <a:cubicBezTo>
                    <a:pt x="21190" y="4682"/>
                    <a:pt x="21216" y="4670"/>
                    <a:pt x="21239" y="4654"/>
                  </a:cubicBezTo>
                  <a:cubicBezTo>
                    <a:pt x="21446" y="4473"/>
                    <a:pt x="21661" y="4293"/>
                    <a:pt x="21881" y="4118"/>
                  </a:cubicBezTo>
                  <a:cubicBezTo>
                    <a:pt x="21929" y="4085"/>
                    <a:pt x="21935" y="4019"/>
                    <a:pt x="21896" y="3969"/>
                  </a:cubicBezTo>
                  <a:cubicBezTo>
                    <a:pt x="21877" y="3944"/>
                    <a:pt x="21847" y="3929"/>
                    <a:pt x="21815" y="3929"/>
                  </a:cubicBezTo>
                  <a:close/>
                  <a:moveTo>
                    <a:pt x="49771" y="4494"/>
                  </a:moveTo>
                  <a:cubicBezTo>
                    <a:pt x="49732" y="4494"/>
                    <a:pt x="49693" y="4516"/>
                    <a:pt x="49674" y="4556"/>
                  </a:cubicBezTo>
                  <a:cubicBezTo>
                    <a:pt x="49651" y="4604"/>
                    <a:pt x="49674" y="4670"/>
                    <a:pt x="49722" y="4698"/>
                  </a:cubicBezTo>
                  <a:cubicBezTo>
                    <a:pt x="50205" y="4933"/>
                    <a:pt x="50474" y="5077"/>
                    <a:pt x="50479" y="5082"/>
                  </a:cubicBezTo>
                  <a:cubicBezTo>
                    <a:pt x="50496" y="5087"/>
                    <a:pt x="50512" y="5092"/>
                    <a:pt x="50529" y="5092"/>
                  </a:cubicBezTo>
                  <a:cubicBezTo>
                    <a:pt x="50567" y="5092"/>
                    <a:pt x="50600" y="5071"/>
                    <a:pt x="50622" y="5038"/>
                  </a:cubicBezTo>
                  <a:cubicBezTo>
                    <a:pt x="50649" y="4988"/>
                    <a:pt x="50627" y="4923"/>
                    <a:pt x="50578" y="4895"/>
                  </a:cubicBezTo>
                  <a:cubicBezTo>
                    <a:pt x="50578" y="4890"/>
                    <a:pt x="50304" y="4748"/>
                    <a:pt x="49816" y="4506"/>
                  </a:cubicBezTo>
                  <a:cubicBezTo>
                    <a:pt x="49802" y="4498"/>
                    <a:pt x="49786" y="4494"/>
                    <a:pt x="49771" y="4494"/>
                  </a:cubicBezTo>
                  <a:close/>
                  <a:moveTo>
                    <a:pt x="20546" y="5042"/>
                  </a:moveTo>
                  <a:cubicBezTo>
                    <a:pt x="20519" y="5042"/>
                    <a:pt x="20493" y="5052"/>
                    <a:pt x="20472" y="5071"/>
                  </a:cubicBezTo>
                  <a:cubicBezTo>
                    <a:pt x="20269" y="5269"/>
                    <a:pt x="20072" y="5476"/>
                    <a:pt x="19880" y="5679"/>
                  </a:cubicBezTo>
                  <a:cubicBezTo>
                    <a:pt x="19842" y="5722"/>
                    <a:pt x="19842" y="5788"/>
                    <a:pt x="19885" y="5828"/>
                  </a:cubicBezTo>
                  <a:cubicBezTo>
                    <a:pt x="19907" y="5849"/>
                    <a:pt x="19929" y="5854"/>
                    <a:pt x="19956" y="5854"/>
                  </a:cubicBezTo>
                  <a:cubicBezTo>
                    <a:pt x="19984" y="5854"/>
                    <a:pt x="20011" y="5843"/>
                    <a:pt x="20032" y="5821"/>
                  </a:cubicBezTo>
                  <a:cubicBezTo>
                    <a:pt x="20219" y="5619"/>
                    <a:pt x="20417" y="5416"/>
                    <a:pt x="20619" y="5224"/>
                  </a:cubicBezTo>
                  <a:cubicBezTo>
                    <a:pt x="20664" y="5181"/>
                    <a:pt x="20664" y="5115"/>
                    <a:pt x="20624" y="5077"/>
                  </a:cubicBezTo>
                  <a:cubicBezTo>
                    <a:pt x="20602" y="5054"/>
                    <a:pt x="20574" y="5042"/>
                    <a:pt x="20546" y="5042"/>
                  </a:cubicBezTo>
                  <a:close/>
                  <a:moveTo>
                    <a:pt x="19395" y="6278"/>
                  </a:moveTo>
                  <a:cubicBezTo>
                    <a:pt x="19366" y="6278"/>
                    <a:pt x="19336" y="6291"/>
                    <a:pt x="19316" y="6314"/>
                  </a:cubicBezTo>
                  <a:cubicBezTo>
                    <a:pt x="19134" y="6524"/>
                    <a:pt x="18964" y="6742"/>
                    <a:pt x="18778" y="6972"/>
                  </a:cubicBezTo>
                  <a:cubicBezTo>
                    <a:pt x="18745" y="7022"/>
                    <a:pt x="18750" y="7088"/>
                    <a:pt x="18800" y="7121"/>
                  </a:cubicBezTo>
                  <a:cubicBezTo>
                    <a:pt x="18816" y="7137"/>
                    <a:pt x="18843" y="7143"/>
                    <a:pt x="18866" y="7143"/>
                  </a:cubicBezTo>
                  <a:cubicBezTo>
                    <a:pt x="18893" y="7143"/>
                    <a:pt x="18926" y="7131"/>
                    <a:pt x="18947" y="7104"/>
                  </a:cubicBezTo>
                  <a:cubicBezTo>
                    <a:pt x="19129" y="6873"/>
                    <a:pt x="19298" y="6660"/>
                    <a:pt x="19473" y="6453"/>
                  </a:cubicBezTo>
                  <a:cubicBezTo>
                    <a:pt x="19513" y="6408"/>
                    <a:pt x="19506" y="6337"/>
                    <a:pt x="19463" y="6304"/>
                  </a:cubicBezTo>
                  <a:cubicBezTo>
                    <a:pt x="19443" y="6287"/>
                    <a:pt x="19419" y="6278"/>
                    <a:pt x="19395" y="6278"/>
                  </a:cubicBezTo>
                  <a:close/>
                  <a:moveTo>
                    <a:pt x="11915" y="7714"/>
                  </a:moveTo>
                  <a:cubicBezTo>
                    <a:pt x="11869" y="7714"/>
                    <a:pt x="11823" y="7715"/>
                    <a:pt x="11778" y="7718"/>
                  </a:cubicBezTo>
                  <a:cubicBezTo>
                    <a:pt x="11719" y="7723"/>
                    <a:pt x="11674" y="7773"/>
                    <a:pt x="11680" y="7834"/>
                  </a:cubicBezTo>
                  <a:cubicBezTo>
                    <a:pt x="11680" y="7888"/>
                    <a:pt x="11730" y="7932"/>
                    <a:pt x="11790" y="7932"/>
                  </a:cubicBezTo>
                  <a:cubicBezTo>
                    <a:pt x="11838" y="7929"/>
                    <a:pt x="11887" y="7927"/>
                    <a:pt x="11937" y="7927"/>
                  </a:cubicBezTo>
                  <a:cubicBezTo>
                    <a:pt x="12147" y="7927"/>
                    <a:pt x="12370" y="7956"/>
                    <a:pt x="12595" y="8014"/>
                  </a:cubicBezTo>
                  <a:cubicBezTo>
                    <a:pt x="12600" y="8019"/>
                    <a:pt x="12612" y="8019"/>
                    <a:pt x="12623" y="8019"/>
                  </a:cubicBezTo>
                  <a:cubicBezTo>
                    <a:pt x="12666" y="8019"/>
                    <a:pt x="12711" y="7986"/>
                    <a:pt x="12721" y="7938"/>
                  </a:cubicBezTo>
                  <a:cubicBezTo>
                    <a:pt x="12738" y="7882"/>
                    <a:pt x="12706" y="7827"/>
                    <a:pt x="12650" y="7811"/>
                  </a:cubicBezTo>
                  <a:cubicBezTo>
                    <a:pt x="12398" y="7748"/>
                    <a:pt x="12150" y="7714"/>
                    <a:pt x="11915" y="7714"/>
                  </a:cubicBezTo>
                  <a:close/>
                  <a:moveTo>
                    <a:pt x="18356" y="7607"/>
                  </a:moveTo>
                  <a:cubicBezTo>
                    <a:pt x="18324" y="7607"/>
                    <a:pt x="18291" y="7623"/>
                    <a:pt x="18268" y="7652"/>
                  </a:cubicBezTo>
                  <a:cubicBezTo>
                    <a:pt x="18099" y="7888"/>
                    <a:pt x="17934" y="8118"/>
                    <a:pt x="17775" y="8338"/>
                  </a:cubicBezTo>
                  <a:cubicBezTo>
                    <a:pt x="17742" y="8386"/>
                    <a:pt x="17753" y="8452"/>
                    <a:pt x="17803" y="8485"/>
                  </a:cubicBezTo>
                  <a:cubicBezTo>
                    <a:pt x="17819" y="8497"/>
                    <a:pt x="17841" y="8502"/>
                    <a:pt x="17862" y="8502"/>
                  </a:cubicBezTo>
                  <a:cubicBezTo>
                    <a:pt x="17895" y="8502"/>
                    <a:pt x="17928" y="8491"/>
                    <a:pt x="17950" y="8459"/>
                  </a:cubicBezTo>
                  <a:cubicBezTo>
                    <a:pt x="18104" y="8239"/>
                    <a:pt x="18268" y="8009"/>
                    <a:pt x="18438" y="7773"/>
                  </a:cubicBezTo>
                  <a:cubicBezTo>
                    <a:pt x="18476" y="7728"/>
                    <a:pt x="18466" y="7663"/>
                    <a:pt x="18416" y="7630"/>
                  </a:cubicBezTo>
                  <a:cubicBezTo>
                    <a:pt x="18398" y="7614"/>
                    <a:pt x="18377" y="7607"/>
                    <a:pt x="18356" y="7607"/>
                  </a:cubicBezTo>
                  <a:close/>
                  <a:moveTo>
                    <a:pt x="10973" y="7941"/>
                  </a:moveTo>
                  <a:cubicBezTo>
                    <a:pt x="10956" y="7941"/>
                    <a:pt x="10940" y="7945"/>
                    <a:pt x="10923" y="7953"/>
                  </a:cubicBezTo>
                  <a:cubicBezTo>
                    <a:pt x="10660" y="8102"/>
                    <a:pt x="10430" y="8305"/>
                    <a:pt x="10266" y="8551"/>
                  </a:cubicBezTo>
                  <a:cubicBezTo>
                    <a:pt x="10239" y="8601"/>
                    <a:pt x="10250" y="8666"/>
                    <a:pt x="10298" y="8699"/>
                  </a:cubicBezTo>
                  <a:cubicBezTo>
                    <a:pt x="10316" y="8710"/>
                    <a:pt x="10338" y="8715"/>
                    <a:pt x="10359" y="8715"/>
                  </a:cubicBezTo>
                  <a:cubicBezTo>
                    <a:pt x="10392" y="8715"/>
                    <a:pt x="10425" y="8699"/>
                    <a:pt x="10447" y="8672"/>
                  </a:cubicBezTo>
                  <a:cubicBezTo>
                    <a:pt x="10589" y="8452"/>
                    <a:pt x="10786" y="8272"/>
                    <a:pt x="11028" y="8140"/>
                  </a:cubicBezTo>
                  <a:cubicBezTo>
                    <a:pt x="11077" y="8113"/>
                    <a:pt x="11099" y="8052"/>
                    <a:pt x="11072" y="7998"/>
                  </a:cubicBezTo>
                  <a:cubicBezTo>
                    <a:pt x="11049" y="7963"/>
                    <a:pt x="11012" y="7941"/>
                    <a:pt x="10973" y="7941"/>
                  </a:cubicBezTo>
                  <a:close/>
                  <a:moveTo>
                    <a:pt x="13405" y="8118"/>
                  </a:moveTo>
                  <a:cubicBezTo>
                    <a:pt x="13369" y="8118"/>
                    <a:pt x="13334" y="8136"/>
                    <a:pt x="13313" y="8168"/>
                  </a:cubicBezTo>
                  <a:cubicBezTo>
                    <a:pt x="13286" y="8216"/>
                    <a:pt x="13298" y="8282"/>
                    <a:pt x="13351" y="8315"/>
                  </a:cubicBezTo>
                  <a:cubicBezTo>
                    <a:pt x="13544" y="8431"/>
                    <a:pt x="13736" y="8616"/>
                    <a:pt x="13916" y="8874"/>
                  </a:cubicBezTo>
                  <a:cubicBezTo>
                    <a:pt x="13938" y="8902"/>
                    <a:pt x="13971" y="8919"/>
                    <a:pt x="14004" y="8919"/>
                  </a:cubicBezTo>
                  <a:cubicBezTo>
                    <a:pt x="14026" y="8919"/>
                    <a:pt x="14047" y="8907"/>
                    <a:pt x="14064" y="8897"/>
                  </a:cubicBezTo>
                  <a:cubicBezTo>
                    <a:pt x="14113" y="8864"/>
                    <a:pt x="14125" y="8798"/>
                    <a:pt x="14092" y="8748"/>
                  </a:cubicBezTo>
                  <a:cubicBezTo>
                    <a:pt x="13889" y="8474"/>
                    <a:pt x="13675" y="8266"/>
                    <a:pt x="13462" y="8135"/>
                  </a:cubicBezTo>
                  <a:cubicBezTo>
                    <a:pt x="13444" y="8123"/>
                    <a:pt x="13424" y="8118"/>
                    <a:pt x="13405" y="8118"/>
                  </a:cubicBezTo>
                  <a:close/>
                  <a:moveTo>
                    <a:pt x="17368" y="8977"/>
                  </a:moveTo>
                  <a:cubicBezTo>
                    <a:pt x="17337" y="8977"/>
                    <a:pt x="17305" y="8993"/>
                    <a:pt x="17282" y="9023"/>
                  </a:cubicBezTo>
                  <a:cubicBezTo>
                    <a:pt x="17090" y="9286"/>
                    <a:pt x="16925" y="9499"/>
                    <a:pt x="16772" y="9686"/>
                  </a:cubicBezTo>
                  <a:cubicBezTo>
                    <a:pt x="16733" y="9729"/>
                    <a:pt x="16739" y="9795"/>
                    <a:pt x="16783" y="9833"/>
                  </a:cubicBezTo>
                  <a:cubicBezTo>
                    <a:pt x="16804" y="9850"/>
                    <a:pt x="16827" y="9855"/>
                    <a:pt x="16854" y="9855"/>
                  </a:cubicBezTo>
                  <a:cubicBezTo>
                    <a:pt x="16882" y="9855"/>
                    <a:pt x="16915" y="9845"/>
                    <a:pt x="16931" y="9817"/>
                  </a:cubicBezTo>
                  <a:cubicBezTo>
                    <a:pt x="17090" y="9631"/>
                    <a:pt x="17254" y="9417"/>
                    <a:pt x="17452" y="9149"/>
                  </a:cubicBezTo>
                  <a:cubicBezTo>
                    <a:pt x="17490" y="9099"/>
                    <a:pt x="17479" y="9033"/>
                    <a:pt x="17429" y="9000"/>
                  </a:cubicBezTo>
                  <a:cubicBezTo>
                    <a:pt x="17412" y="8985"/>
                    <a:pt x="17390" y="8977"/>
                    <a:pt x="17368" y="8977"/>
                  </a:cubicBezTo>
                  <a:close/>
                  <a:moveTo>
                    <a:pt x="10092" y="9296"/>
                  </a:moveTo>
                  <a:cubicBezTo>
                    <a:pt x="10037" y="9296"/>
                    <a:pt x="9992" y="9343"/>
                    <a:pt x="9992" y="9400"/>
                  </a:cubicBezTo>
                  <a:cubicBezTo>
                    <a:pt x="9987" y="9428"/>
                    <a:pt x="9987" y="9456"/>
                    <a:pt x="9987" y="9483"/>
                  </a:cubicBezTo>
                  <a:cubicBezTo>
                    <a:pt x="9987" y="9757"/>
                    <a:pt x="10052" y="10020"/>
                    <a:pt x="10184" y="10267"/>
                  </a:cubicBezTo>
                  <a:cubicBezTo>
                    <a:pt x="10200" y="10305"/>
                    <a:pt x="10239" y="10326"/>
                    <a:pt x="10277" y="10326"/>
                  </a:cubicBezTo>
                  <a:cubicBezTo>
                    <a:pt x="10293" y="10326"/>
                    <a:pt x="10310" y="10321"/>
                    <a:pt x="10326" y="10316"/>
                  </a:cubicBezTo>
                  <a:cubicBezTo>
                    <a:pt x="10376" y="10288"/>
                    <a:pt x="10397" y="10222"/>
                    <a:pt x="10371" y="10174"/>
                  </a:cubicBezTo>
                  <a:cubicBezTo>
                    <a:pt x="10255" y="9954"/>
                    <a:pt x="10200" y="9724"/>
                    <a:pt x="10200" y="9483"/>
                  </a:cubicBezTo>
                  <a:lnTo>
                    <a:pt x="10200" y="9412"/>
                  </a:lnTo>
                  <a:cubicBezTo>
                    <a:pt x="10206" y="9352"/>
                    <a:pt x="10162" y="9302"/>
                    <a:pt x="10101" y="9296"/>
                  </a:cubicBezTo>
                  <a:cubicBezTo>
                    <a:pt x="10098" y="9296"/>
                    <a:pt x="10095" y="9296"/>
                    <a:pt x="10092" y="9296"/>
                  </a:cubicBezTo>
                  <a:close/>
                  <a:moveTo>
                    <a:pt x="14431" y="9433"/>
                  </a:moveTo>
                  <a:cubicBezTo>
                    <a:pt x="14415" y="9433"/>
                    <a:pt x="14399" y="9437"/>
                    <a:pt x="14383" y="9445"/>
                  </a:cubicBezTo>
                  <a:cubicBezTo>
                    <a:pt x="14333" y="9471"/>
                    <a:pt x="14310" y="9532"/>
                    <a:pt x="14333" y="9587"/>
                  </a:cubicBezTo>
                  <a:cubicBezTo>
                    <a:pt x="14449" y="9817"/>
                    <a:pt x="14552" y="10075"/>
                    <a:pt x="14651" y="10354"/>
                  </a:cubicBezTo>
                  <a:cubicBezTo>
                    <a:pt x="14667" y="10399"/>
                    <a:pt x="14705" y="10425"/>
                    <a:pt x="14750" y="10425"/>
                  </a:cubicBezTo>
                  <a:cubicBezTo>
                    <a:pt x="14760" y="10425"/>
                    <a:pt x="14771" y="10425"/>
                    <a:pt x="14783" y="10420"/>
                  </a:cubicBezTo>
                  <a:cubicBezTo>
                    <a:pt x="14837" y="10404"/>
                    <a:pt x="14869" y="10343"/>
                    <a:pt x="14848" y="10288"/>
                  </a:cubicBezTo>
                  <a:cubicBezTo>
                    <a:pt x="14750" y="9998"/>
                    <a:pt x="14639" y="9734"/>
                    <a:pt x="14525" y="9494"/>
                  </a:cubicBezTo>
                  <a:cubicBezTo>
                    <a:pt x="14505" y="9455"/>
                    <a:pt x="14470" y="9433"/>
                    <a:pt x="14431" y="9433"/>
                  </a:cubicBezTo>
                  <a:close/>
                  <a:moveTo>
                    <a:pt x="16281" y="10268"/>
                  </a:moveTo>
                  <a:cubicBezTo>
                    <a:pt x="16255" y="10268"/>
                    <a:pt x="16228" y="10278"/>
                    <a:pt x="16207" y="10300"/>
                  </a:cubicBezTo>
                  <a:cubicBezTo>
                    <a:pt x="15994" y="10503"/>
                    <a:pt x="15785" y="10672"/>
                    <a:pt x="15567" y="10814"/>
                  </a:cubicBezTo>
                  <a:cubicBezTo>
                    <a:pt x="15522" y="10847"/>
                    <a:pt x="15506" y="10913"/>
                    <a:pt x="15539" y="10958"/>
                  </a:cubicBezTo>
                  <a:cubicBezTo>
                    <a:pt x="15560" y="10991"/>
                    <a:pt x="15593" y="11006"/>
                    <a:pt x="15626" y="11006"/>
                  </a:cubicBezTo>
                  <a:cubicBezTo>
                    <a:pt x="15648" y="11006"/>
                    <a:pt x="15665" y="11001"/>
                    <a:pt x="15686" y="10991"/>
                  </a:cubicBezTo>
                  <a:cubicBezTo>
                    <a:pt x="15911" y="10842"/>
                    <a:pt x="16131" y="10662"/>
                    <a:pt x="16356" y="10447"/>
                  </a:cubicBezTo>
                  <a:cubicBezTo>
                    <a:pt x="16399" y="10409"/>
                    <a:pt x="16399" y="10343"/>
                    <a:pt x="16356" y="10300"/>
                  </a:cubicBezTo>
                  <a:cubicBezTo>
                    <a:pt x="16336" y="10280"/>
                    <a:pt x="16308" y="10268"/>
                    <a:pt x="16281" y="10268"/>
                  </a:cubicBezTo>
                  <a:close/>
                  <a:moveTo>
                    <a:pt x="10823" y="10750"/>
                  </a:moveTo>
                  <a:cubicBezTo>
                    <a:pt x="10792" y="10750"/>
                    <a:pt x="10760" y="10764"/>
                    <a:pt x="10738" y="10793"/>
                  </a:cubicBezTo>
                  <a:cubicBezTo>
                    <a:pt x="10705" y="10837"/>
                    <a:pt x="10710" y="10903"/>
                    <a:pt x="10759" y="10941"/>
                  </a:cubicBezTo>
                  <a:cubicBezTo>
                    <a:pt x="10973" y="11105"/>
                    <a:pt x="11231" y="11247"/>
                    <a:pt x="11527" y="11352"/>
                  </a:cubicBezTo>
                  <a:cubicBezTo>
                    <a:pt x="11538" y="11358"/>
                    <a:pt x="11548" y="11358"/>
                    <a:pt x="11565" y="11358"/>
                  </a:cubicBezTo>
                  <a:cubicBezTo>
                    <a:pt x="11603" y="11358"/>
                    <a:pt x="11647" y="11335"/>
                    <a:pt x="11664" y="11292"/>
                  </a:cubicBezTo>
                  <a:cubicBezTo>
                    <a:pt x="11680" y="11237"/>
                    <a:pt x="11653" y="11176"/>
                    <a:pt x="11598" y="11155"/>
                  </a:cubicBezTo>
                  <a:cubicBezTo>
                    <a:pt x="11324" y="11056"/>
                    <a:pt x="11088" y="10925"/>
                    <a:pt x="10885" y="10771"/>
                  </a:cubicBezTo>
                  <a:cubicBezTo>
                    <a:pt x="10867" y="10757"/>
                    <a:pt x="10845" y="10750"/>
                    <a:pt x="10823" y="10750"/>
                  </a:cubicBezTo>
                  <a:close/>
                  <a:moveTo>
                    <a:pt x="12376" y="11356"/>
                  </a:moveTo>
                  <a:cubicBezTo>
                    <a:pt x="12325" y="11356"/>
                    <a:pt x="12283" y="11392"/>
                    <a:pt x="12278" y="11444"/>
                  </a:cubicBezTo>
                  <a:cubicBezTo>
                    <a:pt x="12266" y="11500"/>
                    <a:pt x="12304" y="11555"/>
                    <a:pt x="12365" y="11566"/>
                  </a:cubicBezTo>
                  <a:cubicBezTo>
                    <a:pt x="12628" y="11609"/>
                    <a:pt x="12919" y="11631"/>
                    <a:pt x="13220" y="11637"/>
                  </a:cubicBezTo>
                  <a:cubicBezTo>
                    <a:pt x="13280" y="11637"/>
                    <a:pt x="13324" y="11588"/>
                    <a:pt x="13330" y="11533"/>
                  </a:cubicBezTo>
                  <a:cubicBezTo>
                    <a:pt x="13330" y="11472"/>
                    <a:pt x="13280" y="11423"/>
                    <a:pt x="13225" y="11423"/>
                  </a:cubicBezTo>
                  <a:cubicBezTo>
                    <a:pt x="12929" y="11418"/>
                    <a:pt x="12656" y="11396"/>
                    <a:pt x="12398" y="11358"/>
                  </a:cubicBezTo>
                  <a:cubicBezTo>
                    <a:pt x="12391" y="11356"/>
                    <a:pt x="12383" y="11356"/>
                    <a:pt x="12376" y="11356"/>
                  </a:cubicBezTo>
                  <a:close/>
                  <a:moveTo>
                    <a:pt x="15000" y="11024"/>
                  </a:moveTo>
                  <a:cubicBezTo>
                    <a:pt x="14989" y="11024"/>
                    <a:pt x="14979" y="11026"/>
                    <a:pt x="14968" y="11029"/>
                  </a:cubicBezTo>
                  <a:cubicBezTo>
                    <a:pt x="14914" y="11045"/>
                    <a:pt x="14881" y="11100"/>
                    <a:pt x="14897" y="11155"/>
                  </a:cubicBezTo>
                  <a:cubicBezTo>
                    <a:pt x="14897" y="11166"/>
                    <a:pt x="14897" y="11171"/>
                    <a:pt x="14902" y="11176"/>
                  </a:cubicBezTo>
                  <a:cubicBezTo>
                    <a:pt x="14894" y="11174"/>
                    <a:pt x="14885" y="11173"/>
                    <a:pt x="14876" y="11173"/>
                  </a:cubicBezTo>
                  <a:cubicBezTo>
                    <a:pt x="14864" y="11173"/>
                    <a:pt x="14852" y="11175"/>
                    <a:pt x="14843" y="11181"/>
                  </a:cubicBezTo>
                  <a:cubicBezTo>
                    <a:pt x="14591" y="11275"/>
                    <a:pt x="14333" y="11335"/>
                    <a:pt x="14047" y="11379"/>
                  </a:cubicBezTo>
                  <a:cubicBezTo>
                    <a:pt x="13988" y="11385"/>
                    <a:pt x="13949" y="11439"/>
                    <a:pt x="13961" y="11494"/>
                  </a:cubicBezTo>
                  <a:cubicBezTo>
                    <a:pt x="13965" y="11551"/>
                    <a:pt x="14014" y="11588"/>
                    <a:pt x="14065" y="11588"/>
                  </a:cubicBezTo>
                  <a:cubicBezTo>
                    <a:pt x="14068" y="11588"/>
                    <a:pt x="14072" y="11588"/>
                    <a:pt x="14075" y="11588"/>
                  </a:cubicBezTo>
                  <a:cubicBezTo>
                    <a:pt x="14371" y="11543"/>
                    <a:pt x="14651" y="11472"/>
                    <a:pt x="14914" y="11379"/>
                  </a:cubicBezTo>
                  <a:cubicBezTo>
                    <a:pt x="14925" y="11373"/>
                    <a:pt x="14935" y="11368"/>
                    <a:pt x="14947" y="11358"/>
                  </a:cubicBezTo>
                  <a:cubicBezTo>
                    <a:pt x="14996" y="11560"/>
                    <a:pt x="15040" y="11763"/>
                    <a:pt x="15084" y="11971"/>
                  </a:cubicBezTo>
                  <a:cubicBezTo>
                    <a:pt x="15094" y="12026"/>
                    <a:pt x="15139" y="12059"/>
                    <a:pt x="15188" y="12059"/>
                  </a:cubicBezTo>
                  <a:lnTo>
                    <a:pt x="15210" y="12059"/>
                  </a:lnTo>
                  <a:cubicBezTo>
                    <a:pt x="15264" y="12043"/>
                    <a:pt x="15304" y="11988"/>
                    <a:pt x="15292" y="11932"/>
                  </a:cubicBezTo>
                  <a:cubicBezTo>
                    <a:pt x="15231" y="11648"/>
                    <a:pt x="15172" y="11368"/>
                    <a:pt x="15100" y="11105"/>
                  </a:cubicBezTo>
                  <a:cubicBezTo>
                    <a:pt x="15087" y="11055"/>
                    <a:pt x="15047" y="11024"/>
                    <a:pt x="15000" y="11024"/>
                  </a:cubicBezTo>
                  <a:close/>
                  <a:moveTo>
                    <a:pt x="15334" y="12682"/>
                  </a:moveTo>
                  <a:cubicBezTo>
                    <a:pt x="15327" y="12682"/>
                    <a:pt x="15321" y="12682"/>
                    <a:pt x="15314" y="12684"/>
                  </a:cubicBezTo>
                  <a:cubicBezTo>
                    <a:pt x="15259" y="12689"/>
                    <a:pt x="15221" y="12744"/>
                    <a:pt x="15226" y="12799"/>
                  </a:cubicBezTo>
                  <a:cubicBezTo>
                    <a:pt x="15264" y="13073"/>
                    <a:pt x="15304" y="13352"/>
                    <a:pt x="15330" y="13637"/>
                  </a:cubicBezTo>
                  <a:cubicBezTo>
                    <a:pt x="15336" y="13693"/>
                    <a:pt x="15380" y="13731"/>
                    <a:pt x="15435" y="13731"/>
                  </a:cubicBezTo>
                  <a:lnTo>
                    <a:pt x="15446" y="13731"/>
                  </a:lnTo>
                  <a:cubicBezTo>
                    <a:pt x="15501" y="13725"/>
                    <a:pt x="15544" y="13670"/>
                    <a:pt x="15539" y="13615"/>
                  </a:cubicBezTo>
                  <a:cubicBezTo>
                    <a:pt x="15511" y="13331"/>
                    <a:pt x="15478" y="13045"/>
                    <a:pt x="15435" y="12772"/>
                  </a:cubicBezTo>
                  <a:cubicBezTo>
                    <a:pt x="15429" y="12718"/>
                    <a:pt x="15386" y="12682"/>
                    <a:pt x="15334" y="12682"/>
                  </a:cubicBezTo>
                  <a:close/>
                  <a:moveTo>
                    <a:pt x="15502" y="14360"/>
                  </a:moveTo>
                  <a:cubicBezTo>
                    <a:pt x="15500" y="14360"/>
                    <a:pt x="15497" y="14360"/>
                    <a:pt x="15494" y="14361"/>
                  </a:cubicBezTo>
                  <a:cubicBezTo>
                    <a:pt x="15435" y="14366"/>
                    <a:pt x="15390" y="14416"/>
                    <a:pt x="15396" y="14476"/>
                  </a:cubicBezTo>
                  <a:cubicBezTo>
                    <a:pt x="15407" y="14750"/>
                    <a:pt x="15418" y="15029"/>
                    <a:pt x="15423" y="15314"/>
                  </a:cubicBezTo>
                  <a:cubicBezTo>
                    <a:pt x="15423" y="15375"/>
                    <a:pt x="15473" y="15418"/>
                    <a:pt x="15527" y="15418"/>
                  </a:cubicBezTo>
                  <a:lnTo>
                    <a:pt x="15534" y="15418"/>
                  </a:lnTo>
                  <a:cubicBezTo>
                    <a:pt x="15588" y="15418"/>
                    <a:pt x="15638" y="15370"/>
                    <a:pt x="15638" y="15309"/>
                  </a:cubicBezTo>
                  <a:cubicBezTo>
                    <a:pt x="15632" y="15024"/>
                    <a:pt x="15621" y="14740"/>
                    <a:pt x="15605" y="14459"/>
                  </a:cubicBezTo>
                  <a:cubicBezTo>
                    <a:pt x="15600" y="14407"/>
                    <a:pt x="15554" y="14360"/>
                    <a:pt x="15502" y="14360"/>
                  </a:cubicBezTo>
                  <a:close/>
                  <a:moveTo>
                    <a:pt x="15527" y="16055"/>
                  </a:moveTo>
                  <a:cubicBezTo>
                    <a:pt x="15468" y="16060"/>
                    <a:pt x="15423" y="16098"/>
                    <a:pt x="15418" y="16154"/>
                  </a:cubicBezTo>
                  <a:cubicBezTo>
                    <a:pt x="15413" y="16432"/>
                    <a:pt x="15402" y="16718"/>
                    <a:pt x="15385" y="16997"/>
                  </a:cubicBezTo>
                  <a:cubicBezTo>
                    <a:pt x="15380" y="17057"/>
                    <a:pt x="15423" y="17107"/>
                    <a:pt x="15484" y="17107"/>
                  </a:cubicBezTo>
                  <a:lnTo>
                    <a:pt x="15489" y="17107"/>
                  </a:lnTo>
                  <a:cubicBezTo>
                    <a:pt x="15544" y="17107"/>
                    <a:pt x="15593" y="17068"/>
                    <a:pt x="15593" y="17009"/>
                  </a:cubicBezTo>
                  <a:cubicBezTo>
                    <a:pt x="15615" y="16728"/>
                    <a:pt x="15626" y="16443"/>
                    <a:pt x="15632" y="16159"/>
                  </a:cubicBezTo>
                  <a:cubicBezTo>
                    <a:pt x="15632" y="16104"/>
                    <a:pt x="15588" y="16055"/>
                    <a:pt x="15527" y="16055"/>
                  </a:cubicBezTo>
                  <a:close/>
                  <a:moveTo>
                    <a:pt x="15417" y="17741"/>
                  </a:moveTo>
                  <a:cubicBezTo>
                    <a:pt x="15365" y="17741"/>
                    <a:pt x="15324" y="17782"/>
                    <a:pt x="15319" y="17836"/>
                  </a:cubicBezTo>
                  <a:cubicBezTo>
                    <a:pt x="15292" y="18115"/>
                    <a:pt x="15259" y="18395"/>
                    <a:pt x="15221" y="18669"/>
                  </a:cubicBezTo>
                  <a:cubicBezTo>
                    <a:pt x="15210" y="18729"/>
                    <a:pt x="15254" y="18784"/>
                    <a:pt x="15309" y="18790"/>
                  </a:cubicBezTo>
                  <a:lnTo>
                    <a:pt x="15325" y="18790"/>
                  </a:lnTo>
                  <a:cubicBezTo>
                    <a:pt x="15375" y="18790"/>
                    <a:pt x="15423" y="18752"/>
                    <a:pt x="15428" y="18702"/>
                  </a:cubicBezTo>
                  <a:cubicBezTo>
                    <a:pt x="15468" y="18423"/>
                    <a:pt x="15501" y="18137"/>
                    <a:pt x="15527" y="17857"/>
                  </a:cubicBezTo>
                  <a:cubicBezTo>
                    <a:pt x="15534" y="17798"/>
                    <a:pt x="15489" y="17748"/>
                    <a:pt x="15435" y="17743"/>
                  </a:cubicBezTo>
                  <a:cubicBezTo>
                    <a:pt x="15429" y="17742"/>
                    <a:pt x="15423" y="17741"/>
                    <a:pt x="15417" y="17741"/>
                  </a:cubicBezTo>
                  <a:close/>
                  <a:moveTo>
                    <a:pt x="15186" y="19416"/>
                  </a:moveTo>
                  <a:cubicBezTo>
                    <a:pt x="15140" y="19416"/>
                    <a:pt x="15098" y="19455"/>
                    <a:pt x="15089" y="19501"/>
                  </a:cubicBezTo>
                  <a:cubicBezTo>
                    <a:pt x="15040" y="19782"/>
                    <a:pt x="14985" y="20055"/>
                    <a:pt x="14925" y="20330"/>
                  </a:cubicBezTo>
                  <a:cubicBezTo>
                    <a:pt x="14914" y="20384"/>
                    <a:pt x="14952" y="20444"/>
                    <a:pt x="15008" y="20455"/>
                  </a:cubicBezTo>
                  <a:lnTo>
                    <a:pt x="15029" y="20455"/>
                  </a:lnTo>
                  <a:cubicBezTo>
                    <a:pt x="15079" y="20455"/>
                    <a:pt x="15122" y="20422"/>
                    <a:pt x="15133" y="20373"/>
                  </a:cubicBezTo>
                  <a:cubicBezTo>
                    <a:pt x="15193" y="20100"/>
                    <a:pt x="15248" y="19820"/>
                    <a:pt x="15297" y="19541"/>
                  </a:cubicBezTo>
                  <a:cubicBezTo>
                    <a:pt x="15309" y="19480"/>
                    <a:pt x="15271" y="19425"/>
                    <a:pt x="15210" y="19420"/>
                  </a:cubicBezTo>
                  <a:cubicBezTo>
                    <a:pt x="15202" y="19417"/>
                    <a:pt x="15194" y="19416"/>
                    <a:pt x="15186" y="19416"/>
                  </a:cubicBezTo>
                  <a:close/>
                  <a:moveTo>
                    <a:pt x="14842" y="21067"/>
                  </a:moveTo>
                  <a:cubicBezTo>
                    <a:pt x="14791" y="21067"/>
                    <a:pt x="14748" y="21098"/>
                    <a:pt x="14733" y="21146"/>
                  </a:cubicBezTo>
                  <a:cubicBezTo>
                    <a:pt x="14662" y="21415"/>
                    <a:pt x="14591" y="21689"/>
                    <a:pt x="14508" y="21957"/>
                  </a:cubicBezTo>
                  <a:cubicBezTo>
                    <a:pt x="14492" y="22012"/>
                    <a:pt x="14525" y="22073"/>
                    <a:pt x="14580" y="22089"/>
                  </a:cubicBezTo>
                  <a:cubicBezTo>
                    <a:pt x="14591" y="22094"/>
                    <a:pt x="14601" y="22094"/>
                    <a:pt x="14606" y="22094"/>
                  </a:cubicBezTo>
                  <a:cubicBezTo>
                    <a:pt x="14656" y="22094"/>
                    <a:pt x="14695" y="22066"/>
                    <a:pt x="14712" y="22018"/>
                  </a:cubicBezTo>
                  <a:cubicBezTo>
                    <a:pt x="14793" y="21749"/>
                    <a:pt x="14869" y="21474"/>
                    <a:pt x="14935" y="21201"/>
                  </a:cubicBezTo>
                  <a:cubicBezTo>
                    <a:pt x="14952" y="21146"/>
                    <a:pt x="14919" y="21086"/>
                    <a:pt x="14864" y="21069"/>
                  </a:cubicBezTo>
                  <a:cubicBezTo>
                    <a:pt x="14857" y="21068"/>
                    <a:pt x="14849" y="21067"/>
                    <a:pt x="14842" y="21067"/>
                  </a:cubicBezTo>
                  <a:close/>
                  <a:moveTo>
                    <a:pt x="14351" y="22687"/>
                  </a:moveTo>
                  <a:cubicBezTo>
                    <a:pt x="14306" y="22687"/>
                    <a:pt x="14264" y="22713"/>
                    <a:pt x="14251" y="22757"/>
                  </a:cubicBezTo>
                  <a:cubicBezTo>
                    <a:pt x="14158" y="23020"/>
                    <a:pt x="14059" y="23290"/>
                    <a:pt x="13955" y="23546"/>
                  </a:cubicBezTo>
                  <a:cubicBezTo>
                    <a:pt x="13938" y="23601"/>
                    <a:pt x="13961" y="23662"/>
                    <a:pt x="14014" y="23684"/>
                  </a:cubicBezTo>
                  <a:cubicBezTo>
                    <a:pt x="14032" y="23690"/>
                    <a:pt x="14042" y="23690"/>
                    <a:pt x="14054" y="23690"/>
                  </a:cubicBezTo>
                  <a:cubicBezTo>
                    <a:pt x="14097" y="23690"/>
                    <a:pt x="14135" y="23667"/>
                    <a:pt x="14153" y="23624"/>
                  </a:cubicBezTo>
                  <a:cubicBezTo>
                    <a:pt x="14256" y="23361"/>
                    <a:pt x="14355" y="23098"/>
                    <a:pt x="14449" y="22829"/>
                  </a:cubicBezTo>
                  <a:cubicBezTo>
                    <a:pt x="14470" y="22774"/>
                    <a:pt x="14437" y="22714"/>
                    <a:pt x="14383" y="22691"/>
                  </a:cubicBezTo>
                  <a:cubicBezTo>
                    <a:pt x="14372" y="22688"/>
                    <a:pt x="14362" y="22687"/>
                    <a:pt x="14351" y="22687"/>
                  </a:cubicBezTo>
                  <a:close/>
                  <a:moveTo>
                    <a:pt x="13728" y="24259"/>
                  </a:moveTo>
                  <a:cubicBezTo>
                    <a:pt x="13686" y="24259"/>
                    <a:pt x="13647" y="24283"/>
                    <a:pt x="13632" y="24320"/>
                  </a:cubicBezTo>
                  <a:cubicBezTo>
                    <a:pt x="13516" y="24577"/>
                    <a:pt x="13396" y="24835"/>
                    <a:pt x="13275" y="25081"/>
                  </a:cubicBezTo>
                  <a:cubicBezTo>
                    <a:pt x="13248" y="25137"/>
                    <a:pt x="13270" y="25197"/>
                    <a:pt x="13319" y="25223"/>
                  </a:cubicBezTo>
                  <a:cubicBezTo>
                    <a:pt x="13336" y="25230"/>
                    <a:pt x="13351" y="25235"/>
                    <a:pt x="13369" y="25235"/>
                  </a:cubicBezTo>
                  <a:cubicBezTo>
                    <a:pt x="13407" y="25235"/>
                    <a:pt x="13445" y="25213"/>
                    <a:pt x="13462" y="25175"/>
                  </a:cubicBezTo>
                  <a:cubicBezTo>
                    <a:pt x="13587" y="24927"/>
                    <a:pt x="13708" y="24671"/>
                    <a:pt x="13824" y="24408"/>
                  </a:cubicBezTo>
                  <a:cubicBezTo>
                    <a:pt x="13850" y="24353"/>
                    <a:pt x="13824" y="24292"/>
                    <a:pt x="13774" y="24270"/>
                  </a:cubicBezTo>
                  <a:cubicBezTo>
                    <a:pt x="13759" y="24263"/>
                    <a:pt x="13743" y="24259"/>
                    <a:pt x="13728" y="24259"/>
                  </a:cubicBezTo>
                  <a:close/>
                  <a:moveTo>
                    <a:pt x="12972" y="25770"/>
                  </a:moveTo>
                  <a:cubicBezTo>
                    <a:pt x="12936" y="25770"/>
                    <a:pt x="12899" y="25788"/>
                    <a:pt x="12881" y="25822"/>
                  </a:cubicBezTo>
                  <a:cubicBezTo>
                    <a:pt x="12744" y="26068"/>
                    <a:pt x="12595" y="26309"/>
                    <a:pt x="12453" y="26545"/>
                  </a:cubicBezTo>
                  <a:cubicBezTo>
                    <a:pt x="12420" y="26594"/>
                    <a:pt x="12436" y="26660"/>
                    <a:pt x="12486" y="26693"/>
                  </a:cubicBezTo>
                  <a:cubicBezTo>
                    <a:pt x="12502" y="26703"/>
                    <a:pt x="12519" y="26710"/>
                    <a:pt x="12541" y="26710"/>
                  </a:cubicBezTo>
                  <a:cubicBezTo>
                    <a:pt x="12574" y="26710"/>
                    <a:pt x="12612" y="26693"/>
                    <a:pt x="12628" y="26660"/>
                  </a:cubicBezTo>
                  <a:cubicBezTo>
                    <a:pt x="12777" y="26419"/>
                    <a:pt x="12924" y="26172"/>
                    <a:pt x="13061" y="25926"/>
                  </a:cubicBezTo>
                  <a:cubicBezTo>
                    <a:pt x="13094" y="25876"/>
                    <a:pt x="13073" y="25810"/>
                    <a:pt x="13023" y="25782"/>
                  </a:cubicBezTo>
                  <a:cubicBezTo>
                    <a:pt x="13007" y="25774"/>
                    <a:pt x="12989" y="25770"/>
                    <a:pt x="12972" y="25770"/>
                  </a:cubicBezTo>
                  <a:close/>
                  <a:moveTo>
                    <a:pt x="12074" y="27200"/>
                  </a:moveTo>
                  <a:cubicBezTo>
                    <a:pt x="12040" y="27200"/>
                    <a:pt x="12008" y="27216"/>
                    <a:pt x="11987" y="27246"/>
                  </a:cubicBezTo>
                  <a:cubicBezTo>
                    <a:pt x="11828" y="27477"/>
                    <a:pt x="11664" y="27707"/>
                    <a:pt x="11494" y="27926"/>
                  </a:cubicBezTo>
                  <a:cubicBezTo>
                    <a:pt x="11456" y="27970"/>
                    <a:pt x="11466" y="28036"/>
                    <a:pt x="11510" y="28074"/>
                  </a:cubicBezTo>
                  <a:cubicBezTo>
                    <a:pt x="11532" y="28084"/>
                    <a:pt x="11555" y="28096"/>
                    <a:pt x="11576" y="28096"/>
                  </a:cubicBezTo>
                  <a:cubicBezTo>
                    <a:pt x="11609" y="28096"/>
                    <a:pt x="11636" y="28079"/>
                    <a:pt x="11659" y="28051"/>
                  </a:cubicBezTo>
                  <a:cubicBezTo>
                    <a:pt x="11833" y="27833"/>
                    <a:pt x="11998" y="27603"/>
                    <a:pt x="12162" y="27367"/>
                  </a:cubicBezTo>
                  <a:cubicBezTo>
                    <a:pt x="12195" y="27317"/>
                    <a:pt x="12185" y="27252"/>
                    <a:pt x="12135" y="27219"/>
                  </a:cubicBezTo>
                  <a:cubicBezTo>
                    <a:pt x="12116" y="27206"/>
                    <a:pt x="12095" y="27200"/>
                    <a:pt x="12074" y="27200"/>
                  </a:cubicBezTo>
                  <a:close/>
                  <a:moveTo>
                    <a:pt x="11044" y="28537"/>
                  </a:moveTo>
                  <a:cubicBezTo>
                    <a:pt x="11014" y="28537"/>
                    <a:pt x="10984" y="28550"/>
                    <a:pt x="10963" y="28578"/>
                  </a:cubicBezTo>
                  <a:cubicBezTo>
                    <a:pt x="10781" y="28787"/>
                    <a:pt x="10594" y="28995"/>
                    <a:pt x="10397" y="29197"/>
                  </a:cubicBezTo>
                  <a:cubicBezTo>
                    <a:pt x="10359" y="29242"/>
                    <a:pt x="10359" y="29308"/>
                    <a:pt x="10404" y="29346"/>
                  </a:cubicBezTo>
                  <a:cubicBezTo>
                    <a:pt x="10425" y="29367"/>
                    <a:pt x="10452" y="29379"/>
                    <a:pt x="10475" y="29379"/>
                  </a:cubicBezTo>
                  <a:cubicBezTo>
                    <a:pt x="10508" y="29379"/>
                    <a:pt x="10535" y="29367"/>
                    <a:pt x="10551" y="29346"/>
                  </a:cubicBezTo>
                  <a:cubicBezTo>
                    <a:pt x="10748" y="29137"/>
                    <a:pt x="10940" y="28929"/>
                    <a:pt x="11121" y="28716"/>
                  </a:cubicBezTo>
                  <a:cubicBezTo>
                    <a:pt x="11160" y="28666"/>
                    <a:pt x="11153" y="28600"/>
                    <a:pt x="11110" y="28562"/>
                  </a:cubicBezTo>
                  <a:cubicBezTo>
                    <a:pt x="11091" y="28545"/>
                    <a:pt x="11068" y="28537"/>
                    <a:pt x="11044" y="28537"/>
                  </a:cubicBezTo>
                  <a:close/>
                  <a:moveTo>
                    <a:pt x="9879" y="29761"/>
                  </a:moveTo>
                  <a:cubicBezTo>
                    <a:pt x="9853" y="29761"/>
                    <a:pt x="9827" y="29771"/>
                    <a:pt x="9805" y="29789"/>
                  </a:cubicBezTo>
                  <a:cubicBezTo>
                    <a:pt x="9608" y="29981"/>
                    <a:pt x="9395" y="30168"/>
                    <a:pt x="9180" y="30353"/>
                  </a:cubicBezTo>
                  <a:cubicBezTo>
                    <a:pt x="9137" y="30393"/>
                    <a:pt x="9132" y="30459"/>
                    <a:pt x="9170" y="30502"/>
                  </a:cubicBezTo>
                  <a:cubicBezTo>
                    <a:pt x="9192" y="30530"/>
                    <a:pt x="9225" y="30540"/>
                    <a:pt x="9253" y="30540"/>
                  </a:cubicBezTo>
                  <a:cubicBezTo>
                    <a:pt x="9274" y="30540"/>
                    <a:pt x="9301" y="30530"/>
                    <a:pt x="9318" y="30513"/>
                  </a:cubicBezTo>
                  <a:cubicBezTo>
                    <a:pt x="9537" y="30327"/>
                    <a:pt x="9751" y="30135"/>
                    <a:pt x="9954" y="29943"/>
                  </a:cubicBezTo>
                  <a:cubicBezTo>
                    <a:pt x="9992" y="29905"/>
                    <a:pt x="9997" y="29839"/>
                    <a:pt x="9954" y="29794"/>
                  </a:cubicBezTo>
                  <a:cubicBezTo>
                    <a:pt x="9934" y="29772"/>
                    <a:pt x="9907" y="29761"/>
                    <a:pt x="9879" y="29761"/>
                  </a:cubicBezTo>
                  <a:close/>
                  <a:moveTo>
                    <a:pt x="8596" y="30859"/>
                  </a:moveTo>
                  <a:cubicBezTo>
                    <a:pt x="8574" y="30859"/>
                    <a:pt x="8552" y="30866"/>
                    <a:pt x="8534" y="30880"/>
                  </a:cubicBezTo>
                  <a:cubicBezTo>
                    <a:pt x="8310" y="31051"/>
                    <a:pt x="8085" y="31215"/>
                    <a:pt x="7854" y="31373"/>
                  </a:cubicBezTo>
                  <a:cubicBezTo>
                    <a:pt x="7806" y="31406"/>
                    <a:pt x="7794" y="31471"/>
                    <a:pt x="7827" y="31521"/>
                  </a:cubicBezTo>
                  <a:cubicBezTo>
                    <a:pt x="7849" y="31554"/>
                    <a:pt x="7882" y="31570"/>
                    <a:pt x="7915" y="31570"/>
                  </a:cubicBezTo>
                  <a:cubicBezTo>
                    <a:pt x="7937" y="31570"/>
                    <a:pt x="7953" y="31560"/>
                    <a:pt x="7975" y="31549"/>
                  </a:cubicBezTo>
                  <a:cubicBezTo>
                    <a:pt x="8206" y="31390"/>
                    <a:pt x="8436" y="31220"/>
                    <a:pt x="8661" y="31051"/>
                  </a:cubicBezTo>
                  <a:cubicBezTo>
                    <a:pt x="8704" y="31011"/>
                    <a:pt x="8715" y="30945"/>
                    <a:pt x="8682" y="30902"/>
                  </a:cubicBezTo>
                  <a:cubicBezTo>
                    <a:pt x="8659" y="30873"/>
                    <a:pt x="8627" y="30859"/>
                    <a:pt x="8596" y="30859"/>
                  </a:cubicBezTo>
                  <a:close/>
                  <a:moveTo>
                    <a:pt x="7207" y="31819"/>
                  </a:moveTo>
                  <a:cubicBezTo>
                    <a:pt x="7189" y="31819"/>
                    <a:pt x="7170" y="31824"/>
                    <a:pt x="7153" y="31833"/>
                  </a:cubicBezTo>
                  <a:cubicBezTo>
                    <a:pt x="6911" y="31982"/>
                    <a:pt x="6671" y="32124"/>
                    <a:pt x="6430" y="32261"/>
                  </a:cubicBezTo>
                  <a:cubicBezTo>
                    <a:pt x="6375" y="32288"/>
                    <a:pt x="6359" y="32349"/>
                    <a:pt x="6385" y="32404"/>
                  </a:cubicBezTo>
                  <a:cubicBezTo>
                    <a:pt x="6407" y="32437"/>
                    <a:pt x="6440" y="32458"/>
                    <a:pt x="6478" y="32458"/>
                  </a:cubicBezTo>
                  <a:cubicBezTo>
                    <a:pt x="6496" y="32458"/>
                    <a:pt x="6511" y="32453"/>
                    <a:pt x="6528" y="32442"/>
                  </a:cubicBezTo>
                  <a:cubicBezTo>
                    <a:pt x="6774" y="32311"/>
                    <a:pt x="7022" y="32162"/>
                    <a:pt x="7262" y="32015"/>
                  </a:cubicBezTo>
                  <a:cubicBezTo>
                    <a:pt x="7312" y="31982"/>
                    <a:pt x="7328" y="31921"/>
                    <a:pt x="7295" y="31873"/>
                  </a:cubicBezTo>
                  <a:cubicBezTo>
                    <a:pt x="7277" y="31836"/>
                    <a:pt x="7243" y="31819"/>
                    <a:pt x="7207" y="31819"/>
                  </a:cubicBezTo>
                  <a:close/>
                  <a:moveTo>
                    <a:pt x="5731" y="32638"/>
                  </a:moveTo>
                  <a:cubicBezTo>
                    <a:pt x="5715" y="32638"/>
                    <a:pt x="5699" y="32642"/>
                    <a:pt x="5684" y="32650"/>
                  </a:cubicBezTo>
                  <a:cubicBezTo>
                    <a:pt x="5431" y="32771"/>
                    <a:pt x="5180" y="32892"/>
                    <a:pt x="4922" y="33001"/>
                  </a:cubicBezTo>
                  <a:cubicBezTo>
                    <a:pt x="4867" y="33024"/>
                    <a:pt x="4846" y="33089"/>
                    <a:pt x="4867" y="33138"/>
                  </a:cubicBezTo>
                  <a:cubicBezTo>
                    <a:pt x="4884" y="33182"/>
                    <a:pt x="4922" y="33204"/>
                    <a:pt x="4966" y="33204"/>
                  </a:cubicBezTo>
                  <a:cubicBezTo>
                    <a:pt x="4978" y="33204"/>
                    <a:pt x="4993" y="33199"/>
                    <a:pt x="5004" y="33193"/>
                  </a:cubicBezTo>
                  <a:cubicBezTo>
                    <a:pt x="5267" y="33083"/>
                    <a:pt x="5525" y="32963"/>
                    <a:pt x="5777" y="32837"/>
                  </a:cubicBezTo>
                  <a:cubicBezTo>
                    <a:pt x="5826" y="32809"/>
                    <a:pt x="5848" y="32749"/>
                    <a:pt x="5826" y="32695"/>
                  </a:cubicBezTo>
                  <a:cubicBezTo>
                    <a:pt x="5807" y="32660"/>
                    <a:pt x="5769" y="32638"/>
                    <a:pt x="5731" y="32638"/>
                  </a:cubicBezTo>
                  <a:close/>
                  <a:moveTo>
                    <a:pt x="4183" y="33312"/>
                  </a:moveTo>
                  <a:cubicBezTo>
                    <a:pt x="4170" y="33312"/>
                    <a:pt x="4157" y="33314"/>
                    <a:pt x="4144" y="33320"/>
                  </a:cubicBezTo>
                  <a:cubicBezTo>
                    <a:pt x="3886" y="33418"/>
                    <a:pt x="3617" y="33517"/>
                    <a:pt x="3354" y="33604"/>
                  </a:cubicBezTo>
                  <a:cubicBezTo>
                    <a:pt x="3300" y="33621"/>
                    <a:pt x="3268" y="33681"/>
                    <a:pt x="3289" y="33735"/>
                  </a:cubicBezTo>
                  <a:cubicBezTo>
                    <a:pt x="3300" y="33780"/>
                    <a:pt x="3344" y="33813"/>
                    <a:pt x="3387" y="33813"/>
                  </a:cubicBezTo>
                  <a:cubicBezTo>
                    <a:pt x="3399" y="33813"/>
                    <a:pt x="3410" y="33806"/>
                    <a:pt x="3420" y="33801"/>
                  </a:cubicBezTo>
                  <a:cubicBezTo>
                    <a:pt x="3688" y="33714"/>
                    <a:pt x="3958" y="33616"/>
                    <a:pt x="4221" y="33517"/>
                  </a:cubicBezTo>
                  <a:cubicBezTo>
                    <a:pt x="4275" y="33495"/>
                    <a:pt x="4303" y="33434"/>
                    <a:pt x="4280" y="33379"/>
                  </a:cubicBezTo>
                  <a:cubicBezTo>
                    <a:pt x="4264" y="33338"/>
                    <a:pt x="4225" y="33312"/>
                    <a:pt x="4183" y="33312"/>
                  </a:cubicBezTo>
                  <a:close/>
                  <a:moveTo>
                    <a:pt x="2585" y="33852"/>
                  </a:moveTo>
                  <a:cubicBezTo>
                    <a:pt x="2575" y="33852"/>
                    <a:pt x="2565" y="33853"/>
                    <a:pt x="2555" y="33856"/>
                  </a:cubicBezTo>
                  <a:cubicBezTo>
                    <a:pt x="2286" y="33933"/>
                    <a:pt x="2011" y="34004"/>
                    <a:pt x="1743" y="34076"/>
                  </a:cubicBezTo>
                  <a:cubicBezTo>
                    <a:pt x="1682" y="34087"/>
                    <a:pt x="1650" y="34147"/>
                    <a:pt x="1667" y="34201"/>
                  </a:cubicBezTo>
                  <a:cubicBezTo>
                    <a:pt x="1677" y="34251"/>
                    <a:pt x="1722" y="34284"/>
                    <a:pt x="1765" y="34284"/>
                  </a:cubicBezTo>
                  <a:cubicBezTo>
                    <a:pt x="1776" y="34284"/>
                    <a:pt x="1781" y="34284"/>
                    <a:pt x="1793" y="34279"/>
                  </a:cubicBezTo>
                  <a:cubicBezTo>
                    <a:pt x="2067" y="34213"/>
                    <a:pt x="2340" y="34135"/>
                    <a:pt x="2610" y="34059"/>
                  </a:cubicBezTo>
                  <a:cubicBezTo>
                    <a:pt x="2669" y="34043"/>
                    <a:pt x="2702" y="33983"/>
                    <a:pt x="2686" y="33927"/>
                  </a:cubicBezTo>
                  <a:cubicBezTo>
                    <a:pt x="2672" y="33882"/>
                    <a:pt x="2630" y="33852"/>
                    <a:pt x="2585" y="33852"/>
                  </a:cubicBezTo>
                  <a:close/>
                  <a:moveTo>
                    <a:pt x="941" y="34260"/>
                  </a:moveTo>
                  <a:cubicBezTo>
                    <a:pt x="934" y="34260"/>
                    <a:pt x="928" y="34260"/>
                    <a:pt x="921" y="34261"/>
                  </a:cubicBezTo>
                  <a:cubicBezTo>
                    <a:pt x="647" y="34322"/>
                    <a:pt x="374" y="34372"/>
                    <a:pt x="93" y="34421"/>
                  </a:cubicBezTo>
                  <a:cubicBezTo>
                    <a:pt x="38" y="34431"/>
                    <a:pt x="0" y="34486"/>
                    <a:pt x="12" y="34542"/>
                  </a:cubicBezTo>
                  <a:cubicBezTo>
                    <a:pt x="17" y="34596"/>
                    <a:pt x="66" y="34628"/>
                    <a:pt x="116" y="34628"/>
                  </a:cubicBezTo>
                  <a:lnTo>
                    <a:pt x="132" y="34628"/>
                  </a:lnTo>
                  <a:cubicBezTo>
                    <a:pt x="412" y="34580"/>
                    <a:pt x="691" y="34525"/>
                    <a:pt x="966" y="34471"/>
                  </a:cubicBezTo>
                  <a:cubicBezTo>
                    <a:pt x="1025" y="34459"/>
                    <a:pt x="1058" y="34398"/>
                    <a:pt x="1047" y="34344"/>
                  </a:cubicBezTo>
                  <a:cubicBezTo>
                    <a:pt x="1038" y="34295"/>
                    <a:pt x="993" y="34260"/>
                    <a:pt x="941" y="3426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nvGrpSpPr>
          <p:cNvPr id="10" name="Google Shape;2926;p51">
            <a:extLst>
              <a:ext uri="{FF2B5EF4-FFF2-40B4-BE49-F238E27FC236}">
                <a16:creationId xmlns:a16="http://schemas.microsoft.com/office/drawing/2014/main" id="{8C333D4C-89E7-41B6-AFEA-0BDC489F724C}"/>
              </a:ext>
            </a:extLst>
          </p:cNvPr>
          <p:cNvGrpSpPr/>
          <p:nvPr/>
        </p:nvGrpSpPr>
        <p:grpSpPr>
          <a:xfrm>
            <a:off x="-200363" y="-851735"/>
            <a:ext cx="12592729" cy="3428276"/>
            <a:chOff x="-168342" y="-240334"/>
            <a:chExt cx="9444547" cy="2571207"/>
          </a:xfrm>
        </p:grpSpPr>
        <p:grpSp>
          <p:nvGrpSpPr>
            <p:cNvPr id="11" name="Google Shape;2927;p51">
              <a:extLst>
                <a:ext uri="{FF2B5EF4-FFF2-40B4-BE49-F238E27FC236}">
                  <a16:creationId xmlns:a16="http://schemas.microsoft.com/office/drawing/2014/main" id="{6A23ACFE-EA67-4B35-91CD-CE7950495DE6}"/>
                </a:ext>
              </a:extLst>
            </p:cNvPr>
            <p:cNvGrpSpPr/>
            <p:nvPr/>
          </p:nvGrpSpPr>
          <p:grpSpPr>
            <a:xfrm rot="-1799975">
              <a:off x="-84104" y="459634"/>
              <a:ext cx="3113747" cy="1171270"/>
              <a:chOff x="0" y="539998"/>
              <a:chExt cx="3901889" cy="1467738"/>
            </a:xfrm>
          </p:grpSpPr>
          <p:sp>
            <p:nvSpPr>
              <p:cNvPr id="19" name="Google Shape;2928;p51">
                <a:extLst>
                  <a:ext uri="{FF2B5EF4-FFF2-40B4-BE49-F238E27FC236}">
                    <a16:creationId xmlns:a16="http://schemas.microsoft.com/office/drawing/2014/main" id="{9EFC6ECF-8266-4069-826A-F26E78D8808E}"/>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0" name="Google Shape;2929;p51">
                <a:extLst>
                  <a:ext uri="{FF2B5EF4-FFF2-40B4-BE49-F238E27FC236}">
                    <a16:creationId xmlns:a16="http://schemas.microsoft.com/office/drawing/2014/main" id="{3265E027-517D-429A-A6D5-2173F9FE9E4F}"/>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1" name="Google Shape;2930;p51">
                <a:extLst>
                  <a:ext uri="{FF2B5EF4-FFF2-40B4-BE49-F238E27FC236}">
                    <a16:creationId xmlns:a16="http://schemas.microsoft.com/office/drawing/2014/main" id="{CE8E2AF1-7CD5-48A9-AD8C-E79893921DEE}"/>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2" name="Google Shape;2931;p51">
                <a:extLst>
                  <a:ext uri="{FF2B5EF4-FFF2-40B4-BE49-F238E27FC236}">
                    <a16:creationId xmlns:a16="http://schemas.microsoft.com/office/drawing/2014/main" id="{200C360B-F004-4527-AEDE-3E22D81F9351}"/>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3" name="Google Shape;2932;p51">
                <a:extLst>
                  <a:ext uri="{FF2B5EF4-FFF2-40B4-BE49-F238E27FC236}">
                    <a16:creationId xmlns:a16="http://schemas.microsoft.com/office/drawing/2014/main" id="{ACF5A122-12A8-4867-909F-06B5177E21F8}"/>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4" name="Google Shape;2933;p51">
                <a:extLst>
                  <a:ext uri="{FF2B5EF4-FFF2-40B4-BE49-F238E27FC236}">
                    <a16:creationId xmlns:a16="http://schemas.microsoft.com/office/drawing/2014/main" id="{5A2C126D-B32C-4505-A38A-BBDE7CCEC67E}"/>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nvGrpSpPr>
            <p:cNvPr id="12" name="Google Shape;2934;p51">
              <a:extLst>
                <a:ext uri="{FF2B5EF4-FFF2-40B4-BE49-F238E27FC236}">
                  <a16:creationId xmlns:a16="http://schemas.microsoft.com/office/drawing/2014/main" id="{A4977C6F-214F-4CF3-9BDB-2E0762E974A1}"/>
                </a:ext>
              </a:extLst>
            </p:cNvPr>
            <p:cNvGrpSpPr/>
            <p:nvPr/>
          </p:nvGrpSpPr>
          <p:grpSpPr>
            <a:xfrm rot="1799975" flipH="1">
              <a:off x="6078221" y="459634"/>
              <a:ext cx="3113747" cy="1171270"/>
              <a:chOff x="0" y="539998"/>
              <a:chExt cx="3901889" cy="1467738"/>
            </a:xfrm>
          </p:grpSpPr>
          <p:sp>
            <p:nvSpPr>
              <p:cNvPr id="13" name="Google Shape;2935;p51">
                <a:extLst>
                  <a:ext uri="{FF2B5EF4-FFF2-40B4-BE49-F238E27FC236}">
                    <a16:creationId xmlns:a16="http://schemas.microsoft.com/office/drawing/2014/main" id="{519ADE2E-2B3F-481B-BF1D-C3E2C4A74C7F}"/>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4" name="Google Shape;2936;p51">
                <a:extLst>
                  <a:ext uri="{FF2B5EF4-FFF2-40B4-BE49-F238E27FC236}">
                    <a16:creationId xmlns:a16="http://schemas.microsoft.com/office/drawing/2014/main" id="{A7BE096B-9B65-4B49-AFC4-279CE78A5320}"/>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5" name="Google Shape;2937;p51">
                <a:extLst>
                  <a:ext uri="{FF2B5EF4-FFF2-40B4-BE49-F238E27FC236}">
                    <a16:creationId xmlns:a16="http://schemas.microsoft.com/office/drawing/2014/main" id="{2869DD35-621D-4CAC-A6B8-E902DB04145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6" name="Google Shape;2938;p51">
                <a:extLst>
                  <a:ext uri="{FF2B5EF4-FFF2-40B4-BE49-F238E27FC236}">
                    <a16:creationId xmlns:a16="http://schemas.microsoft.com/office/drawing/2014/main" id="{3387BE68-6066-4164-BFFE-C7722B99D22B}"/>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7" name="Google Shape;2939;p51">
                <a:extLst>
                  <a:ext uri="{FF2B5EF4-FFF2-40B4-BE49-F238E27FC236}">
                    <a16:creationId xmlns:a16="http://schemas.microsoft.com/office/drawing/2014/main" id="{8C7EF085-AFB7-406C-A06B-3AD2424CEE04}"/>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8" name="Google Shape;2940;p51">
                <a:extLst>
                  <a:ext uri="{FF2B5EF4-FFF2-40B4-BE49-F238E27FC236}">
                    <a16:creationId xmlns:a16="http://schemas.microsoft.com/office/drawing/2014/main" id="{3C0616BB-948F-43D2-B7F0-02D79649AEC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grpSp>
        <p:nvGrpSpPr>
          <p:cNvPr id="25" name="Google Shape;2941;p51">
            <a:extLst>
              <a:ext uri="{FF2B5EF4-FFF2-40B4-BE49-F238E27FC236}">
                <a16:creationId xmlns:a16="http://schemas.microsoft.com/office/drawing/2014/main" id="{2EFA3E7F-DCFF-4A9A-B6C1-1E370BA41D81}"/>
              </a:ext>
            </a:extLst>
          </p:cNvPr>
          <p:cNvGrpSpPr/>
          <p:nvPr/>
        </p:nvGrpSpPr>
        <p:grpSpPr>
          <a:xfrm>
            <a:off x="174843" y="5982513"/>
            <a:ext cx="1157900" cy="686000"/>
            <a:chOff x="2575700" y="1885000"/>
            <a:chExt cx="868425" cy="514500"/>
          </a:xfrm>
        </p:grpSpPr>
        <p:sp>
          <p:nvSpPr>
            <p:cNvPr id="26" name="Google Shape;2942;p51">
              <a:extLst>
                <a:ext uri="{FF2B5EF4-FFF2-40B4-BE49-F238E27FC236}">
                  <a16:creationId xmlns:a16="http://schemas.microsoft.com/office/drawing/2014/main" id="{FFE4545C-AB76-4DF6-B6E5-6D72FDEC85E2}"/>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7" name="Google Shape;2943;p51">
              <a:extLst>
                <a:ext uri="{FF2B5EF4-FFF2-40B4-BE49-F238E27FC236}">
                  <a16:creationId xmlns:a16="http://schemas.microsoft.com/office/drawing/2014/main" id="{DE319FE4-891A-42BF-B9C5-2A8D6EFB93A6}"/>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8" name="Google Shape;2944;p51">
              <a:extLst>
                <a:ext uri="{FF2B5EF4-FFF2-40B4-BE49-F238E27FC236}">
                  <a16:creationId xmlns:a16="http://schemas.microsoft.com/office/drawing/2014/main" id="{588052BF-DF84-4A52-8A89-D34BAAB3E7E8}"/>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9" name="Google Shape;2945;p51">
              <a:extLst>
                <a:ext uri="{FF2B5EF4-FFF2-40B4-BE49-F238E27FC236}">
                  <a16:creationId xmlns:a16="http://schemas.microsoft.com/office/drawing/2014/main" id="{ED927415-91BC-4D6E-B16B-E36C12EAC25E}"/>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nvGrpSpPr>
          <p:cNvPr id="30" name="Group 29">
            <a:extLst>
              <a:ext uri="{FF2B5EF4-FFF2-40B4-BE49-F238E27FC236}">
                <a16:creationId xmlns:a16="http://schemas.microsoft.com/office/drawing/2014/main" id="{6665FAB5-CB3F-4DEC-B21D-5713D33A66C4}"/>
              </a:ext>
            </a:extLst>
          </p:cNvPr>
          <p:cNvGrpSpPr/>
          <p:nvPr/>
        </p:nvGrpSpPr>
        <p:grpSpPr>
          <a:xfrm>
            <a:off x="1011979" y="1728901"/>
            <a:ext cx="9999452" cy="1264056"/>
            <a:chOff x="812205" y="1464330"/>
            <a:chExt cx="7499589" cy="702307"/>
          </a:xfrm>
        </p:grpSpPr>
        <p:sp>
          <p:nvSpPr>
            <p:cNvPr id="31" name="Rounded Rectangle 37">
              <a:extLst>
                <a:ext uri="{FF2B5EF4-FFF2-40B4-BE49-F238E27FC236}">
                  <a16:creationId xmlns:a16="http://schemas.microsoft.com/office/drawing/2014/main" id="{305AFFC1-AA40-4D79-B24E-65B0570D4A59}"/>
                </a:ext>
              </a:extLst>
            </p:cNvPr>
            <p:cNvSpPr/>
            <p:nvPr/>
          </p:nvSpPr>
          <p:spPr>
            <a:xfrm>
              <a:off x="1467160" y="1464330"/>
              <a:ext cx="6844634" cy="702307"/>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Ngồi viết đúng tư thế, trình bày đúng hình thức bài </a:t>
              </a:r>
              <a:r>
                <a:rPr lang="en-US"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văn</a:t>
              </a:r>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32" name="Picture 2" descr="F:\1-原创素材\1_mm1102\PPT\PPT_014\materaials\pageimg_g20h.png">
              <a:extLst>
                <a:ext uri="{FF2B5EF4-FFF2-40B4-BE49-F238E27FC236}">
                  <a16:creationId xmlns:a16="http://schemas.microsoft.com/office/drawing/2014/main" id="{2BE015DA-B68F-44EA-B1C8-DEA81DE80E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205" y="1600154"/>
              <a:ext cx="615692" cy="438981"/>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33" name="组合 49">
            <a:extLst>
              <a:ext uri="{FF2B5EF4-FFF2-40B4-BE49-F238E27FC236}">
                <a16:creationId xmlns:a16="http://schemas.microsoft.com/office/drawing/2014/main" id="{A9EC9459-575B-4339-A430-4617F5D9594F}"/>
              </a:ext>
            </a:extLst>
          </p:cNvPr>
          <p:cNvGrpSpPr/>
          <p:nvPr/>
        </p:nvGrpSpPr>
        <p:grpSpPr>
          <a:xfrm>
            <a:off x="5080685" y="492113"/>
            <a:ext cx="2542233" cy="1022107"/>
            <a:chOff x="1371601" y="3098340"/>
            <a:chExt cx="2905327" cy="2180491"/>
          </a:xfrm>
        </p:grpSpPr>
        <p:grpSp>
          <p:nvGrpSpPr>
            <p:cNvPr id="34" name="组合 1">
              <a:extLst>
                <a:ext uri="{FF2B5EF4-FFF2-40B4-BE49-F238E27FC236}">
                  <a16:creationId xmlns:a16="http://schemas.microsoft.com/office/drawing/2014/main" id="{7140BBBD-11E7-4C9A-982C-764816DBC4F3}"/>
                </a:ext>
              </a:extLst>
            </p:cNvPr>
            <p:cNvGrpSpPr/>
            <p:nvPr/>
          </p:nvGrpSpPr>
          <p:grpSpPr>
            <a:xfrm>
              <a:off x="1371601" y="3098340"/>
              <a:ext cx="2905327" cy="2180491"/>
              <a:chOff x="1371601" y="3288840"/>
              <a:chExt cx="2905327" cy="2180491"/>
            </a:xfrm>
          </p:grpSpPr>
          <p:sp>
            <p:nvSpPr>
              <p:cNvPr id="36" name="MH_Other_16">
                <a:extLst>
                  <a:ext uri="{FF2B5EF4-FFF2-40B4-BE49-F238E27FC236}">
                    <a16:creationId xmlns:a16="http://schemas.microsoft.com/office/drawing/2014/main" id="{7D3D616F-E188-4953-8704-C2F19ECB9C3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89">
                  <a:latin typeface="#9Slide02 Noi dung dai" panose="02000000000000000000" pitchFamily="2" charset="0"/>
                </a:endParaRPr>
              </a:p>
            </p:txBody>
          </p:sp>
          <p:sp>
            <p:nvSpPr>
              <p:cNvPr id="37" name="MH_SubTitle_1">
                <a:extLst>
                  <a:ext uri="{FF2B5EF4-FFF2-40B4-BE49-F238E27FC236}">
                    <a16:creationId xmlns:a16="http://schemas.microsoft.com/office/drawing/2014/main" id="{FA8F0B40-ED82-4E80-8506-DE74B753CAA0}"/>
                  </a:ext>
                </a:extLst>
              </p:cNvPr>
              <p:cNvSpPr>
                <a:spLocks/>
              </p:cNvSpPr>
              <p:nvPr>
                <p:custDataLst>
                  <p:tags r:id="rId2"/>
                </p:custDataLst>
              </p:nvPr>
            </p:nvSpPr>
            <p:spPr bwMode="auto">
              <a:xfrm>
                <a:off x="1505386" y="3438599"/>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r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vi-VN" altLang="zh-CN" sz="4800" b="1" dirty="0">
                    <a:solidFill>
                      <a:schemeClr val="accent6">
                        <a:lumMod val="75000"/>
                      </a:schemeClr>
                    </a:solidFill>
                    <a:latin typeface="#9Slide02 Noi dung dai" panose="02000000000000000000" pitchFamily="2" charset="0"/>
                    <a:ea typeface="#9Slide02 Noi dung dai" panose="02000000000000000000" pitchFamily="2" charset="0"/>
                    <a:cs typeface="Pattaya" panose="00000500000000000000" pitchFamily="2" charset="-34"/>
                  </a:rPr>
                  <a:t>Lưu ý</a:t>
                </a:r>
                <a:endParaRPr lang="zh-CN" altLang="en-US" sz="4800" b="1" dirty="0">
                  <a:solidFill>
                    <a:schemeClr val="accent6">
                      <a:lumMod val="75000"/>
                    </a:schemeClr>
                  </a:solidFill>
                  <a:latin typeface="#9Slide02 Noi dung dai" panose="02000000000000000000" pitchFamily="2" charset="0"/>
                  <a:ea typeface="+mn-ea"/>
                  <a:cs typeface="Pattaya" panose="00000500000000000000" pitchFamily="2" charset="-34"/>
                </a:endParaRPr>
              </a:p>
            </p:txBody>
          </p:sp>
        </p:grpSp>
        <p:sp>
          <p:nvSpPr>
            <p:cNvPr id="35" name="文本框 31">
              <a:extLst>
                <a:ext uri="{FF2B5EF4-FFF2-40B4-BE49-F238E27FC236}">
                  <a16:creationId xmlns:a16="http://schemas.microsoft.com/office/drawing/2014/main" id="{D74165EE-05C5-4B80-A126-3694A6512242}"/>
                </a:ext>
              </a:extLst>
            </p:cNvPr>
            <p:cNvSpPr txBox="1"/>
            <p:nvPr/>
          </p:nvSpPr>
          <p:spPr>
            <a:xfrm>
              <a:off x="1765669" y="4032013"/>
              <a:ext cx="2049295" cy="773955"/>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dirty="0">
                <a:solidFill>
                  <a:schemeClr val="tx1">
                    <a:lumMod val="65000"/>
                    <a:lumOff val="35000"/>
                  </a:schemeClr>
                </a:solidFill>
                <a:latin typeface="#9Slide02 Noi dung dai" panose="02000000000000000000" pitchFamily="2" charset="0"/>
              </a:endParaRPr>
            </a:p>
          </p:txBody>
        </p:sp>
      </p:grpSp>
      <p:grpSp>
        <p:nvGrpSpPr>
          <p:cNvPr id="38" name="Group 37">
            <a:extLst>
              <a:ext uri="{FF2B5EF4-FFF2-40B4-BE49-F238E27FC236}">
                <a16:creationId xmlns:a16="http://schemas.microsoft.com/office/drawing/2014/main" id="{67CD0BA6-250E-4F36-804A-AB764DF8B4AC}"/>
              </a:ext>
            </a:extLst>
          </p:cNvPr>
          <p:cNvGrpSpPr/>
          <p:nvPr/>
        </p:nvGrpSpPr>
        <p:grpSpPr>
          <a:xfrm>
            <a:off x="1008866" y="3224544"/>
            <a:ext cx="9972327" cy="778432"/>
            <a:chOff x="1155100" y="2340765"/>
            <a:chExt cx="7479245" cy="583824"/>
          </a:xfrm>
        </p:grpSpPr>
        <p:sp>
          <p:nvSpPr>
            <p:cNvPr id="39" name="Rounded Rectangle 43">
              <a:extLst>
                <a:ext uri="{FF2B5EF4-FFF2-40B4-BE49-F238E27FC236}">
                  <a16:creationId xmlns:a16="http://schemas.microsoft.com/office/drawing/2014/main" id="{2F0928A7-A349-45DA-85B3-1756157BF7BC}"/>
                </a:ext>
              </a:extLst>
            </p:cNvPr>
            <p:cNvSpPr/>
            <p:nvPr/>
          </p:nvSpPr>
          <p:spPr>
            <a:xfrm>
              <a:off x="1825805" y="2364800"/>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Viết hoa chữ </a:t>
              </a:r>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cái đầu</a:t>
              </a:r>
              <a:r>
                <a:rPr lang="en-US"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mỗi câu</a:t>
              </a:r>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40" name="Picture 2" descr="F:\1-原创素材\1_mm1102\PPT\PPT_014\materaials\pageimg_g20h.png">
              <a:extLst>
                <a:ext uri="{FF2B5EF4-FFF2-40B4-BE49-F238E27FC236}">
                  <a16:creationId xmlns:a16="http://schemas.microsoft.com/office/drawing/2014/main" id="{3C672D98-26B7-401B-8AA2-FC03E1CCC1F6}"/>
                </a:ext>
              </a:extLst>
            </p:cNvPr>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155100" y="2340765"/>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0C67920C-E7CD-4291-B403-7A3959671958}"/>
              </a:ext>
            </a:extLst>
          </p:cNvPr>
          <p:cNvGrpSpPr/>
          <p:nvPr/>
        </p:nvGrpSpPr>
        <p:grpSpPr>
          <a:xfrm>
            <a:off x="955915" y="4278644"/>
            <a:ext cx="10055515" cy="750032"/>
            <a:chOff x="1111425" y="3143213"/>
            <a:chExt cx="7541636" cy="562524"/>
          </a:xfrm>
        </p:grpSpPr>
        <p:sp>
          <p:nvSpPr>
            <p:cNvPr id="42" name="Rounded Rectangle 40">
              <a:extLst>
                <a:ext uri="{FF2B5EF4-FFF2-40B4-BE49-F238E27FC236}">
                  <a16:creationId xmlns:a16="http://schemas.microsoft.com/office/drawing/2014/main" id="{67ADF737-487B-4D82-B456-74DEB7D6DD14}"/>
                </a:ext>
              </a:extLst>
            </p:cNvPr>
            <p:cNvSpPr/>
            <p:nvPr/>
          </p:nvSpPr>
          <p:spPr>
            <a:xfrm>
              <a:off x="1825804" y="3145949"/>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Ghi dấu thanh đúng vị trí.</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43" name="Picture 2" descr="F:\1-原创素材\1_mm1102\PPT\PPT_014\materaials\pageimg_g20h.png">
              <a:extLst>
                <a:ext uri="{FF2B5EF4-FFF2-40B4-BE49-F238E27FC236}">
                  <a16:creationId xmlns:a16="http://schemas.microsoft.com/office/drawing/2014/main" id="{7FDBE990-4435-42DD-A774-EBA8AE039722}"/>
                </a:ext>
              </a:extLst>
            </p:cNvPr>
            <p:cNvPicPr>
              <a:picLocks noChangeAspect="1" noChangeArrowheads="1"/>
            </p:cNvPicPr>
            <p:nvPr/>
          </p:nvPicPr>
          <p:blipFill>
            <a:blip r:embed="rId6"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111425" y="3143213"/>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7CA50B40-7DF1-4033-9CFF-6C36B57E9E88}"/>
              </a:ext>
            </a:extLst>
          </p:cNvPr>
          <p:cNvGrpSpPr/>
          <p:nvPr/>
        </p:nvGrpSpPr>
        <p:grpSpPr>
          <a:xfrm>
            <a:off x="974194" y="5345134"/>
            <a:ext cx="10037236" cy="753815"/>
            <a:chOff x="1134566" y="3921524"/>
            <a:chExt cx="7527927" cy="565361"/>
          </a:xfrm>
        </p:grpSpPr>
        <p:sp>
          <p:nvSpPr>
            <p:cNvPr id="45" name="Rounded Rectangle 46">
              <a:extLst>
                <a:ext uri="{FF2B5EF4-FFF2-40B4-BE49-F238E27FC236}">
                  <a16:creationId xmlns:a16="http://schemas.microsoft.com/office/drawing/2014/main" id="{3E00089F-9844-4E53-B466-0C135169EBFA}"/>
                </a:ext>
              </a:extLst>
            </p:cNvPr>
            <p:cNvSpPr/>
            <p:nvPr/>
          </p:nvSpPr>
          <p:spPr>
            <a:xfrm>
              <a:off x="1825125" y="3927097"/>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Đọc lại bài, kiểm tra lỗi chính tả.</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46" name="Picture 2" descr="F:\1-原创素材\1_mm1102\PPT\PPT_014\materaials\pageimg_g20h.png">
              <a:extLst>
                <a:ext uri="{FF2B5EF4-FFF2-40B4-BE49-F238E27FC236}">
                  <a16:creationId xmlns:a16="http://schemas.microsoft.com/office/drawing/2014/main" id="{561B194D-F501-4C1C-9AEB-E6D3DBF49833}"/>
                </a:ext>
              </a:extLst>
            </p:cNvPr>
            <p:cNvPicPr>
              <a:picLocks noChangeAspect="1" noChangeArrowheads="1"/>
            </p:cNvPicPr>
            <p:nvPr/>
          </p:nvPicPr>
          <p:blipFill>
            <a:blip r:embed="rId6" cstate="print">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134566" y="3921524"/>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27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30"/>
                                        </p:tgtEl>
                                        <p:attrNameLst>
                                          <p:attrName>r</p:attrName>
                                        </p:attrNameLst>
                                      </p:cBhvr>
                                    </p:animRot>
                                    <p:animRot by="-240000">
                                      <p:cBhvr>
                                        <p:cTn id="15" dur="200" fill="hold">
                                          <p:stCondLst>
                                            <p:cond delay="200"/>
                                          </p:stCondLst>
                                        </p:cTn>
                                        <p:tgtEl>
                                          <p:spTgt spid="30"/>
                                        </p:tgtEl>
                                        <p:attrNameLst>
                                          <p:attrName>r</p:attrName>
                                        </p:attrNameLst>
                                      </p:cBhvr>
                                    </p:animRot>
                                    <p:animRot by="240000">
                                      <p:cBhvr>
                                        <p:cTn id="16" dur="200" fill="hold">
                                          <p:stCondLst>
                                            <p:cond delay="400"/>
                                          </p:stCondLst>
                                        </p:cTn>
                                        <p:tgtEl>
                                          <p:spTgt spid="30"/>
                                        </p:tgtEl>
                                        <p:attrNameLst>
                                          <p:attrName>r</p:attrName>
                                        </p:attrNameLst>
                                      </p:cBhvr>
                                    </p:animRot>
                                    <p:animRot by="-240000">
                                      <p:cBhvr>
                                        <p:cTn id="17" dur="200" fill="hold">
                                          <p:stCondLst>
                                            <p:cond delay="600"/>
                                          </p:stCondLst>
                                        </p:cTn>
                                        <p:tgtEl>
                                          <p:spTgt spid="30"/>
                                        </p:tgtEl>
                                        <p:attrNameLst>
                                          <p:attrName>r</p:attrName>
                                        </p:attrNameLst>
                                      </p:cBhvr>
                                    </p:animRot>
                                    <p:animRot by="120000">
                                      <p:cBhvr>
                                        <p:cTn id="18" dur="200" fill="hold">
                                          <p:stCondLst>
                                            <p:cond delay="800"/>
                                          </p:stCondLst>
                                        </p:cTn>
                                        <p:tgtEl>
                                          <p:spTgt spid="3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38"/>
                                        </p:tgtEl>
                                        <p:attrNameLst>
                                          <p:attrName>r</p:attrName>
                                        </p:attrNameLst>
                                      </p:cBhvr>
                                    </p:animRot>
                                    <p:animRot by="-240000">
                                      <p:cBhvr>
                                        <p:cTn id="26" dur="200" fill="hold">
                                          <p:stCondLst>
                                            <p:cond delay="200"/>
                                          </p:stCondLst>
                                        </p:cTn>
                                        <p:tgtEl>
                                          <p:spTgt spid="38"/>
                                        </p:tgtEl>
                                        <p:attrNameLst>
                                          <p:attrName>r</p:attrName>
                                        </p:attrNameLst>
                                      </p:cBhvr>
                                    </p:animRot>
                                    <p:animRot by="240000">
                                      <p:cBhvr>
                                        <p:cTn id="27" dur="200" fill="hold">
                                          <p:stCondLst>
                                            <p:cond delay="400"/>
                                          </p:stCondLst>
                                        </p:cTn>
                                        <p:tgtEl>
                                          <p:spTgt spid="38"/>
                                        </p:tgtEl>
                                        <p:attrNameLst>
                                          <p:attrName>r</p:attrName>
                                        </p:attrNameLst>
                                      </p:cBhvr>
                                    </p:animRot>
                                    <p:animRot by="-240000">
                                      <p:cBhvr>
                                        <p:cTn id="28" dur="200" fill="hold">
                                          <p:stCondLst>
                                            <p:cond delay="600"/>
                                          </p:stCondLst>
                                        </p:cTn>
                                        <p:tgtEl>
                                          <p:spTgt spid="38"/>
                                        </p:tgtEl>
                                        <p:attrNameLst>
                                          <p:attrName>r</p:attrName>
                                        </p:attrNameLst>
                                      </p:cBhvr>
                                    </p:animRot>
                                    <p:animRot by="120000">
                                      <p:cBhvr>
                                        <p:cTn id="29" dur="200" fill="hold">
                                          <p:stCondLst>
                                            <p:cond delay="800"/>
                                          </p:stCondLst>
                                        </p:cTn>
                                        <p:tgtEl>
                                          <p:spTgt spid="3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41"/>
                                        </p:tgtEl>
                                        <p:attrNameLst>
                                          <p:attrName>r</p:attrName>
                                        </p:attrNameLst>
                                      </p:cBhvr>
                                    </p:animRot>
                                    <p:animRot by="-240000">
                                      <p:cBhvr>
                                        <p:cTn id="37" dur="200" fill="hold">
                                          <p:stCondLst>
                                            <p:cond delay="200"/>
                                          </p:stCondLst>
                                        </p:cTn>
                                        <p:tgtEl>
                                          <p:spTgt spid="41"/>
                                        </p:tgtEl>
                                        <p:attrNameLst>
                                          <p:attrName>r</p:attrName>
                                        </p:attrNameLst>
                                      </p:cBhvr>
                                    </p:animRot>
                                    <p:animRot by="240000">
                                      <p:cBhvr>
                                        <p:cTn id="38" dur="200" fill="hold">
                                          <p:stCondLst>
                                            <p:cond delay="400"/>
                                          </p:stCondLst>
                                        </p:cTn>
                                        <p:tgtEl>
                                          <p:spTgt spid="41"/>
                                        </p:tgtEl>
                                        <p:attrNameLst>
                                          <p:attrName>r</p:attrName>
                                        </p:attrNameLst>
                                      </p:cBhvr>
                                    </p:animRot>
                                    <p:animRot by="-240000">
                                      <p:cBhvr>
                                        <p:cTn id="39" dur="200" fill="hold">
                                          <p:stCondLst>
                                            <p:cond delay="600"/>
                                          </p:stCondLst>
                                        </p:cTn>
                                        <p:tgtEl>
                                          <p:spTgt spid="41"/>
                                        </p:tgtEl>
                                        <p:attrNameLst>
                                          <p:attrName>r</p:attrName>
                                        </p:attrNameLst>
                                      </p:cBhvr>
                                    </p:animRot>
                                    <p:animRot by="120000">
                                      <p:cBhvr>
                                        <p:cTn id="40" dur="200" fill="hold">
                                          <p:stCondLst>
                                            <p:cond delay="800"/>
                                          </p:stCondLst>
                                        </p:cTn>
                                        <p:tgtEl>
                                          <p:spTgt spid="4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par>
                                <p:cTn id="46" presetID="32" presetClass="emph" presetSubtype="0" fill="hold" nodeType="withEffect">
                                  <p:stCondLst>
                                    <p:cond delay="0"/>
                                  </p:stCondLst>
                                  <p:childTnLst>
                                    <p:animRot by="120000">
                                      <p:cBhvr>
                                        <p:cTn id="47" dur="100" fill="hold">
                                          <p:stCondLst>
                                            <p:cond delay="0"/>
                                          </p:stCondLst>
                                        </p:cTn>
                                        <p:tgtEl>
                                          <p:spTgt spid="44"/>
                                        </p:tgtEl>
                                        <p:attrNameLst>
                                          <p:attrName>r</p:attrName>
                                        </p:attrNameLst>
                                      </p:cBhvr>
                                    </p:animRot>
                                    <p:animRot by="-240000">
                                      <p:cBhvr>
                                        <p:cTn id="48" dur="200" fill="hold">
                                          <p:stCondLst>
                                            <p:cond delay="200"/>
                                          </p:stCondLst>
                                        </p:cTn>
                                        <p:tgtEl>
                                          <p:spTgt spid="44"/>
                                        </p:tgtEl>
                                        <p:attrNameLst>
                                          <p:attrName>r</p:attrName>
                                        </p:attrNameLst>
                                      </p:cBhvr>
                                    </p:animRot>
                                    <p:animRot by="240000">
                                      <p:cBhvr>
                                        <p:cTn id="49" dur="200" fill="hold">
                                          <p:stCondLst>
                                            <p:cond delay="400"/>
                                          </p:stCondLst>
                                        </p:cTn>
                                        <p:tgtEl>
                                          <p:spTgt spid="44"/>
                                        </p:tgtEl>
                                        <p:attrNameLst>
                                          <p:attrName>r</p:attrName>
                                        </p:attrNameLst>
                                      </p:cBhvr>
                                    </p:animRot>
                                    <p:animRot by="-240000">
                                      <p:cBhvr>
                                        <p:cTn id="50" dur="200" fill="hold">
                                          <p:stCondLst>
                                            <p:cond delay="600"/>
                                          </p:stCondLst>
                                        </p:cTn>
                                        <p:tgtEl>
                                          <p:spTgt spid="44"/>
                                        </p:tgtEl>
                                        <p:attrNameLst>
                                          <p:attrName>r</p:attrName>
                                        </p:attrNameLst>
                                      </p:cBhvr>
                                    </p:animRot>
                                    <p:animRot by="120000">
                                      <p:cBhvr>
                                        <p:cTn id="51" dur="200" fill="hold">
                                          <p:stCondLst>
                                            <p:cond delay="8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C75672-22A1-4C44-8152-7957AAE130F9}"/>
              </a:ext>
            </a:extLst>
          </p:cNvPr>
          <p:cNvSpPr txBox="1"/>
          <p:nvPr/>
        </p:nvSpPr>
        <p:spPr>
          <a:xfrm>
            <a:off x="495300" y="1254635"/>
            <a:ext cx="11201400" cy="5262979"/>
          </a:xfrm>
          <a:prstGeom prst="rect">
            <a:avLst/>
          </a:prstGeom>
          <a:noFill/>
        </p:spPr>
        <p:txBody>
          <a:bodyPr wrap="square">
            <a:spAutoFit/>
          </a:bodyPr>
          <a:lstStyle/>
          <a:p>
            <a:pPr algn="just" rtl="0">
              <a:lnSpc>
                <a:spcPct val="150000"/>
              </a:lnSpc>
            </a:pPr>
            <a:r>
              <a:rPr lang="vi-VN" sz="2800" b="1" i="0" u="none" strike="noStrike" kern="1200" baseline="0">
                <a:latin typeface="HP001 4 hàng" panose="020B0603050302020204" pitchFamily="34" charset="0"/>
              </a:rPr>
              <a:t> </a:t>
            </a:r>
            <a:r>
              <a:rPr lang="en-US" sz="2800" b="1" i="0" u="none" strike="noStrike" kern="1200" baseline="0">
                <a:latin typeface="HP001 4 hàng" panose="020B0603050302020204" pitchFamily="34" charset="0"/>
              </a:rPr>
              <a:t>       </a:t>
            </a:r>
            <a:r>
              <a:rPr lang="vi-VN" sz="2800" b="1" i="0" u="none" strike="noStrike" kern="1200" baseline="0">
                <a:latin typeface="HP001 4 hàng" panose="020B0603050302020204" pitchFamily="34"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a:latin typeface="Abadi" panose="020B0604020104020204" pitchFamily="34" charset="0"/>
              </a:rPr>
              <a:t>XIX</a:t>
            </a:r>
            <a:r>
              <a:rPr lang="vi-VN" sz="2800" b="1" i="0" u="none" strike="noStrike" kern="1200" baseline="0">
                <a:latin typeface="HP001 4 hàng" panose="020B0603050302020204" pitchFamily="34" charset="0"/>
              </a:rPr>
              <a:t>, nhờ công trình nghiên cứu của nhà bác học thiên tài Sác-lơ Đác-uyn, người ta mới biết rằng loài người được hình thành dần qua hàng triệu năm từ một loài vượn cổ.</a:t>
            </a:r>
          </a:p>
          <a:p>
            <a:pPr algn="just" rtl="0">
              <a:lnSpc>
                <a:spcPct val="150000"/>
              </a:lnSpc>
            </a:pPr>
            <a:r>
              <a:rPr lang="en-US" sz="2800" b="1" i="1" u="none" strike="noStrike" kern="1200" baseline="0">
                <a:latin typeface="HP001 4 hàng" panose="020B0603050302020204" pitchFamily="34" charset="0"/>
              </a:rPr>
              <a:t>                              </a:t>
            </a:r>
            <a:r>
              <a:rPr lang="en-US" sz="2800" b="1" i="1" u="none" strike="noStrike" kern="1200">
                <a:latin typeface="HP001 4 hàng" panose="020B0603050302020204" pitchFamily="34" charset="0"/>
              </a:rPr>
              <a:t> </a:t>
            </a:r>
            <a:r>
              <a:rPr lang="en-US" sz="2800" b="1" i="1" u="none" strike="noStrike" kern="1200" baseline="0">
                <a:latin typeface="HP001 4 hàng" panose="020B0603050302020204" pitchFamily="34" charset="0"/>
              </a:rPr>
              <a:t>Theo Những mẩu chuyện lịch sử thế giới. </a:t>
            </a:r>
            <a:endParaRPr lang="en-US" sz="3600" b="1">
              <a:latin typeface="HP001 4 hàng" panose="020B0603050302020204" pitchFamily="34" charset="0"/>
            </a:endParaRPr>
          </a:p>
        </p:txBody>
      </p:sp>
      <p:sp>
        <p:nvSpPr>
          <p:cNvPr id="12" name="TextBox 11">
            <a:extLst>
              <a:ext uri="{FF2B5EF4-FFF2-40B4-BE49-F238E27FC236}">
                <a16:creationId xmlns:a16="http://schemas.microsoft.com/office/drawing/2014/main" id="{B469C61A-A568-448D-9E39-00DE85193B75}"/>
              </a:ext>
            </a:extLst>
          </p:cNvPr>
          <p:cNvSpPr txBox="1"/>
          <p:nvPr/>
        </p:nvSpPr>
        <p:spPr>
          <a:xfrm>
            <a:off x="838200" y="324173"/>
            <a:ext cx="11201400" cy="1015663"/>
          </a:xfrm>
          <a:prstGeom prst="rect">
            <a:avLst/>
          </a:prstGeom>
          <a:noFill/>
        </p:spPr>
        <p:txBody>
          <a:bodyPr wrap="square">
            <a:spAutoFit/>
          </a:bodyPr>
          <a:lstStyle/>
          <a:p>
            <a:pPr algn="ctr" rtl="0">
              <a:lnSpc>
                <a:spcPct val="150000"/>
              </a:lnSpc>
            </a:pPr>
            <a:r>
              <a:rPr lang="en-US" sz="4000" b="1" i="0" u="none" strike="noStrike" kern="1200" baseline="0">
                <a:solidFill>
                  <a:schemeClr val="tx2">
                    <a:lumMod val="60000"/>
                    <a:lumOff val="40000"/>
                  </a:schemeClr>
                </a:solidFill>
                <a:latin typeface="HP001 4 hàng" panose="020B0603050302020204" pitchFamily="34" charset="0"/>
              </a:rPr>
              <a:t>Ai l</a:t>
            </a:r>
            <a:r>
              <a:rPr lang="en-US" sz="4000" b="1">
                <a:solidFill>
                  <a:schemeClr val="tx2">
                    <a:lumMod val="60000"/>
                    <a:lumOff val="40000"/>
                  </a:schemeClr>
                </a:solidFill>
                <a:latin typeface="HP001 4 hàng" panose="020B0603050302020204" pitchFamily="34" charset="0"/>
              </a:rPr>
              <a:t>à thủy tổ loài người?</a:t>
            </a:r>
            <a:r>
              <a:rPr lang="en-US" sz="4000" b="1" i="1" u="none" strike="noStrike" kern="1200" baseline="0">
                <a:solidFill>
                  <a:schemeClr val="tx2">
                    <a:lumMod val="60000"/>
                    <a:lumOff val="40000"/>
                  </a:schemeClr>
                </a:solidFill>
                <a:latin typeface="HP001 4 hàng" panose="020B0603050302020204" pitchFamily="34" charset="0"/>
              </a:rPr>
              <a:t> </a:t>
            </a:r>
            <a:endParaRPr lang="en-US" sz="4800" b="1">
              <a:solidFill>
                <a:schemeClr val="tx2">
                  <a:lumMod val="60000"/>
                  <a:lumOff val="40000"/>
                </a:schemeClr>
              </a:solidFill>
              <a:latin typeface="HP001 4 hàng" panose="020B0603050302020204" pitchFamily="34" charset="0"/>
            </a:endParaRPr>
          </a:p>
        </p:txBody>
      </p:sp>
      <p:sp>
        <p:nvSpPr>
          <p:cNvPr id="2" name="Rectangle 1">
            <a:extLst>
              <a:ext uri="{FF2B5EF4-FFF2-40B4-BE49-F238E27FC236}">
                <a16:creationId xmlns:a16="http://schemas.microsoft.com/office/drawing/2014/main" id="{74C0CF19-34E3-43B3-A1DF-C6787B5CA58E}"/>
              </a:ext>
            </a:extLst>
          </p:cNvPr>
          <p:cNvSpPr/>
          <p:nvPr/>
        </p:nvSpPr>
        <p:spPr>
          <a:xfrm>
            <a:off x="609600" y="536890"/>
            <a:ext cx="2286000" cy="59022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TỰ SOÁT LỖI</a:t>
            </a:r>
          </a:p>
        </p:txBody>
      </p:sp>
    </p:spTree>
    <p:extLst>
      <p:ext uri="{BB962C8B-B14F-4D97-AF65-F5344CB8AC3E}">
        <p14:creationId xmlns:p14="http://schemas.microsoft.com/office/powerpoint/2010/main" val="406993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5C26EA2C-FFAF-47BC-BCDD-62A13AA01E58}"/>
              </a:ext>
            </a:extLst>
          </p:cNvPr>
          <p:cNvPicPr>
            <a:picLocks noChangeAspect="1"/>
          </p:cNvPicPr>
          <p:nvPr/>
        </p:nvPicPr>
        <p:blipFill>
          <a:blip r:embed="rId2"/>
          <a:stretch>
            <a:fillRect/>
          </a:stretch>
        </p:blipFill>
        <p:spPr>
          <a:xfrm>
            <a:off x="37171" y="0"/>
            <a:ext cx="12206858" cy="6858000"/>
          </a:xfrm>
          <a:prstGeom prst="rect">
            <a:avLst/>
          </a:prstGeom>
        </p:spPr>
      </p:pic>
      <p:sp>
        <p:nvSpPr>
          <p:cNvPr id="83" name="Google Shape;3283;p57">
            <a:extLst>
              <a:ext uri="{FF2B5EF4-FFF2-40B4-BE49-F238E27FC236}">
                <a16:creationId xmlns:a16="http://schemas.microsoft.com/office/drawing/2014/main" id="{5EB32806-FE19-4D4F-AAD5-ED04592E3337}"/>
              </a:ext>
            </a:extLst>
          </p:cNvPr>
          <p:cNvSpPr/>
          <p:nvPr/>
        </p:nvSpPr>
        <p:spPr>
          <a:xfrm>
            <a:off x="2525000" y="1405320"/>
            <a:ext cx="7142000"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p>
        </p:txBody>
      </p:sp>
      <p:sp>
        <p:nvSpPr>
          <p:cNvPr id="84" name="Google Shape;3284;p57">
            <a:extLst>
              <a:ext uri="{FF2B5EF4-FFF2-40B4-BE49-F238E27FC236}">
                <a16:creationId xmlns:a16="http://schemas.microsoft.com/office/drawing/2014/main" id="{ECF640DC-5A40-4964-BED5-41915EA57D4B}"/>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85" name="Google Shape;3287;p57">
            <a:extLst>
              <a:ext uri="{FF2B5EF4-FFF2-40B4-BE49-F238E27FC236}">
                <a16:creationId xmlns:a16="http://schemas.microsoft.com/office/drawing/2014/main" id="{13C1B482-BB10-44C2-B0FC-C3FFFBBA363B}"/>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p>
        </p:txBody>
      </p:sp>
      <p:sp>
        <p:nvSpPr>
          <p:cNvPr id="86" name="Google Shape;3288;p57">
            <a:extLst>
              <a:ext uri="{FF2B5EF4-FFF2-40B4-BE49-F238E27FC236}">
                <a16:creationId xmlns:a16="http://schemas.microsoft.com/office/drawing/2014/main" id="{171B347D-AEF4-4E75-B94F-8E26E41F7FFD}"/>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87" name="Google Shape;3289;p57">
            <a:extLst>
              <a:ext uri="{FF2B5EF4-FFF2-40B4-BE49-F238E27FC236}">
                <a16:creationId xmlns:a16="http://schemas.microsoft.com/office/drawing/2014/main" id="{9FB85726-DDAB-491F-AB51-0C3AD9C83766}"/>
              </a:ext>
            </a:extLst>
          </p:cNvPr>
          <p:cNvSpPr/>
          <p:nvPr/>
        </p:nvSpPr>
        <p:spPr>
          <a:xfrm flipH="1">
            <a:off x="5457286" y="5327227"/>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88" name="Google Shape;3290;p57">
            <a:extLst>
              <a:ext uri="{FF2B5EF4-FFF2-40B4-BE49-F238E27FC236}">
                <a16:creationId xmlns:a16="http://schemas.microsoft.com/office/drawing/2014/main" id="{EE045005-D96D-4FCD-A43B-AF48C79A6BE0}"/>
              </a:ext>
            </a:extLst>
          </p:cNvPr>
          <p:cNvGrpSpPr/>
          <p:nvPr/>
        </p:nvGrpSpPr>
        <p:grpSpPr>
          <a:xfrm>
            <a:off x="-730965" y="-629744"/>
            <a:ext cx="13656295" cy="2496235"/>
            <a:chOff x="-548224" y="-472308"/>
            <a:chExt cx="10242221" cy="1872176"/>
          </a:xfrm>
        </p:grpSpPr>
        <p:grpSp>
          <p:nvGrpSpPr>
            <p:cNvPr id="89" name="Google Shape;3291;p57">
              <a:extLst>
                <a:ext uri="{FF2B5EF4-FFF2-40B4-BE49-F238E27FC236}">
                  <a16:creationId xmlns:a16="http://schemas.microsoft.com/office/drawing/2014/main" id="{5671EDEA-659B-4EA6-8035-643D330B0822}"/>
                </a:ext>
              </a:extLst>
            </p:cNvPr>
            <p:cNvGrpSpPr/>
            <p:nvPr/>
          </p:nvGrpSpPr>
          <p:grpSpPr>
            <a:xfrm rot="-818038">
              <a:off x="-454052" y="-121837"/>
              <a:ext cx="3113653" cy="1171234"/>
              <a:chOff x="0" y="539998"/>
              <a:chExt cx="3901889" cy="1467738"/>
            </a:xfrm>
          </p:grpSpPr>
          <p:sp>
            <p:nvSpPr>
              <p:cNvPr id="97" name="Google Shape;3292;p57">
                <a:extLst>
                  <a:ext uri="{FF2B5EF4-FFF2-40B4-BE49-F238E27FC236}">
                    <a16:creationId xmlns:a16="http://schemas.microsoft.com/office/drawing/2014/main" id="{DB178639-09EC-4EA3-A85B-42EA6253E83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8" name="Google Shape;3293;p57">
                <a:extLst>
                  <a:ext uri="{FF2B5EF4-FFF2-40B4-BE49-F238E27FC236}">
                    <a16:creationId xmlns:a16="http://schemas.microsoft.com/office/drawing/2014/main" id="{10608123-93B3-49C3-BAED-D771D731E5A6}"/>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9" name="Google Shape;3294;p57">
                <a:extLst>
                  <a:ext uri="{FF2B5EF4-FFF2-40B4-BE49-F238E27FC236}">
                    <a16:creationId xmlns:a16="http://schemas.microsoft.com/office/drawing/2014/main" id="{C4EB3189-6277-4E75-A45E-DA71DF798D0F}"/>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00" name="Google Shape;3295;p57">
                <a:extLst>
                  <a:ext uri="{FF2B5EF4-FFF2-40B4-BE49-F238E27FC236}">
                    <a16:creationId xmlns:a16="http://schemas.microsoft.com/office/drawing/2014/main" id="{6D1F2792-7752-4F12-955C-BA2A8EBC86E9}"/>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1" name="Google Shape;3296;p57">
                <a:extLst>
                  <a:ext uri="{FF2B5EF4-FFF2-40B4-BE49-F238E27FC236}">
                    <a16:creationId xmlns:a16="http://schemas.microsoft.com/office/drawing/2014/main" id="{8A09CEDD-177E-4C75-ACCC-A440589CA192}"/>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102" name="Google Shape;3297;p57">
                <a:extLst>
                  <a:ext uri="{FF2B5EF4-FFF2-40B4-BE49-F238E27FC236}">
                    <a16:creationId xmlns:a16="http://schemas.microsoft.com/office/drawing/2014/main" id="{B0EC5B7D-BCEA-4494-A983-186B52F67CB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90" name="Google Shape;3298;p57">
              <a:extLst>
                <a:ext uri="{FF2B5EF4-FFF2-40B4-BE49-F238E27FC236}">
                  <a16:creationId xmlns:a16="http://schemas.microsoft.com/office/drawing/2014/main" id="{D568B546-0417-4752-BF9C-DDB708E8C442}"/>
                </a:ext>
              </a:extLst>
            </p:cNvPr>
            <p:cNvGrpSpPr/>
            <p:nvPr/>
          </p:nvGrpSpPr>
          <p:grpSpPr>
            <a:xfrm rot="818038" flipH="1">
              <a:off x="6486173" y="-121837"/>
              <a:ext cx="3113653" cy="1171234"/>
              <a:chOff x="0" y="539998"/>
              <a:chExt cx="3901889" cy="1467738"/>
            </a:xfrm>
          </p:grpSpPr>
          <p:sp>
            <p:nvSpPr>
              <p:cNvPr id="91" name="Google Shape;3299;p57">
                <a:extLst>
                  <a:ext uri="{FF2B5EF4-FFF2-40B4-BE49-F238E27FC236}">
                    <a16:creationId xmlns:a16="http://schemas.microsoft.com/office/drawing/2014/main" id="{61EFA475-D290-4B43-80F9-3EC9E797EB97}"/>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2" name="Google Shape;3300;p57">
                <a:extLst>
                  <a:ext uri="{FF2B5EF4-FFF2-40B4-BE49-F238E27FC236}">
                    <a16:creationId xmlns:a16="http://schemas.microsoft.com/office/drawing/2014/main" id="{E4FA7D54-ADF8-4320-9DA3-697A872CE755}"/>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3" name="Google Shape;3301;p57">
                <a:extLst>
                  <a:ext uri="{FF2B5EF4-FFF2-40B4-BE49-F238E27FC236}">
                    <a16:creationId xmlns:a16="http://schemas.microsoft.com/office/drawing/2014/main" id="{9C939EAC-A93F-4D7F-B8A0-EA54A541A38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94" name="Google Shape;3302;p57">
                <a:extLst>
                  <a:ext uri="{FF2B5EF4-FFF2-40B4-BE49-F238E27FC236}">
                    <a16:creationId xmlns:a16="http://schemas.microsoft.com/office/drawing/2014/main" id="{769F71C1-C826-4A8E-A0BF-4D03EC27D83C}"/>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95" name="Google Shape;3303;p57">
                <a:extLst>
                  <a:ext uri="{FF2B5EF4-FFF2-40B4-BE49-F238E27FC236}">
                    <a16:creationId xmlns:a16="http://schemas.microsoft.com/office/drawing/2014/main" id="{D706A8BA-5648-4745-8498-E52BAA5EF5FE}"/>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96" name="Google Shape;3304;p57">
                <a:extLst>
                  <a:ext uri="{FF2B5EF4-FFF2-40B4-BE49-F238E27FC236}">
                    <a16:creationId xmlns:a16="http://schemas.microsoft.com/office/drawing/2014/main" id="{562136FA-026C-4403-BC21-B4DD69B7D92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grpSp>
        <p:nvGrpSpPr>
          <p:cNvPr id="103" name="Google Shape;3305;p57">
            <a:extLst>
              <a:ext uri="{FF2B5EF4-FFF2-40B4-BE49-F238E27FC236}">
                <a16:creationId xmlns:a16="http://schemas.microsoft.com/office/drawing/2014/main" id="{451D7BC7-36B4-47BA-A237-3FBF26C87E30}"/>
              </a:ext>
            </a:extLst>
          </p:cNvPr>
          <p:cNvGrpSpPr/>
          <p:nvPr/>
        </p:nvGrpSpPr>
        <p:grpSpPr>
          <a:xfrm>
            <a:off x="9087917" y="4218349"/>
            <a:ext cx="1157900" cy="686000"/>
            <a:chOff x="2575700" y="1885000"/>
            <a:chExt cx="868425" cy="514500"/>
          </a:xfrm>
        </p:grpSpPr>
        <p:sp>
          <p:nvSpPr>
            <p:cNvPr id="104" name="Google Shape;3306;p57">
              <a:extLst>
                <a:ext uri="{FF2B5EF4-FFF2-40B4-BE49-F238E27FC236}">
                  <a16:creationId xmlns:a16="http://schemas.microsoft.com/office/drawing/2014/main" id="{21EBB3F5-80E5-4ED3-9902-155621B75731}"/>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05" name="Google Shape;3307;p57">
              <a:extLst>
                <a:ext uri="{FF2B5EF4-FFF2-40B4-BE49-F238E27FC236}">
                  <a16:creationId xmlns:a16="http://schemas.microsoft.com/office/drawing/2014/main" id="{4C93EBA1-0E17-4975-8617-18AC2D160139}"/>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106" name="Google Shape;3308;p57">
              <a:extLst>
                <a:ext uri="{FF2B5EF4-FFF2-40B4-BE49-F238E27FC236}">
                  <a16:creationId xmlns:a16="http://schemas.microsoft.com/office/drawing/2014/main" id="{97A48861-9077-49CC-B9B9-004B0030A7E9}"/>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7" name="Google Shape;3309;p57">
              <a:extLst>
                <a:ext uri="{FF2B5EF4-FFF2-40B4-BE49-F238E27FC236}">
                  <a16:creationId xmlns:a16="http://schemas.microsoft.com/office/drawing/2014/main" id="{612A6B5E-4264-41B8-A58A-7EC16D972443}"/>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108" name="Title 2">
            <a:extLst>
              <a:ext uri="{FF2B5EF4-FFF2-40B4-BE49-F238E27FC236}">
                <a16:creationId xmlns:a16="http://schemas.microsoft.com/office/drawing/2014/main" id="{98AFDE1E-7B34-431A-8BC5-F99C5F2B822D}"/>
              </a:ext>
            </a:extLst>
          </p:cNvPr>
          <p:cNvSpPr txBox="1">
            <a:spLocks/>
          </p:cNvSpPr>
          <p:nvPr/>
        </p:nvSpPr>
        <p:spPr>
          <a:xfrm>
            <a:off x="2410128" y="2577677"/>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err="1">
                <a:solidFill>
                  <a:srgbClr val="E50B5E"/>
                </a:solidFill>
                <a:latin typeface="#9Slide07 IcielCadena" panose="02000503000000020004" pitchFamily="2" charset="0"/>
                <a:cs typeface="Pattaya" panose="00000500000000000000" pitchFamily="2" charset="-34"/>
              </a:rPr>
              <a:t>Luyện</a:t>
            </a:r>
            <a:r>
              <a:rPr lang="en-US" sz="8800" b="1" dirty="0">
                <a:solidFill>
                  <a:srgbClr val="E50B5E"/>
                </a:solidFill>
                <a:latin typeface="#9Slide07 IcielCadena" panose="02000503000000020004" pitchFamily="2" charset="0"/>
                <a:cs typeface="Pattaya" panose="00000500000000000000" pitchFamily="2" charset="-34"/>
              </a:rPr>
              <a:t> </a:t>
            </a:r>
            <a:r>
              <a:rPr lang="en-US" sz="8800" b="1" dirty="0" err="1">
                <a:solidFill>
                  <a:srgbClr val="E50B5E"/>
                </a:solidFill>
                <a:latin typeface="#9Slide07 IcielCadena" panose="02000503000000020004" pitchFamily="2" charset="0"/>
                <a:cs typeface="Pattaya" panose="00000500000000000000" pitchFamily="2" charset="-34"/>
              </a:rPr>
              <a:t>tập</a:t>
            </a:r>
            <a:endParaRPr lang="en-US" sz="8800" b="1" dirty="0">
              <a:solidFill>
                <a:srgbClr val="E50B5E"/>
              </a:solidFill>
              <a:latin typeface="#9Slide07 IcielCadena" panose="02000503000000020004" pitchFamily="2" charset="0"/>
              <a:cs typeface="Pattaya" panose="00000500000000000000" pitchFamily="2" charset="-34"/>
            </a:endParaRPr>
          </a:p>
        </p:txBody>
      </p:sp>
    </p:spTree>
    <p:extLst>
      <p:ext uri="{BB962C8B-B14F-4D97-AF65-F5344CB8AC3E}">
        <p14:creationId xmlns:p14="http://schemas.microsoft.com/office/powerpoint/2010/main" val="32739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anim calcmode="lin" valueType="num">
                                      <p:cBhvr>
                                        <p:cTn id="13" dur="1000" fill="hold"/>
                                        <p:tgtEl>
                                          <p:spTgt spid="108"/>
                                        </p:tgtEl>
                                        <p:attrNameLst>
                                          <p:attrName>ppt_x</p:attrName>
                                        </p:attrNameLst>
                                      </p:cBhvr>
                                      <p:tavLst>
                                        <p:tav tm="0">
                                          <p:val>
                                            <p:strVal val="#ppt_x"/>
                                          </p:val>
                                        </p:tav>
                                        <p:tav tm="100000">
                                          <p:val>
                                            <p:strVal val="#ppt_x"/>
                                          </p:val>
                                        </p:tav>
                                      </p:tavLst>
                                    </p:anim>
                                    <p:anim calcmode="lin" valueType="num">
                                      <p:cBhvr>
                                        <p:cTn id="1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CA1E12-60D2-4D4F-8689-4646E8E11F85}"/>
              </a:ext>
            </a:extLst>
          </p:cNvPr>
          <p:cNvSpPr txBox="1"/>
          <p:nvPr/>
        </p:nvSpPr>
        <p:spPr>
          <a:xfrm>
            <a:off x="762000" y="609600"/>
            <a:ext cx="10896600" cy="954107"/>
          </a:xfrm>
          <a:prstGeom prst="rect">
            <a:avLst/>
          </a:prstGeom>
          <a:noFill/>
          <a:ln w="19050">
            <a:solidFill>
              <a:srgbClr val="E50B5E"/>
            </a:solidFill>
            <a:prstDash val="lgDash"/>
          </a:ln>
        </p:spPr>
        <p:txBody>
          <a:bodyPr wrap="square" rtlCol="0">
            <a:spAutoFit/>
          </a:bodyPr>
          <a:lstStyle/>
          <a:p>
            <a:r>
              <a:rPr lang="vi-VN" sz="2800" b="1" u="sng">
                <a:solidFill>
                  <a:srgbClr val="002060"/>
                </a:solidFill>
              </a:rPr>
              <a:t>Bài 2:</a:t>
            </a:r>
            <a:r>
              <a:rPr lang="vi-VN" sz="2800">
                <a:solidFill>
                  <a:srgbClr val="002060"/>
                </a:solidFill>
              </a:rPr>
              <a:t> </a:t>
            </a:r>
            <a:r>
              <a:rPr lang="en-US" sz="2800">
                <a:solidFill>
                  <a:srgbClr val="002060"/>
                </a:solidFill>
              </a:rPr>
              <a:t>Tìm các tên riêng trong mẩu chuyện vui dưới đây và cho biết những tên riêng đó được viết như thế nào. </a:t>
            </a:r>
            <a:endParaRPr lang="en-US" sz="2800" dirty="0">
              <a:solidFill>
                <a:srgbClr val="002060"/>
              </a:solidFill>
            </a:endParaRPr>
          </a:p>
        </p:txBody>
      </p:sp>
      <p:sp>
        <p:nvSpPr>
          <p:cNvPr id="4" name="Rectangle 4">
            <a:extLst>
              <a:ext uri="{FF2B5EF4-FFF2-40B4-BE49-F238E27FC236}">
                <a16:creationId xmlns:a16="http://schemas.microsoft.com/office/drawing/2014/main" id="{37A849DE-2458-4A33-A678-D6FA0FC4032F}"/>
              </a:ext>
            </a:extLst>
          </p:cNvPr>
          <p:cNvSpPr>
            <a:spLocks noChangeArrowheads="1"/>
          </p:cNvSpPr>
          <p:nvPr/>
        </p:nvSpPr>
        <p:spPr bwMode="auto">
          <a:xfrm>
            <a:off x="217917" y="854620"/>
            <a:ext cx="1181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5" name="Rectangle 7">
            <a:extLst>
              <a:ext uri="{FF2B5EF4-FFF2-40B4-BE49-F238E27FC236}">
                <a16:creationId xmlns:a16="http://schemas.microsoft.com/office/drawing/2014/main" id="{476E5F65-7B8E-4641-AAC6-43C233BAF5F0}"/>
              </a:ext>
            </a:extLst>
          </p:cNvPr>
          <p:cNvSpPr>
            <a:spLocks noChangeArrowheads="1"/>
          </p:cNvSpPr>
          <p:nvPr/>
        </p:nvSpPr>
        <p:spPr bwMode="auto">
          <a:xfrm>
            <a:off x="308405" y="1610541"/>
            <a:ext cx="11575189"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lstStyle/>
          <a:p>
            <a:pPr algn="ctr" eaLnBrk="1" hangingPunct="1">
              <a:spcBef>
                <a:spcPts val="0"/>
              </a:spcBef>
              <a:buClr>
                <a:schemeClr val="tx2"/>
              </a:buClr>
              <a:defRPr/>
            </a:pPr>
            <a:r>
              <a:rPr lang="en-US" sz="2200" b="1" i="1" dirty="0" err="1">
                <a:solidFill>
                  <a:srgbClr val="FF0000"/>
                </a:solidFill>
                <a:latin typeface="Arial" charset="0"/>
              </a:rPr>
              <a:t>Dân</a:t>
            </a:r>
            <a:r>
              <a:rPr lang="en-US" sz="2200" b="1" i="1" dirty="0">
                <a:solidFill>
                  <a:srgbClr val="FF0000"/>
                </a:solidFill>
                <a:latin typeface="Arial" charset="0"/>
              </a:rPr>
              <a:t> </a:t>
            </a:r>
            <a:r>
              <a:rPr lang="en-US" sz="2200" b="1" i="1" dirty="0" err="1">
                <a:solidFill>
                  <a:srgbClr val="FF0000"/>
                </a:solidFill>
                <a:latin typeface="Arial" charset="0"/>
              </a:rPr>
              <a:t>chơi</a:t>
            </a:r>
            <a:r>
              <a:rPr lang="en-US" sz="2200" b="1" i="1" dirty="0">
                <a:solidFill>
                  <a:srgbClr val="FF0000"/>
                </a:solidFill>
                <a:latin typeface="Arial" charset="0"/>
              </a:rPr>
              <a:t> </a:t>
            </a:r>
            <a:r>
              <a:rPr lang="en-US" sz="2200" b="1" i="1" dirty="0" err="1">
                <a:solidFill>
                  <a:srgbClr val="FF0000"/>
                </a:solidFill>
                <a:latin typeface="Arial" charset="0"/>
              </a:rPr>
              <a:t>đồ</a:t>
            </a:r>
            <a:r>
              <a:rPr lang="en-US" sz="2200" b="1" i="1" dirty="0">
                <a:solidFill>
                  <a:srgbClr val="FF0000"/>
                </a:solidFill>
                <a:latin typeface="Arial" charset="0"/>
              </a:rPr>
              <a:t> </a:t>
            </a:r>
            <a:r>
              <a:rPr lang="en-US" sz="2200" b="1" i="1" dirty="0" err="1">
                <a:solidFill>
                  <a:srgbClr val="FF0000"/>
                </a:solidFill>
                <a:latin typeface="Arial" charset="0"/>
              </a:rPr>
              <a:t>cổ</a:t>
            </a:r>
            <a:endParaRPr lang="en-US" sz="2200" b="1" i="1" dirty="0">
              <a:solidFill>
                <a:srgbClr val="FF0000"/>
              </a:solidFill>
              <a:latin typeface="Arial" charset="0"/>
            </a:endParaRPr>
          </a:p>
          <a:p>
            <a:pPr algn="just" eaLnBrk="1" hangingPunct="1">
              <a:spcBef>
                <a:spcPts val="0"/>
              </a:spcBef>
              <a:buClr>
                <a:schemeClr val="tx2"/>
              </a:buClr>
              <a:defRPr/>
            </a:pPr>
            <a:r>
              <a:rPr lang="en-US" sz="2200" dirty="0">
                <a:latin typeface="Arial" charset="0"/>
              </a:rPr>
              <a:t>     </a:t>
            </a:r>
            <a:r>
              <a:rPr lang="en-US" sz="2200" spc="-40" dirty="0" err="1">
                <a:latin typeface="Arial" charset="0"/>
              </a:rPr>
              <a:t>Xưa</a:t>
            </a:r>
            <a:r>
              <a:rPr lang="en-US" sz="2200" spc="-40" dirty="0">
                <a:latin typeface="Arial" charset="0"/>
              </a:rPr>
              <a:t> </a:t>
            </a:r>
            <a:r>
              <a:rPr lang="en-US" sz="2200" spc="-40" dirty="0" err="1">
                <a:latin typeface="Arial" charset="0"/>
              </a:rPr>
              <a:t>có</a:t>
            </a:r>
            <a:r>
              <a:rPr lang="en-US" sz="2200" spc="-40" dirty="0">
                <a:latin typeface="Arial" charset="0"/>
              </a:rPr>
              <a:t> </a:t>
            </a:r>
            <a:r>
              <a:rPr lang="en-US" sz="2200" spc="-40" dirty="0" err="1">
                <a:latin typeface="Arial" charset="0"/>
              </a:rPr>
              <a:t>một</a:t>
            </a:r>
            <a:r>
              <a:rPr lang="en-US" sz="2200" spc="-40" dirty="0">
                <a:latin typeface="Arial" charset="0"/>
              </a:rPr>
              <a:t> </a:t>
            </a:r>
            <a:r>
              <a:rPr lang="en-US" sz="2200" spc="-40" dirty="0" err="1">
                <a:latin typeface="Arial" charset="0"/>
              </a:rPr>
              <a:t>anh</a:t>
            </a:r>
            <a:r>
              <a:rPr lang="en-US" sz="2200" spc="-40" dirty="0">
                <a:latin typeface="Arial" charset="0"/>
              </a:rPr>
              <a:t> </a:t>
            </a:r>
            <a:r>
              <a:rPr lang="en-US" sz="2200" spc="-40" dirty="0" err="1">
                <a:latin typeface="Arial" charset="0"/>
              </a:rPr>
              <a:t>học</a:t>
            </a:r>
            <a:r>
              <a:rPr lang="en-US" sz="2200" spc="-40" dirty="0">
                <a:latin typeface="Arial" charset="0"/>
              </a:rPr>
              <a:t> </a:t>
            </a:r>
            <a:r>
              <a:rPr lang="en-US" sz="2200" spc="-40" dirty="0" err="1">
                <a:latin typeface="Arial" charset="0"/>
              </a:rPr>
              <a:t>trò</a:t>
            </a:r>
            <a:r>
              <a:rPr lang="en-US" sz="2200" spc="-40" dirty="0">
                <a:latin typeface="Arial" charset="0"/>
              </a:rPr>
              <a:t> </a:t>
            </a:r>
            <a:r>
              <a:rPr lang="en-US" sz="2200" spc="-40" dirty="0" err="1">
                <a:latin typeface="Arial" charset="0"/>
              </a:rPr>
              <a:t>rất</a:t>
            </a:r>
            <a:r>
              <a:rPr lang="en-US" sz="2200" spc="-40" dirty="0">
                <a:latin typeface="Arial" charset="0"/>
              </a:rPr>
              <a:t> </a:t>
            </a:r>
            <a:r>
              <a:rPr lang="en-US" sz="2200" spc="-40" dirty="0" err="1">
                <a:latin typeface="Arial" charset="0"/>
              </a:rPr>
              <a:t>mê</a:t>
            </a:r>
            <a:r>
              <a:rPr lang="en-US" sz="2200" spc="-40" dirty="0">
                <a:latin typeface="Arial" charset="0"/>
              </a:rPr>
              <a:t> </a:t>
            </a:r>
            <a:r>
              <a:rPr lang="en-US" sz="2200" spc="-40" dirty="0" err="1">
                <a:latin typeface="Arial" charset="0"/>
              </a:rPr>
              <a:t>đồ</a:t>
            </a:r>
            <a:r>
              <a:rPr lang="en-US" sz="2200" spc="-40" dirty="0">
                <a:latin typeface="Arial" charset="0"/>
              </a:rPr>
              <a:t> </a:t>
            </a:r>
            <a:r>
              <a:rPr lang="en-US" sz="2200" spc="-40" dirty="0" err="1">
                <a:latin typeface="Arial" charset="0"/>
              </a:rPr>
              <a:t>cổ</a:t>
            </a:r>
            <a:r>
              <a:rPr lang="en-US" sz="2200" spc="-40" dirty="0">
                <a:latin typeface="Arial" charset="0"/>
              </a:rPr>
              <a:t>. </a:t>
            </a:r>
            <a:r>
              <a:rPr lang="en-US" sz="2200" spc="-40" dirty="0" err="1">
                <a:latin typeface="Arial" charset="0"/>
              </a:rPr>
              <a:t>Một</a:t>
            </a:r>
            <a:r>
              <a:rPr lang="en-US" sz="2200" spc="-40" dirty="0">
                <a:latin typeface="Arial" charset="0"/>
              </a:rPr>
              <a:t> </a:t>
            </a:r>
            <a:r>
              <a:rPr lang="en-US" sz="2200" spc="-40" dirty="0" err="1">
                <a:latin typeface="Arial" charset="0"/>
              </a:rPr>
              <a:t>hôm</a:t>
            </a:r>
            <a:r>
              <a:rPr lang="en-US" sz="2200" spc="-40" dirty="0">
                <a:latin typeface="Arial" charset="0"/>
              </a:rPr>
              <a:t>, </a:t>
            </a:r>
            <a:r>
              <a:rPr lang="en-US" sz="2200" spc="-40" dirty="0" err="1">
                <a:latin typeface="Arial" charset="0"/>
              </a:rPr>
              <a:t>có</a:t>
            </a:r>
            <a:r>
              <a:rPr lang="en-US" sz="2200" spc="-40" dirty="0">
                <a:latin typeface="Arial" charset="0"/>
              </a:rPr>
              <a:t> </a:t>
            </a:r>
            <a:r>
              <a:rPr lang="en-US" sz="2200" spc="-40" dirty="0" err="1">
                <a:latin typeface="Arial" charset="0"/>
              </a:rPr>
              <a:t>người</a:t>
            </a:r>
            <a:r>
              <a:rPr lang="en-US" sz="2200" spc="-40" dirty="0">
                <a:latin typeface="Arial" charset="0"/>
              </a:rPr>
              <a:t> </a:t>
            </a:r>
            <a:r>
              <a:rPr lang="en-US" sz="2200" spc="-40" dirty="0" err="1">
                <a:latin typeface="Arial" charset="0"/>
              </a:rPr>
              <a:t>đưa</a:t>
            </a:r>
            <a:r>
              <a:rPr lang="en-US" sz="2200" spc="-40" dirty="0">
                <a:latin typeface="Arial" charset="0"/>
              </a:rPr>
              <a:t> </a:t>
            </a:r>
            <a:r>
              <a:rPr lang="en-US" sz="2200" spc="-40" dirty="0" err="1">
                <a:latin typeface="Arial" charset="0"/>
              </a:rPr>
              <a:t>đến</a:t>
            </a:r>
            <a:r>
              <a:rPr lang="en-US" sz="2200" spc="-40" dirty="0">
                <a:latin typeface="Arial" charset="0"/>
              </a:rPr>
              <a:t> </a:t>
            </a:r>
            <a:r>
              <a:rPr lang="en-US" sz="2200" spc="-40" dirty="0" err="1">
                <a:latin typeface="Arial" charset="0"/>
              </a:rPr>
              <a:t>manh</a:t>
            </a:r>
            <a:r>
              <a:rPr lang="en-US" sz="2200" spc="-40" dirty="0">
                <a:latin typeface="Arial" charset="0"/>
              </a:rPr>
              <a:t> </a:t>
            </a:r>
            <a:r>
              <a:rPr lang="en-US" sz="2200" spc="-40" dirty="0" err="1">
                <a:latin typeface="Arial" charset="0"/>
              </a:rPr>
              <a:t>chiếu</a:t>
            </a:r>
            <a:r>
              <a:rPr lang="en-US" sz="2200" spc="-40" dirty="0">
                <a:latin typeface="Arial" charset="0"/>
              </a:rPr>
              <a:t> </a:t>
            </a:r>
            <a:r>
              <a:rPr lang="en-US" sz="2200" spc="-40" dirty="0" err="1">
                <a:latin typeface="Arial" charset="0"/>
              </a:rPr>
              <a:t>rách</a:t>
            </a:r>
            <a:r>
              <a:rPr lang="en-US" sz="2200" spc="-40" dirty="0">
                <a:latin typeface="Arial" charset="0"/>
              </a:rPr>
              <a:t> </a:t>
            </a:r>
            <a:r>
              <a:rPr lang="en-US" sz="2200" spc="-40" dirty="0" err="1">
                <a:latin typeface="Arial" charset="0"/>
              </a:rPr>
              <a:t>bảo</a:t>
            </a:r>
            <a:r>
              <a:rPr lang="en-US" sz="2200" spc="-40" dirty="0">
                <a:latin typeface="Arial" charset="0"/>
              </a:rPr>
              <a:t> </a:t>
            </a:r>
            <a:r>
              <a:rPr lang="en-US" sz="2200" spc="-40" dirty="0" err="1">
                <a:latin typeface="Arial" charset="0"/>
              </a:rPr>
              <a:t>là</a:t>
            </a:r>
            <a:r>
              <a:rPr lang="en-US" sz="2200" spc="-40" dirty="0">
                <a:latin typeface="Arial" charset="0"/>
              </a:rPr>
              <a:t> </a:t>
            </a:r>
            <a:r>
              <a:rPr lang="en-US" sz="2200" spc="-40" dirty="0" err="1">
                <a:latin typeface="Arial" charset="0"/>
              </a:rPr>
              <a:t>chiếu</a:t>
            </a:r>
            <a:r>
              <a:rPr lang="en-US" sz="2200" spc="-40" dirty="0">
                <a:latin typeface="Arial" charset="0"/>
              </a:rPr>
              <a:t> </a:t>
            </a:r>
            <a:r>
              <a:rPr lang="en-US" sz="2200" spc="-40" dirty="0" err="1">
                <a:latin typeface="Arial" charset="0"/>
              </a:rPr>
              <a:t>Khổng</a:t>
            </a:r>
            <a:r>
              <a:rPr lang="en-US" sz="2200" spc="-40" dirty="0">
                <a:latin typeface="Arial" charset="0"/>
              </a:rPr>
              <a:t> </a:t>
            </a:r>
            <a:r>
              <a:rPr lang="en-US" sz="2200" spc="-40" dirty="0" err="1">
                <a:latin typeface="Arial" charset="0"/>
              </a:rPr>
              <a:t>Tử</a:t>
            </a:r>
            <a:r>
              <a:rPr lang="en-US" sz="2200" spc="-40" dirty="0">
                <a:latin typeface="Arial" charset="0"/>
              </a:rPr>
              <a:t> </a:t>
            </a:r>
            <a:r>
              <a:rPr lang="en-US" sz="2200" spc="-40" dirty="0" err="1">
                <a:latin typeface="Arial" charset="0"/>
              </a:rPr>
              <a:t>đã</a:t>
            </a:r>
            <a:r>
              <a:rPr lang="en-US" sz="2200" spc="-40" dirty="0">
                <a:latin typeface="Arial" charset="0"/>
              </a:rPr>
              <a:t> </a:t>
            </a:r>
            <a:r>
              <a:rPr lang="en-US" sz="2200" spc="-40" dirty="0" err="1">
                <a:latin typeface="Arial" charset="0"/>
              </a:rPr>
              <a:t>ngồi</a:t>
            </a:r>
            <a:r>
              <a:rPr lang="en-US" sz="2200" spc="-40" dirty="0">
                <a:latin typeface="Arial" charset="0"/>
              </a:rPr>
              <a:t> </a:t>
            </a:r>
            <a:r>
              <a:rPr lang="en-US" sz="2200" spc="-40" dirty="0" err="1">
                <a:latin typeface="Arial" charset="0"/>
              </a:rPr>
              <a:t>dạy</a:t>
            </a:r>
            <a:r>
              <a:rPr lang="en-US" sz="2200" spc="-40" dirty="0">
                <a:latin typeface="Arial" charset="0"/>
              </a:rPr>
              <a:t> </a:t>
            </a:r>
            <a:r>
              <a:rPr lang="en-US" sz="2200" spc="-40" dirty="0" err="1">
                <a:latin typeface="Arial" charset="0"/>
              </a:rPr>
              <a:t>học</a:t>
            </a:r>
            <a:r>
              <a:rPr lang="en-US" sz="2200" spc="-40" dirty="0">
                <a:latin typeface="Arial" charset="0"/>
              </a:rPr>
              <a:t>. </a:t>
            </a:r>
            <a:r>
              <a:rPr lang="en-US" sz="2200" spc="-40" dirty="0" err="1">
                <a:latin typeface="Arial" charset="0"/>
              </a:rPr>
              <a:t>Anh</a:t>
            </a:r>
            <a:r>
              <a:rPr lang="en-US" sz="2200" spc="-40" dirty="0">
                <a:latin typeface="Arial" charset="0"/>
              </a:rPr>
              <a:t> </a:t>
            </a:r>
            <a:r>
              <a:rPr lang="en-US" sz="2200" spc="-40" dirty="0" err="1">
                <a:latin typeface="Arial" charset="0"/>
              </a:rPr>
              <a:t>chàng</a:t>
            </a:r>
            <a:r>
              <a:rPr lang="en-US" sz="2200" spc="-40" dirty="0">
                <a:latin typeface="Arial" charset="0"/>
              </a:rPr>
              <a:t> </a:t>
            </a:r>
            <a:r>
              <a:rPr lang="en-US" sz="2200" spc="-40" dirty="0" err="1">
                <a:latin typeface="Arial" charset="0"/>
              </a:rPr>
              <a:t>hết</a:t>
            </a:r>
            <a:r>
              <a:rPr lang="en-US" sz="2200" spc="-40" dirty="0">
                <a:latin typeface="Arial" charset="0"/>
              </a:rPr>
              <a:t> </a:t>
            </a:r>
            <a:r>
              <a:rPr lang="en-US" sz="2200" spc="-40" dirty="0" err="1">
                <a:latin typeface="Arial" charset="0"/>
              </a:rPr>
              <a:t>sức</a:t>
            </a:r>
            <a:r>
              <a:rPr lang="en-US" sz="2200" spc="-40" dirty="0">
                <a:latin typeface="Arial" charset="0"/>
              </a:rPr>
              <a:t> </a:t>
            </a:r>
            <a:r>
              <a:rPr lang="en-US" sz="2200" spc="-40" dirty="0" err="1">
                <a:latin typeface="Arial" charset="0"/>
              </a:rPr>
              <a:t>mừng</a:t>
            </a:r>
            <a:r>
              <a:rPr lang="en-US" sz="2200" spc="-40" dirty="0">
                <a:latin typeface="Arial" charset="0"/>
              </a:rPr>
              <a:t> </a:t>
            </a:r>
            <a:r>
              <a:rPr lang="en-US" sz="2200" spc="-40" dirty="0" err="1">
                <a:latin typeface="Arial" charset="0"/>
              </a:rPr>
              <a:t>rỡ</a:t>
            </a:r>
            <a:r>
              <a:rPr lang="en-US" sz="2200" spc="-40" dirty="0">
                <a:latin typeface="Arial" charset="0"/>
              </a:rPr>
              <a:t>, </a:t>
            </a:r>
            <a:r>
              <a:rPr lang="en-US" sz="2200" spc="-40" dirty="0" err="1">
                <a:latin typeface="Arial" charset="0"/>
              </a:rPr>
              <a:t>đem</a:t>
            </a:r>
            <a:r>
              <a:rPr lang="en-US" sz="2200" spc="-40" dirty="0">
                <a:latin typeface="Arial" charset="0"/>
              </a:rPr>
              <a:t> </a:t>
            </a:r>
            <a:r>
              <a:rPr lang="en-US" sz="2200" spc="-40" dirty="0" err="1">
                <a:latin typeface="Arial" charset="0"/>
              </a:rPr>
              <a:t>hết</a:t>
            </a:r>
            <a:r>
              <a:rPr lang="en-US" sz="2200" spc="-40" dirty="0">
                <a:latin typeface="Arial" charset="0"/>
              </a:rPr>
              <a:t> </a:t>
            </a:r>
            <a:r>
              <a:rPr lang="en-US" sz="2200" spc="-40" dirty="0" err="1">
                <a:latin typeface="Arial" charset="0"/>
              </a:rPr>
              <a:t>ruộng</a:t>
            </a:r>
            <a:r>
              <a:rPr lang="en-US" sz="2200" spc="-40" dirty="0">
                <a:latin typeface="Arial" charset="0"/>
              </a:rPr>
              <a:t> </a:t>
            </a:r>
            <a:r>
              <a:rPr lang="en-US" sz="2200" spc="-40" dirty="0" err="1">
                <a:latin typeface="Arial" charset="0"/>
              </a:rPr>
              <a:t>ra</a:t>
            </a:r>
            <a:r>
              <a:rPr lang="en-US" sz="2200" spc="-40" dirty="0">
                <a:latin typeface="Arial" charset="0"/>
              </a:rPr>
              <a:t> </a:t>
            </a:r>
            <a:r>
              <a:rPr lang="en-US" sz="2200" spc="-40" dirty="0" err="1">
                <a:latin typeface="Arial" charset="0"/>
              </a:rPr>
              <a:t>đổi</a:t>
            </a:r>
            <a:r>
              <a:rPr lang="en-US" sz="2200" spc="-40" dirty="0">
                <a:latin typeface="Arial" charset="0"/>
              </a:rPr>
              <a:t>.</a:t>
            </a:r>
          </a:p>
          <a:p>
            <a:pPr algn="just" eaLnBrk="1" hangingPunct="1">
              <a:spcBef>
                <a:spcPts val="0"/>
              </a:spcBef>
              <a:buClr>
                <a:schemeClr val="tx2"/>
              </a:buClr>
              <a:defRPr/>
            </a:pPr>
            <a:r>
              <a:rPr lang="en-US" sz="2200" spc="-40" dirty="0">
                <a:latin typeface="Arial" charset="0"/>
              </a:rPr>
              <a:t>     </a:t>
            </a:r>
            <a:r>
              <a:rPr lang="en-US" sz="2200" dirty="0" err="1">
                <a:latin typeface="Arial" charset="0"/>
              </a:rPr>
              <a:t>Chẳng</a:t>
            </a:r>
            <a:r>
              <a:rPr lang="en-US" sz="2200" dirty="0">
                <a:latin typeface="Arial" charset="0"/>
              </a:rPr>
              <a:t> </a:t>
            </a:r>
            <a:r>
              <a:rPr lang="en-US" sz="2200" dirty="0" err="1">
                <a:latin typeface="Arial" charset="0"/>
              </a:rPr>
              <a:t>bao</a:t>
            </a:r>
            <a:r>
              <a:rPr lang="en-US" sz="2200" dirty="0">
                <a:latin typeface="Arial" charset="0"/>
              </a:rPr>
              <a:t> </a:t>
            </a:r>
            <a:r>
              <a:rPr lang="en-US" sz="2200" dirty="0" err="1">
                <a:latin typeface="Arial" charset="0"/>
              </a:rPr>
              <a:t>lâu</a:t>
            </a:r>
            <a:r>
              <a:rPr lang="en-US" sz="2200" dirty="0">
                <a:latin typeface="Arial" charset="0"/>
              </a:rPr>
              <a:t>, </a:t>
            </a:r>
            <a:r>
              <a:rPr lang="en-US" sz="2200" dirty="0" err="1">
                <a:latin typeface="Arial" charset="0"/>
              </a:rPr>
              <a:t>lại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kẻ</a:t>
            </a:r>
            <a:r>
              <a:rPr lang="en-US" sz="2200" dirty="0">
                <a:latin typeface="Arial" charset="0"/>
              </a:rPr>
              <a:t> </a:t>
            </a:r>
            <a:r>
              <a:rPr lang="en-US" sz="2200" dirty="0" err="1">
                <a:latin typeface="Arial" charset="0"/>
              </a:rPr>
              <a:t>đem</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cây</a:t>
            </a:r>
            <a:r>
              <a:rPr lang="en-US" sz="2200" dirty="0">
                <a:latin typeface="Arial" charset="0"/>
              </a:rPr>
              <a:t> </a:t>
            </a:r>
            <a:r>
              <a:rPr lang="en-US" sz="2200" dirty="0" err="1">
                <a:latin typeface="Arial" charset="0"/>
              </a:rPr>
              <a:t>gậy</a:t>
            </a:r>
            <a:r>
              <a:rPr lang="en-US" sz="2200" dirty="0">
                <a:latin typeface="Arial" charset="0"/>
              </a:rPr>
              <a:t> </a:t>
            </a:r>
            <a:r>
              <a:rPr lang="en-US" sz="2200" dirty="0" err="1">
                <a:latin typeface="Arial" charset="0"/>
              </a:rPr>
              <a:t>cũ</a:t>
            </a:r>
            <a:r>
              <a:rPr lang="en-US" sz="2200" dirty="0">
                <a:latin typeface="Arial" charset="0"/>
              </a:rPr>
              <a:t> </a:t>
            </a:r>
            <a:r>
              <a:rPr lang="en-US" sz="2200" dirty="0" err="1">
                <a:latin typeface="Arial" charset="0"/>
              </a:rPr>
              <a:t>kĩ</a:t>
            </a:r>
            <a:r>
              <a:rPr lang="en-US" sz="2200" dirty="0">
                <a:latin typeface="Arial" charset="0"/>
              </a:rPr>
              <a:t> </a:t>
            </a:r>
            <a:r>
              <a:rPr lang="en-US" sz="2200" dirty="0" err="1">
                <a:latin typeface="Arial" charset="0"/>
              </a:rPr>
              <a:t>đến</a:t>
            </a:r>
            <a:r>
              <a:rPr lang="en-US" sz="2200" dirty="0">
                <a:latin typeface="Arial" charset="0"/>
              </a:rPr>
              <a:t> </a:t>
            </a:r>
            <a:r>
              <a:rPr lang="en-US" sz="2200" dirty="0" err="1">
                <a:latin typeface="Arial" charset="0"/>
              </a:rPr>
              <a:t>bảo</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Đây</a:t>
            </a:r>
            <a:r>
              <a:rPr lang="en-US" sz="2200" dirty="0">
                <a:latin typeface="Arial" charset="0"/>
              </a:rPr>
              <a:t> </a:t>
            </a:r>
            <a:r>
              <a:rPr lang="en-US" sz="2200" dirty="0" err="1">
                <a:latin typeface="Arial" charset="0"/>
              </a:rPr>
              <a:t>là</a:t>
            </a:r>
            <a:r>
              <a:rPr lang="en-US" sz="2200" dirty="0">
                <a:latin typeface="Arial" charset="0"/>
              </a:rPr>
              <a:t> </a:t>
            </a:r>
            <a:r>
              <a:rPr lang="en-US" sz="2200" dirty="0" err="1">
                <a:latin typeface="Arial" charset="0"/>
              </a:rPr>
              <a:t>cây</a:t>
            </a:r>
            <a:r>
              <a:rPr lang="en-US" sz="2200" dirty="0">
                <a:latin typeface="Arial" charset="0"/>
              </a:rPr>
              <a:t> </a:t>
            </a:r>
            <a:r>
              <a:rPr lang="en-US" sz="2200" dirty="0" err="1">
                <a:latin typeface="Arial" charset="0"/>
              </a:rPr>
              <a:t>gậy</a:t>
            </a:r>
            <a:r>
              <a:rPr lang="en-US" sz="2200" dirty="0">
                <a:latin typeface="Arial" charset="0"/>
              </a:rPr>
              <a:t> </a:t>
            </a:r>
            <a:r>
              <a:rPr lang="en-US" sz="2200" dirty="0" err="1">
                <a:latin typeface="Arial" charset="0"/>
              </a:rPr>
              <a:t>cụ</a:t>
            </a:r>
            <a:r>
              <a:rPr lang="en-US" sz="2200" dirty="0">
                <a:latin typeface="Arial" charset="0"/>
              </a:rPr>
              <a:t> </a:t>
            </a:r>
            <a:r>
              <a:rPr lang="en-US" sz="2200" dirty="0" err="1">
                <a:latin typeface="Arial" charset="0"/>
              </a:rPr>
              <a:t>tổ</a:t>
            </a:r>
            <a:r>
              <a:rPr lang="en-US" sz="2200" dirty="0">
                <a:latin typeface="Arial" charset="0"/>
              </a:rPr>
              <a:t> Chu </a:t>
            </a:r>
            <a:r>
              <a:rPr lang="en-US" sz="2200" dirty="0" err="1">
                <a:latin typeface="Arial" charset="0"/>
              </a:rPr>
              <a:t>Văn</a:t>
            </a:r>
            <a:r>
              <a:rPr lang="en-US" sz="2200" dirty="0">
                <a:latin typeface="Arial" charset="0"/>
              </a:rPr>
              <a:t> </a:t>
            </a:r>
            <a:r>
              <a:rPr lang="en-US" sz="2200" dirty="0" err="1">
                <a:latin typeface="Arial" charset="0"/>
              </a:rPr>
              <a:t>Vương</a:t>
            </a:r>
            <a:r>
              <a:rPr lang="en-US" sz="2200" dirty="0">
                <a:latin typeface="Arial" charset="0"/>
              </a:rPr>
              <a:t> </a:t>
            </a:r>
            <a:r>
              <a:rPr lang="en-US" sz="2200" dirty="0" err="1">
                <a:latin typeface="Arial" charset="0"/>
              </a:rPr>
              <a:t>dùng</a:t>
            </a:r>
            <a:r>
              <a:rPr lang="en-US" sz="2200" dirty="0">
                <a:latin typeface="Arial" charset="0"/>
              </a:rPr>
              <a:t> </a:t>
            </a:r>
            <a:r>
              <a:rPr lang="en-US" sz="2200" dirty="0" err="1">
                <a:latin typeface="Arial" charset="0"/>
              </a:rPr>
              <a:t>lúc</a:t>
            </a:r>
            <a:r>
              <a:rPr lang="en-US" sz="2200" dirty="0">
                <a:latin typeface="Arial" charset="0"/>
              </a:rPr>
              <a:t> </a:t>
            </a:r>
            <a:r>
              <a:rPr lang="en-US" sz="2200" dirty="0" err="1">
                <a:latin typeface="Arial" charset="0"/>
              </a:rPr>
              <a:t>chạy</a:t>
            </a:r>
            <a:r>
              <a:rPr lang="en-US" sz="2200" dirty="0">
                <a:latin typeface="Arial" charset="0"/>
              </a:rPr>
              <a:t> </a:t>
            </a:r>
            <a:r>
              <a:rPr lang="en-US" sz="2200" dirty="0" err="1">
                <a:latin typeface="Arial" charset="0"/>
              </a:rPr>
              <a:t>loạn</a:t>
            </a:r>
            <a:r>
              <a:rPr lang="en-US" sz="2200" dirty="0">
                <a:latin typeface="Arial" charset="0"/>
              </a:rPr>
              <a:t>, </a:t>
            </a:r>
            <a:r>
              <a:rPr lang="en-US" sz="2200" dirty="0" err="1">
                <a:latin typeface="Arial" charset="0"/>
              </a:rPr>
              <a:t>còn</a:t>
            </a:r>
            <a:r>
              <a:rPr lang="en-US" sz="2200" dirty="0">
                <a:latin typeface="Arial" charset="0"/>
              </a:rPr>
              <a:t> </a:t>
            </a:r>
            <a:r>
              <a:rPr lang="en-US" sz="2200" dirty="0" err="1">
                <a:latin typeface="Arial" charset="0"/>
              </a:rPr>
              <a:t>xưa</a:t>
            </a:r>
            <a:r>
              <a:rPr lang="en-US" sz="2200" dirty="0">
                <a:latin typeface="Arial" charset="0"/>
              </a:rPr>
              <a:t> </a:t>
            </a:r>
            <a:r>
              <a:rPr lang="en-US" sz="2200" dirty="0" err="1">
                <a:latin typeface="Arial" charset="0"/>
              </a:rPr>
              <a:t>hơn</a:t>
            </a:r>
            <a:r>
              <a:rPr lang="en-US" sz="2200" dirty="0">
                <a:latin typeface="Arial" charset="0"/>
              </a:rPr>
              <a:t> </a:t>
            </a:r>
            <a:r>
              <a:rPr lang="en-US" sz="2200" dirty="0" err="1">
                <a:latin typeface="Arial" charset="0"/>
              </a:rPr>
              <a:t>manh</a:t>
            </a:r>
            <a:r>
              <a:rPr lang="en-US" sz="2200" dirty="0">
                <a:latin typeface="Arial" charset="0"/>
              </a:rPr>
              <a:t> </a:t>
            </a:r>
            <a:r>
              <a:rPr lang="en-US" sz="2200" dirty="0" err="1">
                <a:latin typeface="Arial" charset="0"/>
              </a:rPr>
              <a:t>chiếu</a:t>
            </a:r>
            <a:r>
              <a:rPr lang="en-US" sz="2200" dirty="0">
                <a:latin typeface="Arial" charset="0"/>
              </a:rPr>
              <a:t> </a:t>
            </a:r>
            <a:r>
              <a:rPr lang="en-US" sz="2200" dirty="0" err="1">
                <a:latin typeface="Arial" charset="0"/>
              </a:rPr>
              <a:t>của</a:t>
            </a:r>
            <a:r>
              <a:rPr lang="en-US" sz="2200" dirty="0">
                <a:latin typeface="Arial" charset="0"/>
              </a:rPr>
              <a:t> </a:t>
            </a:r>
            <a:r>
              <a:rPr lang="en-US" sz="2200" dirty="0" err="1">
                <a:latin typeface="Arial" charset="0"/>
              </a:rPr>
              <a:t>Khổng</a:t>
            </a:r>
            <a:r>
              <a:rPr lang="en-US" sz="2200" dirty="0">
                <a:latin typeface="Arial" charset="0"/>
              </a:rPr>
              <a:t> </a:t>
            </a:r>
            <a:r>
              <a:rPr lang="en-US" sz="2200" dirty="0" err="1">
                <a:latin typeface="Arial" charset="0"/>
              </a:rPr>
              <a:t>Tử</a:t>
            </a:r>
            <a:r>
              <a:rPr lang="en-US" sz="2200" dirty="0">
                <a:latin typeface="Arial" charset="0"/>
              </a:rPr>
              <a:t> </a:t>
            </a:r>
            <a:r>
              <a:rPr lang="en-US" sz="2200" dirty="0" err="1">
                <a:latin typeface="Arial" charset="0"/>
              </a:rPr>
              <a:t>mấy</a:t>
            </a:r>
            <a:r>
              <a:rPr lang="en-US" sz="2200" dirty="0">
                <a:latin typeface="Arial" charset="0"/>
              </a:rPr>
              <a:t> </a:t>
            </a:r>
            <a:r>
              <a:rPr lang="en-US" sz="2200" dirty="0" err="1">
                <a:latin typeface="Arial" charset="0"/>
              </a:rPr>
              <a:t>trăm</a:t>
            </a:r>
            <a:r>
              <a:rPr lang="en-US" sz="2200" dirty="0">
                <a:latin typeface="Arial" charset="0"/>
              </a:rPr>
              <a:t> </a:t>
            </a:r>
            <a:r>
              <a:rPr lang="en-US" sz="2200" dirty="0" err="1">
                <a:latin typeface="Arial" charset="0"/>
              </a:rPr>
              <a:t>năm</a:t>
            </a:r>
            <a:r>
              <a:rPr lang="en-US" sz="2200" dirty="0">
                <a:latin typeface="Arial" charset="0"/>
              </a:rPr>
              <a:t>.</a:t>
            </a:r>
          </a:p>
          <a:p>
            <a:pPr algn="just" eaLnBrk="1" hangingPunct="1">
              <a:spcBef>
                <a:spcPts val="0"/>
              </a:spcBef>
              <a:buClr>
                <a:schemeClr val="tx2"/>
              </a:buClr>
              <a:defRPr/>
            </a:pPr>
            <a:r>
              <a:rPr lang="en-US" sz="2200" spc="-10" dirty="0">
                <a:latin typeface="Arial" charset="0"/>
              </a:rPr>
              <a:t>     </a:t>
            </a:r>
            <a:r>
              <a:rPr lang="en-US" sz="2200" spc="-10" dirty="0" err="1">
                <a:latin typeface="Arial" charset="0"/>
              </a:rPr>
              <a:t>Quá</a:t>
            </a:r>
            <a:r>
              <a:rPr lang="en-US" sz="2200" spc="-10" dirty="0">
                <a:latin typeface="Arial" charset="0"/>
              </a:rPr>
              <a:t> </a:t>
            </a:r>
            <a:r>
              <a:rPr lang="en-US" sz="2200" spc="-10" dirty="0" err="1">
                <a:latin typeface="Arial" charset="0"/>
              </a:rPr>
              <a:t>đỗi</a:t>
            </a:r>
            <a:r>
              <a:rPr lang="en-US" sz="2200" spc="-10" dirty="0">
                <a:latin typeface="Arial" charset="0"/>
              </a:rPr>
              <a:t> </a:t>
            </a:r>
            <a:r>
              <a:rPr lang="en-US" sz="2200" spc="-10" dirty="0" err="1">
                <a:latin typeface="Arial" charset="0"/>
              </a:rPr>
              <a:t>ngưỡng</a:t>
            </a:r>
            <a:r>
              <a:rPr lang="en-US" sz="2200" spc="-10" dirty="0">
                <a:latin typeface="Arial" charset="0"/>
              </a:rPr>
              <a:t> </a:t>
            </a:r>
            <a:r>
              <a:rPr lang="en-US" sz="2200" spc="-10" dirty="0" err="1">
                <a:latin typeface="Arial" charset="0"/>
              </a:rPr>
              <a:t>mộ</a:t>
            </a:r>
            <a:r>
              <a:rPr lang="en-US" sz="2200" spc="-10" dirty="0">
                <a:latin typeface="Arial" charset="0"/>
              </a:rPr>
              <a:t>, </a:t>
            </a:r>
            <a:r>
              <a:rPr lang="en-US" sz="2200" spc="-10" dirty="0" err="1">
                <a:latin typeface="Arial" charset="0"/>
              </a:rPr>
              <a:t>anh</a:t>
            </a:r>
            <a:r>
              <a:rPr lang="en-US" sz="2200" spc="-10" dirty="0">
                <a:latin typeface="Arial" charset="0"/>
              </a:rPr>
              <a:t> ta </a:t>
            </a:r>
            <a:r>
              <a:rPr lang="en-US" sz="2200" spc="-10" dirty="0" err="1">
                <a:latin typeface="Arial" charset="0"/>
              </a:rPr>
              <a:t>bèn</a:t>
            </a:r>
            <a:r>
              <a:rPr lang="en-US" sz="2200" spc="-10" dirty="0">
                <a:latin typeface="Arial" charset="0"/>
              </a:rPr>
              <a:t> </a:t>
            </a:r>
            <a:r>
              <a:rPr lang="en-US" sz="2200" spc="-10" dirty="0" err="1">
                <a:latin typeface="Arial" charset="0"/>
              </a:rPr>
              <a:t>bán</a:t>
            </a:r>
            <a:r>
              <a:rPr lang="en-US" sz="2200" spc="-10" dirty="0">
                <a:latin typeface="Arial" charset="0"/>
              </a:rPr>
              <a:t> </a:t>
            </a:r>
            <a:r>
              <a:rPr lang="en-US" sz="2200" spc="-10" dirty="0" err="1">
                <a:latin typeface="Arial" charset="0"/>
              </a:rPr>
              <a:t>hết</a:t>
            </a:r>
            <a:r>
              <a:rPr lang="en-US" sz="2200" spc="-10" dirty="0">
                <a:latin typeface="Arial" charset="0"/>
              </a:rPr>
              <a:t> </a:t>
            </a:r>
            <a:r>
              <a:rPr lang="en-US" sz="2200" spc="-10" dirty="0" err="1">
                <a:latin typeface="Arial" charset="0"/>
              </a:rPr>
              <a:t>đồ</a:t>
            </a:r>
            <a:r>
              <a:rPr lang="en-US" sz="2200" spc="-10" dirty="0">
                <a:latin typeface="Arial" charset="0"/>
              </a:rPr>
              <a:t> </a:t>
            </a:r>
            <a:r>
              <a:rPr lang="en-US" sz="2200" spc="-10" dirty="0" err="1">
                <a:latin typeface="Arial" charset="0"/>
              </a:rPr>
              <a:t>đạc</a:t>
            </a:r>
            <a:r>
              <a:rPr lang="en-US" sz="2200" spc="-10" dirty="0">
                <a:latin typeface="Arial" charset="0"/>
              </a:rPr>
              <a:t> </a:t>
            </a:r>
            <a:r>
              <a:rPr lang="en-US" sz="2200" spc="-10" dirty="0" err="1">
                <a:latin typeface="Arial" charset="0"/>
              </a:rPr>
              <a:t>trong</a:t>
            </a:r>
            <a:r>
              <a:rPr lang="en-US" sz="2200" spc="-10" dirty="0">
                <a:latin typeface="Arial" charset="0"/>
              </a:rPr>
              <a:t> </a:t>
            </a:r>
            <a:r>
              <a:rPr lang="en-US" sz="2200" spc="-10" dirty="0" err="1">
                <a:latin typeface="Arial" charset="0"/>
              </a:rPr>
              <a:t>nhà</a:t>
            </a:r>
            <a:r>
              <a:rPr lang="en-US" sz="2200" spc="-10" dirty="0">
                <a:latin typeface="Arial" charset="0"/>
              </a:rPr>
              <a:t> </a:t>
            </a:r>
            <a:r>
              <a:rPr lang="en-US" sz="2200" spc="-10" dirty="0" err="1">
                <a:latin typeface="Arial" charset="0"/>
              </a:rPr>
              <a:t>để</a:t>
            </a:r>
            <a:r>
              <a:rPr lang="en-US" sz="2200" spc="-10" dirty="0">
                <a:latin typeface="Arial" charset="0"/>
              </a:rPr>
              <a:t> </a:t>
            </a:r>
            <a:r>
              <a:rPr lang="en-US" sz="2200" spc="-10" dirty="0" err="1">
                <a:latin typeface="Arial" charset="0"/>
              </a:rPr>
              <a:t>mua</a:t>
            </a:r>
            <a:r>
              <a:rPr lang="en-US" sz="2200" spc="-10" dirty="0">
                <a:latin typeface="Arial" charset="0"/>
              </a:rPr>
              <a:t> </a:t>
            </a:r>
            <a:r>
              <a:rPr lang="en-US" sz="2200" spc="-10" dirty="0" err="1">
                <a:latin typeface="Arial" charset="0"/>
              </a:rPr>
              <a:t>gậy</a:t>
            </a:r>
            <a:r>
              <a:rPr lang="en-US" sz="2200" spc="-10" dirty="0">
                <a:latin typeface="Arial" charset="0"/>
              </a:rPr>
              <a:t>.</a:t>
            </a:r>
          </a:p>
          <a:p>
            <a:pPr algn="just" eaLnBrk="1" hangingPunct="1">
              <a:spcBef>
                <a:spcPts val="0"/>
              </a:spcBef>
              <a:buClr>
                <a:schemeClr val="tx2"/>
              </a:buClr>
              <a:defRPr/>
            </a:pPr>
            <a:r>
              <a:rPr lang="en-US" sz="2200" spc="-10" dirty="0">
                <a:latin typeface="Arial" charset="0"/>
              </a:rPr>
              <a:t>     </a:t>
            </a:r>
            <a:r>
              <a:rPr lang="en-US" sz="2200" dirty="0" err="1">
                <a:latin typeface="Arial" charset="0"/>
              </a:rPr>
              <a:t>Sau</a:t>
            </a:r>
            <a:r>
              <a:rPr lang="en-US" sz="2200" dirty="0">
                <a:latin typeface="Arial" charset="0"/>
              </a:rPr>
              <a:t> </a:t>
            </a:r>
            <a:r>
              <a:rPr lang="en-US" sz="2200" dirty="0" err="1">
                <a:latin typeface="Arial" charset="0"/>
              </a:rPr>
              <a:t>đó</a:t>
            </a:r>
            <a:r>
              <a:rPr lang="en-US" sz="2200" dirty="0">
                <a:latin typeface="Arial" charset="0"/>
              </a:rPr>
              <a:t> </a:t>
            </a:r>
            <a:r>
              <a:rPr lang="en-US" sz="2200" dirty="0" err="1">
                <a:latin typeface="Arial" charset="0"/>
              </a:rPr>
              <a:t>lại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kẻ</a:t>
            </a:r>
            <a:r>
              <a:rPr lang="en-US" sz="2200" dirty="0">
                <a:latin typeface="Arial" charset="0"/>
              </a:rPr>
              <a:t> </a:t>
            </a:r>
            <a:r>
              <a:rPr lang="en-US" sz="2200" dirty="0" err="1">
                <a:latin typeface="Arial" charset="0"/>
              </a:rPr>
              <a:t>mang</a:t>
            </a:r>
            <a:r>
              <a:rPr lang="en-US" sz="2200" dirty="0">
                <a:latin typeface="Arial" charset="0"/>
              </a:rPr>
              <a:t> </a:t>
            </a:r>
            <a:r>
              <a:rPr lang="en-US" sz="2200" dirty="0" err="1">
                <a:latin typeface="Arial" charset="0"/>
              </a:rPr>
              <a:t>đến</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chiếc</a:t>
            </a:r>
            <a:r>
              <a:rPr lang="en-US" sz="2200" dirty="0">
                <a:latin typeface="Arial" charset="0"/>
              </a:rPr>
              <a:t> </a:t>
            </a:r>
            <a:r>
              <a:rPr lang="en-US" sz="2200" dirty="0" err="1">
                <a:latin typeface="Arial" charset="0"/>
              </a:rPr>
              <a:t>bát</a:t>
            </a:r>
            <a:r>
              <a:rPr lang="en-US" sz="2200" dirty="0">
                <a:latin typeface="Arial" charset="0"/>
              </a:rPr>
              <a:t> </a:t>
            </a:r>
            <a:r>
              <a:rPr lang="en-US" sz="2200" dirty="0" err="1">
                <a:latin typeface="Arial" charset="0"/>
              </a:rPr>
              <a:t>gỗ</a:t>
            </a:r>
            <a:r>
              <a:rPr lang="en-US" sz="2200" dirty="0">
                <a:latin typeface="Arial" charset="0"/>
              </a:rPr>
              <a:t>, </a:t>
            </a:r>
            <a:r>
              <a:rPr lang="en-US" sz="2200" dirty="0" err="1">
                <a:latin typeface="Arial" charset="0"/>
              </a:rPr>
              <a:t>nói</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Bát</a:t>
            </a:r>
            <a:r>
              <a:rPr lang="en-US" sz="2200" dirty="0">
                <a:latin typeface="Arial" charset="0"/>
              </a:rPr>
              <a:t> </a:t>
            </a:r>
            <a:r>
              <a:rPr lang="en-US" sz="2200" dirty="0" err="1">
                <a:latin typeface="Arial" charset="0"/>
              </a:rPr>
              <a:t>này</a:t>
            </a:r>
            <a:r>
              <a:rPr lang="en-US" sz="2200" dirty="0">
                <a:latin typeface="Arial" charset="0"/>
              </a:rPr>
              <a:t> </a:t>
            </a:r>
            <a:r>
              <a:rPr lang="en-US" sz="2200" dirty="0" err="1">
                <a:latin typeface="Arial" charset="0"/>
              </a:rPr>
              <a:t>được</a:t>
            </a:r>
            <a:r>
              <a:rPr lang="en-US" sz="2200" dirty="0">
                <a:latin typeface="Arial" charset="0"/>
              </a:rPr>
              <a:t> </a:t>
            </a:r>
            <a:r>
              <a:rPr lang="en-US" sz="2200" dirty="0" err="1">
                <a:latin typeface="Arial" charset="0"/>
              </a:rPr>
              <a:t>làm</a:t>
            </a:r>
            <a:r>
              <a:rPr lang="en-US" sz="2200" dirty="0">
                <a:latin typeface="Arial" charset="0"/>
              </a:rPr>
              <a:t> </a:t>
            </a:r>
            <a:r>
              <a:rPr lang="en-US" sz="2200" dirty="0" err="1">
                <a:latin typeface="Arial" charset="0"/>
              </a:rPr>
              <a:t>từ</a:t>
            </a:r>
            <a:r>
              <a:rPr lang="en-US" sz="2200" dirty="0">
                <a:latin typeface="Arial" charset="0"/>
              </a:rPr>
              <a:t> </a:t>
            </a:r>
            <a:r>
              <a:rPr lang="en-US" sz="2200" dirty="0" err="1">
                <a:latin typeface="Arial" charset="0"/>
              </a:rPr>
              <a:t>thời</a:t>
            </a:r>
            <a:r>
              <a:rPr lang="en-US" sz="2200" dirty="0">
                <a:latin typeface="Arial" charset="0"/>
              </a:rPr>
              <a:t> </a:t>
            </a:r>
            <a:r>
              <a:rPr lang="en-US" sz="2200" dirty="0" err="1">
                <a:latin typeface="Arial" charset="0"/>
              </a:rPr>
              <a:t>Ngũ</a:t>
            </a:r>
            <a:r>
              <a:rPr lang="en-US" sz="2200" dirty="0">
                <a:latin typeface="Arial" charset="0"/>
              </a:rPr>
              <a:t> </a:t>
            </a:r>
            <a:r>
              <a:rPr lang="en-US" sz="2200" dirty="0" err="1">
                <a:latin typeface="Arial" charset="0"/>
              </a:rPr>
              <a:t>Đế</a:t>
            </a:r>
            <a:r>
              <a:rPr lang="en-US" sz="2200" dirty="0">
                <a:latin typeface="Arial" charset="0"/>
              </a:rPr>
              <a:t>. So </a:t>
            </a:r>
            <a:r>
              <a:rPr lang="en-US" sz="2200" dirty="0" err="1">
                <a:latin typeface="Arial" charset="0"/>
              </a:rPr>
              <a:t>với</a:t>
            </a:r>
            <a:r>
              <a:rPr lang="en-US" sz="2200" dirty="0">
                <a:latin typeface="Arial" charset="0"/>
              </a:rPr>
              <a:t> </a:t>
            </a:r>
            <a:r>
              <a:rPr lang="en-US" sz="2200" dirty="0" err="1">
                <a:latin typeface="Arial" charset="0"/>
              </a:rPr>
              <a:t>nó</a:t>
            </a:r>
            <a:r>
              <a:rPr lang="en-US" sz="2200" dirty="0">
                <a:latin typeface="Arial" charset="0"/>
              </a:rPr>
              <a:t>, </a:t>
            </a:r>
            <a:r>
              <a:rPr lang="en-US" sz="2200" dirty="0" err="1">
                <a:latin typeface="Arial" charset="0"/>
              </a:rPr>
              <a:t>cái</a:t>
            </a:r>
            <a:r>
              <a:rPr lang="en-US" sz="2200" dirty="0">
                <a:latin typeface="Arial" charset="0"/>
              </a:rPr>
              <a:t> </a:t>
            </a:r>
            <a:r>
              <a:rPr lang="en-US" sz="2200" dirty="0" err="1">
                <a:latin typeface="Arial" charset="0"/>
              </a:rPr>
              <a:t>gậy</a:t>
            </a:r>
            <a:r>
              <a:rPr lang="en-US" sz="2200" dirty="0">
                <a:latin typeface="Arial" charset="0"/>
              </a:rPr>
              <a:t> </a:t>
            </a:r>
            <a:r>
              <a:rPr lang="en-US" sz="2200" dirty="0" err="1">
                <a:latin typeface="Arial" charset="0"/>
              </a:rPr>
              <a:t>đời</a:t>
            </a:r>
            <a:r>
              <a:rPr lang="en-US" sz="2200" dirty="0">
                <a:latin typeface="Arial" charset="0"/>
              </a:rPr>
              <a:t> </a:t>
            </a:r>
            <a:r>
              <a:rPr lang="en-US" sz="2200" dirty="0" err="1">
                <a:latin typeface="Arial" charset="0"/>
              </a:rPr>
              <a:t>nhà</a:t>
            </a:r>
            <a:r>
              <a:rPr lang="en-US" sz="2200" dirty="0">
                <a:latin typeface="Arial" charset="0"/>
              </a:rPr>
              <a:t> Chu </a:t>
            </a:r>
            <a:r>
              <a:rPr lang="en-US" sz="2200" dirty="0" err="1">
                <a:latin typeface="Arial" charset="0"/>
              </a:rPr>
              <a:t>ăn</a:t>
            </a:r>
            <a:r>
              <a:rPr lang="en-US" sz="2200" dirty="0">
                <a:latin typeface="Arial" charset="0"/>
              </a:rPr>
              <a:t> </a:t>
            </a:r>
            <a:r>
              <a:rPr lang="en-US" sz="2200" dirty="0" err="1">
                <a:latin typeface="Arial" charset="0"/>
              </a:rPr>
              <a:t>thua</a:t>
            </a:r>
            <a:r>
              <a:rPr lang="en-US" sz="2200" dirty="0">
                <a:latin typeface="Arial" charset="0"/>
              </a:rPr>
              <a:t> </a:t>
            </a:r>
            <a:r>
              <a:rPr lang="en-US" sz="2200" dirty="0" err="1">
                <a:latin typeface="Arial" charset="0"/>
              </a:rPr>
              <a:t>gì</a:t>
            </a:r>
            <a:r>
              <a:rPr lang="en-US" sz="2200" dirty="0">
                <a:latin typeface="Arial" charset="0"/>
              </a:rPr>
              <a:t>?</a:t>
            </a:r>
          </a:p>
          <a:p>
            <a:pPr algn="just" eaLnBrk="1" hangingPunct="1">
              <a:spcBef>
                <a:spcPts val="0"/>
              </a:spcBef>
              <a:buClr>
                <a:schemeClr val="tx2"/>
              </a:buClr>
              <a:defRPr/>
            </a:pPr>
            <a:r>
              <a:rPr lang="en-US" sz="2200" dirty="0">
                <a:latin typeface="Arial" charset="0"/>
              </a:rPr>
              <a:t>     </a:t>
            </a:r>
            <a:r>
              <a:rPr lang="en-US" sz="2200" dirty="0" err="1">
                <a:latin typeface="Arial" charset="0"/>
              </a:rPr>
              <a:t>Chẳng</a:t>
            </a:r>
            <a:r>
              <a:rPr lang="en-US" sz="2200" dirty="0">
                <a:latin typeface="Arial" charset="0"/>
              </a:rPr>
              <a:t> </a:t>
            </a:r>
            <a:r>
              <a:rPr lang="en-US" sz="2200" dirty="0" err="1">
                <a:latin typeface="Arial" charset="0"/>
              </a:rPr>
              <a:t>thèm</a:t>
            </a:r>
            <a:r>
              <a:rPr lang="en-US" sz="2200" dirty="0">
                <a:latin typeface="Arial" charset="0"/>
              </a:rPr>
              <a:t> </a:t>
            </a:r>
            <a:r>
              <a:rPr lang="en-US" sz="2200" dirty="0" err="1">
                <a:latin typeface="Arial" charset="0"/>
              </a:rPr>
              <a:t>suy</a:t>
            </a:r>
            <a:r>
              <a:rPr lang="en-US" sz="2200" dirty="0">
                <a:latin typeface="Arial" charset="0"/>
              </a:rPr>
              <a:t> </a:t>
            </a:r>
            <a:r>
              <a:rPr lang="en-US" sz="2200" dirty="0" err="1">
                <a:latin typeface="Arial" charset="0"/>
              </a:rPr>
              <a:t>tính</a:t>
            </a:r>
            <a:r>
              <a:rPr lang="en-US" sz="2200" dirty="0">
                <a:latin typeface="Arial" charset="0"/>
              </a:rPr>
              <a:t>, </a:t>
            </a:r>
            <a:r>
              <a:rPr lang="en-US" sz="2200" dirty="0" err="1">
                <a:latin typeface="Arial" charset="0"/>
              </a:rPr>
              <a:t>anh</a:t>
            </a:r>
            <a:r>
              <a:rPr lang="en-US" sz="2200" dirty="0">
                <a:latin typeface="Arial" charset="0"/>
              </a:rPr>
              <a:t> </a:t>
            </a:r>
            <a:r>
              <a:rPr lang="en-US" sz="2200" dirty="0" err="1">
                <a:latin typeface="Arial" charset="0"/>
              </a:rPr>
              <a:t>học</a:t>
            </a:r>
            <a:r>
              <a:rPr lang="en-US" sz="2200" dirty="0">
                <a:latin typeface="Arial" charset="0"/>
              </a:rPr>
              <a:t> </a:t>
            </a:r>
            <a:r>
              <a:rPr lang="en-US" sz="2200" dirty="0" err="1">
                <a:latin typeface="Arial" charset="0"/>
              </a:rPr>
              <a:t>trò</a:t>
            </a:r>
            <a:r>
              <a:rPr lang="en-US" sz="2200" dirty="0">
                <a:latin typeface="Arial" charset="0"/>
              </a:rPr>
              <a:t> </a:t>
            </a:r>
            <a:r>
              <a:rPr lang="en-US" sz="2200" dirty="0" err="1">
                <a:latin typeface="Arial" charset="0"/>
              </a:rPr>
              <a:t>bán</a:t>
            </a:r>
            <a:r>
              <a:rPr lang="en-US" sz="2200" dirty="0">
                <a:latin typeface="Arial" charset="0"/>
              </a:rPr>
              <a:t> </a:t>
            </a:r>
            <a:r>
              <a:rPr lang="en-US" sz="2200" dirty="0" err="1">
                <a:latin typeface="Arial" charset="0"/>
              </a:rPr>
              <a:t>cả</a:t>
            </a:r>
            <a:r>
              <a:rPr lang="en-US" sz="2200" dirty="0">
                <a:latin typeface="Arial" charset="0"/>
              </a:rPr>
              <a:t> </a:t>
            </a:r>
            <a:r>
              <a:rPr lang="en-US" sz="2200" dirty="0" err="1">
                <a:latin typeface="Arial" charset="0"/>
              </a:rPr>
              <a:t>nhà</a:t>
            </a:r>
            <a:r>
              <a:rPr lang="en-US" sz="2200" dirty="0">
                <a:latin typeface="Arial" charset="0"/>
              </a:rPr>
              <a:t> </a:t>
            </a:r>
            <a:r>
              <a:rPr lang="en-US" sz="2200" dirty="0" err="1">
                <a:latin typeface="Arial" charset="0"/>
              </a:rPr>
              <a:t>đi</a:t>
            </a:r>
            <a:r>
              <a:rPr lang="en-US" sz="2200" dirty="0">
                <a:latin typeface="Arial" charset="0"/>
              </a:rPr>
              <a:t> </a:t>
            </a:r>
            <a:r>
              <a:rPr lang="en-US" sz="2200" dirty="0" err="1">
                <a:latin typeface="Arial" charset="0"/>
              </a:rPr>
              <a:t>để</a:t>
            </a:r>
            <a:r>
              <a:rPr lang="en-US" sz="2200" dirty="0">
                <a:latin typeface="Arial" charset="0"/>
              </a:rPr>
              <a:t> </a:t>
            </a:r>
            <a:r>
              <a:rPr lang="en-US" sz="2200" dirty="0" err="1">
                <a:latin typeface="Arial" charset="0"/>
              </a:rPr>
              <a:t>mua</a:t>
            </a:r>
            <a:r>
              <a:rPr lang="en-US" sz="2200" dirty="0">
                <a:latin typeface="Arial" charset="0"/>
              </a:rPr>
              <a:t> </a:t>
            </a:r>
            <a:r>
              <a:rPr lang="en-US" sz="2200" dirty="0" err="1">
                <a:latin typeface="Arial" charset="0"/>
              </a:rPr>
              <a:t>cái</a:t>
            </a:r>
            <a:r>
              <a:rPr lang="en-US" sz="2200" dirty="0">
                <a:latin typeface="Arial" charset="0"/>
              </a:rPr>
              <a:t> </a:t>
            </a:r>
            <a:r>
              <a:rPr lang="en-US" sz="2200" dirty="0" err="1">
                <a:latin typeface="Arial" charset="0"/>
              </a:rPr>
              <a:t>bát</a:t>
            </a:r>
            <a:r>
              <a:rPr lang="en-US" sz="2200" dirty="0">
                <a:latin typeface="Arial" charset="0"/>
              </a:rPr>
              <a:t> </a:t>
            </a:r>
            <a:r>
              <a:rPr lang="en-US" sz="2200" dirty="0" err="1">
                <a:latin typeface="Arial" charset="0"/>
              </a:rPr>
              <a:t>nọ</a:t>
            </a:r>
            <a:r>
              <a:rPr lang="en-US" sz="2200" dirty="0">
                <a:latin typeface="Arial" charset="0"/>
              </a:rPr>
              <a:t>.</a:t>
            </a:r>
          </a:p>
          <a:p>
            <a:pPr algn="just" eaLnBrk="1" hangingPunct="1">
              <a:spcBef>
                <a:spcPts val="0"/>
              </a:spcBef>
              <a:buClr>
                <a:schemeClr val="tx2"/>
              </a:buClr>
              <a:defRPr/>
            </a:pPr>
            <a:r>
              <a:rPr lang="en-US" sz="2200" dirty="0">
                <a:latin typeface="Arial" charset="0"/>
              </a:rPr>
              <a:t>     </a:t>
            </a:r>
            <a:r>
              <a:rPr lang="en-US" sz="2200" dirty="0" err="1">
                <a:latin typeface="Arial" charset="0"/>
              </a:rPr>
              <a:t>Thế</a:t>
            </a:r>
            <a:r>
              <a:rPr lang="en-US" sz="2200" dirty="0">
                <a:latin typeface="Arial" charset="0"/>
              </a:rPr>
              <a:t> </a:t>
            </a:r>
            <a:r>
              <a:rPr lang="en-US" sz="2200" dirty="0" err="1">
                <a:latin typeface="Arial" charset="0"/>
              </a:rPr>
              <a:t>là</a:t>
            </a:r>
            <a:r>
              <a:rPr lang="en-US" sz="2200" dirty="0">
                <a:latin typeface="Arial" charset="0"/>
              </a:rPr>
              <a:t> </a:t>
            </a:r>
            <a:r>
              <a:rPr lang="en-US" sz="2200" dirty="0" err="1">
                <a:latin typeface="Arial" charset="0"/>
              </a:rPr>
              <a:t>trắng</a:t>
            </a:r>
            <a:r>
              <a:rPr lang="en-US" sz="2200" dirty="0">
                <a:latin typeface="Arial" charset="0"/>
              </a:rPr>
              <a:t> </a:t>
            </a:r>
            <a:r>
              <a:rPr lang="en-US" sz="2200" dirty="0" err="1">
                <a:latin typeface="Arial" charset="0"/>
              </a:rPr>
              <a:t>tay</a:t>
            </a:r>
            <a:r>
              <a:rPr lang="en-US" sz="2200" dirty="0">
                <a:latin typeface="Arial" charset="0"/>
              </a:rPr>
              <a:t> </a:t>
            </a:r>
            <a:r>
              <a:rPr lang="en-US" sz="2200" dirty="0" err="1">
                <a:latin typeface="Arial" charset="0"/>
              </a:rPr>
              <a:t>phải</a:t>
            </a:r>
            <a:r>
              <a:rPr lang="en-US" sz="2200" dirty="0">
                <a:latin typeface="Arial" charset="0"/>
              </a:rPr>
              <a:t> </a:t>
            </a:r>
            <a:r>
              <a:rPr lang="en-US" sz="2200" dirty="0" err="1">
                <a:latin typeface="Arial" charset="0"/>
              </a:rPr>
              <a:t>đi</a:t>
            </a:r>
            <a:r>
              <a:rPr lang="en-US" sz="2200" dirty="0">
                <a:latin typeface="Arial" charset="0"/>
              </a:rPr>
              <a:t> </a:t>
            </a:r>
            <a:r>
              <a:rPr lang="en-US" sz="2200" dirty="0" err="1">
                <a:latin typeface="Arial" charset="0"/>
              </a:rPr>
              <a:t>ăn</a:t>
            </a:r>
            <a:r>
              <a:rPr lang="en-US" sz="2200" dirty="0">
                <a:latin typeface="Arial" charset="0"/>
              </a:rPr>
              <a:t> </a:t>
            </a:r>
            <a:r>
              <a:rPr lang="en-US" sz="2200" dirty="0" err="1">
                <a:latin typeface="Arial" charset="0"/>
              </a:rPr>
              <a:t>mày</a:t>
            </a:r>
            <a:r>
              <a:rPr lang="en-US" sz="2200" dirty="0">
                <a:latin typeface="Arial" charset="0"/>
              </a:rPr>
              <a:t>, </a:t>
            </a:r>
            <a:r>
              <a:rPr lang="en-US" sz="2200" dirty="0" err="1">
                <a:latin typeface="Arial" charset="0"/>
              </a:rPr>
              <a:t>nhưng</a:t>
            </a:r>
            <a:r>
              <a:rPr lang="en-US" sz="2200" dirty="0">
                <a:latin typeface="Arial" charset="0"/>
              </a:rPr>
              <a:t> </a:t>
            </a:r>
            <a:r>
              <a:rPr lang="en-US" sz="2200" dirty="0" err="1">
                <a:latin typeface="Arial" charset="0"/>
              </a:rPr>
              <a:t>anh</a:t>
            </a:r>
            <a:r>
              <a:rPr lang="en-US" sz="2200" dirty="0">
                <a:latin typeface="Arial" charset="0"/>
              </a:rPr>
              <a:t> ta </a:t>
            </a:r>
            <a:r>
              <a:rPr lang="en-US" sz="2200" dirty="0" err="1">
                <a:latin typeface="Arial" charset="0"/>
              </a:rPr>
              <a:t>không</a:t>
            </a:r>
            <a:r>
              <a:rPr lang="en-US" sz="2200" dirty="0">
                <a:latin typeface="Arial" charset="0"/>
              </a:rPr>
              <a:t> </a:t>
            </a:r>
            <a:r>
              <a:rPr lang="en-US" sz="2200" dirty="0" err="1">
                <a:latin typeface="Arial" charset="0"/>
              </a:rPr>
              <a:t>bao</a:t>
            </a:r>
            <a:r>
              <a:rPr lang="en-US" sz="2200" dirty="0">
                <a:latin typeface="Arial" charset="0"/>
              </a:rPr>
              <a:t> </a:t>
            </a:r>
            <a:r>
              <a:rPr lang="en-US" sz="2200" dirty="0" err="1">
                <a:latin typeface="Arial" charset="0"/>
              </a:rPr>
              <a:t>giờ</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cơm</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gạo</a:t>
            </a:r>
            <a:r>
              <a:rPr lang="en-US" sz="2200" dirty="0">
                <a:latin typeface="Arial" charset="0"/>
              </a:rPr>
              <a:t> </a:t>
            </a:r>
            <a:r>
              <a:rPr lang="en-US" sz="2200" dirty="0" err="1">
                <a:latin typeface="Arial" charset="0"/>
              </a:rPr>
              <a:t>mà</a:t>
            </a:r>
            <a:r>
              <a:rPr lang="en-US" sz="2200" dirty="0">
                <a:latin typeface="Arial" charset="0"/>
              </a:rPr>
              <a:t> </a:t>
            </a:r>
            <a:r>
              <a:rPr lang="en-US" sz="2200" dirty="0" err="1">
                <a:latin typeface="Arial" charset="0"/>
              </a:rPr>
              <a:t>chỉ</a:t>
            </a:r>
            <a:r>
              <a:rPr lang="en-US" sz="2200" dirty="0">
                <a:latin typeface="Arial" charset="0"/>
              </a:rPr>
              <a:t> </a:t>
            </a:r>
            <a:r>
              <a:rPr lang="en-US" sz="2200" dirty="0" err="1">
                <a:latin typeface="Arial" charset="0"/>
              </a:rPr>
              <a:t>gào</a:t>
            </a:r>
            <a:r>
              <a:rPr lang="en-US" sz="2200" dirty="0">
                <a:latin typeface="Arial" charset="0"/>
              </a:rPr>
              <a:t> </a:t>
            </a:r>
            <a:r>
              <a:rPr lang="en-US" sz="2200" dirty="0" err="1">
                <a:latin typeface="Arial" charset="0"/>
              </a:rPr>
              <a:t>lên</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Ới</a:t>
            </a:r>
            <a:r>
              <a:rPr lang="en-US" sz="2200" dirty="0">
                <a:latin typeface="Arial" charset="0"/>
              </a:rPr>
              <a:t> </a:t>
            </a:r>
            <a:r>
              <a:rPr lang="en-US" sz="2200" dirty="0" err="1">
                <a:latin typeface="Arial" charset="0"/>
              </a:rPr>
              <a:t>các</a:t>
            </a:r>
            <a:r>
              <a:rPr lang="en-US" sz="2200" dirty="0">
                <a:latin typeface="Arial" charset="0"/>
              </a:rPr>
              <a:t> </a:t>
            </a:r>
            <a:r>
              <a:rPr lang="en-US" sz="2200" dirty="0" err="1">
                <a:latin typeface="Arial" charset="0"/>
              </a:rPr>
              <a:t>ông</a:t>
            </a:r>
            <a:r>
              <a:rPr lang="en-US" sz="2200" dirty="0">
                <a:latin typeface="Arial" charset="0"/>
              </a:rPr>
              <a:t> </a:t>
            </a:r>
            <a:r>
              <a:rPr lang="en-US" sz="2200" dirty="0" err="1">
                <a:latin typeface="Arial" charset="0"/>
              </a:rPr>
              <a:t>các</a:t>
            </a:r>
            <a:r>
              <a:rPr lang="en-US" sz="2200" dirty="0">
                <a:latin typeface="Arial" charset="0"/>
              </a:rPr>
              <a:t> </a:t>
            </a:r>
            <a:r>
              <a:rPr lang="en-US" sz="2200" dirty="0" err="1">
                <a:latin typeface="Arial" charset="0"/>
              </a:rPr>
              <a:t>bà</a:t>
            </a:r>
            <a:r>
              <a:rPr lang="en-US" sz="2200" dirty="0">
                <a:latin typeface="Arial" charset="0"/>
              </a:rPr>
              <a:t>, </a:t>
            </a:r>
            <a:r>
              <a:rPr lang="en-US" sz="2200" dirty="0" err="1">
                <a:latin typeface="Arial" charset="0"/>
              </a:rPr>
              <a:t>ai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tiền</a:t>
            </a:r>
            <a:r>
              <a:rPr lang="en-US" sz="2200" dirty="0">
                <a:latin typeface="Arial" charset="0"/>
              </a:rPr>
              <a:t> </a:t>
            </a:r>
            <a:r>
              <a:rPr lang="en-US" sz="2200" dirty="0" err="1">
                <a:latin typeface="Arial" charset="0"/>
              </a:rPr>
              <a:t>Cửu</a:t>
            </a:r>
            <a:r>
              <a:rPr lang="en-US" sz="2200" dirty="0">
                <a:latin typeface="Arial" charset="0"/>
              </a:rPr>
              <a:t> </a:t>
            </a:r>
            <a:r>
              <a:rPr lang="en-US" sz="2200" dirty="0" err="1">
                <a:latin typeface="Arial" charset="0"/>
              </a:rPr>
              <a:t>Phủ</a:t>
            </a:r>
            <a:r>
              <a:rPr lang="en-US" sz="2200" dirty="0">
                <a:latin typeface="Arial" charset="0"/>
              </a:rPr>
              <a:t> </a:t>
            </a:r>
            <a:r>
              <a:rPr lang="en-US" sz="2200" dirty="0" err="1">
                <a:latin typeface="Arial" charset="0"/>
              </a:rPr>
              <a:t>của</a:t>
            </a:r>
            <a:r>
              <a:rPr lang="en-US" sz="2200" dirty="0">
                <a:latin typeface="Arial" charset="0"/>
              </a:rPr>
              <a:t> </a:t>
            </a:r>
            <a:r>
              <a:rPr lang="en-US" sz="2200" dirty="0" err="1">
                <a:latin typeface="Arial" charset="0"/>
              </a:rPr>
              <a:t>Khương</a:t>
            </a:r>
            <a:r>
              <a:rPr lang="en-US" sz="2200" dirty="0">
                <a:latin typeface="Arial" charset="0"/>
              </a:rPr>
              <a:t> </a:t>
            </a:r>
            <a:r>
              <a:rPr lang="en-US" sz="2200" dirty="0" err="1">
                <a:latin typeface="Arial" charset="0"/>
              </a:rPr>
              <a:t>Thái</a:t>
            </a:r>
            <a:r>
              <a:rPr lang="en-US" sz="2200" dirty="0">
                <a:latin typeface="Arial" charset="0"/>
              </a:rPr>
              <a:t> </a:t>
            </a:r>
            <a:r>
              <a:rPr lang="en-US" sz="2200" dirty="0" err="1">
                <a:latin typeface="Arial" charset="0"/>
              </a:rPr>
              <a:t>Công</a:t>
            </a:r>
            <a:r>
              <a:rPr lang="en-US" sz="2200" dirty="0">
                <a:latin typeface="Arial" charset="0"/>
              </a:rPr>
              <a:t> </a:t>
            </a:r>
            <a:r>
              <a:rPr lang="en-US" sz="2200" dirty="0" err="1">
                <a:latin typeface="Arial" charset="0"/>
              </a:rPr>
              <a:t>cho</a:t>
            </a:r>
            <a:r>
              <a:rPr lang="en-US" sz="2200" dirty="0">
                <a:latin typeface="Arial" charset="0"/>
              </a:rPr>
              <a:t> </a:t>
            </a:r>
            <a:r>
              <a:rPr lang="en-US" sz="2200" dirty="0" err="1">
                <a:latin typeface="Arial" charset="0"/>
              </a:rPr>
              <a:t>tôi</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đồng</a:t>
            </a:r>
            <a:r>
              <a:rPr lang="en-US" sz="2200" dirty="0">
                <a:latin typeface="Arial" charset="0"/>
              </a:rPr>
              <a:t> !                                                 </a:t>
            </a:r>
          </a:p>
          <a:p>
            <a:pPr algn="r" eaLnBrk="1" hangingPunct="1">
              <a:spcBef>
                <a:spcPts val="0"/>
              </a:spcBef>
              <a:buClr>
                <a:schemeClr val="tx2"/>
              </a:buClr>
              <a:defRPr/>
            </a:pPr>
            <a:r>
              <a:rPr lang="en-US" sz="2000" i="1" dirty="0">
                <a:solidFill>
                  <a:srgbClr val="0000CC"/>
                </a:solidFill>
                <a:latin typeface="Arial" charset="0"/>
              </a:rPr>
              <a:t>                                                                       Theo</a:t>
            </a:r>
            <a:r>
              <a:rPr lang="en-US" sz="2000" dirty="0">
                <a:solidFill>
                  <a:srgbClr val="0000CC"/>
                </a:solidFill>
                <a:latin typeface="Arial" charset="0"/>
              </a:rPr>
              <a:t> BÍ QUYẾT SỐNG LÂU</a:t>
            </a:r>
          </a:p>
        </p:txBody>
      </p:sp>
      <p:cxnSp>
        <p:nvCxnSpPr>
          <p:cNvPr id="6" name="Straight Connector 5">
            <a:extLst>
              <a:ext uri="{FF2B5EF4-FFF2-40B4-BE49-F238E27FC236}">
                <a16:creationId xmlns:a16="http://schemas.microsoft.com/office/drawing/2014/main" id="{260E035D-596C-4253-851A-7B7B8326D4FF}"/>
              </a:ext>
            </a:extLst>
          </p:cNvPr>
          <p:cNvCxnSpPr>
            <a:cxnSpLocks/>
          </p:cNvCxnSpPr>
          <p:nvPr/>
        </p:nvCxnSpPr>
        <p:spPr>
          <a:xfrm>
            <a:off x="1081517" y="2660921"/>
            <a:ext cx="1204483"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E49751D8-4FCF-4A4F-A674-CBC6CA9A80B0}"/>
              </a:ext>
            </a:extLst>
          </p:cNvPr>
          <p:cNvCxnSpPr>
            <a:cxnSpLocks/>
          </p:cNvCxnSpPr>
          <p:nvPr/>
        </p:nvCxnSpPr>
        <p:spPr>
          <a:xfrm>
            <a:off x="4126036" y="4642121"/>
            <a:ext cx="979364"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 name="Straight Connector 8">
            <a:extLst>
              <a:ext uri="{FF2B5EF4-FFF2-40B4-BE49-F238E27FC236}">
                <a16:creationId xmlns:a16="http://schemas.microsoft.com/office/drawing/2014/main" id="{62FA0B4D-3CFD-4BAA-BF41-6979E3CEB2C9}"/>
              </a:ext>
            </a:extLst>
          </p:cNvPr>
          <p:cNvCxnSpPr>
            <a:cxnSpLocks/>
          </p:cNvCxnSpPr>
          <p:nvPr/>
        </p:nvCxnSpPr>
        <p:spPr>
          <a:xfrm>
            <a:off x="8610600" y="4650864"/>
            <a:ext cx="533400"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2B69A417-4CDB-452D-97AF-EA2D4E395F19}"/>
              </a:ext>
            </a:extLst>
          </p:cNvPr>
          <p:cNvCxnSpPr>
            <a:cxnSpLocks/>
          </p:cNvCxnSpPr>
          <p:nvPr/>
        </p:nvCxnSpPr>
        <p:spPr>
          <a:xfrm>
            <a:off x="4548617" y="6013721"/>
            <a:ext cx="1093655"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D8A640C7-A7DB-41FE-804C-8FDADBB3AE2C}"/>
              </a:ext>
            </a:extLst>
          </p:cNvPr>
          <p:cNvCxnSpPr>
            <a:cxnSpLocks/>
          </p:cNvCxnSpPr>
          <p:nvPr/>
        </p:nvCxnSpPr>
        <p:spPr>
          <a:xfrm>
            <a:off x="6324600" y="6013721"/>
            <a:ext cx="2286000"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003272BD-C76D-4797-A3C3-656984397EC4}"/>
              </a:ext>
            </a:extLst>
          </p:cNvPr>
          <p:cNvCxnSpPr>
            <a:cxnSpLocks/>
          </p:cNvCxnSpPr>
          <p:nvPr/>
        </p:nvCxnSpPr>
        <p:spPr>
          <a:xfrm>
            <a:off x="3574191" y="3346721"/>
            <a:ext cx="2068081"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7" name="Straight Connector 26">
            <a:extLst>
              <a:ext uri="{FF2B5EF4-FFF2-40B4-BE49-F238E27FC236}">
                <a16:creationId xmlns:a16="http://schemas.microsoft.com/office/drawing/2014/main" id="{F1FF5ED3-5C92-42C5-9D40-6F509E0BF820}"/>
              </a:ext>
            </a:extLst>
          </p:cNvPr>
          <p:cNvCxnSpPr>
            <a:cxnSpLocks/>
          </p:cNvCxnSpPr>
          <p:nvPr/>
        </p:nvCxnSpPr>
        <p:spPr>
          <a:xfrm>
            <a:off x="457200" y="3657600"/>
            <a:ext cx="1219200"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0446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heckerboard(across)">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heckerboard(across)">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F7CA7DE1-A145-4177-8B6F-8EF92C122BB0}"/>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4" name="Rectangle: Rounded Corners 3">
            <a:extLst>
              <a:ext uri="{FF2B5EF4-FFF2-40B4-BE49-F238E27FC236}">
                <a16:creationId xmlns:a16="http://schemas.microsoft.com/office/drawing/2014/main" id="{324D9F9C-4519-4A0C-9ED2-49248BF7D3D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LỜI KHỔNG TỬ: 20 TUỔI HỌC - 30 TUỔI LIỀU - 40 TUỔI CHỪA - 50 TUỔIi ...">
            <a:extLst>
              <a:ext uri="{FF2B5EF4-FFF2-40B4-BE49-F238E27FC236}">
                <a16:creationId xmlns:a16="http://schemas.microsoft.com/office/drawing/2014/main" id="{949D7D23-2CEC-4B78-A614-C083CA4D7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762000"/>
            <a:ext cx="5607844" cy="435836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33328AB-3886-47FF-A993-7C307523DEF2}"/>
              </a:ext>
            </a:extLst>
          </p:cNvPr>
          <p:cNvSpPr/>
          <p:nvPr/>
        </p:nvSpPr>
        <p:spPr>
          <a:xfrm>
            <a:off x="1524000" y="5257800"/>
            <a:ext cx="8991600" cy="954087"/>
          </a:xfrm>
          <a:prstGeom prst="rect">
            <a:avLst/>
          </a:prstGeom>
        </p:spPr>
        <p:txBody>
          <a:bodyPr>
            <a:spAutoFit/>
          </a:bodyPr>
          <a:lstStyle/>
          <a:p>
            <a:pPr algn="just">
              <a:spcBef>
                <a:spcPts val="0"/>
              </a:spcBef>
              <a:buFont typeface="Arial" charset="0"/>
              <a:buNone/>
              <a:defRPr/>
            </a:pPr>
            <a:r>
              <a:rPr lang="en-US" sz="2800" spc="-30" dirty="0">
                <a:latin typeface="Arial" charset="0"/>
                <a:cs typeface="Times New Roman" pitchFamily="18" charset="0"/>
              </a:rPr>
              <a:t>- </a:t>
            </a:r>
            <a:r>
              <a:rPr lang="en-US" sz="2800" b="1" spc="-30" dirty="0" err="1">
                <a:solidFill>
                  <a:srgbClr val="FF0000"/>
                </a:solidFill>
                <a:latin typeface="Arial" charset="0"/>
                <a:cs typeface="Times New Roman" pitchFamily="18" charset="0"/>
              </a:rPr>
              <a:t>Khổng</a:t>
            </a:r>
            <a:r>
              <a:rPr lang="en-US" sz="2800" b="1" spc="-30" dirty="0">
                <a:solidFill>
                  <a:srgbClr val="FF0000"/>
                </a:solidFill>
                <a:latin typeface="Arial" charset="0"/>
                <a:cs typeface="Times New Roman" pitchFamily="18" charset="0"/>
              </a:rPr>
              <a:t> </a:t>
            </a:r>
            <a:r>
              <a:rPr lang="en-US" sz="2800" b="1" spc="-30" dirty="0" err="1">
                <a:solidFill>
                  <a:srgbClr val="FF0000"/>
                </a:solidFill>
                <a:latin typeface="Arial" charset="0"/>
                <a:cs typeface="Times New Roman" pitchFamily="18" charset="0"/>
              </a:rPr>
              <a:t>Tử</a:t>
            </a:r>
            <a:r>
              <a:rPr lang="en-US" sz="2800" b="1" spc="-30" dirty="0">
                <a:solidFill>
                  <a:srgbClr val="FF0000"/>
                </a:solidFill>
                <a:latin typeface="Arial" charset="0"/>
                <a:cs typeface="Times New Roman" pitchFamily="18" charset="0"/>
              </a:rPr>
              <a:t>: </a:t>
            </a:r>
            <a:r>
              <a:rPr lang="en-US" sz="2800" spc="-30" dirty="0">
                <a:latin typeface="Arial" charset="0"/>
                <a:cs typeface="Times New Roman" pitchFamily="18" charset="0"/>
              </a:rPr>
              <a:t>(551 - 479 </a:t>
            </a:r>
            <a:r>
              <a:rPr lang="en-US" sz="2800" spc="-30" dirty="0" err="1">
                <a:latin typeface="Arial" charset="0"/>
                <a:cs typeface="Times New Roman" pitchFamily="18" charset="0"/>
              </a:rPr>
              <a:t>trước</a:t>
            </a:r>
            <a:r>
              <a:rPr lang="en-US" sz="2800" spc="-30" dirty="0">
                <a:latin typeface="Arial" charset="0"/>
                <a:cs typeface="Times New Roman" pitchFamily="18" charset="0"/>
              </a:rPr>
              <a:t> </a:t>
            </a:r>
            <a:r>
              <a:rPr lang="en-US" sz="2800" spc="-30" dirty="0" err="1">
                <a:latin typeface="Arial" charset="0"/>
                <a:cs typeface="Times New Roman" pitchFamily="18" charset="0"/>
              </a:rPr>
              <a:t>Công</a:t>
            </a:r>
            <a:r>
              <a:rPr lang="en-US" sz="2800" spc="-30" dirty="0">
                <a:latin typeface="Arial" charset="0"/>
                <a:cs typeface="Times New Roman" pitchFamily="18" charset="0"/>
              </a:rPr>
              <a:t> </a:t>
            </a:r>
            <a:r>
              <a:rPr lang="en-US" sz="2800" spc="-30" dirty="0" err="1">
                <a:latin typeface="Arial" charset="0"/>
                <a:cs typeface="Times New Roman" pitchFamily="18" charset="0"/>
              </a:rPr>
              <a:t>nguyên</a:t>
            </a:r>
            <a:r>
              <a:rPr lang="en-US" sz="2800" spc="-30" dirty="0">
                <a:latin typeface="Arial" charset="0"/>
                <a:cs typeface="Times New Roman" pitchFamily="18" charset="0"/>
              </a:rPr>
              <a:t>): </a:t>
            </a:r>
            <a:r>
              <a:rPr lang="en-US" sz="2800" spc="-30" dirty="0" err="1">
                <a:latin typeface="Arial" charset="0"/>
                <a:cs typeface="Times New Roman" pitchFamily="18" charset="0"/>
              </a:rPr>
              <a:t>tên</a:t>
            </a:r>
            <a:r>
              <a:rPr lang="en-US" sz="2800" spc="-30" dirty="0">
                <a:latin typeface="Arial" charset="0"/>
                <a:cs typeface="Times New Roman" pitchFamily="18" charset="0"/>
              </a:rPr>
              <a:t> </a:t>
            </a:r>
            <a:r>
              <a:rPr lang="en-US" sz="2800" spc="-30" dirty="0" err="1">
                <a:latin typeface="Arial" charset="0"/>
                <a:cs typeface="Times New Roman" pitchFamily="18" charset="0"/>
              </a:rPr>
              <a:t>thật</a:t>
            </a:r>
            <a:r>
              <a:rPr lang="en-US" sz="2800" spc="-30" dirty="0">
                <a:latin typeface="Arial" charset="0"/>
                <a:cs typeface="Times New Roman" pitchFamily="18" charset="0"/>
              </a:rPr>
              <a:t> là </a:t>
            </a:r>
            <a:r>
              <a:rPr lang="en-US" sz="2800" spc="-30" dirty="0" err="1">
                <a:latin typeface="Arial" charset="0"/>
                <a:cs typeface="Times New Roman" pitchFamily="18" charset="0"/>
              </a:rPr>
              <a:t>Khổng</a:t>
            </a:r>
            <a:r>
              <a:rPr lang="en-US" sz="2800" spc="-30" dirty="0">
                <a:latin typeface="Arial" charset="0"/>
                <a:cs typeface="Times New Roman" pitchFamily="18" charset="0"/>
              </a:rPr>
              <a:t> </a:t>
            </a:r>
            <a:r>
              <a:rPr lang="en-US" sz="2800" spc="-30" dirty="0" err="1">
                <a:latin typeface="Arial" charset="0"/>
                <a:cs typeface="Times New Roman" pitchFamily="18" charset="0"/>
              </a:rPr>
              <a:t>Khâu</a:t>
            </a:r>
            <a:r>
              <a:rPr lang="en-US" sz="2800" spc="-30" dirty="0">
                <a:latin typeface="Arial" charset="0"/>
                <a:cs typeface="Times New Roman" pitchFamily="18" charset="0"/>
              </a:rPr>
              <a:t>, </a:t>
            </a:r>
            <a:r>
              <a:rPr lang="en-US" sz="2800" spc="-30" dirty="0" err="1">
                <a:latin typeface="Arial" charset="0"/>
                <a:cs typeface="Times New Roman" pitchFamily="18" charset="0"/>
              </a:rPr>
              <a:t>nhà</a:t>
            </a:r>
            <a:r>
              <a:rPr lang="en-US" sz="2800" spc="-30" dirty="0">
                <a:latin typeface="Arial" charset="0"/>
                <a:cs typeface="Times New Roman" pitchFamily="18" charset="0"/>
              </a:rPr>
              <a:t> </a:t>
            </a:r>
            <a:r>
              <a:rPr lang="en-US" sz="2800" spc="-30" dirty="0" err="1">
                <a:latin typeface="Arial" charset="0"/>
                <a:cs typeface="Times New Roman" pitchFamily="18" charset="0"/>
              </a:rPr>
              <a:t>tư</a:t>
            </a:r>
            <a:r>
              <a:rPr lang="en-US" sz="2800" spc="-30" dirty="0">
                <a:latin typeface="Arial" charset="0"/>
                <a:cs typeface="Times New Roman" pitchFamily="18" charset="0"/>
              </a:rPr>
              <a:t> </a:t>
            </a:r>
            <a:r>
              <a:rPr lang="en-US" sz="2800" spc="-30" dirty="0" err="1">
                <a:latin typeface="Arial" charset="0"/>
                <a:cs typeface="Times New Roman" pitchFamily="18" charset="0"/>
              </a:rPr>
              <a:t>tưởng</a:t>
            </a:r>
            <a:r>
              <a:rPr lang="en-US" sz="2800" spc="-30" dirty="0">
                <a:latin typeface="Arial" charset="0"/>
                <a:cs typeface="Times New Roman" pitchFamily="18" charset="0"/>
              </a:rPr>
              <a:t> </a:t>
            </a:r>
            <a:r>
              <a:rPr lang="en-US" sz="2800" spc="-30" dirty="0" err="1">
                <a:latin typeface="Arial" charset="0"/>
                <a:cs typeface="Times New Roman" pitchFamily="18" charset="0"/>
              </a:rPr>
              <a:t>lớn</a:t>
            </a:r>
            <a:r>
              <a:rPr lang="en-US" sz="2800" spc="-30" dirty="0">
                <a:latin typeface="Arial" charset="0"/>
                <a:cs typeface="Times New Roman" pitchFamily="18" charset="0"/>
              </a:rPr>
              <a:t> </a:t>
            </a:r>
            <a:r>
              <a:rPr lang="en-US" sz="2800" spc="-30" dirty="0" err="1">
                <a:latin typeface="Arial" charset="0"/>
                <a:cs typeface="Times New Roman" pitchFamily="18" charset="0"/>
              </a:rPr>
              <a:t>của</a:t>
            </a:r>
            <a:r>
              <a:rPr lang="en-US" sz="2800" spc="-30" dirty="0">
                <a:latin typeface="Arial" charset="0"/>
                <a:cs typeface="Times New Roman" pitchFamily="18" charset="0"/>
              </a:rPr>
              <a:t> </a:t>
            </a:r>
            <a:r>
              <a:rPr lang="en-US" sz="2800" spc="-30" dirty="0" err="1">
                <a:latin typeface="Arial" charset="0"/>
                <a:cs typeface="Times New Roman" pitchFamily="18" charset="0"/>
              </a:rPr>
              <a:t>Trung</a:t>
            </a:r>
            <a:r>
              <a:rPr lang="en-US" sz="2800" spc="-30" dirty="0">
                <a:latin typeface="Arial" charset="0"/>
                <a:cs typeface="Times New Roman" pitchFamily="18" charset="0"/>
              </a:rPr>
              <a:t> </a:t>
            </a:r>
            <a:r>
              <a:rPr lang="en-US" sz="2800" spc="-30" dirty="0" err="1">
                <a:latin typeface="Arial" charset="0"/>
                <a:cs typeface="Times New Roman" pitchFamily="18" charset="0"/>
              </a:rPr>
              <a:t>Hoa</a:t>
            </a:r>
            <a:r>
              <a:rPr lang="en-US" sz="2800" spc="-30" dirty="0">
                <a:latin typeface="Arial" charset="0"/>
                <a:cs typeface="Times New Roman" pitchFamily="18" charset="0"/>
              </a:rPr>
              <a:t> </a:t>
            </a:r>
            <a:r>
              <a:rPr lang="en-US" sz="2800" spc="-30" dirty="0" err="1">
                <a:latin typeface="Arial" charset="0"/>
                <a:cs typeface="Times New Roman" pitchFamily="18" charset="0"/>
              </a:rPr>
              <a:t>cô</a:t>
            </a:r>
            <a:r>
              <a:rPr lang="en-US" sz="2800" spc="-30" dirty="0">
                <a:latin typeface="Arial" charset="0"/>
                <a:cs typeface="Times New Roman" pitchFamily="18" charset="0"/>
              </a:rPr>
              <a:t>̉ </a:t>
            </a:r>
            <a:r>
              <a:rPr lang="en-US" sz="2800" spc="-30" dirty="0" err="1">
                <a:latin typeface="Arial" charset="0"/>
                <a:cs typeface="Times New Roman" pitchFamily="18" charset="0"/>
              </a:rPr>
              <a:t>đại</a:t>
            </a:r>
            <a:r>
              <a:rPr lang="en-US" sz="2800" spc="-30" dirty="0">
                <a:latin typeface="Arial" charset="0"/>
                <a:cs typeface="Times New Roman" pitchFamily="18" charset="0"/>
              </a:rPr>
              <a:t>.</a:t>
            </a:r>
          </a:p>
        </p:txBody>
      </p:sp>
    </p:spTree>
    <p:extLst>
      <p:ext uri="{BB962C8B-B14F-4D97-AF65-F5344CB8AC3E}">
        <p14:creationId xmlns:p14="http://schemas.microsoft.com/office/powerpoint/2010/main" val="33666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47751E48-3870-4E87-BB36-D6CBED897C51}"/>
              </a:ext>
            </a:extLst>
          </p:cNvPr>
          <p:cNvSpPr>
            <a:spLocks noChangeArrowheads="1"/>
          </p:cNvSpPr>
          <p:nvPr/>
        </p:nvSpPr>
        <p:spPr bwMode="auto">
          <a:xfrm>
            <a:off x="1295400" y="5370513"/>
            <a:ext cx="8991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a:cs typeface="Times New Roman" panose="02020603050405020304" pitchFamily="18" charset="0"/>
              </a:rPr>
              <a:t>- </a:t>
            </a:r>
            <a:r>
              <a:rPr lang="en-US" altLang="en-US" sz="2800" b="1">
                <a:solidFill>
                  <a:srgbClr val="FF0000"/>
                </a:solidFill>
                <a:cs typeface="Times New Roman" panose="02020603050405020304" pitchFamily="18" charset="0"/>
              </a:rPr>
              <a:t>Chu Văn Vương:</a:t>
            </a:r>
            <a:r>
              <a:rPr lang="en-US" altLang="en-US" sz="2800">
                <a:cs typeface="Times New Roman" panose="02020603050405020304" pitchFamily="18" charset="0"/>
              </a:rPr>
              <a:t> vua nước Chu, sống vào khoảng đầu thế kỉ XI trước Công nguyên.</a:t>
            </a:r>
          </a:p>
        </p:txBody>
      </p:sp>
      <p:pic>
        <p:nvPicPr>
          <p:cNvPr id="4" name="Picture 2">
            <a:extLst>
              <a:ext uri="{FF2B5EF4-FFF2-40B4-BE49-F238E27FC236}">
                <a16:creationId xmlns:a16="http://schemas.microsoft.com/office/drawing/2014/main" id="{F39BF98F-5A99-40EC-8329-D309F62EBE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63137"/>
            <a:ext cx="5638800" cy="47281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4">
            <a:extLst>
              <a:ext uri="{FF2B5EF4-FFF2-40B4-BE49-F238E27FC236}">
                <a16:creationId xmlns:a16="http://schemas.microsoft.com/office/drawing/2014/main" id="{E9E90532-5E91-4C81-9C33-B134D3E2E58D}"/>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7" name="Rectangle: Rounded Corners 6">
            <a:extLst>
              <a:ext uri="{FF2B5EF4-FFF2-40B4-BE49-F238E27FC236}">
                <a16:creationId xmlns:a16="http://schemas.microsoft.com/office/drawing/2014/main" id="{5A6A5061-7691-4A88-9A7C-F01C2BBA4131}"/>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64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D1437C58-FF71-4534-BAB7-562CDD0901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1986" y="629470"/>
            <a:ext cx="1716088" cy="212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a:extLst>
              <a:ext uri="{FF2B5EF4-FFF2-40B4-BE49-F238E27FC236}">
                <a16:creationId xmlns:a16="http://schemas.microsoft.com/office/drawing/2014/main" id="{AF028240-AFA2-4943-8123-6227ED259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63404" y="615977"/>
            <a:ext cx="1716088" cy="2155413"/>
          </a:xfrm>
          <a:prstGeom prst="rect">
            <a:avLst/>
          </a:prstGeom>
        </p:spPr>
      </p:pic>
      <p:pic>
        <p:nvPicPr>
          <p:cNvPr id="5" name="Picture 5">
            <a:extLst>
              <a:ext uri="{FF2B5EF4-FFF2-40B4-BE49-F238E27FC236}">
                <a16:creationId xmlns:a16="http://schemas.microsoft.com/office/drawing/2014/main" id="{2168CDCC-3BBE-4F9E-A299-3128BDAA62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33386" y="615977"/>
            <a:ext cx="1686351" cy="214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D228EE52-FC7A-44F4-8B63-B44D35A1D73B}"/>
              </a:ext>
            </a:extLst>
          </p:cNvPr>
          <p:cNvPicPr>
            <a:picLocks noChangeAspect="1"/>
          </p:cNvPicPr>
          <p:nvPr/>
        </p:nvPicPr>
        <p:blipFill>
          <a:blip r:embed="rId6">
            <a:extLst>
              <a:ext uri="{28A0092B-C50C-407E-A947-70E740481C1C}">
                <a14:useLocalDpi xmlns:a14="http://schemas.microsoft.com/office/drawing/2010/main" val="0"/>
              </a:ext>
            </a:extLst>
          </a:blip>
          <a:srcRect t="30011" b="21931"/>
          <a:stretch>
            <a:fillRect/>
          </a:stretch>
        </p:blipFill>
        <p:spPr bwMode="auto">
          <a:xfrm>
            <a:off x="845416" y="3579758"/>
            <a:ext cx="1734076" cy="24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167F1CA1-CAC6-4A8C-925C-3E00327E4F4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579758"/>
            <a:ext cx="1634020" cy="24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48A38501-BB2D-4CA9-8256-B9E4BE6C0048}"/>
              </a:ext>
            </a:extLst>
          </p:cNvPr>
          <p:cNvSpPr>
            <a:spLocks noChangeArrowheads="1"/>
          </p:cNvSpPr>
          <p:nvPr/>
        </p:nvSpPr>
        <p:spPr bwMode="auto">
          <a:xfrm>
            <a:off x="6858001" y="3671230"/>
            <a:ext cx="426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a:cs typeface="Arial" panose="020B0604020202020204" pitchFamily="34" charset="0"/>
              </a:rPr>
              <a:t> - </a:t>
            </a:r>
            <a:r>
              <a:rPr lang="en-US" altLang="en-US" sz="2400" b="1">
                <a:solidFill>
                  <a:srgbClr val="FF0000"/>
                </a:solidFill>
                <a:cs typeface="Arial" panose="020B0604020202020204" pitchFamily="34" charset="0"/>
              </a:rPr>
              <a:t>Ngũ Đế: </a:t>
            </a:r>
            <a:r>
              <a:rPr lang="en-US" altLang="en-US" sz="2400">
                <a:cs typeface="Arial" panose="020B0604020202020204" pitchFamily="34" charset="0"/>
              </a:rPr>
              <a:t>tức Hoàng Đế, Chuyên Húc, Cốc,  Nghiêu, Thuấn - theo truyền thuyết là năm vị vua thời thượng cổ ở Trung Hoa.</a:t>
            </a:r>
          </a:p>
        </p:txBody>
      </p:sp>
      <p:sp>
        <p:nvSpPr>
          <p:cNvPr id="9" name="TextBox 1">
            <a:extLst>
              <a:ext uri="{FF2B5EF4-FFF2-40B4-BE49-F238E27FC236}">
                <a16:creationId xmlns:a16="http://schemas.microsoft.com/office/drawing/2014/main" id="{07445482-5607-4E85-9376-F05F4A6E08BC}"/>
              </a:ext>
            </a:extLst>
          </p:cNvPr>
          <p:cNvSpPr txBox="1">
            <a:spLocks noChangeArrowheads="1"/>
          </p:cNvSpPr>
          <p:nvPr/>
        </p:nvSpPr>
        <p:spPr bwMode="auto">
          <a:xfrm>
            <a:off x="654648" y="2819015"/>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Hoàng Đế</a:t>
            </a:r>
          </a:p>
        </p:txBody>
      </p:sp>
      <p:sp>
        <p:nvSpPr>
          <p:cNvPr id="10" name="TextBox 8">
            <a:extLst>
              <a:ext uri="{FF2B5EF4-FFF2-40B4-BE49-F238E27FC236}">
                <a16:creationId xmlns:a16="http://schemas.microsoft.com/office/drawing/2014/main" id="{A06769F3-9E7D-430C-B001-6DF7F9F69EEE}"/>
              </a:ext>
            </a:extLst>
          </p:cNvPr>
          <p:cNvSpPr txBox="1">
            <a:spLocks noChangeArrowheads="1"/>
          </p:cNvSpPr>
          <p:nvPr/>
        </p:nvSpPr>
        <p:spPr bwMode="auto">
          <a:xfrm>
            <a:off x="770634" y="5989580"/>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Nghiêu</a:t>
            </a:r>
          </a:p>
        </p:txBody>
      </p:sp>
      <p:sp>
        <p:nvSpPr>
          <p:cNvPr id="11" name="TextBox 9">
            <a:extLst>
              <a:ext uri="{FF2B5EF4-FFF2-40B4-BE49-F238E27FC236}">
                <a16:creationId xmlns:a16="http://schemas.microsoft.com/office/drawing/2014/main" id="{A75B2B71-DDC2-4473-A498-8A5BEE5BA722}"/>
              </a:ext>
            </a:extLst>
          </p:cNvPr>
          <p:cNvSpPr txBox="1">
            <a:spLocks noChangeArrowheads="1"/>
          </p:cNvSpPr>
          <p:nvPr/>
        </p:nvSpPr>
        <p:spPr bwMode="auto">
          <a:xfrm>
            <a:off x="8455972" y="2819015"/>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Cốc</a:t>
            </a:r>
          </a:p>
        </p:txBody>
      </p:sp>
      <p:sp>
        <p:nvSpPr>
          <p:cNvPr id="12" name="TextBox 10">
            <a:extLst>
              <a:ext uri="{FF2B5EF4-FFF2-40B4-BE49-F238E27FC236}">
                <a16:creationId xmlns:a16="http://schemas.microsoft.com/office/drawing/2014/main" id="{EB44B08C-C427-4DAD-9E31-DE5FE2547021}"/>
              </a:ext>
            </a:extLst>
          </p:cNvPr>
          <p:cNvSpPr txBox="1">
            <a:spLocks noChangeArrowheads="1"/>
          </p:cNvSpPr>
          <p:nvPr/>
        </p:nvSpPr>
        <p:spPr bwMode="auto">
          <a:xfrm>
            <a:off x="4589868" y="5990974"/>
            <a:ext cx="223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Thuấn</a:t>
            </a:r>
          </a:p>
        </p:txBody>
      </p:sp>
      <p:sp>
        <p:nvSpPr>
          <p:cNvPr id="13" name="TextBox 11">
            <a:extLst>
              <a:ext uri="{FF2B5EF4-FFF2-40B4-BE49-F238E27FC236}">
                <a16:creationId xmlns:a16="http://schemas.microsoft.com/office/drawing/2014/main" id="{5531E43F-B043-4E92-931A-A4EE10F17947}"/>
              </a:ext>
            </a:extLst>
          </p:cNvPr>
          <p:cNvSpPr txBox="1">
            <a:spLocks noChangeArrowheads="1"/>
          </p:cNvSpPr>
          <p:nvPr/>
        </p:nvSpPr>
        <p:spPr bwMode="auto">
          <a:xfrm>
            <a:off x="4560692" y="2819015"/>
            <a:ext cx="209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Chuyên Húc</a:t>
            </a:r>
          </a:p>
        </p:txBody>
      </p:sp>
      <p:grpSp>
        <p:nvGrpSpPr>
          <p:cNvPr id="14" name="Group 13">
            <a:extLst>
              <a:ext uri="{FF2B5EF4-FFF2-40B4-BE49-F238E27FC236}">
                <a16:creationId xmlns:a16="http://schemas.microsoft.com/office/drawing/2014/main" id="{E3EF7D72-9CB2-4BE8-807D-3E032AC08D9C}"/>
              </a:ext>
            </a:extLst>
          </p:cNvPr>
          <p:cNvGrpSpPr/>
          <p:nvPr/>
        </p:nvGrpSpPr>
        <p:grpSpPr>
          <a:xfrm>
            <a:off x="10134601" y="324670"/>
            <a:ext cx="1981200" cy="609600"/>
            <a:chOff x="762000" y="533400"/>
            <a:chExt cx="1981200" cy="609600"/>
          </a:xfrm>
        </p:grpSpPr>
        <p:sp>
          <p:nvSpPr>
            <p:cNvPr id="15" name="TextBox 4">
              <a:extLst>
                <a:ext uri="{FF2B5EF4-FFF2-40B4-BE49-F238E27FC236}">
                  <a16:creationId xmlns:a16="http://schemas.microsoft.com/office/drawing/2014/main" id="{EDD169CD-F08B-4D5F-BDE7-5278DABA3944}"/>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16" name="Rectangle: Rounded Corners 15">
              <a:extLst>
                <a:ext uri="{FF2B5EF4-FFF2-40B4-BE49-F238E27FC236}">
                  <a16:creationId xmlns:a16="http://schemas.microsoft.com/office/drawing/2014/main" id="{FCFC1DE0-E0B2-4B4E-AB8E-D36649067F8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474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843;p48">
            <a:extLst>
              <a:ext uri="{FF2B5EF4-FFF2-40B4-BE49-F238E27FC236}">
                <a16:creationId xmlns:a16="http://schemas.microsoft.com/office/drawing/2014/main" id="{BA1AD72D-EA0F-4B58-8818-3584F5215D99}"/>
              </a:ext>
            </a:extLst>
          </p:cNvPr>
          <p:cNvGrpSpPr/>
          <p:nvPr/>
        </p:nvGrpSpPr>
        <p:grpSpPr>
          <a:xfrm rot="19671070" flipH="1">
            <a:off x="2419118" y="3784114"/>
            <a:ext cx="439600" cy="913400"/>
            <a:chOff x="7212850" y="2109375"/>
            <a:chExt cx="439600" cy="913400"/>
          </a:xfrm>
        </p:grpSpPr>
        <p:sp>
          <p:nvSpPr>
            <p:cNvPr id="4" name="Google Shape;2844;p48">
              <a:extLst>
                <a:ext uri="{FF2B5EF4-FFF2-40B4-BE49-F238E27FC236}">
                  <a16:creationId xmlns:a16="http://schemas.microsoft.com/office/drawing/2014/main" id="{F4F3F98B-A018-4CAB-8445-E87BF3B9FDAE}"/>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45;p48">
              <a:extLst>
                <a:ext uri="{FF2B5EF4-FFF2-40B4-BE49-F238E27FC236}">
                  <a16:creationId xmlns:a16="http://schemas.microsoft.com/office/drawing/2014/main" id="{2B971B0D-6646-466B-BE8C-2E32ACBC6347}"/>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46;p48">
              <a:extLst>
                <a:ext uri="{FF2B5EF4-FFF2-40B4-BE49-F238E27FC236}">
                  <a16:creationId xmlns:a16="http://schemas.microsoft.com/office/drawing/2014/main" id="{DD7E77A5-8154-4C4D-B21F-7AF4CEAE575E}"/>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47;p48">
              <a:extLst>
                <a:ext uri="{FF2B5EF4-FFF2-40B4-BE49-F238E27FC236}">
                  <a16:creationId xmlns:a16="http://schemas.microsoft.com/office/drawing/2014/main" id="{7294D94A-11E1-4F95-8702-79BCC2C032C0}"/>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843;p48">
            <a:extLst>
              <a:ext uri="{FF2B5EF4-FFF2-40B4-BE49-F238E27FC236}">
                <a16:creationId xmlns:a16="http://schemas.microsoft.com/office/drawing/2014/main" id="{71466754-B89E-4638-A64F-0B913529D1C8}"/>
              </a:ext>
            </a:extLst>
          </p:cNvPr>
          <p:cNvGrpSpPr/>
          <p:nvPr/>
        </p:nvGrpSpPr>
        <p:grpSpPr>
          <a:xfrm rot="20129724" flipH="1">
            <a:off x="1542050" y="2694170"/>
            <a:ext cx="439600" cy="913400"/>
            <a:chOff x="7212850" y="2109375"/>
            <a:chExt cx="439600" cy="913400"/>
          </a:xfrm>
        </p:grpSpPr>
        <p:sp>
          <p:nvSpPr>
            <p:cNvPr id="9" name="Google Shape;2844;p48">
              <a:extLst>
                <a:ext uri="{FF2B5EF4-FFF2-40B4-BE49-F238E27FC236}">
                  <a16:creationId xmlns:a16="http://schemas.microsoft.com/office/drawing/2014/main" id="{6932E6D1-2527-4991-8FAD-955AD80B861C}"/>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45;p48">
              <a:extLst>
                <a:ext uri="{FF2B5EF4-FFF2-40B4-BE49-F238E27FC236}">
                  <a16:creationId xmlns:a16="http://schemas.microsoft.com/office/drawing/2014/main" id="{1E4C45CD-D265-494E-8FAC-20B4161C6EF4}"/>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46;p48">
              <a:extLst>
                <a:ext uri="{FF2B5EF4-FFF2-40B4-BE49-F238E27FC236}">
                  <a16:creationId xmlns:a16="http://schemas.microsoft.com/office/drawing/2014/main" id="{33E0CFC2-9998-4738-95EE-89774F84CB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47;p48">
              <a:extLst>
                <a:ext uri="{FF2B5EF4-FFF2-40B4-BE49-F238E27FC236}">
                  <a16:creationId xmlns:a16="http://schemas.microsoft.com/office/drawing/2014/main" id="{6FACED33-A779-44FE-98CE-FCD44CE393AA}"/>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843;p48">
            <a:extLst>
              <a:ext uri="{FF2B5EF4-FFF2-40B4-BE49-F238E27FC236}">
                <a16:creationId xmlns:a16="http://schemas.microsoft.com/office/drawing/2014/main" id="{9BE04060-2C10-421D-8254-E2B788F9292B}"/>
              </a:ext>
            </a:extLst>
          </p:cNvPr>
          <p:cNvGrpSpPr/>
          <p:nvPr/>
        </p:nvGrpSpPr>
        <p:grpSpPr>
          <a:xfrm rot="20129724" flipH="1">
            <a:off x="1575933" y="1599731"/>
            <a:ext cx="439600" cy="913400"/>
            <a:chOff x="7212850" y="2109375"/>
            <a:chExt cx="439600" cy="913400"/>
          </a:xfrm>
        </p:grpSpPr>
        <p:sp>
          <p:nvSpPr>
            <p:cNvPr id="14" name="Google Shape;2844;p48">
              <a:extLst>
                <a:ext uri="{FF2B5EF4-FFF2-40B4-BE49-F238E27FC236}">
                  <a16:creationId xmlns:a16="http://schemas.microsoft.com/office/drawing/2014/main" id="{A8DD2597-2648-468C-8205-D9D42D3B45A6}"/>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45;p48">
              <a:extLst>
                <a:ext uri="{FF2B5EF4-FFF2-40B4-BE49-F238E27FC236}">
                  <a16:creationId xmlns:a16="http://schemas.microsoft.com/office/drawing/2014/main" id="{7F9CB1C4-0CFF-45F4-9920-1A9E5C66CC48}"/>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46;p48">
              <a:extLst>
                <a:ext uri="{FF2B5EF4-FFF2-40B4-BE49-F238E27FC236}">
                  <a16:creationId xmlns:a16="http://schemas.microsoft.com/office/drawing/2014/main" id="{15E4B862-D387-4D1E-AEC4-0AEF27F26F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47;p48">
              <a:extLst>
                <a:ext uri="{FF2B5EF4-FFF2-40B4-BE49-F238E27FC236}">
                  <a16:creationId xmlns:a16="http://schemas.microsoft.com/office/drawing/2014/main" id="{E4FFF589-5B80-4C5A-90A0-AB24DABE1101}"/>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组合 49">
            <a:extLst>
              <a:ext uri="{FF2B5EF4-FFF2-40B4-BE49-F238E27FC236}">
                <a16:creationId xmlns:a16="http://schemas.microsoft.com/office/drawing/2014/main" id="{E23B4D16-B1B7-40C5-A2E9-E4B709A65595}"/>
              </a:ext>
            </a:extLst>
          </p:cNvPr>
          <p:cNvGrpSpPr/>
          <p:nvPr/>
        </p:nvGrpSpPr>
        <p:grpSpPr>
          <a:xfrm>
            <a:off x="4196603" y="228600"/>
            <a:ext cx="3798793" cy="1058876"/>
            <a:chOff x="1371601" y="3098340"/>
            <a:chExt cx="2905327" cy="2180491"/>
          </a:xfrm>
        </p:grpSpPr>
        <p:grpSp>
          <p:nvGrpSpPr>
            <p:cNvPr id="19" name="组合 1">
              <a:extLst>
                <a:ext uri="{FF2B5EF4-FFF2-40B4-BE49-F238E27FC236}">
                  <a16:creationId xmlns:a16="http://schemas.microsoft.com/office/drawing/2014/main" id="{DA9238FE-591C-4122-B87A-8EA3F84A8E73}"/>
                </a:ext>
              </a:extLst>
            </p:cNvPr>
            <p:cNvGrpSpPr/>
            <p:nvPr/>
          </p:nvGrpSpPr>
          <p:grpSpPr>
            <a:xfrm>
              <a:off x="1371601" y="3098340"/>
              <a:ext cx="2905327" cy="2180491"/>
              <a:chOff x="1371601" y="3288840"/>
              <a:chExt cx="2905327" cy="2180491"/>
            </a:xfrm>
          </p:grpSpPr>
          <p:sp>
            <p:nvSpPr>
              <p:cNvPr id="21" name="MH_Other_16">
                <a:extLst>
                  <a:ext uri="{FF2B5EF4-FFF2-40B4-BE49-F238E27FC236}">
                    <a16:creationId xmlns:a16="http://schemas.microsoft.com/office/drawing/2014/main" id="{115C10C7-FBAE-46A6-AFE9-8CDA1986198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MH_SubTitle_1">
                <a:extLst>
                  <a:ext uri="{FF2B5EF4-FFF2-40B4-BE49-F238E27FC236}">
                    <a16:creationId xmlns:a16="http://schemas.microsoft.com/office/drawing/2014/main" id="{13E702C4-A901-414D-A93E-61A18EF0A4CF}"/>
                  </a:ext>
                </a:extLst>
              </p:cNvPr>
              <p:cNvSpPr>
                <a:spLocks/>
              </p:cNvSpPr>
              <p:nvPr>
                <p:custDataLst>
                  <p:tags r:id="rId2"/>
                </p:custDataLst>
              </p:nvPr>
            </p:nvSpPr>
            <p:spPr bwMode="auto">
              <a:xfrm>
                <a:off x="1505386" y="3438598"/>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en-US" altLang="zh-CN" sz="4000" b="1">
                    <a:solidFill>
                      <a:schemeClr val="accent6">
                        <a:lumMod val="75000"/>
                      </a:schemeClr>
                    </a:solidFill>
                    <a:latin typeface="UTM Alexander" panose="02040603050506020204" pitchFamily="18" charset="0"/>
                    <a:ea typeface="+mn-ea"/>
                    <a:cs typeface="Pattaya" panose="00000500000000000000" pitchFamily="2" charset="-34"/>
                  </a:rPr>
                  <a:t>Mục tiêu</a:t>
                </a:r>
                <a:endParaRPr lang="zh-CN" altLang="en-US" sz="4000" b="1" dirty="0">
                  <a:solidFill>
                    <a:schemeClr val="accent6">
                      <a:lumMod val="75000"/>
                    </a:schemeClr>
                  </a:solidFill>
                  <a:latin typeface="UTM Alexander" panose="02040603050506020204" pitchFamily="18" charset="0"/>
                  <a:ea typeface="+mn-ea"/>
                  <a:cs typeface="Pattaya" panose="00000500000000000000" pitchFamily="2" charset="-34"/>
                </a:endParaRPr>
              </a:p>
            </p:txBody>
          </p:sp>
        </p:grpSp>
        <p:sp>
          <p:nvSpPr>
            <p:cNvPr id="20" name="文本框 31">
              <a:extLst>
                <a:ext uri="{FF2B5EF4-FFF2-40B4-BE49-F238E27FC236}">
                  <a16:creationId xmlns:a16="http://schemas.microsoft.com/office/drawing/2014/main" id="{13899EC5-83D1-4A4A-B280-8A2439FB6697}"/>
                </a:ext>
              </a:extLst>
            </p:cNvPr>
            <p:cNvSpPr txBox="1"/>
            <p:nvPr/>
          </p:nvSpPr>
          <p:spPr>
            <a:xfrm>
              <a:off x="1765670" y="4032014"/>
              <a:ext cx="2049297" cy="456606"/>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23" name="Group 22">
            <a:extLst>
              <a:ext uri="{FF2B5EF4-FFF2-40B4-BE49-F238E27FC236}">
                <a16:creationId xmlns:a16="http://schemas.microsoft.com/office/drawing/2014/main" id="{18CE907F-97D8-4635-826B-F8A87F6701D2}"/>
              </a:ext>
            </a:extLst>
          </p:cNvPr>
          <p:cNvGrpSpPr/>
          <p:nvPr/>
        </p:nvGrpSpPr>
        <p:grpSpPr>
          <a:xfrm>
            <a:off x="3211612" y="1735009"/>
            <a:ext cx="9217710" cy="863880"/>
            <a:chOff x="2130789" y="1294899"/>
            <a:chExt cx="9735629" cy="1576503"/>
          </a:xfrm>
        </p:grpSpPr>
        <p:sp>
          <p:nvSpPr>
            <p:cNvPr id="24" name="圆角矩形 7">
              <a:extLst>
                <a:ext uri="{FF2B5EF4-FFF2-40B4-BE49-F238E27FC236}">
                  <a16:creationId xmlns:a16="http://schemas.microsoft.com/office/drawing/2014/main" id="{346BA64C-4F17-40C9-A35A-31F6A405B604}"/>
                </a:ext>
              </a:extLst>
            </p:cNvPr>
            <p:cNvSpPr/>
            <p:nvPr/>
          </p:nvSpPr>
          <p:spPr>
            <a:xfrm>
              <a:off x="2130789" y="1294899"/>
              <a:ext cx="57465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Nghe</a:t>
              </a:r>
              <a:r>
                <a:rPr lang="en-US"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vi-VN"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viết đúng bài </a:t>
              </a:r>
              <a:r>
                <a:rPr lang="en-US" altLang="zh-CN" sz="2800" kern="1200" dirty="0" err="1">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chính</a:t>
              </a:r>
              <a:r>
                <a:rPr lang="en-US"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en-US" altLang="zh-CN" sz="2800" kern="1200" dirty="0" err="1">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tả</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5" name="矩形 39">
              <a:extLst>
                <a:ext uri="{FF2B5EF4-FFF2-40B4-BE49-F238E27FC236}">
                  <a16:creationId xmlns:a16="http://schemas.microsoft.com/office/drawing/2014/main" id="{244CED55-CF49-4CC9-B96B-F9E1E7D0BF30}"/>
                </a:ext>
              </a:extLst>
            </p:cNvPr>
            <p:cNvSpPr>
              <a:spLocks noChangeArrowheads="1"/>
            </p:cNvSpPr>
            <p:nvPr/>
          </p:nvSpPr>
          <p:spPr bwMode="auto">
            <a:xfrm>
              <a:off x="2209800" y="1504685"/>
              <a:ext cx="9656618" cy="136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6" name="Group 25">
            <a:extLst>
              <a:ext uri="{FF2B5EF4-FFF2-40B4-BE49-F238E27FC236}">
                <a16:creationId xmlns:a16="http://schemas.microsoft.com/office/drawing/2014/main" id="{97A78443-1216-45CF-A0C4-09D39A3AE9D2}"/>
              </a:ext>
            </a:extLst>
          </p:cNvPr>
          <p:cNvGrpSpPr/>
          <p:nvPr/>
        </p:nvGrpSpPr>
        <p:grpSpPr>
          <a:xfrm>
            <a:off x="1976183" y="2717589"/>
            <a:ext cx="9295659" cy="883392"/>
            <a:chOff x="2130789" y="1294899"/>
            <a:chExt cx="9735629" cy="1378182"/>
          </a:xfrm>
        </p:grpSpPr>
        <p:sp>
          <p:nvSpPr>
            <p:cNvPr id="27" name="圆角矩形 7">
              <a:extLst>
                <a:ext uri="{FF2B5EF4-FFF2-40B4-BE49-F238E27FC236}">
                  <a16:creationId xmlns:a16="http://schemas.microsoft.com/office/drawing/2014/main" id="{22CBFFDA-6635-4592-887A-3621F83A56CD}"/>
                </a:ext>
              </a:extLst>
            </p:cNvPr>
            <p:cNvSpPr/>
            <p:nvPr/>
          </p:nvSpPr>
          <p:spPr>
            <a:xfrm>
              <a:off x="2130789" y="1294899"/>
              <a:ext cx="94397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7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a:t>
              </a:r>
              <a:r>
                <a:rPr lang="vi-VN" altLang="zh-CN" sz="27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ìm được các tên riêng trong </a:t>
              </a:r>
              <a:r>
                <a:rPr lang="en-US" altLang="zh-CN" sz="2700" kern="1200" dirty="0" err="1">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mẩu</a:t>
              </a:r>
              <a:r>
                <a:rPr lang="en-US" altLang="zh-CN" sz="27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en-US" altLang="zh-CN" sz="2700" dirty="0" err="1">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ch</a:t>
              </a:r>
              <a:r>
                <a:rPr lang="vi-VN" altLang="zh-CN" sz="27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uyện </a:t>
              </a:r>
              <a:r>
                <a:rPr lang="vi-VN" altLang="zh-CN" sz="2700" i="1"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Dân chơi đồ cổ</a:t>
              </a:r>
              <a:endParaRPr kumimoji="0" lang="zh-CN" altLang="en-US" sz="2700" i="1"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8" name="矩形 39">
              <a:extLst>
                <a:ext uri="{FF2B5EF4-FFF2-40B4-BE49-F238E27FC236}">
                  <a16:creationId xmlns:a16="http://schemas.microsoft.com/office/drawing/2014/main" id="{83FEE098-B714-4741-A1A2-C85229CF8D0A}"/>
                </a:ext>
              </a:extLst>
            </p:cNvPr>
            <p:cNvSpPr>
              <a:spLocks noChangeArrowheads="1"/>
            </p:cNvSpPr>
            <p:nvPr/>
          </p:nvSpPr>
          <p:spPr bwMode="auto">
            <a:xfrm>
              <a:off x="2209800" y="1504684"/>
              <a:ext cx="9656618" cy="116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9" name="Group 28">
            <a:extLst>
              <a:ext uri="{FF2B5EF4-FFF2-40B4-BE49-F238E27FC236}">
                <a16:creationId xmlns:a16="http://schemas.microsoft.com/office/drawing/2014/main" id="{048DFA09-FA74-405B-82B6-E6B740A2DA6B}"/>
              </a:ext>
            </a:extLst>
          </p:cNvPr>
          <p:cNvGrpSpPr/>
          <p:nvPr/>
        </p:nvGrpSpPr>
        <p:grpSpPr>
          <a:xfrm>
            <a:off x="2895600" y="3850376"/>
            <a:ext cx="9220219" cy="880276"/>
            <a:chOff x="2209800" y="1451658"/>
            <a:chExt cx="9656618" cy="947223"/>
          </a:xfrm>
        </p:grpSpPr>
        <p:sp>
          <p:nvSpPr>
            <p:cNvPr id="30" name="圆角矩形 7">
              <a:extLst>
                <a:ext uri="{FF2B5EF4-FFF2-40B4-BE49-F238E27FC236}">
                  <a16:creationId xmlns:a16="http://schemas.microsoft.com/office/drawing/2014/main" id="{BC1F681B-5809-48A6-B353-94410A7FB507}"/>
                </a:ext>
              </a:extLst>
            </p:cNvPr>
            <p:cNvSpPr/>
            <p:nvPr/>
          </p:nvSpPr>
          <p:spPr>
            <a:xfrm>
              <a:off x="2217746" y="1451658"/>
              <a:ext cx="6424919"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Nêu</a:t>
              </a: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được quy tắc viết hoa tên riêng</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31" name="矩形 39">
              <a:extLst>
                <a:ext uri="{FF2B5EF4-FFF2-40B4-BE49-F238E27FC236}">
                  <a16:creationId xmlns:a16="http://schemas.microsoft.com/office/drawing/2014/main" id="{BCCDA821-9304-49EF-9E5A-59AD5997427D}"/>
                </a:ext>
              </a:extLst>
            </p:cNvPr>
            <p:cNvSpPr>
              <a:spLocks noChangeArrowheads="1"/>
            </p:cNvSpPr>
            <p:nvPr/>
          </p:nvSpPr>
          <p:spPr bwMode="auto">
            <a:xfrm>
              <a:off x="2209800" y="1504685"/>
              <a:ext cx="9656618" cy="89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spTree>
    <p:extLst>
      <p:ext uri="{BB962C8B-B14F-4D97-AF65-F5344CB8AC3E}">
        <p14:creationId xmlns:p14="http://schemas.microsoft.com/office/powerpoint/2010/main" val="42798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23"/>
                                        </p:tgtEl>
                                        <p:attrNameLst>
                                          <p:attrName>r</p:attrName>
                                        </p:attrNameLst>
                                      </p:cBhvr>
                                    </p:animRot>
                                    <p:animRot by="-240000">
                                      <p:cBhvr>
                                        <p:cTn id="23" dur="200" fill="hold">
                                          <p:stCondLst>
                                            <p:cond delay="200"/>
                                          </p:stCondLst>
                                        </p:cTn>
                                        <p:tgtEl>
                                          <p:spTgt spid="23"/>
                                        </p:tgtEl>
                                        <p:attrNameLst>
                                          <p:attrName>r</p:attrName>
                                        </p:attrNameLst>
                                      </p:cBhvr>
                                    </p:animRot>
                                    <p:animRot by="240000">
                                      <p:cBhvr>
                                        <p:cTn id="24" dur="200" fill="hold">
                                          <p:stCondLst>
                                            <p:cond delay="400"/>
                                          </p:stCondLst>
                                        </p:cTn>
                                        <p:tgtEl>
                                          <p:spTgt spid="23"/>
                                        </p:tgtEl>
                                        <p:attrNameLst>
                                          <p:attrName>r</p:attrName>
                                        </p:attrNameLst>
                                      </p:cBhvr>
                                    </p:animRot>
                                    <p:animRot by="-240000">
                                      <p:cBhvr>
                                        <p:cTn id="25" dur="200" fill="hold">
                                          <p:stCondLst>
                                            <p:cond delay="600"/>
                                          </p:stCondLst>
                                        </p:cTn>
                                        <p:tgtEl>
                                          <p:spTgt spid="23"/>
                                        </p:tgtEl>
                                        <p:attrNameLst>
                                          <p:attrName>r</p:attrName>
                                        </p:attrNameLst>
                                      </p:cBhvr>
                                    </p:animRot>
                                    <p:animRot by="120000">
                                      <p:cBhvr>
                                        <p:cTn id="26" dur="200" fill="hold">
                                          <p:stCondLst>
                                            <p:cond delay="800"/>
                                          </p:stCondLst>
                                        </p:cTn>
                                        <p:tgtEl>
                                          <p:spTgt spid="2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3"/>
                                        </p:tgtEl>
                                        <p:attrNameLst>
                                          <p:attrName>r</p:attrName>
                                        </p:attrNameLst>
                                      </p:cBhvr>
                                    </p:animRot>
                                    <p:animRot by="-240000">
                                      <p:cBhvr>
                                        <p:cTn id="29" dur="200" fill="hold">
                                          <p:stCondLst>
                                            <p:cond delay="200"/>
                                          </p:stCondLst>
                                        </p:cTn>
                                        <p:tgtEl>
                                          <p:spTgt spid="13"/>
                                        </p:tgtEl>
                                        <p:attrNameLst>
                                          <p:attrName>r</p:attrName>
                                        </p:attrNameLst>
                                      </p:cBhvr>
                                    </p:animRot>
                                    <p:animRot by="240000">
                                      <p:cBhvr>
                                        <p:cTn id="30" dur="200" fill="hold">
                                          <p:stCondLst>
                                            <p:cond delay="400"/>
                                          </p:stCondLst>
                                        </p:cTn>
                                        <p:tgtEl>
                                          <p:spTgt spid="13"/>
                                        </p:tgtEl>
                                        <p:attrNameLst>
                                          <p:attrName>r</p:attrName>
                                        </p:attrNameLst>
                                      </p:cBhvr>
                                    </p:animRot>
                                    <p:animRot by="-240000">
                                      <p:cBhvr>
                                        <p:cTn id="31" dur="200" fill="hold">
                                          <p:stCondLst>
                                            <p:cond delay="600"/>
                                          </p:stCondLst>
                                        </p:cTn>
                                        <p:tgtEl>
                                          <p:spTgt spid="13"/>
                                        </p:tgtEl>
                                        <p:attrNameLst>
                                          <p:attrName>r</p:attrName>
                                        </p:attrNameLst>
                                      </p:cBhvr>
                                    </p:animRot>
                                    <p:animRot by="120000">
                                      <p:cBhvr>
                                        <p:cTn id="32" dur="200" fill="hold">
                                          <p:stCondLst>
                                            <p:cond delay="800"/>
                                          </p:stCondLst>
                                        </p:cTn>
                                        <p:tgtEl>
                                          <p:spTgt spid="1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32" presetClass="emph" presetSubtype="0" fill="hold" nodeType="afterEffect">
                                  <p:stCondLst>
                                    <p:cond delay="0"/>
                                  </p:stCondLst>
                                  <p:childTnLst>
                                    <p:animRot by="120000">
                                      <p:cBhvr>
                                        <p:cTn id="45" dur="100" fill="hold">
                                          <p:stCondLst>
                                            <p:cond delay="0"/>
                                          </p:stCondLst>
                                        </p:cTn>
                                        <p:tgtEl>
                                          <p:spTgt spid="26"/>
                                        </p:tgtEl>
                                        <p:attrNameLst>
                                          <p:attrName>r</p:attrName>
                                        </p:attrNameLst>
                                      </p:cBhvr>
                                    </p:animRot>
                                    <p:animRot by="-240000">
                                      <p:cBhvr>
                                        <p:cTn id="46" dur="200" fill="hold">
                                          <p:stCondLst>
                                            <p:cond delay="200"/>
                                          </p:stCondLst>
                                        </p:cTn>
                                        <p:tgtEl>
                                          <p:spTgt spid="26"/>
                                        </p:tgtEl>
                                        <p:attrNameLst>
                                          <p:attrName>r</p:attrName>
                                        </p:attrNameLst>
                                      </p:cBhvr>
                                    </p:animRot>
                                    <p:animRot by="240000">
                                      <p:cBhvr>
                                        <p:cTn id="47" dur="200" fill="hold">
                                          <p:stCondLst>
                                            <p:cond delay="400"/>
                                          </p:stCondLst>
                                        </p:cTn>
                                        <p:tgtEl>
                                          <p:spTgt spid="26"/>
                                        </p:tgtEl>
                                        <p:attrNameLst>
                                          <p:attrName>r</p:attrName>
                                        </p:attrNameLst>
                                      </p:cBhvr>
                                    </p:animRot>
                                    <p:animRot by="-240000">
                                      <p:cBhvr>
                                        <p:cTn id="48" dur="200" fill="hold">
                                          <p:stCondLst>
                                            <p:cond delay="600"/>
                                          </p:stCondLst>
                                        </p:cTn>
                                        <p:tgtEl>
                                          <p:spTgt spid="26"/>
                                        </p:tgtEl>
                                        <p:attrNameLst>
                                          <p:attrName>r</p:attrName>
                                        </p:attrNameLst>
                                      </p:cBhvr>
                                    </p:animRot>
                                    <p:animRot by="120000">
                                      <p:cBhvr>
                                        <p:cTn id="49" dur="200" fill="hold">
                                          <p:stCondLst>
                                            <p:cond delay="800"/>
                                          </p:stCondLst>
                                        </p:cTn>
                                        <p:tgtEl>
                                          <p:spTgt spid="26"/>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8"/>
                                        </p:tgtEl>
                                        <p:attrNameLst>
                                          <p:attrName>r</p:attrName>
                                        </p:attrNameLst>
                                      </p:cBhvr>
                                    </p:animRot>
                                    <p:animRot by="-240000">
                                      <p:cBhvr>
                                        <p:cTn id="52" dur="200" fill="hold">
                                          <p:stCondLst>
                                            <p:cond delay="200"/>
                                          </p:stCondLst>
                                        </p:cTn>
                                        <p:tgtEl>
                                          <p:spTgt spid="8"/>
                                        </p:tgtEl>
                                        <p:attrNameLst>
                                          <p:attrName>r</p:attrName>
                                        </p:attrNameLst>
                                      </p:cBhvr>
                                    </p:animRot>
                                    <p:animRot by="240000">
                                      <p:cBhvr>
                                        <p:cTn id="53" dur="200" fill="hold">
                                          <p:stCondLst>
                                            <p:cond delay="400"/>
                                          </p:stCondLst>
                                        </p:cTn>
                                        <p:tgtEl>
                                          <p:spTgt spid="8"/>
                                        </p:tgtEl>
                                        <p:attrNameLst>
                                          <p:attrName>r</p:attrName>
                                        </p:attrNameLst>
                                      </p:cBhvr>
                                    </p:animRot>
                                    <p:animRot by="-240000">
                                      <p:cBhvr>
                                        <p:cTn id="54" dur="200" fill="hold">
                                          <p:stCondLst>
                                            <p:cond delay="600"/>
                                          </p:stCondLst>
                                        </p:cTn>
                                        <p:tgtEl>
                                          <p:spTgt spid="8"/>
                                        </p:tgtEl>
                                        <p:attrNameLst>
                                          <p:attrName>r</p:attrName>
                                        </p:attrNameLst>
                                      </p:cBhvr>
                                    </p:animRot>
                                    <p:animRot by="120000">
                                      <p:cBhvr>
                                        <p:cTn id="55" dur="200" fill="hold">
                                          <p:stCondLst>
                                            <p:cond delay="800"/>
                                          </p:stCondLst>
                                        </p:cTn>
                                        <p:tgtEl>
                                          <p:spTgt spid="8"/>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ppt_x"/>
                                          </p:val>
                                        </p:tav>
                                        <p:tav tm="100000">
                                          <p:val>
                                            <p:strVal val="#ppt_x"/>
                                          </p:val>
                                        </p:tav>
                                      </p:tavLst>
                                    </p:anim>
                                    <p:anim calcmode="lin" valueType="num">
                                      <p:cBhvr additive="base">
                                        <p:cTn id="61" dur="500" fill="hold"/>
                                        <p:tgtEl>
                                          <p:spTgt spid="3"/>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32" presetClass="emph" presetSubtype="0" fill="hold" nodeType="afterEffect">
                                  <p:stCondLst>
                                    <p:cond delay="0"/>
                                  </p:stCondLst>
                                  <p:childTnLst>
                                    <p:animRot by="120000">
                                      <p:cBhvr>
                                        <p:cTn id="68" dur="100" fill="hold">
                                          <p:stCondLst>
                                            <p:cond delay="0"/>
                                          </p:stCondLst>
                                        </p:cTn>
                                        <p:tgtEl>
                                          <p:spTgt spid="3"/>
                                        </p:tgtEl>
                                        <p:attrNameLst>
                                          <p:attrName>r</p:attrName>
                                        </p:attrNameLst>
                                      </p:cBhvr>
                                    </p:animRot>
                                    <p:animRot by="-240000">
                                      <p:cBhvr>
                                        <p:cTn id="69" dur="200" fill="hold">
                                          <p:stCondLst>
                                            <p:cond delay="200"/>
                                          </p:stCondLst>
                                        </p:cTn>
                                        <p:tgtEl>
                                          <p:spTgt spid="3"/>
                                        </p:tgtEl>
                                        <p:attrNameLst>
                                          <p:attrName>r</p:attrName>
                                        </p:attrNameLst>
                                      </p:cBhvr>
                                    </p:animRot>
                                    <p:animRot by="240000">
                                      <p:cBhvr>
                                        <p:cTn id="70" dur="200" fill="hold">
                                          <p:stCondLst>
                                            <p:cond delay="400"/>
                                          </p:stCondLst>
                                        </p:cTn>
                                        <p:tgtEl>
                                          <p:spTgt spid="3"/>
                                        </p:tgtEl>
                                        <p:attrNameLst>
                                          <p:attrName>r</p:attrName>
                                        </p:attrNameLst>
                                      </p:cBhvr>
                                    </p:animRot>
                                    <p:animRot by="-240000">
                                      <p:cBhvr>
                                        <p:cTn id="71" dur="200" fill="hold">
                                          <p:stCondLst>
                                            <p:cond delay="600"/>
                                          </p:stCondLst>
                                        </p:cTn>
                                        <p:tgtEl>
                                          <p:spTgt spid="3"/>
                                        </p:tgtEl>
                                        <p:attrNameLst>
                                          <p:attrName>r</p:attrName>
                                        </p:attrNameLst>
                                      </p:cBhvr>
                                    </p:animRot>
                                    <p:animRot by="120000">
                                      <p:cBhvr>
                                        <p:cTn id="72" dur="200" fill="hold">
                                          <p:stCondLst>
                                            <p:cond delay="800"/>
                                          </p:stCondLst>
                                        </p:cTn>
                                        <p:tgtEl>
                                          <p:spTgt spid="3"/>
                                        </p:tgtEl>
                                        <p:attrNameLst>
                                          <p:attrName>r</p:attrName>
                                        </p:attrNameLst>
                                      </p:cBhvr>
                                    </p:animRot>
                                  </p:childTnLst>
                                </p:cTn>
                              </p:par>
                              <p:par>
                                <p:cTn id="73" presetID="32" presetClass="emph" presetSubtype="0" fill="hold" nodeType="withEffect">
                                  <p:stCondLst>
                                    <p:cond delay="0"/>
                                  </p:stCondLst>
                                  <p:childTnLst>
                                    <p:animRot by="120000">
                                      <p:cBhvr>
                                        <p:cTn id="74" dur="100" fill="hold">
                                          <p:stCondLst>
                                            <p:cond delay="0"/>
                                          </p:stCondLst>
                                        </p:cTn>
                                        <p:tgtEl>
                                          <p:spTgt spid="29"/>
                                        </p:tgtEl>
                                        <p:attrNameLst>
                                          <p:attrName>r</p:attrName>
                                        </p:attrNameLst>
                                      </p:cBhvr>
                                    </p:animRot>
                                    <p:animRot by="-240000">
                                      <p:cBhvr>
                                        <p:cTn id="75" dur="200" fill="hold">
                                          <p:stCondLst>
                                            <p:cond delay="200"/>
                                          </p:stCondLst>
                                        </p:cTn>
                                        <p:tgtEl>
                                          <p:spTgt spid="29"/>
                                        </p:tgtEl>
                                        <p:attrNameLst>
                                          <p:attrName>r</p:attrName>
                                        </p:attrNameLst>
                                      </p:cBhvr>
                                    </p:animRot>
                                    <p:animRot by="240000">
                                      <p:cBhvr>
                                        <p:cTn id="76" dur="200" fill="hold">
                                          <p:stCondLst>
                                            <p:cond delay="400"/>
                                          </p:stCondLst>
                                        </p:cTn>
                                        <p:tgtEl>
                                          <p:spTgt spid="29"/>
                                        </p:tgtEl>
                                        <p:attrNameLst>
                                          <p:attrName>r</p:attrName>
                                        </p:attrNameLst>
                                      </p:cBhvr>
                                    </p:animRot>
                                    <p:animRot by="-240000">
                                      <p:cBhvr>
                                        <p:cTn id="77" dur="200" fill="hold">
                                          <p:stCondLst>
                                            <p:cond delay="600"/>
                                          </p:stCondLst>
                                        </p:cTn>
                                        <p:tgtEl>
                                          <p:spTgt spid="29"/>
                                        </p:tgtEl>
                                        <p:attrNameLst>
                                          <p:attrName>r</p:attrName>
                                        </p:attrNameLst>
                                      </p:cBhvr>
                                    </p:animRot>
                                    <p:animRot by="120000">
                                      <p:cBhvr>
                                        <p:cTn id="78"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FC5E61B-0327-45AD-AD39-89D7AC73FF5D}"/>
              </a:ext>
            </a:extLst>
          </p:cNvPr>
          <p:cNvGrpSpPr/>
          <p:nvPr/>
        </p:nvGrpSpPr>
        <p:grpSpPr>
          <a:xfrm>
            <a:off x="762000" y="533400"/>
            <a:ext cx="1981200" cy="609600"/>
            <a:chOff x="762000" y="533400"/>
            <a:chExt cx="1981200" cy="609600"/>
          </a:xfrm>
        </p:grpSpPr>
        <p:sp>
          <p:nvSpPr>
            <p:cNvPr id="3" name="TextBox 4">
              <a:extLst>
                <a:ext uri="{FF2B5EF4-FFF2-40B4-BE49-F238E27FC236}">
                  <a16:creationId xmlns:a16="http://schemas.microsoft.com/office/drawing/2014/main" id="{F7CA7DE1-A145-4177-8B6F-8EF92C122BB0}"/>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4" name="Rectangle: Rounded Corners 3">
              <a:extLst>
                <a:ext uri="{FF2B5EF4-FFF2-40B4-BE49-F238E27FC236}">
                  <a16:creationId xmlns:a16="http://schemas.microsoft.com/office/drawing/2014/main" id="{324D9F9C-4519-4A0C-9ED2-49248BF7D3D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1">
            <a:extLst>
              <a:ext uri="{FF2B5EF4-FFF2-40B4-BE49-F238E27FC236}">
                <a16:creationId xmlns:a16="http://schemas.microsoft.com/office/drawing/2014/main" id="{C9816790-C4C8-4D81-9F5A-2A335B5C9B79}"/>
              </a:ext>
            </a:extLst>
          </p:cNvPr>
          <p:cNvSpPr>
            <a:spLocks noChangeArrowheads="1"/>
          </p:cNvSpPr>
          <p:nvPr/>
        </p:nvSpPr>
        <p:spPr bwMode="auto">
          <a:xfrm>
            <a:off x="1981200" y="5249862"/>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a:cs typeface="Times New Roman" panose="02020603050405020304" pitchFamily="18" charset="0"/>
              </a:rPr>
              <a:t>- </a:t>
            </a:r>
            <a:r>
              <a:rPr lang="en-US" altLang="en-US" sz="2800" b="1">
                <a:solidFill>
                  <a:srgbClr val="FF0000"/>
                </a:solidFill>
                <a:cs typeface="Times New Roman" panose="02020603050405020304" pitchFamily="18" charset="0"/>
              </a:rPr>
              <a:t>Khương Thái Công: </a:t>
            </a:r>
            <a:r>
              <a:rPr lang="en-US" altLang="en-US" sz="2800">
                <a:cs typeface="Times New Roman" panose="02020603050405020304" pitchFamily="18" charset="0"/>
              </a:rPr>
              <a:t>còn gọi là Khương Tử Nha hay Lã Vọng, quân sư của Chu Văn Vương.</a:t>
            </a:r>
          </a:p>
        </p:txBody>
      </p:sp>
      <p:pic>
        <p:nvPicPr>
          <p:cNvPr id="6" name="Content Placeholder 3">
            <a:extLst>
              <a:ext uri="{FF2B5EF4-FFF2-40B4-BE49-F238E27FC236}">
                <a16:creationId xmlns:a16="http://schemas.microsoft.com/office/drawing/2014/main" id="{C418FF65-75CD-462F-81F3-A595D21B4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2987" y="864220"/>
            <a:ext cx="5569624" cy="42411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1969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4F948FE-A879-4540-A09B-25C80261BD91}"/>
              </a:ext>
            </a:extLst>
          </p:cNvPr>
          <p:cNvGraphicFramePr>
            <a:graphicFrameLocks noGrp="1"/>
          </p:cNvGraphicFramePr>
          <p:nvPr>
            <p:extLst>
              <p:ext uri="{D42A27DB-BD31-4B8C-83A1-F6EECF244321}">
                <p14:modId xmlns:p14="http://schemas.microsoft.com/office/powerpoint/2010/main" val="3549786075"/>
              </p:ext>
            </p:extLst>
          </p:nvPr>
        </p:nvGraphicFramePr>
        <p:xfrm>
          <a:off x="1027112" y="1371600"/>
          <a:ext cx="10137776" cy="4495800"/>
        </p:xfrm>
        <a:graphic>
          <a:graphicData uri="http://schemas.openxmlformats.org/drawingml/2006/table">
            <a:tbl>
              <a:tblPr firstRow="1" bandRow="1">
                <a:tableStyleId>{5C22544A-7EE6-4342-B048-85BDC9FD1C3A}</a:tableStyleId>
              </a:tblPr>
              <a:tblGrid>
                <a:gridCol w="5068888">
                  <a:extLst>
                    <a:ext uri="{9D8B030D-6E8A-4147-A177-3AD203B41FA5}">
                      <a16:colId xmlns:a16="http://schemas.microsoft.com/office/drawing/2014/main" val="20000"/>
                    </a:ext>
                  </a:extLst>
                </a:gridCol>
                <a:gridCol w="5068888">
                  <a:extLst>
                    <a:ext uri="{9D8B030D-6E8A-4147-A177-3AD203B41FA5}">
                      <a16:colId xmlns:a16="http://schemas.microsoft.com/office/drawing/2014/main" val="20001"/>
                    </a:ext>
                  </a:extLst>
                </a:gridCol>
              </a:tblGrid>
              <a:tr h="990601">
                <a:tc>
                  <a:txBody>
                    <a:bodyPr/>
                    <a:lstStyle/>
                    <a:p>
                      <a:pPr algn="ct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Tên</a:t>
                      </a:r>
                      <a:r>
                        <a:rPr lang="en-US" sz="3200" b="1" spc="-60" dirty="0">
                          <a:solidFill>
                            <a:schemeClr val="tx1"/>
                          </a:solidFill>
                          <a:latin typeface="#9Slide02 Noi dung dai" panose="02000000000000000000" pitchFamily="2" charset="0"/>
                          <a:ea typeface="#9Slide02 Noi dung dai" panose="02000000000000000000" pitchFamily="2" charset="0"/>
                          <a:cs typeface="Times New Roman" pitchFamily="18" charset="0"/>
                        </a:rPr>
                        <a:t> </a:t>
                      </a: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riêng</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Quy</a:t>
                      </a:r>
                      <a:r>
                        <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tắc</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505199">
                <a:tc>
                  <a:txBody>
                    <a:bodyPr/>
                    <a:lstStyle/>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Khổng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Tử</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Chu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Văn</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Vương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Ngũ</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Đế</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Chu</a:t>
                      </a: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Cửu</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Phủ</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Khương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Thái</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Công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9Slide02 Noi dung dai" panose="02000000000000000000" pitchFamily="2" charset="0"/>
                        <a:ea typeface="#9Slide02 Noi dung dai" panose="02000000000000000000" pitchFamily="2"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62FA3927-8376-4007-9A8B-B5A9996E27D5}"/>
              </a:ext>
            </a:extLst>
          </p:cNvPr>
          <p:cNvSpPr txBox="1"/>
          <p:nvPr/>
        </p:nvSpPr>
        <p:spPr>
          <a:xfrm>
            <a:off x="1905000" y="457200"/>
            <a:ext cx="9368270" cy="666786"/>
          </a:xfrm>
          <a:prstGeom prst="rect">
            <a:avLst/>
          </a:prstGeom>
          <a:noFill/>
          <a:ln w="19050">
            <a:solidFill>
              <a:srgbClr val="E50B5E"/>
            </a:solidFill>
            <a:prstDash val="lgDash"/>
          </a:ln>
        </p:spPr>
        <p:txBody>
          <a:bodyPr wrap="none" rtlCol="0">
            <a:spAutoFit/>
          </a:bodyPr>
          <a:lstStyle/>
          <a:p>
            <a:pPr algn="ctr"/>
            <a:r>
              <a:rPr lang="en-US" sz="3733">
                <a:solidFill>
                  <a:srgbClr val="002060"/>
                </a:solidFill>
              </a:rPr>
              <a:t>N</a:t>
            </a:r>
            <a:r>
              <a:rPr lang="vi-VN" sz="3733">
                <a:solidFill>
                  <a:srgbClr val="002060"/>
                </a:solidFill>
              </a:rPr>
              <a:t>hững tên riêng đó được viết như thế</a:t>
            </a:r>
            <a:r>
              <a:rPr lang="en-US" sz="3733">
                <a:solidFill>
                  <a:srgbClr val="002060"/>
                </a:solidFill>
              </a:rPr>
              <a:t> nào?</a:t>
            </a:r>
            <a:r>
              <a:rPr lang="vi-VN" sz="3733">
                <a:solidFill>
                  <a:srgbClr val="002060"/>
                </a:solidFill>
              </a:rPr>
              <a:t> </a:t>
            </a:r>
            <a:endParaRPr lang="en-US" sz="3733" dirty="0">
              <a:solidFill>
                <a:srgbClr val="002060"/>
              </a:solidFill>
            </a:endParaRPr>
          </a:p>
        </p:txBody>
      </p:sp>
    </p:spTree>
    <p:extLst>
      <p:ext uri="{BB962C8B-B14F-4D97-AF65-F5344CB8AC3E}">
        <p14:creationId xmlns:p14="http://schemas.microsoft.com/office/powerpoint/2010/main" val="142195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62BFF0-ECA8-4EB5-8A2E-3A1F82D4F6B2}"/>
              </a:ext>
            </a:extLst>
          </p:cNvPr>
          <p:cNvSpPr txBox="1"/>
          <p:nvPr/>
        </p:nvSpPr>
        <p:spPr>
          <a:xfrm>
            <a:off x="1905000" y="457200"/>
            <a:ext cx="9368270" cy="666786"/>
          </a:xfrm>
          <a:prstGeom prst="rect">
            <a:avLst/>
          </a:prstGeom>
          <a:noFill/>
          <a:ln w="19050">
            <a:solidFill>
              <a:srgbClr val="E50B5E"/>
            </a:solidFill>
            <a:prstDash val="lgDash"/>
          </a:ln>
        </p:spPr>
        <p:txBody>
          <a:bodyPr wrap="none" rtlCol="0">
            <a:spAutoFit/>
          </a:bodyPr>
          <a:lstStyle/>
          <a:p>
            <a:pPr algn="ctr"/>
            <a:r>
              <a:rPr lang="en-US" sz="3733">
                <a:solidFill>
                  <a:srgbClr val="002060"/>
                </a:solidFill>
              </a:rPr>
              <a:t>N</a:t>
            </a:r>
            <a:r>
              <a:rPr lang="vi-VN" sz="3733">
                <a:solidFill>
                  <a:srgbClr val="002060"/>
                </a:solidFill>
              </a:rPr>
              <a:t>hững tên riêng đó được viết như thế</a:t>
            </a:r>
            <a:r>
              <a:rPr lang="en-US" sz="3733">
                <a:solidFill>
                  <a:srgbClr val="002060"/>
                </a:solidFill>
              </a:rPr>
              <a:t> nào?</a:t>
            </a:r>
            <a:r>
              <a:rPr lang="vi-VN" sz="3733">
                <a:solidFill>
                  <a:srgbClr val="002060"/>
                </a:solidFill>
              </a:rPr>
              <a:t> </a:t>
            </a:r>
            <a:endParaRPr lang="en-US" sz="3733" dirty="0">
              <a:solidFill>
                <a:srgbClr val="002060"/>
              </a:solidFill>
            </a:endParaRPr>
          </a:p>
        </p:txBody>
      </p:sp>
      <p:graphicFrame>
        <p:nvGraphicFramePr>
          <p:cNvPr id="4" name="Table 3">
            <a:extLst>
              <a:ext uri="{FF2B5EF4-FFF2-40B4-BE49-F238E27FC236}">
                <a16:creationId xmlns:a16="http://schemas.microsoft.com/office/drawing/2014/main" id="{C02FD055-3F87-46F0-821B-E37164606429}"/>
              </a:ext>
            </a:extLst>
          </p:cNvPr>
          <p:cNvGraphicFramePr>
            <a:graphicFrameLocks noGrp="1"/>
          </p:cNvGraphicFramePr>
          <p:nvPr>
            <p:extLst>
              <p:ext uri="{D42A27DB-BD31-4B8C-83A1-F6EECF244321}">
                <p14:modId xmlns:p14="http://schemas.microsoft.com/office/powerpoint/2010/main" val="180242405"/>
              </p:ext>
            </p:extLst>
          </p:nvPr>
        </p:nvGraphicFramePr>
        <p:xfrm>
          <a:off x="990600" y="1524000"/>
          <a:ext cx="10439400" cy="449580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990601">
                <a:tc>
                  <a:txBody>
                    <a:bodyPr/>
                    <a:lstStyle/>
                    <a:p>
                      <a:pPr algn="ct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Tên</a:t>
                      </a:r>
                      <a:r>
                        <a:rPr lang="en-US" sz="3200" b="1" spc="-60" baseline="0" dirty="0">
                          <a:solidFill>
                            <a:schemeClr val="tx1"/>
                          </a:solidFill>
                          <a:latin typeface="#9Slide02 Noi dung dai" panose="02000000000000000000" pitchFamily="2" charset="0"/>
                          <a:ea typeface="#9Slide02 Noi dung dai" panose="02000000000000000000" pitchFamily="2" charset="0"/>
                          <a:cs typeface="Times New Roman" pitchFamily="18" charset="0"/>
                        </a:rPr>
                        <a:t> </a:t>
                      </a: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riêng</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Quy</a:t>
                      </a:r>
                      <a:r>
                        <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tắc</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505199">
                <a:tc>
                  <a:txBody>
                    <a:bodyPr/>
                    <a:lstStyle/>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K</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hổng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T</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ử</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hu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V</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ăn</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V</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ương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N</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gũ</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Đ</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ế</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hu</a:t>
                      </a: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ửu</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P</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hủ</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K</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hương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T</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hái</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ông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sz="3200" dirty="0">
                        <a:latin typeface="#9Slide02 Noi dung dai" panose="02000000000000000000" pitchFamily="2" charset="0"/>
                        <a:ea typeface="#9Slide02 Noi dung dai" panose="02000000000000000000" pitchFamily="2"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043BA6D2-4A76-4BBF-89A7-457513DAE8F0}"/>
              </a:ext>
            </a:extLst>
          </p:cNvPr>
          <p:cNvSpPr txBox="1"/>
          <p:nvPr/>
        </p:nvSpPr>
        <p:spPr>
          <a:xfrm>
            <a:off x="6096000" y="2836618"/>
            <a:ext cx="5105400" cy="2462213"/>
          </a:xfrm>
          <a:prstGeom prst="rect">
            <a:avLst/>
          </a:prstGeom>
          <a:noFill/>
        </p:spPr>
        <p:txBody>
          <a:bodyPr wrap="square" lIns="0" tIns="0" rIns="0" bIns="0" rtlCol="0">
            <a:spAutoFit/>
          </a:bodyPr>
          <a:lstStyle/>
          <a:p>
            <a:pPr algn="just"/>
            <a:r>
              <a:rPr lang="en-US" sz="3200">
                <a:solidFill>
                  <a:srgbClr val="0000CC"/>
                </a:solidFill>
                <a:latin typeface="#9Slide02 Noi dung dai" panose="02000000000000000000" pitchFamily="2" charset="0"/>
                <a:ea typeface="#9Slide02 Noi dung dai" panose="02000000000000000000" pitchFamily="2" charset="0"/>
                <a:cs typeface="Times New Roman" panose="02020603050405020304" pitchFamily="18" charset="0"/>
              </a:rPr>
              <a:t>Những tên riêng đó đều được </a:t>
            </a:r>
            <a:r>
              <a:rPr lang="en-US" sz="3200">
                <a:solidFill>
                  <a:srgbClr val="FF0000"/>
                </a:solidFill>
                <a:latin typeface="#9Slide02 Noi dung dai" panose="02000000000000000000" pitchFamily="2" charset="0"/>
                <a:ea typeface="#9Slide02 Noi dung dai" panose="02000000000000000000" pitchFamily="2" charset="0"/>
                <a:cs typeface="Times New Roman" panose="02020603050405020304" pitchFamily="18" charset="0"/>
              </a:rPr>
              <a:t>viết hoa chữ cái đầu của mỗi tiếng.</a:t>
            </a:r>
            <a:r>
              <a:rPr lang="en-US" sz="3200" baseline="0">
                <a:solidFill>
                  <a:srgbClr val="FF0000"/>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a:solidFill>
                  <a:srgbClr val="0000CC"/>
                </a:solidFill>
                <a:latin typeface="#9Slide02 Noi dung dai" panose="02000000000000000000" pitchFamily="2" charset="0"/>
                <a:ea typeface="#9Slide02 Noi dung dai" panose="02000000000000000000" pitchFamily="2" charset="0"/>
                <a:cs typeface="Times New Roman" panose="02020603050405020304" pitchFamily="18" charset="0"/>
              </a:rPr>
              <a:t>Vì là tên riêng nước ngoài nhưng được phiên âm theo âm </a:t>
            </a:r>
            <a:r>
              <a:rPr lang="en-US" sz="3200">
                <a:solidFill>
                  <a:srgbClr val="FF0000"/>
                </a:solidFill>
                <a:latin typeface="#9Slide02 Noi dung dai" panose="02000000000000000000" pitchFamily="2" charset="0"/>
                <a:ea typeface="#9Slide02 Noi dung dai" panose="02000000000000000000" pitchFamily="2" charset="0"/>
                <a:cs typeface="Times New Roman" panose="02020603050405020304" pitchFamily="18" charset="0"/>
              </a:rPr>
              <a:t>Hán Việt.</a:t>
            </a:r>
            <a:endParaRPr lang="en-US" sz="3200">
              <a:solidFill>
                <a:schemeClr val="tx1">
                  <a:lumMod val="50000"/>
                  <a:lumOff val="50000"/>
                </a:schemeClr>
              </a:solidFill>
              <a:latin typeface="#9Slide02 Noi dung dai" panose="02000000000000000000" pitchFamily="2" charset="0"/>
              <a:ea typeface="#9Slide02 Noi dung dai" panose="02000000000000000000" pitchFamily="2" charset="0"/>
            </a:endParaRPr>
          </a:p>
        </p:txBody>
      </p:sp>
    </p:spTree>
    <p:extLst>
      <p:ext uri="{BB962C8B-B14F-4D97-AF65-F5344CB8AC3E}">
        <p14:creationId xmlns:p14="http://schemas.microsoft.com/office/powerpoint/2010/main" val="200452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id="{72F4D95E-DB23-45A2-85DF-EC26158167D6}"/>
              </a:ext>
            </a:extLst>
          </p:cNvPr>
          <p:cNvSpPr/>
          <p:nvPr/>
        </p:nvSpPr>
        <p:spPr>
          <a:xfrm>
            <a:off x="1936105" y="711347"/>
            <a:ext cx="9037316" cy="1327554"/>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buClrTx/>
              <a:defRPr/>
            </a:pP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Em</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có</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nhận</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xét</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gì</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về</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tính</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cách</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của</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anh</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chàng</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mê</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đồ</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cổ</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a:t>
            </a:r>
            <a:endParaRPr lang="zh-CN" altLang="en-US" sz="3733" kern="1200" dirty="0">
              <a:solidFill>
                <a:srgbClr val="002060"/>
              </a:solidFill>
              <a:latin typeface="UTM Alexander" panose="02040603050506020204" pitchFamily="18" charset="0"/>
              <a:ea typeface="黑体" panose="02010609060101010101" pitchFamily="49" charset="-122"/>
              <a:cs typeface="Pattaya" panose="00000500000000000000" pitchFamily="2" charset="-34"/>
            </a:endParaRPr>
          </a:p>
        </p:txBody>
      </p:sp>
      <p:grpSp>
        <p:nvGrpSpPr>
          <p:cNvPr id="22" name="Group 21">
            <a:extLst>
              <a:ext uri="{FF2B5EF4-FFF2-40B4-BE49-F238E27FC236}">
                <a16:creationId xmlns:a16="http://schemas.microsoft.com/office/drawing/2014/main" id="{675260A3-A24D-4E9C-9623-3342842BA507}"/>
              </a:ext>
            </a:extLst>
          </p:cNvPr>
          <p:cNvGrpSpPr/>
          <p:nvPr/>
        </p:nvGrpSpPr>
        <p:grpSpPr>
          <a:xfrm>
            <a:off x="1565804" y="2261939"/>
            <a:ext cx="9113808" cy="4100124"/>
            <a:chOff x="1519474" y="1696454"/>
            <a:chExt cx="4923878" cy="3075093"/>
          </a:xfrm>
        </p:grpSpPr>
        <p:sp>
          <p:nvSpPr>
            <p:cNvPr id="23" name="Double Wave 22">
              <a:extLst>
                <a:ext uri="{FF2B5EF4-FFF2-40B4-BE49-F238E27FC236}">
                  <a16:creationId xmlns:a16="http://schemas.microsoft.com/office/drawing/2014/main" id="{8F93538A-69E7-4F55-8A07-516F210CE1F0}"/>
                </a:ext>
              </a:extLst>
            </p:cNvPr>
            <p:cNvSpPr/>
            <p:nvPr/>
          </p:nvSpPr>
          <p:spPr>
            <a:xfrm>
              <a:off x="1519474" y="1696454"/>
              <a:ext cx="4923878" cy="3075093"/>
            </a:xfrm>
            <a:prstGeom prst="doubleWave">
              <a:avLst>
                <a:gd name="adj1" fmla="val 6250"/>
                <a:gd name="adj2" fmla="val 595"/>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89" dirty="0"/>
            </a:p>
          </p:txBody>
        </p:sp>
        <p:sp>
          <p:nvSpPr>
            <p:cNvPr id="24" name="TextBox 23">
              <a:extLst>
                <a:ext uri="{FF2B5EF4-FFF2-40B4-BE49-F238E27FC236}">
                  <a16:creationId xmlns:a16="http://schemas.microsoft.com/office/drawing/2014/main" id="{3AFA09D2-FDEB-4126-8E53-FBC12406A668}"/>
                </a:ext>
              </a:extLst>
            </p:cNvPr>
            <p:cNvSpPr txBox="1"/>
            <p:nvPr/>
          </p:nvSpPr>
          <p:spPr>
            <a:xfrm>
              <a:off x="1641026" y="1955671"/>
              <a:ext cx="4700286" cy="2531703"/>
            </a:xfrm>
            <a:prstGeom prst="rect">
              <a:avLst/>
            </a:prstGeom>
            <a:noFill/>
          </p:spPr>
          <p:txBody>
            <a:bodyPr wrap="square" rtlCol="0">
              <a:spAutoFit/>
            </a:bodyPr>
            <a:lstStyle/>
            <a:p>
              <a:pPr algn="just"/>
              <a:r>
                <a:rPr lang="en-US" sz="4267">
                  <a:solidFill>
                    <a:srgbClr val="002060"/>
                  </a:solidFill>
                  <a:latin typeface="Calibri" panose="020F0502020204030204" pitchFamily="34" charset="0"/>
                  <a:cs typeface="Calibri" panose="020F0502020204030204" pitchFamily="34" charset="0"/>
                </a:rPr>
                <a:t>Anh chàng mê đồ cổ là kẻ gàn dở, mù quáng, bán hết nhà cửa để mua đồ cổ, trắng tay mà vẫn không xin cơm, xin gạo mà chỉ xin tiền Cửu Phủ từ đời Khương Thái Công.</a:t>
              </a:r>
              <a:endParaRPr lang="en-US" sz="4267" dirty="0">
                <a:solidFill>
                  <a:srgbClr val="00206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8887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576519FF-670C-48E8-B3DE-88472D660FBA}"/>
              </a:ext>
            </a:extLst>
          </p:cNvPr>
          <p:cNvPicPr>
            <a:picLocks noChangeAspect="1"/>
          </p:cNvPicPr>
          <p:nvPr/>
        </p:nvPicPr>
        <p:blipFill>
          <a:blip r:embed="rId4"/>
          <a:stretch>
            <a:fillRect/>
          </a:stretch>
        </p:blipFill>
        <p:spPr>
          <a:xfrm>
            <a:off x="0" y="0"/>
            <a:ext cx="12192000" cy="6858000"/>
          </a:xfrm>
          <a:prstGeom prst="rect">
            <a:avLst/>
          </a:prstGeom>
        </p:spPr>
      </p:pic>
      <p:grpSp>
        <p:nvGrpSpPr>
          <p:cNvPr id="3" name="Google Shape;2843;p48">
            <a:extLst>
              <a:ext uri="{FF2B5EF4-FFF2-40B4-BE49-F238E27FC236}">
                <a16:creationId xmlns:a16="http://schemas.microsoft.com/office/drawing/2014/main" id="{BA1AD72D-EA0F-4B58-8818-3584F5215D99}"/>
              </a:ext>
            </a:extLst>
          </p:cNvPr>
          <p:cNvGrpSpPr/>
          <p:nvPr/>
        </p:nvGrpSpPr>
        <p:grpSpPr>
          <a:xfrm rot="19671070" flipH="1">
            <a:off x="1484975" y="3860990"/>
            <a:ext cx="439600" cy="913400"/>
            <a:chOff x="7212850" y="2109375"/>
            <a:chExt cx="439600" cy="913400"/>
          </a:xfrm>
        </p:grpSpPr>
        <p:sp>
          <p:nvSpPr>
            <p:cNvPr id="4" name="Google Shape;2844;p48">
              <a:extLst>
                <a:ext uri="{FF2B5EF4-FFF2-40B4-BE49-F238E27FC236}">
                  <a16:creationId xmlns:a16="http://schemas.microsoft.com/office/drawing/2014/main" id="{F4F3F98B-A018-4CAB-8445-E87BF3B9FDAE}"/>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45;p48">
              <a:extLst>
                <a:ext uri="{FF2B5EF4-FFF2-40B4-BE49-F238E27FC236}">
                  <a16:creationId xmlns:a16="http://schemas.microsoft.com/office/drawing/2014/main" id="{2B971B0D-6646-466B-BE8C-2E32ACBC6347}"/>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46;p48">
              <a:extLst>
                <a:ext uri="{FF2B5EF4-FFF2-40B4-BE49-F238E27FC236}">
                  <a16:creationId xmlns:a16="http://schemas.microsoft.com/office/drawing/2014/main" id="{DD7E77A5-8154-4C4D-B21F-7AF4CEAE575E}"/>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47;p48">
              <a:extLst>
                <a:ext uri="{FF2B5EF4-FFF2-40B4-BE49-F238E27FC236}">
                  <a16:creationId xmlns:a16="http://schemas.microsoft.com/office/drawing/2014/main" id="{7294D94A-11E1-4F95-8702-79BCC2C032C0}"/>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843;p48">
            <a:extLst>
              <a:ext uri="{FF2B5EF4-FFF2-40B4-BE49-F238E27FC236}">
                <a16:creationId xmlns:a16="http://schemas.microsoft.com/office/drawing/2014/main" id="{71466754-B89E-4638-A64F-0B913529D1C8}"/>
              </a:ext>
            </a:extLst>
          </p:cNvPr>
          <p:cNvGrpSpPr/>
          <p:nvPr/>
        </p:nvGrpSpPr>
        <p:grpSpPr>
          <a:xfrm rot="20129724" flipH="1">
            <a:off x="1397225" y="2594946"/>
            <a:ext cx="439600" cy="913400"/>
            <a:chOff x="7212850" y="2109375"/>
            <a:chExt cx="439600" cy="913400"/>
          </a:xfrm>
        </p:grpSpPr>
        <p:sp>
          <p:nvSpPr>
            <p:cNvPr id="9" name="Google Shape;2844;p48">
              <a:extLst>
                <a:ext uri="{FF2B5EF4-FFF2-40B4-BE49-F238E27FC236}">
                  <a16:creationId xmlns:a16="http://schemas.microsoft.com/office/drawing/2014/main" id="{6932E6D1-2527-4991-8FAD-955AD80B861C}"/>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45;p48">
              <a:extLst>
                <a:ext uri="{FF2B5EF4-FFF2-40B4-BE49-F238E27FC236}">
                  <a16:creationId xmlns:a16="http://schemas.microsoft.com/office/drawing/2014/main" id="{1E4C45CD-D265-494E-8FAC-20B4161C6EF4}"/>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46;p48">
              <a:extLst>
                <a:ext uri="{FF2B5EF4-FFF2-40B4-BE49-F238E27FC236}">
                  <a16:creationId xmlns:a16="http://schemas.microsoft.com/office/drawing/2014/main" id="{33E0CFC2-9998-4738-95EE-89774F84CB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47;p48">
              <a:extLst>
                <a:ext uri="{FF2B5EF4-FFF2-40B4-BE49-F238E27FC236}">
                  <a16:creationId xmlns:a16="http://schemas.microsoft.com/office/drawing/2014/main" id="{6FACED33-A779-44FE-98CE-FCD44CE393AA}"/>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843;p48">
            <a:extLst>
              <a:ext uri="{FF2B5EF4-FFF2-40B4-BE49-F238E27FC236}">
                <a16:creationId xmlns:a16="http://schemas.microsoft.com/office/drawing/2014/main" id="{9BE04060-2C10-421D-8254-E2B788F9292B}"/>
              </a:ext>
            </a:extLst>
          </p:cNvPr>
          <p:cNvGrpSpPr/>
          <p:nvPr/>
        </p:nvGrpSpPr>
        <p:grpSpPr>
          <a:xfrm rot="20129724" flipH="1">
            <a:off x="1575933" y="1599731"/>
            <a:ext cx="439600" cy="913400"/>
            <a:chOff x="7212850" y="2109375"/>
            <a:chExt cx="439600" cy="913400"/>
          </a:xfrm>
        </p:grpSpPr>
        <p:sp>
          <p:nvSpPr>
            <p:cNvPr id="14" name="Google Shape;2844;p48">
              <a:extLst>
                <a:ext uri="{FF2B5EF4-FFF2-40B4-BE49-F238E27FC236}">
                  <a16:creationId xmlns:a16="http://schemas.microsoft.com/office/drawing/2014/main" id="{A8DD2597-2648-468C-8205-D9D42D3B45A6}"/>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45;p48">
              <a:extLst>
                <a:ext uri="{FF2B5EF4-FFF2-40B4-BE49-F238E27FC236}">
                  <a16:creationId xmlns:a16="http://schemas.microsoft.com/office/drawing/2014/main" id="{7F9CB1C4-0CFF-45F4-9920-1A9E5C66CC48}"/>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46;p48">
              <a:extLst>
                <a:ext uri="{FF2B5EF4-FFF2-40B4-BE49-F238E27FC236}">
                  <a16:creationId xmlns:a16="http://schemas.microsoft.com/office/drawing/2014/main" id="{15E4B862-D387-4D1E-AEC4-0AEF27F26F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47;p48">
              <a:extLst>
                <a:ext uri="{FF2B5EF4-FFF2-40B4-BE49-F238E27FC236}">
                  <a16:creationId xmlns:a16="http://schemas.microsoft.com/office/drawing/2014/main" id="{E4FFF589-5B80-4C5A-90A0-AB24DABE1101}"/>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组合 49">
            <a:extLst>
              <a:ext uri="{FF2B5EF4-FFF2-40B4-BE49-F238E27FC236}">
                <a16:creationId xmlns:a16="http://schemas.microsoft.com/office/drawing/2014/main" id="{E23B4D16-B1B7-40C5-A2E9-E4B709A65595}"/>
              </a:ext>
            </a:extLst>
          </p:cNvPr>
          <p:cNvGrpSpPr/>
          <p:nvPr/>
        </p:nvGrpSpPr>
        <p:grpSpPr>
          <a:xfrm>
            <a:off x="4196603" y="228600"/>
            <a:ext cx="3798793" cy="1058876"/>
            <a:chOff x="1371601" y="3098340"/>
            <a:chExt cx="2905327" cy="2180491"/>
          </a:xfrm>
        </p:grpSpPr>
        <p:grpSp>
          <p:nvGrpSpPr>
            <p:cNvPr id="19" name="组合 1">
              <a:extLst>
                <a:ext uri="{FF2B5EF4-FFF2-40B4-BE49-F238E27FC236}">
                  <a16:creationId xmlns:a16="http://schemas.microsoft.com/office/drawing/2014/main" id="{DA9238FE-591C-4122-B87A-8EA3F84A8E73}"/>
                </a:ext>
              </a:extLst>
            </p:cNvPr>
            <p:cNvGrpSpPr/>
            <p:nvPr/>
          </p:nvGrpSpPr>
          <p:grpSpPr>
            <a:xfrm>
              <a:off x="1371601" y="3098340"/>
              <a:ext cx="2905327" cy="2180491"/>
              <a:chOff x="1371601" y="3288840"/>
              <a:chExt cx="2905327" cy="2180491"/>
            </a:xfrm>
          </p:grpSpPr>
          <p:sp>
            <p:nvSpPr>
              <p:cNvPr id="21" name="MH_Other_16">
                <a:extLst>
                  <a:ext uri="{FF2B5EF4-FFF2-40B4-BE49-F238E27FC236}">
                    <a16:creationId xmlns:a16="http://schemas.microsoft.com/office/drawing/2014/main" id="{115C10C7-FBAE-46A6-AFE9-8CDA1986198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MH_SubTitle_1">
                <a:extLst>
                  <a:ext uri="{FF2B5EF4-FFF2-40B4-BE49-F238E27FC236}">
                    <a16:creationId xmlns:a16="http://schemas.microsoft.com/office/drawing/2014/main" id="{13E702C4-A901-414D-A93E-61A18EF0A4CF}"/>
                  </a:ext>
                </a:extLst>
              </p:cNvPr>
              <p:cNvSpPr>
                <a:spLocks/>
              </p:cNvSpPr>
              <p:nvPr>
                <p:custDataLst>
                  <p:tags r:id="rId2"/>
                </p:custDataLst>
              </p:nvPr>
            </p:nvSpPr>
            <p:spPr bwMode="auto">
              <a:xfrm>
                <a:off x="1505386" y="3438598"/>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en-US" altLang="zh-CN" sz="4000" b="1">
                    <a:solidFill>
                      <a:schemeClr val="accent6">
                        <a:lumMod val="75000"/>
                      </a:schemeClr>
                    </a:solidFill>
                    <a:latin typeface="UTM Alexander" panose="02040603050506020204" pitchFamily="18" charset="0"/>
                    <a:ea typeface="+mn-ea"/>
                    <a:cs typeface="Pattaya" panose="00000500000000000000" pitchFamily="2" charset="-34"/>
                  </a:rPr>
                  <a:t>Mục tiêu</a:t>
                </a:r>
                <a:endParaRPr lang="zh-CN" altLang="en-US" sz="4000" b="1" dirty="0">
                  <a:solidFill>
                    <a:schemeClr val="accent6">
                      <a:lumMod val="75000"/>
                    </a:schemeClr>
                  </a:solidFill>
                  <a:latin typeface="UTM Alexander" panose="02040603050506020204" pitchFamily="18" charset="0"/>
                  <a:ea typeface="+mn-ea"/>
                  <a:cs typeface="Pattaya" panose="00000500000000000000" pitchFamily="2" charset="-34"/>
                </a:endParaRPr>
              </a:p>
            </p:txBody>
          </p:sp>
        </p:grpSp>
        <p:sp>
          <p:nvSpPr>
            <p:cNvPr id="20" name="文本框 31">
              <a:extLst>
                <a:ext uri="{FF2B5EF4-FFF2-40B4-BE49-F238E27FC236}">
                  <a16:creationId xmlns:a16="http://schemas.microsoft.com/office/drawing/2014/main" id="{13899EC5-83D1-4A4A-B280-8A2439FB6697}"/>
                </a:ext>
              </a:extLst>
            </p:cNvPr>
            <p:cNvSpPr txBox="1"/>
            <p:nvPr/>
          </p:nvSpPr>
          <p:spPr>
            <a:xfrm>
              <a:off x="1765670" y="4032014"/>
              <a:ext cx="2049297" cy="456606"/>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23" name="Group 22">
            <a:extLst>
              <a:ext uri="{FF2B5EF4-FFF2-40B4-BE49-F238E27FC236}">
                <a16:creationId xmlns:a16="http://schemas.microsoft.com/office/drawing/2014/main" id="{18CE907F-97D8-4635-826B-F8A87F6701D2}"/>
              </a:ext>
            </a:extLst>
          </p:cNvPr>
          <p:cNvGrpSpPr/>
          <p:nvPr/>
        </p:nvGrpSpPr>
        <p:grpSpPr>
          <a:xfrm>
            <a:off x="1950497" y="1815987"/>
            <a:ext cx="8775298" cy="863880"/>
            <a:chOff x="2130789" y="1294899"/>
            <a:chExt cx="9735629" cy="1576503"/>
          </a:xfrm>
        </p:grpSpPr>
        <p:sp>
          <p:nvSpPr>
            <p:cNvPr id="24" name="圆角矩形 7">
              <a:extLst>
                <a:ext uri="{FF2B5EF4-FFF2-40B4-BE49-F238E27FC236}">
                  <a16:creationId xmlns:a16="http://schemas.microsoft.com/office/drawing/2014/main" id="{346BA64C-4F17-40C9-A35A-31F6A405B604}"/>
                </a:ext>
              </a:extLst>
            </p:cNvPr>
            <p:cNvSpPr/>
            <p:nvPr/>
          </p:nvSpPr>
          <p:spPr>
            <a:xfrm>
              <a:off x="2130789" y="1294899"/>
              <a:ext cx="9341419"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Nghe</a:t>
              </a: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viết đúng bài </a:t>
              </a: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chính tả</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5" name="矩形 39">
              <a:extLst>
                <a:ext uri="{FF2B5EF4-FFF2-40B4-BE49-F238E27FC236}">
                  <a16:creationId xmlns:a16="http://schemas.microsoft.com/office/drawing/2014/main" id="{244CED55-CF49-4CC9-B96B-F9E1E7D0BF30}"/>
                </a:ext>
              </a:extLst>
            </p:cNvPr>
            <p:cNvSpPr>
              <a:spLocks noChangeArrowheads="1"/>
            </p:cNvSpPr>
            <p:nvPr/>
          </p:nvSpPr>
          <p:spPr bwMode="auto">
            <a:xfrm>
              <a:off x="2209800" y="1504685"/>
              <a:ext cx="9656618" cy="136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6" name="Group 25">
            <a:extLst>
              <a:ext uri="{FF2B5EF4-FFF2-40B4-BE49-F238E27FC236}">
                <a16:creationId xmlns:a16="http://schemas.microsoft.com/office/drawing/2014/main" id="{97A78443-1216-45CF-A0C4-09D39A3AE9D2}"/>
              </a:ext>
            </a:extLst>
          </p:cNvPr>
          <p:cNvGrpSpPr/>
          <p:nvPr/>
        </p:nvGrpSpPr>
        <p:grpSpPr>
          <a:xfrm>
            <a:off x="1737653" y="2964081"/>
            <a:ext cx="9066779" cy="883392"/>
            <a:chOff x="2130789" y="1294899"/>
            <a:chExt cx="9735629" cy="1378182"/>
          </a:xfrm>
        </p:grpSpPr>
        <p:sp>
          <p:nvSpPr>
            <p:cNvPr id="27" name="圆角矩形 7">
              <a:extLst>
                <a:ext uri="{FF2B5EF4-FFF2-40B4-BE49-F238E27FC236}">
                  <a16:creationId xmlns:a16="http://schemas.microsoft.com/office/drawing/2014/main" id="{22CBFFDA-6635-4592-887A-3621F83A56CD}"/>
                </a:ext>
              </a:extLst>
            </p:cNvPr>
            <p:cNvSpPr/>
            <p:nvPr/>
          </p:nvSpPr>
          <p:spPr>
            <a:xfrm>
              <a:off x="2130789" y="1294899"/>
              <a:ext cx="94397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6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a:t>
              </a:r>
              <a:r>
                <a:rPr lang="vi-VN" altLang="zh-CN" sz="26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ìm được các tên riêng trong </a:t>
              </a:r>
              <a:r>
                <a:rPr lang="en-US" altLang="zh-CN" sz="2600" kern="1200" dirty="0" err="1">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mẩu</a:t>
              </a:r>
              <a:r>
                <a:rPr lang="en-US" altLang="zh-CN" sz="26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en-US" altLang="zh-CN" sz="2600" dirty="0" err="1">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ch</a:t>
              </a:r>
              <a:r>
                <a:rPr lang="vi-VN" altLang="zh-CN" sz="26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uyện </a:t>
              </a:r>
              <a:r>
                <a:rPr lang="vi-VN" altLang="zh-CN" sz="2600" i="1"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Dân chơi đồ cổ</a:t>
              </a:r>
              <a:endParaRPr kumimoji="0" lang="zh-CN" altLang="en-US" sz="2600" i="1"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8" name="矩形 39">
              <a:extLst>
                <a:ext uri="{FF2B5EF4-FFF2-40B4-BE49-F238E27FC236}">
                  <a16:creationId xmlns:a16="http://schemas.microsoft.com/office/drawing/2014/main" id="{83FEE098-B714-4741-A1A2-C85229CF8D0A}"/>
                </a:ext>
              </a:extLst>
            </p:cNvPr>
            <p:cNvSpPr>
              <a:spLocks noChangeArrowheads="1"/>
            </p:cNvSpPr>
            <p:nvPr/>
          </p:nvSpPr>
          <p:spPr bwMode="auto">
            <a:xfrm>
              <a:off x="2209800" y="1504684"/>
              <a:ext cx="9656618" cy="116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9" name="Group 28">
            <a:extLst>
              <a:ext uri="{FF2B5EF4-FFF2-40B4-BE49-F238E27FC236}">
                <a16:creationId xmlns:a16="http://schemas.microsoft.com/office/drawing/2014/main" id="{048DFA09-FA74-405B-82B6-E6B740A2DA6B}"/>
              </a:ext>
            </a:extLst>
          </p:cNvPr>
          <p:cNvGrpSpPr/>
          <p:nvPr/>
        </p:nvGrpSpPr>
        <p:grpSpPr>
          <a:xfrm>
            <a:off x="1853244" y="4216249"/>
            <a:ext cx="8618193" cy="798202"/>
            <a:chOff x="2209800" y="1451658"/>
            <a:chExt cx="9656618" cy="858907"/>
          </a:xfrm>
        </p:grpSpPr>
        <p:sp>
          <p:nvSpPr>
            <p:cNvPr id="30" name="圆角矩形 7">
              <a:extLst>
                <a:ext uri="{FF2B5EF4-FFF2-40B4-BE49-F238E27FC236}">
                  <a16:creationId xmlns:a16="http://schemas.microsoft.com/office/drawing/2014/main" id="{BC1F681B-5809-48A6-B353-94410A7FB507}"/>
                </a:ext>
              </a:extLst>
            </p:cNvPr>
            <p:cNvSpPr/>
            <p:nvPr/>
          </p:nvSpPr>
          <p:spPr>
            <a:xfrm>
              <a:off x="2217745" y="1451658"/>
              <a:ext cx="9439783"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Nêu</a:t>
              </a: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được quy tắc viết hoa tên riêng</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31" name="矩形 39">
              <a:extLst>
                <a:ext uri="{FF2B5EF4-FFF2-40B4-BE49-F238E27FC236}">
                  <a16:creationId xmlns:a16="http://schemas.microsoft.com/office/drawing/2014/main" id="{BCCDA821-9304-49EF-9E5A-59AD5997427D}"/>
                </a:ext>
              </a:extLst>
            </p:cNvPr>
            <p:cNvSpPr>
              <a:spLocks noChangeArrowheads="1"/>
            </p:cNvSpPr>
            <p:nvPr/>
          </p:nvSpPr>
          <p:spPr bwMode="auto">
            <a:xfrm>
              <a:off x="2209800" y="1504685"/>
              <a:ext cx="9656618" cy="80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pic>
        <p:nvPicPr>
          <p:cNvPr id="32" name="Picture 2" descr="Green Tick Icon Png, Cliparts &amp;amp; Cartoons - Jing.fm">
            <a:extLst>
              <a:ext uri="{FF2B5EF4-FFF2-40B4-BE49-F238E27FC236}">
                <a16:creationId xmlns:a16="http://schemas.microsoft.com/office/drawing/2014/main" id="{BF2F8DA7-E271-406F-8AB8-F0A150674FD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75098" y="1778341"/>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id="{2F6F9655-2ED5-4BED-8A34-27E89FCF508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92112" y="2990804"/>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Green Tick Icon Png, Cliparts &amp;amp; Cartoons - Jing.fm">
            <a:extLst>
              <a:ext uri="{FF2B5EF4-FFF2-40B4-BE49-F238E27FC236}">
                <a16:creationId xmlns:a16="http://schemas.microsoft.com/office/drawing/2014/main" id="{7A0D7CAC-EC3A-48CB-A104-F08166157D1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84438" y="4231584"/>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96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23"/>
                                        </p:tgtEl>
                                        <p:attrNameLst>
                                          <p:attrName>r</p:attrName>
                                        </p:attrNameLst>
                                      </p:cBhvr>
                                    </p:animRot>
                                    <p:animRot by="-240000">
                                      <p:cBhvr>
                                        <p:cTn id="23" dur="200" fill="hold">
                                          <p:stCondLst>
                                            <p:cond delay="200"/>
                                          </p:stCondLst>
                                        </p:cTn>
                                        <p:tgtEl>
                                          <p:spTgt spid="23"/>
                                        </p:tgtEl>
                                        <p:attrNameLst>
                                          <p:attrName>r</p:attrName>
                                        </p:attrNameLst>
                                      </p:cBhvr>
                                    </p:animRot>
                                    <p:animRot by="240000">
                                      <p:cBhvr>
                                        <p:cTn id="24" dur="200" fill="hold">
                                          <p:stCondLst>
                                            <p:cond delay="400"/>
                                          </p:stCondLst>
                                        </p:cTn>
                                        <p:tgtEl>
                                          <p:spTgt spid="23"/>
                                        </p:tgtEl>
                                        <p:attrNameLst>
                                          <p:attrName>r</p:attrName>
                                        </p:attrNameLst>
                                      </p:cBhvr>
                                    </p:animRot>
                                    <p:animRot by="-240000">
                                      <p:cBhvr>
                                        <p:cTn id="25" dur="200" fill="hold">
                                          <p:stCondLst>
                                            <p:cond delay="600"/>
                                          </p:stCondLst>
                                        </p:cTn>
                                        <p:tgtEl>
                                          <p:spTgt spid="23"/>
                                        </p:tgtEl>
                                        <p:attrNameLst>
                                          <p:attrName>r</p:attrName>
                                        </p:attrNameLst>
                                      </p:cBhvr>
                                    </p:animRot>
                                    <p:animRot by="120000">
                                      <p:cBhvr>
                                        <p:cTn id="26" dur="200" fill="hold">
                                          <p:stCondLst>
                                            <p:cond delay="800"/>
                                          </p:stCondLst>
                                        </p:cTn>
                                        <p:tgtEl>
                                          <p:spTgt spid="2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3"/>
                                        </p:tgtEl>
                                        <p:attrNameLst>
                                          <p:attrName>r</p:attrName>
                                        </p:attrNameLst>
                                      </p:cBhvr>
                                    </p:animRot>
                                    <p:animRot by="-240000">
                                      <p:cBhvr>
                                        <p:cTn id="29" dur="200" fill="hold">
                                          <p:stCondLst>
                                            <p:cond delay="200"/>
                                          </p:stCondLst>
                                        </p:cTn>
                                        <p:tgtEl>
                                          <p:spTgt spid="13"/>
                                        </p:tgtEl>
                                        <p:attrNameLst>
                                          <p:attrName>r</p:attrName>
                                        </p:attrNameLst>
                                      </p:cBhvr>
                                    </p:animRot>
                                    <p:animRot by="240000">
                                      <p:cBhvr>
                                        <p:cTn id="30" dur="200" fill="hold">
                                          <p:stCondLst>
                                            <p:cond delay="400"/>
                                          </p:stCondLst>
                                        </p:cTn>
                                        <p:tgtEl>
                                          <p:spTgt spid="13"/>
                                        </p:tgtEl>
                                        <p:attrNameLst>
                                          <p:attrName>r</p:attrName>
                                        </p:attrNameLst>
                                      </p:cBhvr>
                                    </p:animRot>
                                    <p:animRot by="-240000">
                                      <p:cBhvr>
                                        <p:cTn id="31" dur="200" fill="hold">
                                          <p:stCondLst>
                                            <p:cond delay="600"/>
                                          </p:stCondLst>
                                        </p:cTn>
                                        <p:tgtEl>
                                          <p:spTgt spid="13"/>
                                        </p:tgtEl>
                                        <p:attrNameLst>
                                          <p:attrName>r</p:attrName>
                                        </p:attrNameLst>
                                      </p:cBhvr>
                                    </p:animRot>
                                    <p:animRot by="120000">
                                      <p:cBhvr>
                                        <p:cTn id="32" dur="200" fill="hold">
                                          <p:stCondLst>
                                            <p:cond delay="800"/>
                                          </p:stCondLst>
                                        </p:cTn>
                                        <p:tgtEl>
                                          <p:spTgt spid="1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32" presetClass="emph" presetSubtype="0" fill="hold" nodeType="afterEffect">
                                  <p:stCondLst>
                                    <p:cond delay="0"/>
                                  </p:stCondLst>
                                  <p:childTnLst>
                                    <p:animRot by="120000">
                                      <p:cBhvr>
                                        <p:cTn id="52" dur="100" fill="hold">
                                          <p:stCondLst>
                                            <p:cond delay="0"/>
                                          </p:stCondLst>
                                        </p:cTn>
                                        <p:tgtEl>
                                          <p:spTgt spid="26"/>
                                        </p:tgtEl>
                                        <p:attrNameLst>
                                          <p:attrName>r</p:attrName>
                                        </p:attrNameLst>
                                      </p:cBhvr>
                                    </p:animRot>
                                    <p:animRot by="-240000">
                                      <p:cBhvr>
                                        <p:cTn id="53" dur="200" fill="hold">
                                          <p:stCondLst>
                                            <p:cond delay="200"/>
                                          </p:stCondLst>
                                        </p:cTn>
                                        <p:tgtEl>
                                          <p:spTgt spid="26"/>
                                        </p:tgtEl>
                                        <p:attrNameLst>
                                          <p:attrName>r</p:attrName>
                                        </p:attrNameLst>
                                      </p:cBhvr>
                                    </p:animRot>
                                    <p:animRot by="240000">
                                      <p:cBhvr>
                                        <p:cTn id="54" dur="200" fill="hold">
                                          <p:stCondLst>
                                            <p:cond delay="400"/>
                                          </p:stCondLst>
                                        </p:cTn>
                                        <p:tgtEl>
                                          <p:spTgt spid="26"/>
                                        </p:tgtEl>
                                        <p:attrNameLst>
                                          <p:attrName>r</p:attrName>
                                        </p:attrNameLst>
                                      </p:cBhvr>
                                    </p:animRot>
                                    <p:animRot by="-240000">
                                      <p:cBhvr>
                                        <p:cTn id="55" dur="200" fill="hold">
                                          <p:stCondLst>
                                            <p:cond delay="600"/>
                                          </p:stCondLst>
                                        </p:cTn>
                                        <p:tgtEl>
                                          <p:spTgt spid="26"/>
                                        </p:tgtEl>
                                        <p:attrNameLst>
                                          <p:attrName>r</p:attrName>
                                        </p:attrNameLst>
                                      </p:cBhvr>
                                    </p:animRot>
                                    <p:animRot by="120000">
                                      <p:cBhvr>
                                        <p:cTn id="56" dur="200" fill="hold">
                                          <p:stCondLst>
                                            <p:cond delay="800"/>
                                          </p:stCondLst>
                                        </p:cTn>
                                        <p:tgtEl>
                                          <p:spTgt spid="26"/>
                                        </p:tgtEl>
                                        <p:attrNameLst>
                                          <p:attrName>r</p:attrName>
                                        </p:attrNameLst>
                                      </p:cBhvr>
                                    </p:animRot>
                                  </p:childTnLst>
                                </p:cTn>
                              </p:par>
                              <p:par>
                                <p:cTn id="57" presetID="32" presetClass="emph" presetSubtype="0" fill="hold" nodeType="withEffect">
                                  <p:stCondLst>
                                    <p:cond delay="0"/>
                                  </p:stCondLst>
                                  <p:childTnLst>
                                    <p:animRot by="120000">
                                      <p:cBhvr>
                                        <p:cTn id="58" dur="100" fill="hold">
                                          <p:stCondLst>
                                            <p:cond delay="0"/>
                                          </p:stCondLst>
                                        </p:cTn>
                                        <p:tgtEl>
                                          <p:spTgt spid="8"/>
                                        </p:tgtEl>
                                        <p:attrNameLst>
                                          <p:attrName>r</p:attrName>
                                        </p:attrNameLst>
                                      </p:cBhvr>
                                    </p:animRot>
                                    <p:animRot by="-240000">
                                      <p:cBhvr>
                                        <p:cTn id="59" dur="200" fill="hold">
                                          <p:stCondLst>
                                            <p:cond delay="200"/>
                                          </p:stCondLst>
                                        </p:cTn>
                                        <p:tgtEl>
                                          <p:spTgt spid="8"/>
                                        </p:tgtEl>
                                        <p:attrNameLst>
                                          <p:attrName>r</p:attrName>
                                        </p:attrNameLst>
                                      </p:cBhvr>
                                    </p:animRot>
                                    <p:animRot by="240000">
                                      <p:cBhvr>
                                        <p:cTn id="60" dur="200" fill="hold">
                                          <p:stCondLst>
                                            <p:cond delay="400"/>
                                          </p:stCondLst>
                                        </p:cTn>
                                        <p:tgtEl>
                                          <p:spTgt spid="8"/>
                                        </p:tgtEl>
                                        <p:attrNameLst>
                                          <p:attrName>r</p:attrName>
                                        </p:attrNameLst>
                                      </p:cBhvr>
                                    </p:animRot>
                                    <p:animRot by="-240000">
                                      <p:cBhvr>
                                        <p:cTn id="61" dur="200" fill="hold">
                                          <p:stCondLst>
                                            <p:cond delay="600"/>
                                          </p:stCondLst>
                                        </p:cTn>
                                        <p:tgtEl>
                                          <p:spTgt spid="8"/>
                                        </p:tgtEl>
                                        <p:attrNameLst>
                                          <p:attrName>r</p:attrName>
                                        </p:attrNameLst>
                                      </p:cBhvr>
                                    </p:animRot>
                                    <p:animRot by="120000">
                                      <p:cBhvr>
                                        <p:cTn id="62" dur="200" fill="hold">
                                          <p:stCondLst>
                                            <p:cond delay="800"/>
                                          </p:stCondLst>
                                        </p:cTn>
                                        <p:tgtEl>
                                          <p:spTgt spid="8"/>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ppt_x"/>
                                          </p:val>
                                        </p:tav>
                                        <p:tav tm="100000">
                                          <p:val>
                                            <p:strVal val="#ppt_x"/>
                                          </p:val>
                                        </p:tav>
                                      </p:tavLst>
                                    </p:anim>
                                    <p:anim calcmode="lin" valueType="num">
                                      <p:cBhvr additive="base">
                                        <p:cTn id="75" dur="500" fill="hold"/>
                                        <p:tgtEl>
                                          <p:spTgt spid="3"/>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ppt_x"/>
                                          </p:val>
                                        </p:tav>
                                        <p:tav tm="100000">
                                          <p:val>
                                            <p:strVal val="#ppt_x"/>
                                          </p:val>
                                        </p:tav>
                                      </p:tavLst>
                                    </p:anim>
                                    <p:anim calcmode="lin" valueType="num">
                                      <p:cBhvr additive="base">
                                        <p:cTn id="79" dur="500" fill="hold"/>
                                        <p:tgtEl>
                                          <p:spTgt spid="29"/>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3"/>
                                        </p:tgtEl>
                                        <p:attrNameLst>
                                          <p:attrName>r</p:attrName>
                                        </p:attrNameLst>
                                      </p:cBhvr>
                                    </p:animRot>
                                    <p:animRot by="-240000">
                                      <p:cBhvr>
                                        <p:cTn id="83" dur="200" fill="hold">
                                          <p:stCondLst>
                                            <p:cond delay="200"/>
                                          </p:stCondLst>
                                        </p:cTn>
                                        <p:tgtEl>
                                          <p:spTgt spid="3"/>
                                        </p:tgtEl>
                                        <p:attrNameLst>
                                          <p:attrName>r</p:attrName>
                                        </p:attrNameLst>
                                      </p:cBhvr>
                                    </p:animRot>
                                    <p:animRot by="240000">
                                      <p:cBhvr>
                                        <p:cTn id="84" dur="200" fill="hold">
                                          <p:stCondLst>
                                            <p:cond delay="400"/>
                                          </p:stCondLst>
                                        </p:cTn>
                                        <p:tgtEl>
                                          <p:spTgt spid="3"/>
                                        </p:tgtEl>
                                        <p:attrNameLst>
                                          <p:attrName>r</p:attrName>
                                        </p:attrNameLst>
                                      </p:cBhvr>
                                    </p:animRot>
                                    <p:animRot by="-240000">
                                      <p:cBhvr>
                                        <p:cTn id="85" dur="200" fill="hold">
                                          <p:stCondLst>
                                            <p:cond delay="600"/>
                                          </p:stCondLst>
                                        </p:cTn>
                                        <p:tgtEl>
                                          <p:spTgt spid="3"/>
                                        </p:tgtEl>
                                        <p:attrNameLst>
                                          <p:attrName>r</p:attrName>
                                        </p:attrNameLst>
                                      </p:cBhvr>
                                    </p:animRot>
                                    <p:animRot by="120000">
                                      <p:cBhvr>
                                        <p:cTn id="86" dur="200" fill="hold">
                                          <p:stCondLst>
                                            <p:cond delay="800"/>
                                          </p:stCondLst>
                                        </p:cTn>
                                        <p:tgtEl>
                                          <p:spTgt spid="3"/>
                                        </p:tgtEl>
                                        <p:attrNameLst>
                                          <p:attrName>r</p:attrName>
                                        </p:attrNameLst>
                                      </p:cBhvr>
                                    </p:animRot>
                                  </p:childTnLst>
                                </p:cTn>
                              </p:par>
                              <p:par>
                                <p:cTn id="87" presetID="32" presetClass="emph" presetSubtype="0" fill="hold" nodeType="withEffect">
                                  <p:stCondLst>
                                    <p:cond delay="0"/>
                                  </p:stCondLst>
                                  <p:childTnLst>
                                    <p:animRot by="120000">
                                      <p:cBhvr>
                                        <p:cTn id="88" dur="100" fill="hold">
                                          <p:stCondLst>
                                            <p:cond delay="0"/>
                                          </p:stCondLst>
                                        </p:cTn>
                                        <p:tgtEl>
                                          <p:spTgt spid="29"/>
                                        </p:tgtEl>
                                        <p:attrNameLst>
                                          <p:attrName>r</p:attrName>
                                        </p:attrNameLst>
                                      </p:cBhvr>
                                    </p:animRot>
                                    <p:animRot by="-240000">
                                      <p:cBhvr>
                                        <p:cTn id="89" dur="200" fill="hold">
                                          <p:stCondLst>
                                            <p:cond delay="200"/>
                                          </p:stCondLst>
                                        </p:cTn>
                                        <p:tgtEl>
                                          <p:spTgt spid="29"/>
                                        </p:tgtEl>
                                        <p:attrNameLst>
                                          <p:attrName>r</p:attrName>
                                        </p:attrNameLst>
                                      </p:cBhvr>
                                    </p:animRot>
                                    <p:animRot by="240000">
                                      <p:cBhvr>
                                        <p:cTn id="90" dur="200" fill="hold">
                                          <p:stCondLst>
                                            <p:cond delay="400"/>
                                          </p:stCondLst>
                                        </p:cTn>
                                        <p:tgtEl>
                                          <p:spTgt spid="29"/>
                                        </p:tgtEl>
                                        <p:attrNameLst>
                                          <p:attrName>r</p:attrName>
                                        </p:attrNameLst>
                                      </p:cBhvr>
                                    </p:animRot>
                                    <p:animRot by="-240000">
                                      <p:cBhvr>
                                        <p:cTn id="91" dur="200" fill="hold">
                                          <p:stCondLst>
                                            <p:cond delay="600"/>
                                          </p:stCondLst>
                                        </p:cTn>
                                        <p:tgtEl>
                                          <p:spTgt spid="29"/>
                                        </p:tgtEl>
                                        <p:attrNameLst>
                                          <p:attrName>r</p:attrName>
                                        </p:attrNameLst>
                                      </p:cBhvr>
                                    </p:animRot>
                                    <p:animRot by="120000">
                                      <p:cBhvr>
                                        <p:cTn id="92" dur="200" fill="hold">
                                          <p:stCondLst>
                                            <p:cond delay="800"/>
                                          </p:stCondLst>
                                        </p:cTn>
                                        <p:tgtEl>
                                          <p:spTgt spid="29"/>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1000"/>
                                        <p:tgtEl>
                                          <p:spTgt spid="34"/>
                                        </p:tgtEl>
                                      </p:cBhvr>
                                    </p:animEffect>
                                    <p:anim calcmode="lin" valueType="num">
                                      <p:cBhvr>
                                        <p:cTn id="98" dur="1000" fill="hold"/>
                                        <p:tgtEl>
                                          <p:spTgt spid="34"/>
                                        </p:tgtEl>
                                        <p:attrNameLst>
                                          <p:attrName>ppt_x</p:attrName>
                                        </p:attrNameLst>
                                      </p:cBhvr>
                                      <p:tavLst>
                                        <p:tav tm="0">
                                          <p:val>
                                            <p:strVal val="#ppt_x"/>
                                          </p:val>
                                        </p:tav>
                                        <p:tav tm="100000">
                                          <p:val>
                                            <p:strVal val="#ppt_x"/>
                                          </p:val>
                                        </p:tav>
                                      </p:tavLst>
                                    </p:anim>
                                    <p:anim calcmode="lin" valueType="num">
                                      <p:cBhvr>
                                        <p:cTn id="9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2700;p45">
            <a:extLst>
              <a:ext uri="{FF2B5EF4-FFF2-40B4-BE49-F238E27FC236}">
                <a16:creationId xmlns:a16="http://schemas.microsoft.com/office/drawing/2014/main" id="{CD7B12FF-47B1-4425-8139-9B4DFF28185C}"/>
              </a:ext>
            </a:extLst>
          </p:cNvPr>
          <p:cNvGrpSpPr/>
          <p:nvPr/>
        </p:nvGrpSpPr>
        <p:grpSpPr>
          <a:xfrm>
            <a:off x="1571949" y="2646781"/>
            <a:ext cx="9175459" cy="1564435"/>
            <a:chOff x="1178962" y="1985086"/>
            <a:chExt cx="6881594" cy="1173326"/>
          </a:xfrm>
        </p:grpSpPr>
        <p:sp>
          <p:nvSpPr>
            <p:cNvPr id="4" name="Google Shape;2701;p45">
              <a:extLst>
                <a:ext uri="{FF2B5EF4-FFF2-40B4-BE49-F238E27FC236}">
                  <a16:creationId xmlns:a16="http://schemas.microsoft.com/office/drawing/2014/main" id="{A0A92FD9-0F18-4C49-9CA8-14617C367241}"/>
                </a:ext>
              </a:extLst>
            </p:cNvPr>
            <p:cNvSpPr/>
            <p:nvPr/>
          </p:nvSpPr>
          <p:spPr>
            <a:xfrm>
              <a:off x="1178962" y="284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5" name="Google Shape;2702;p45">
              <a:extLst>
                <a:ext uri="{FF2B5EF4-FFF2-40B4-BE49-F238E27FC236}">
                  <a16:creationId xmlns:a16="http://schemas.microsoft.com/office/drawing/2014/main" id="{62FAF37A-84DD-456D-92CF-0791936CD032}"/>
                </a:ext>
              </a:extLst>
            </p:cNvPr>
            <p:cNvSpPr/>
            <p:nvPr/>
          </p:nvSpPr>
          <p:spPr>
            <a:xfrm>
              <a:off x="7131313" y="198508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6" name="Google Shape;2709;p45">
            <a:extLst>
              <a:ext uri="{FF2B5EF4-FFF2-40B4-BE49-F238E27FC236}">
                <a16:creationId xmlns:a16="http://schemas.microsoft.com/office/drawing/2014/main" id="{F4EC366A-DA42-4472-A8E6-20FE962744F0}"/>
              </a:ext>
            </a:extLst>
          </p:cNvPr>
          <p:cNvGrpSpPr/>
          <p:nvPr/>
        </p:nvGrpSpPr>
        <p:grpSpPr>
          <a:xfrm>
            <a:off x="455560" y="472652"/>
            <a:ext cx="10874080" cy="5795565"/>
            <a:chOff x="341670" y="354489"/>
            <a:chExt cx="8155560" cy="4346674"/>
          </a:xfrm>
        </p:grpSpPr>
        <p:sp>
          <p:nvSpPr>
            <p:cNvPr id="7" name="Google Shape;2710;p45">
              <a:extLst>
                <a:ext uri="{FF2B5EF4-FFF2-40B4-BE49-F238E27FC236}">
                  <a16:creationId xmlns:a16="http://schemas.microsoft.com/office/drawing/2014/main" id="{CB0F73FF-BBAE-47B2-992F-3E1978AA5F4E}"/>
                </a:ext>
              </a:extLst>
            </p:cNvPr>
            <p:cNvSpPr/>
            <p:nvPr/>
          </p:nvSpPr>
          <p:spPr>
            <a:xfrm rot="-899254" flipH="1">
              <a:off x="7071847" y="4209236"/>
              <a:ext cx="1408592" cy="315149"/>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8" name="Google Shape;2711;p45">
              <a:extLst>
                <a:ext uri="{FF2B5EF4-FFF2-40B4-BE49-F238E27FC236}">
                  <a16:creationId xmlns:a16="http://schemas.microsoft.com/office/drawing/2014/main" id="{46A62912-6091-4F88-9AED-A6E3A0450EDE}"/>
                </a:ext>
              </a:extLst>
            </p:cNvPr>
            <p:cNvSpPr/>
            <p:nvPr/>
          </p:nvSpPr>
          <p:spPr>
            <a:xfrm rot="-1860815" flipH="1">
              <a:off x="322179" y="694811"/>
              <a:ext cx="1408453" cy="315118"/>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nvGrpSpPr>
          <p:cNvPr id="9" name="Group 8">
            <a:extLst>
              <a:ext uri="{FF2B5EF4-FFF2-40B4-BE49-F238E27FC236}">
                <a16:creationId xmlns:a16="http://schemas.microsoft.com/office/drawing/2014/main" id="{BEE30ADD-5DFD-4564-8DD5-3F16850E1E99}"/>
              </a:ext>
            </a:extLst>
          </p:cNvPr>
          <p:cNvGrpSpPr/>
          <p:nvPr/>
        </p:nvGrpSpPr>
        <p:grpSpPr>
          <a:xfrm>
            <a:off x="637635" y="884011"/>
            <a:ext cx="10595443" cy="5384205"/>
            <a:chOff x="339046" y="287676"/>
            <a:chExt cx="7946582" cy="4247929"/>
          </a:xfrm>
        </p:grpSpPr>
        <p:pic>
          <p:nvPicPr>
            <p:cNvPr id="10" name="Picture 9">
              <a:extLst>
                <a:ext uri="{FF2B5EF4-FFF2-40B4-BE49-F238E27FC236}">
                  <a16:creationId xmlns:a16="http://schemas.microsoft.com/office/drawing/2014/main" id="{E3B74EA8-572F-46C1-AFBC-F581C53CE86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63747" y="544529"/>
              <a:ext cx="5521881" cy="3991076"/>
            </a:xfrm>
            <a:prstGeom prst="rect">
              <a:avLst/>
            </a:prstGeom>
          </p:spPr>
        </p:pic>
        <p:pic>
          <p:nvPicPr>
            <p:cNvPr id="11" name="Picture 10">
              <a:extLst>
                <a:ext uri="{FF2B5EF4-FFF2-40B4-BE49-F238E27FC236}">
                  <a16:creationId xmlns:a16="http://schemas.microsoft.com/office/drawing/2014/main" id="{261B6D17-1325-49C4-9F7A-3BB86F7625BC}"/>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12" name="TextBox 11">
            <a:extLst>
              <a:ext uri="{FF2B5EF4-FFF2-40B4-BE49-F238E27FC236}">
                <a16:creationId xmlns:a16="http://schemas.microsoft.com/office/drawing/2014/main" id="{CDED0999-EC4A-41DD-A36A-0DBC5F2581C2}"/>
              </a:ext>
            </a:extLst>
          </p:cNvPr>
          <p:cNvSpPr txBox="1"/>
          <p:nvPr/>
        </p:nvSpPr>
        <p:spPr>
          <a:xfrm>
            <a:off x="4565184" y="3369502"/>
            <a:ext cx="6207557" cy="1446550"/>
          </a:xfrm>
          <a:prstGeom prst="rect">
            <a:avLst/>
          </a:prstGeom>
          <a:noFill/>
        </p:spPr>
        <p:txBody>
          <a:bodyPr wrap="square" rtlCol="0">
            <a:spAutoFit/>
          </a:bodyPr>
          <a:lstStyle/>
          <a:p>
            <a:pPr algn="ctr"/>
            <a:r>
              <a:rPr lang="vi-VN" sz="4400" dirty="0">
                <a:solidFill>
                  <a:srgbClr val="FF0066"/>
                </a:solidFill>
                <a:cs typeface="Pattaya" panose="00000500000000000000" pitchFamily="2" charset="-34"/>
              </a:rPr>
              <a:t>- Chuẩn bị bài chính tả </a:t>
            </a:r>
            <a:r>
              <a:rPr lang="vi-VN" sz="4400">
                <a:solidFill>
                  <a:srgbClr val="FF0066"/>
                </a:solidFill>
                <a:cs typeface="Pattaya" panose="00000500000000000000" pitchFamily="2" charset="-34"/>
              </a:rPr>
              <a:t>tuần 2</a:t>
            </a:r>
            <a:r>
              <a:rPr lang="en-US" sz="4400">
                <a:solidFill>
                  <a:srgbClr val="FF0066"/>
                </a:solidFill>
                <a:cs typeface="Pattaya" panose="00000500000000000000" pitchFamily="2" charset="-34"/>
              </a:rPr>
              <a:t>6</a:t>
            </a:r>
            <a:r>
              <a:rPr lang="vi-VN" sz="4400">
                <a:solidFill>
                  <a:srgbClr val="FF0066"/>
                </a:solidFill>
                <a:cs typeface="Pattaya" panose="00000500000000000000" pitchFamily="2" charset="-34"/>
              </a:rPr>
              <a:t>.</a:t>
            </a:r>
            <a:endParaRPr lang="en-US" sz="4400" dirty="0">
              <a:solidFill>
                <a:srgbClr val="FF0066"/>
              </a:solidFill>
              <a:cs typeface="Pattaya" panose="00000500000000000000" pitchFamily="2" charset="-34"/>
            </a:endParaRPr>
          </a:p>
        </p:txBody>
      </p:sp>
      <p:sp>
        <p:nvSpPr>
          <p:cNvPr id="13" name="Google Shape;478;p45">
            <a:extLst>
              <a:ext uri="{FF2B5EF4-FFF2-40B4-BE49-F238E27FC236}">
                <a16:creationId xmlns:a16="http://schemas.microsoft.com/office/drawing/2014/main" id="{42F16D58-5AC1-4631-A9AC-29E4D7468C0A}"/>
              </a:ext>
            </a:extLst>
          </p:cNvPr>
          <p:cNvSpPr txBox="1">
            <a:spLocks/>
          </p:cNvSpPr>
          <p:nvPr/>
        </p:nvSpPr>
        <p:spPr>
          <a:xfrm>
            <a:off x="6206781" y="332282"/>
            <a:ext cx="2690083" cy="804212"/>
          </a:xfrm>
          <a:prstGeom prst="doubleWave">
            <a:avLst/>
          </a:prstGeom>
          <a:solidFill>
            <a:schemeClr val="accent6">
              <a:lumMod val="40000"/>
              <a:lumOff val="60000"/>
            </a:schemeClr>
          </a:solidFill>
          <a:ln w="28575">
            <a:solidFill>
              <a:schemeClr val="bg1"/>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267" b="1">
                <a:solidFill>
                  <a:srgbClr val="002060"/>
                </a:solidFill>
                <a:latin typeface="+mn-lt"/>
                <a:cs typeface="Pattaya" panose="00000500000000000000" pitchFamily="2" charset="-34"/>
              </a:rPr>
              <a:t>Dặn dò</a:t>
            </a:r>
            <a:endParaRPr lang="vi-VN" sz="4267" b="1" dirty="0">
              <a:solidFill>
                <a:srgbClr val="002060"/>
              </a:solidFill>
              <a:latin typeface="+mn-lt"/>
              <a:cs typeface="Pattaya" panose="00000500000000000000" pitchFamily="2" charset="-34"/>
            </a:endParaRPr>
          </a:p>
        </p:txBody>
      </p:sp>
      <p:sp>
        <p:nvSpPr>
          <p:cNvPr id="15" name="TextBox 14">
            <a:extLst>
              <a:ext uri="{FF2B5EF4-FFF2-40B4-BE49-F238E27FC236}">
                <a16:creationId xmlns:a16="http://schemas.microsoft.com/office/drawing/2014/main" id="{85C89B3F-BF5F-4F0F-B25E-A563103B3B82}"/>
              </a:ext>
            </a:extLst>
          </p:cNvPr>
          <p:cNvSpPr txBox="1"/>
          <p:nvPr/>
        </p:nvSpPr>
        <p:spPr>
          <a:xfrm>
            <a:off x="4099507" y="3217619"/>
            <a:ext cx="7198758" cy="913007"/>
          </a:xfrm>
          <a:prstGeom prst="rect">
            <a:avLst/>
          </a:prstGeom>
          <a:noFill/>
        </p:spPr>
        <p:txBody>
          <a:bodyPr wrap="square" rtlCol="0">
            <a:spAutoFit/>
          </a:bodyPr>
          <a:lstStyle/>
          <a:p>
            <a:pPr algn="ctr"/>
            <a:r>
              <a:rPr lang="vi-VN" sz="5333" dirty="0">
                <a:solidFill>
                  <a:srgbClr val="FF0066"/>
                </a:solidFill>
                <a:cs typeface="Pattaya" panose="00000500000000000000" pitchFamily="2" charset="-34"/>
              </a:rPr>
              <a:t>Chào tạm biệt các em!</a:t>
            </a:r>
            <a:endParaRPr lang="en-US" sz="5333" dirty="0">
              <a:solidFill>
                <a:srgbClr val="FF0066"/>
              </a:solidFill>
              <a:cs typeface="Pattaya" panose="00000500000000000000" pitchFamily="2" charset="-34"/>
            </a:endParaRPr>
          </a:p>
        </p:txBody>
      </p:sp>
      <p:pic>
        <p:nvPicPr>
          <p:cNvPr id="16" name="Picture 4" descr="gif for power point">
            <a:extLst>
              <a:ext uri="{FF2B5EF4-FFF2-40B4-BE49-F238E27FC236}">
                <a16:creationId xmlns:a16="http://schemas.microsoft.com/office/drawing/2014/main" id="{8A9CCCA3-6863-4815-AEE0-9BA4637F477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83745" y="3813316"/>
            <a:ext cx="3630347" cy="284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2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7E1D53-AFEF-4D8D-B57F-C202728F0032}"/>
              </a:ext>
            </a:extLst>
          </p:cNvPr>
          <p:cNvPicPr>
            <a:picLocks noChangeAspect="1"/>
          </p:cNvPicPr>
          <p:nvPr/>
        </p:nvPicPr>
        <p:blipFill>
          <a:blip r:embed="rId2"/>
          <a:stretch>
            <a:fillRect/>
          </a:stretch>
        </p:blipFill>
        <p:spPr>
          <a:xfrm>
            <a:off x="37171" y="0"/>
            <a:ext cx="12206858" cy="6858000"/>
          </a:xfrm>
          <a:prstGeom prst="rect">
            <a:avLst/>
          </a:prstGeom>
        </p:spPr>
      </p:pic>
      <p:sp>
        <p:nvSpPr>
          <p:cNvPr id="4" name="Google Shape;3283;p57">
            <a:extLst>
              <a:ext uri="{FF2B5EF4-FFF2-40B4-BE49-F238E27FC236}">
                <a16:creationId xmlns:a16="http://schemas.microsoft.com/office/drawing/2014/main" id="{3239E3CD-61CC-4FBD-8E3B-3A57EB56C3AD}"/>
              </a:ext>
            </a:extLst>
          </p:cNvPr>
          <p:cNvSpPr/>
          <p:nvPr/>
        </p:nvSpPr>
        <p:spPr>
          <a:xfrm>
            <a:off x="2501887" y="1405319"/>
            <a:ext cx="7888566"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p>
        </p:txBody>
      </p:sp>
      <p:sp>
        <p:nvSpPr>
          <p:cNvPr id="5" name="Google Shape;3284;p57">
            <a:extLst>
              <a:ext uri="{FF2B5EF4-FFF2-40B4-BE49-F238E27FC236}">
                <a16:creationId xmlns:a16="http://schemas.microsoft.com/office/drawing/2014/main" id="{03839B20-7187-4C24-9ABD-F4B1BD3D7C13}"/>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6" name="Google Shape;3287;p57">
            <a:extLst>
              <a:ext uri="{FF2B5EF4-FFF2-40B4-BE49-F238E27FC236}">
                <a16:creationId xmlns:a16="http://schemas.microsoft.com/office/drawing/2014/main" id="{44C38B31-C13F-48ED-85E0-A302ED37D95D}"/>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p>
        </p:txBody>
      </p:sp>
      <p:sp>
        <p:nvSpPr>
          <p:cNvPr id="7" name="Google Shape;3288;p57">
            <a:extLst>
              <a:ext uri="{FF2B5EF4-FFF2-40B4-BE49-F238E27FC236}">
                <a16:creationId xmlns:a16="http://schemas.microsoft.com/office/drawing/2014/main" id="{773E96DD-B9D2-473D-9826-6A9889570206}"/>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8" name="Google Shape;3289;p57">
            <a:extLst>
              <a:ext uri="{FF2B5EF4-FFF2-40B4-BE49-F238E27FC236}">
                <a16:creationId xmlns:a16="http://schemas.microsoft.com/office/drawing/2014/main" id="{4FD616FE-F481-4961-8D35-12FA7603F801}"/>
              </a:ext>
            </a:extLst>
          </p:cNvPr>
          <p:cNvSpPr/>
          <p:nvPr/>
        </p:nvSpPr>
        <p:spPr>
          <a:xfrm flipH="1">
            <a:off x="5412544" y="5338111"/>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9" name="Google Shape;3290;p57">
            <a:extLst>
              <a:ext uri="{FF2B5EF4-FFF2-40B4-BE49-F238E27FC236}">
                <a16:creationId xmlns:a16="http://schemas.microsoft.com/office/drawing/2014/main" id="{0601F23D-1D38-4B2E-8A27-8C5F69CB8D9A}"/>
              </a:ext>
            </a:extLst>
          </p:cNvPr>
          <p:cNvGrpSpPr/>
          <p:nvPr/>
        </p:nvGrpSpPr>
        <p:grpSpPr>
          <a:xfrm>
            <a:off x="-730965" y="-629744"/>
            <a:ext cx="13656295" cy="2496235"/>
            <a:chOff x="-548224" y="-472308"/>
            <a:chExt cx="10242221" cy="1872176"/>
          </a:xfrm>
        </p:grpSpPr>
        <p:grpSp>
          <p:nvGrpSpPr>
            <p:cNvPr id="10" name="Google Shape;3291;p57">
              <a:extLst>
                <a:ext uri="{FF2B5EF4-FFF2-40B4-BE49-F238E27FC236}">
                  <a16:creationId xmlns:a16="http://schemas.microsoft.com/office/drawing/2014/main" id="{C1BE3220-0388-42EA-BDF4-E6725524B825}"/>
                </a:ext>
              </a:extLst>
            </p:cNvPr>
            <p:cNvGrpSpPr/>
            <p:nvPr/>
          </p:nvGrpSpPr>
          <p:grpSpPr>
            <a:xfrm rot="-818038">
              <a:off x="-454052" y="-121837"/>
              <a:ext cx="3113653" cy="1171234"/>
              <a:chOff x="0" y="539998"/>
              <a:chExt cx="3901889" cy="1467738"/>
            </a:xfrm>
          </p:grpSpPr>
          <p:sp>
            <p:nvSpPr>
              <p:cNvPr id="18" name="Google Shape;3292;p57">
                <a:extLst>
                  <a:ext uri="{FF2B5EF4-FFF2-40B4-BE49-F238E27FC236}">
                    <a16:creationId xmlns:a16="http://schemas.microsoft.com/office/drawing/2014/main" id="{4C75C89E-A9A1-4C83-A373-C4554DFBBE88}"/>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9" name="Google Shape;3293;p57">
                <a:extLst>
                  <a:ext uri="{FF2B5EF4-FFF2-40B4-BE49-F238E27FC236}">
                    <a16:creationId xmlns:a16="http://schemas.microsoft.com/office/drawing/2014/main" id="{D8C3C724-C7D7-4F8F-9681-4BAC57C04144}"/>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0" name="Google Shape;3294;p57">
                <a:extLst>
                  <a:ext uri="{FF2B5EF4-FFF2-40B4-BE49-F238E27FC236}">
                    <a16:creationId xmlns:a16="http://schemas.microsoft.com/office/drawing/2014/main" id="{7AFFC12D-3013-441F-B60B-EF576D724B4B}"/>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1" name="Google Shape;3295;p57">
                <a:extLst>
                  <a:ext uri="{FF2B5EF4-FFF2-40B4-BE49-F238E27FC236}">
                    <a16:creationId xmlns:a16="http://schemas.microsoft.com/office/drawing/2014/main" id="{06CB7ADD-A544-4B80-8A0D-6C6D7B901A70}"/>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2" name="Google Shape;3296;p57">
                <a:extLst>
                  <a:ext uri="{FF2B5EF4-FFF2-40B4-BE49-F238E27FC236}">
                    <a16:creationId xmlns:a16="http://schemas.microsoft.com/office/drawing/2014/main" id="{8C5AE616-AE05-4237-97DC-07BBC7F47401}"/>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23" name="Google Shape;3297;p57">
                <a:extLst>
                  <a:ext uri="{FF2B5EF4-FFF2-40B4-BE49-F238E27FC236}">
                    <a16:creationId xmlns:a16="http://schemas.microsoft.com/office/drawing/2014/main" id="{1F77F547-BC34-4325-84F0-506C8A4E41DF}"/>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11" name="Google Shape;3298;p57">
              <a:extLst>
                <a:ext uri="{FF2B5EF4-FFF2-40B4-BE49-F238E27FC236}">
                  <a16:creationId xmlns:a16="http://schemas.microsoft.com/office/drawing/2014/main" id="{62DD5BD9-596E-462C-ADBB-B5407C54DD82}"/>
                </a:ext>
              </a:extLst>
            </p:cNvPr>
            <p:cNvGrpSpPr/>
            <p:nvPr/>
          </p:nvGrpSpPr>
          <p:grpSpPr>
            <a:xfrm rot="818038" flipH="1">
              <a:off x="6486173" y="-121837"/>
              <a:ext cx="3113653" cy="1171234"/>
              <a:chOff x="0" y="539998"/>
              <a:chExt cx="3901889" cy="1467738"/>
            </a:xfrm>
          </p:grpSpPr>
          <p:sp>
            <p:nvSpPr>
              <p:cNvPr id="12" name="Google Shape;3299;p57">
                <a:extLst>
                  <a:ext uri="{FF2B5EF4-FFF2-40B4-BE49-F238E27FC236}">
                    <a16:creationId xmlns:a16="http://schemas.microsoft.com/office/drawing/2014/main" id="{D0BAC600-04A6-466B-868B-A141169BE2F2}"/>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3" name="Google Shape;3300;p57">
                <a:extLst>
                  <a:ext uri="{FF2B5EF4-FFF2-40B4-BE49-F238E27FC236}">
                    <a16:creationId xmlns:a16="http://schemas.microsoft.com/office/drawing/2014/main" id="{9A8A8984-CB3A-4F41-9C91-A7173D120C84}"/>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4" name="Google Shape;3301;p57">
                <a:extLst>
                  <a:ext uri="{FF2B5EF4-FFF2-40B4-BE49-F238E27FC236}">
                    <a16:creationId xmlns:a16="http://schemas.microsoft.com/office/drawing/2014/main" id="{D74AC721-B871-458E-89B3-4ADC98E6587A}"/>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5" name="Google Shape;3302;p57">
                <a:extLst>
                  <a:ext uri="{FF2B5EF4-FFF2-40B4-BE49-F238E27FC236}">
                    <a16:creationId xmlns:a16="http://schemas.microsoft.com/office/drawing/2014/main" id="{A730B53E-DED1-45FD-8723-1F3E4820E264}"/>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6" name="Google Shape;3303;p57">
                <a:extLst>
                  <a:ext uri="{FF2B5EF4-FFF2-40B4-BE49-F238E27FC236}">
                    <a16:creationId xmlns:a16="http://schemas.microsoft.com/office/drawing/2014/main" id="{EF2377EB-359B-4AB8-9D0A-636BB67003C5}"/>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17" name="Google Shape;3304;p57">
                <a:extLst>
                  <a:ext uri="{FF2B5EF4-FFF2-40B4-BE49-F238E27FC236}">
                    <a16:creationId xmlns:a16="http://schemas.microsoft.com/office/drawing/2014/main" id="{8C0FF42B-325D-42A2-9BD0-9EE94C33BD5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grpSp>
        <p:nvGrpSpPr>
          <p:cNvPr id="24" name="Google Shape;3305;p57">
            <a:extLst>
              <a:ext uri="{FF2B5EF4-FFF2-40B4-BE49-F238E27FC236}">
                <a16:creationId xmlns:a16="http://schemas.microsoft.com/office/drawing/2014/main" id="{2C29A46E-B4C4-406D-BBEF-555801531F4A}"/>
              </a:ext>
            </a:extLst>
          </p:cNvPr>
          <p:cNvGrpSpPr/>
          <p:nvPr/>
        </p:nvGrpSpPr>
        <p:grpSpPr>
          <a:xfrm>
            <a:off x="9595010" y="4508538"/>
            <a:ext cx="1157900" cy="686000"/>
            <a:chOff x="2575700" y="1885000"/>
            <a:chExt cx="868425" cy="514500"/>
          </a:xfrm>
        </p:grpSpPr>
        <p:sp>
          <p:nvSpPr>
            <p:cNvPr id="25" name="Google Shape;3306;p57">
              <a:extLst>
                <a:ext uri="{FF2B5EF4-FFF2-40B4-BE49-F238E27FC236}">
                  <a16:creationId xmlns:a16="http://schemas.microsoft.com/office/drawing/2014/main" id="{6BB47B02-825E-4FF5-89F5-FA4DA951041B}"/>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6" name="Google Shape;3307;p57">
              <a:extLst>
                <a:ext uri="{FF2B5EF4-FFF2-40B4-BE49-F238E27FC236}">
                  <a16:creationId xmlns:a16="http://schemas.microsoft.com/office/drawing/2014/main" id="{5CF13311-105F-4A49-8287-E0314A8AB121}"/>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27" name="Google Shape;3308;p57">
              <a:extLst>
                <a:ext uri="{FF2B5EF4-FFF2-40B4-BE49-F238E27FC236}">
                  <a16:creationId xmlns:a16="http://schemas.microsoft.com/office/drawing/2014/main" id="{527450BD-C321-4D07-BE93-2735FA9A4465}"/>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8" name="Google Shape;3309;p57">
              <a:extLst>
                <a:ext uri="{FF2B5EF4-FFF2-40B4-BE49-F238E27FC236}">
                  <a16:creationId xmlns:a16="http://schemas.microsoft.com/office/drawing/2014/main" id="{FD244ACD-9A97-4EFF-B589-2498C11C0BD9}"/>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29" name="Title 2">
            <a:extLst>
              <a:ext uri="{FF2B5EF4-FFF2-40B4-BE49-F238E27FC236}">
                <a16:creationId xmlns:a16="http://schemas.microsoft.com/office/drawing/2014/main" id="{59696C1C-BA9C-4558-BFB7-029CFEA5AB04}"/>
              </a:ext>
            </a:extLst>
          </p:cNvPr>
          <p:cNvSpPr txBox="1">
            <a:spLocks/>
          </p:cNvSpPr>
          <p:nvPr/>
        </p:nvSpPr>
        <p:spPr>
          <a:xfrm>
            <a:off x="2892999" y="2721467"/>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err="1">
                <a:solidFill>
                  <a:srgbClr val="E50B5E"/>
                </a:solidFill>
                <a:latin typeface="#9Slide07 IcielCadena" panose="02000503000000020004" pitchFamily="2" charset="0"/>
                <a:cs typeface="Pattaya" panose="00000500000000000000" pitchFamily="2" charset="-34"/>
              </a:rPr>
              <a:t>Tìm</a:t>
            </a:r>
            <a:r>
              <a:rPr lang="en-US" sz="8800" b="1" dirty="0">
                <a:solidFill>
                  <a:srgbClr val="E50B5E"/>
                </a:solidFill>
                <a:latin typeface="#9Slide07 IcielCadena" panose="02000503000000020004" pitchFamily="2" charset="0"/>
                <a:cs typeface="Pattaya" panose="00000500000000000000" pitchFamily="2" charset="-34"/>
              </a:rPr>
              <a:t> </a:t>
            </a:r>
            <a:r>
              <a:rPr lang="en-US" sz="8800" b="1" dirty="0" err="1">
                <a:solidFill>
                  <a:srgbClr val="E50B5E"/>
                </a:solidFill>
                <a:latin typeface="#9Slide07 IcielCadena" panose="02000503000000020004" pitchFamily="2" charset="0"/>
                <a:cs typeface="Pattaya" panose="00000500000000000000" pitchFamily="2" charset="-34"/>
              </a:rPr>
              <a:t>hiểu</a:t>
            </a:r>
            <a:r>
              <a:rPr lang="en-US" sz="8800" b="1" dirty="0">
                <a:solidFill>
                  <a:srgbClr val="E50B5E"/>
                </a:solidFill>
                <a:latin typeface="#9Slide07 IcielCadena" panose="02000503000000020004" pitchFamily="2" charset="0"/>
                <a:cs typeface="Pattaya" panose="00000500000000000000" pitchFamily="2" charset="-34"/>
              </a:rPr>
              <a:t> </a:t>
            </a:r>
            <a:r>
              <a:rPr lang="en-US" sz="8800" b="1" dirty="0" err="1">
                <a:solidFill>
                  <a:srgbClr val="E50B5E"/>
                </a:solidFill>
                <a:latin typeface="#9Slide07 IcielCadena" panose="02000503000000020004" pitchFamily="2" charset="0"/>
                <a:cs typeface="Pattaya" panose="00000500000000000000" pitchFamily="2" charset="-34"/>
              </a:rPr>
              <a:t>bài</a:t>
            </a:r>
            <a:endParaRPr lang="en-US" sz="8800" b="1" dirty="0">
              <a:solidFill>
                <a:srgbClr val="E50B5E"/>
              </a:solidFill>
              <a:latin typeface="#9Slide07 IcielCadena" panose="02000503000000020004" pitchFamily="2" charset="0"/>
              <a:cs typeface="Pattaya" panose="00000500000000000000" pitchFamily="2" charset="-34"/>
            </a:endParaRPr>
          </a:p>
        </p:txBody>
      </p:sp>
    </p:spTree>
    <p:extLst>
      <p:ext uri="{BB962C8B-B14F-4D97-AF65-F5344CB8AC3E}">
        <p14:creationId xmlns:p14="http://schemas.microsoft.com/office/powerpoint/2010/main" val="226780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C75672-22A1-4C44-8152-7957AAE130F9}"/>
              </a:ext>
            </a:extLst>
          </p:cNvPr>
          <p:cNvSpPr txBox="1"/>
          <p:nvPr/>
        </p:nvSpPr>
        <p:spPr>
          <a:xfrm>
            <a:off x="495300" y="1254635"/>
            <a:ext cx="11201400" cy="5262979"/>
          </a:xfrm>
          <a:prstGeom prst="rect">
            <a:avLst/>
          </a:prstGeom>
          <a:noFill/>
        </p:spPr>
        <p:txBody>
          <a:bodyPr wrap="square">
            <a:spAutoFit/>
          </a:bodyPr>
          <a:lstStyle/>
          <a:p>
            <a:pPr algn="just" rtl="0">
              <a:lnSpc>
                <a:spcPct val="150000"/>
              </a:lnSpc>
            </a:pPr>
            <a:r>
              <a:rPr lang="vi-VN" sz="2800" b="1" i="0" u="none" strike="noStrike" kern="1200" baseline="0">
                <a:latin typeface="HP001 4 hàng" panose="020B0603050302020204" pitchFamily="34" charset="0"/>
              </a:rPr>
              <a:t> </a:t>
            </a:r>
            <a:r>
              <a:rPr lang="en-US" sz="2800" b="1" i="0" u="none" strike="noStrike" kern="1200" baseline="0">
                <a:latin typeface="HP001 4 hàng" panose="020B0603050302020204" pitchFamily="34" charset="0"/>
              </a:rPr>
              <a:t>       </a:t>
            </a:r>
            <a:r>
              <a:rPr lang="vi-VN" sz="2800" b="1" i="0" u="none" strike="noStrike" kern="1200" baseline="0">
                <a:latin typeface="HP001 4 hàng" panose="020B0603050302020204" pitchFamily="34"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a:latin typeface="Abadi" panose="020B0604020104020204" pitchFamily="34" charset="0"/>
              </a:rPr>
              <a:t>XIX</a:t>
            </a:r>
            <a:r>
              <a:rPr lang="vi-VN" sz="2800" b="1" i="0" u="none" strike="noStrike" kern="1200" baseline="0">
                <a:latin typeface="HP001 4 hàng" panose="020B0603050302020204" pitchFamily="34" charset="0"/>
              </a:rPr>
              <a:t>, nhờ công trình nghiên cứu của nhà bác học thiên tài Sác-lơ Đác-uyn, người ta mới biết rằng loài người được hình thành dần qua hàng triệu năm từ một loài vượn cổ.</a:t>
            </a:r>
          </a:p>
          <a:p>
            <a:pPr algn="just" rtl="0">
              <a:lnSpc>
                <a:spcPct val="150000"/>
              </a:lnSpc>
            </a:pPr>
            <a:r>
              <a:rPr lang="en-US" sz="2800" b="1" i="1" u="none" strike="noStrike" kern="1200" baseline="0">
                <a:latin typeface="HP001 4 hàng" panose="020B0603050302020204" pitchFamily="34" charset="0"/>
              </a:rPr>
              <a:t>                              </a:t>
            </a:r>
            <a:r>
              <a:rPr lang="en-US" sz="2800" b="1" i="1" u="none" strike="noStrike" kern="1200">
                <a:latin typeface="HP001 4 hàng" panose="020B0603050302020204" pitchFamily="34" charset="0"/>
              </a:rPr>
              <a:t> </a:t>
            </a:r>
            <a:r>
              <a:rPr lang="en-US" sz="2800" b="1" i="1" u="none" strike="noStrike" kern="1200" baseline="0">
                <a:latin typeface="HP001 4 hàng" panose="020B0603050302020204" pitchFamily="34" charset="0"/>
              </a:rPr>
              <a:t>Theo Những mẩu chuyện lịch sử thế giới. </a:t>
            </a:r>
            <a:endParaRPr lang="en-US" sz="3600" b="1">
              <a:latin typeface="HP001 4 hàng" panose="020B0603050302020204" pitchFamily="34" charset="0"/>
            </a:endParaRPr>
          </a:p>
        </p:txBody>
      </p:sp>
      <p:sp>
        <p:nvSpPr>
          <p:cNvPr id="12" name="TextBox 11">
            <a:extLst>
              <a:ext uri="{FF2B5EF4-FFF2-40B4-BE49-F238E27FC236}">
                <a16:creationId xmlns:a16="http://schemas.microsoft.com/office/drawing/2014/main" id="{B469C61A-A568-448D-9E39-00DE85193B75}"/>
              </a:ext>
            </a:extLst>
          </p:cNvPr>
          <p:cNvSpPr txBox="1"/>
          <p:nvPr/>
        </p:nvSpPr>
        <p:spPr>
          <a:xfrm>
            <a:off x="838200" y="324173"/>
            <a:ext cx="11201400" cy="1015663"/>
          </a:xfrm>
          <a:prstGeom prst="rect">
            <a:avLst/>
          </a:prstGeom>
          <a:noFill/>
        </p:spPr>
        <p:txBody>
          <a:bodyPr wrap="square">
            <a:spAutoFit/>
          </a:bodyPr>
          <a:lstStyle/>
          <a:p>
            <a:pPr algn="ctr" rtl="0">
              <a:lnSpc>
                <a:spcPct val="150000"/>
              </a:lnSpc>
            </a:pPr>
            <a:r>
              <a:rPr lang="en-US" sz="4000" b="1" i="0" u="none" strike="noStrike" kern="1200" baseline="0">
                <a:solidFill>
                  <a:schemeClr val="tx2">
                    <a:lumMod val="60000"/>
                    <a:lumOff val="40000"/>
                  </a:schemeClr>
                </a:solidFill>
                <a:latin typeface="HP001 4 hàng" panose="020B0603050302020204" pitchFamily="34" charset="0"/>
              </a:rPr>
              <a:t>Ai l</a:t>
            </a:r>
            <a:r>
              <a:rPr lang="en-US" sz="4000" b="1">
                <a:solidFill>
                  <a:schemeClr val="tx2">
                    <a:lumMod val="60000"/>
                    <a:lumOff val="40000"/>
                  </a:schemeClr>
                </a:solidFill>
                <a:latin typeface="HP001 4 hàng" panose="020B0603050302020204" pitchFamily="34" charset="0"/>
              </a:rPr>
              <a:t>à thủy tổ loài người?</a:t>
            </a:r>
            <a:r>
              <a:rPr lang="en-US" sz="4000" b="1" i="1" u="none" strike="noStrike" kern="1200" baseline="0">
                <a:solidFill>
                  <a:schemeClr val="tx2">
                    <a:lumMod val="60000"/>
                    <a:lumOff val="40000"/>
                  </a:schemeClr>
                </a:solidFill>
                <a:latin typeface="HP001 4 hàng" panose="020B0603050302020204" pitchFamily="34" charset="0"/>
              </a:rPr>
              <a:t> </a:t>
            </a:r>
            <a:endParaRPr lang="en-US" sz="4800" b="1">
              <a:solidFill>
                <a:schemeClr val="tx2">
                  <a:lumMod val="60000"/>
                  <a:lumOff val="40000"/>
                </a:schemeClr>
              </a:solidFill>
              <a:latin typeface="HP001 4 hàng" panose="020B0603050302020204" pitchFamily="34" charset="0"/>
            </a:endParaRPr>
          </a:p>
        </p:txBody>
      </p:sp>
    </p:spTree>
    <p:extLst>
      <p:ext uri="{BB962C8B-B14F-4D97-AF65-F5344CB8AC3E}">
        <p14:creationId xmlns:p14="http://schemas.microsoft.com/office/powerpoint/2010/main" val="8621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id="{E0B25F3B-3D8A-4207-B641-E8C1AC83D1CF}"/>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vi-VN" altLang="zh-CN" sz="28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Theo những truyền thuyết (truyện), ai là thủy tổ loài người ?</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a16="http://schemas.microsoft.com/office/drawing/2014/main" id="{C28BAE4D-52C0-40B0-AF6A-EDF46E594E4D}"/>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a16="http://schemas.microsoft.com/office/drawing/2014/main" id="{7A9AA146-1696-4B27-8A0D-BEAF6139641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a16="http://schemas.microsoft.com/office/drawing/2014/main" id="{9A985268-499E-4C97-88DC-A419B19558E6}"/>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a16="http://schemas.microsoft.com/office/drawing/2014/main" id="{BA0264AA-CDEB-4889-81B7-6D5BDF84AC77}"/>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a16="http://schemas.microsoft.com/office/drawing/2014/main" id="{15ACFA9F-65AB-49B5-9CC2-69D70D5D6F50}"/>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a16="http://schemas.microsoft.com/office/drawing/2014/main" id="{4445B4CF-04BF-4178-A9EA-67503F498B8B}"/>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a16="http://schemas.microsoft.com/office/drawing/2014/main" id="{B087A71A-D7F1-4444-BDE7-50261589DA02}"/>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a16="http://schemas.microsoft.com/office/drawing/2014/main" id="{CEE76A0D-3383-49BD-8BF5-E90382704B0F}"/>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a16="http://schemas.microsoft.com/office/drawing/2014/main" id="{CA3A5073-6624-47A9-9B82-1141079C26FE}"/>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a16="http://schemas.microsoft.com/office/drawing/2014/main" id="{514E30B7-4006-4430-9924-441A54598B0F}"/>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a16="http://schemas.microsoft.com/office/drawing/2014/main" id="{84139CAA-2C51-4823-AB65-463F92BBBC7D}"/>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a16="http://schemas.microsoft.com/office/drawing/2014/main" id="{A391AA3F-1143-4482-971B-1A077AAA8C39}"/>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a16="http://schemas.microsoft.com/office/drawing/2014/main" id="{0B500F72-5A5B-47CD-9CA4-7722DD7345D4}"/>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a16="http://schemas.microsoft.com/office/drawing/2014/main" id="{6E8470D2-29CB-45FF-B62F-0094ADB24B37}"/>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a16="http://schemas.microsoft.com/office/drawing/2014/main" id="{CC211E51-16B8-44D1-8F51-F0A64EE62BE0}"/>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a16="http://schemas.microsoft.com/office/drawing/2014/main" id="{1F11680F-868C-49ED-ADED-AA142FF1AFF9}"/>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a16="http://schemas.microsoft.com/office/drawing/2014/main" id="{22504BB0-0874-41A4-B472-D9E85DF57E59}"/>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a16="http://schemas.microsoft.com/office/drawing/2014/main" id="{3A5F2CC7-E604-4098-BECD-369612E7C61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32" name="Picture 8" descr="BA VỊ THẦN TỐI CAO ẤN ĐỘ | Hanoitourist.vn">
            <a:extLst>
              <a:ext uri="{FF2B5EF4-FFF2-40B4-BE49-F238E27FC236}">
                <a16:creationId xmlns:a16="http://schemas.microsoft.com/office/drawing/2014/main" id="{3D22A3DE-B1FF-4AA9-B2FD-110E32556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798" y="1981200"/>
            <a:ext cx="3472309" cy="24802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Nữ Oa Nương Nương - Tượng Nữ Oa Nương Nương">
            <a:extLst>
              <a:ext uri="{FF2B5EF4-FFF2-40B4-BE49-F238E27FC236}">
                <a16:creationId xmlns:a16="http://schemas.microsoft.com/office/drawing/2014/main" id="{D1020194-1795-4E58-B206-5805BED67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509" y="1981199"/>
            <a:ext cx="3547110" cy="24802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Món quà đặc biệt Chúa dành cho thuỷ tổ của loài người ,Ông Adam và Bà Eve  !! | ĐỒNG HƯƠNG KONTUM">
            <a:extLst>
              <a:ext uri="{FF2B5EF4-FFF2-40B4-BE49-F238E27FC236}">
                <a16:creationId xmlns:a16="http://schemas.microsoft.com/office/drawing/2014/main" id="{12FF13B1-ADDC-4115-91E7-3FE016382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30" y="1981200"/>
            <a:ext cx="3547110" cy="24802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87BB29DC-0D25-40CF-924D-5B26DE3861BF}"/>
              </a:ext>
            </a:extLst>
          </p:cNvPr>
          <p:cNvSpPr txBox="1"/>
          <p:nvPr/>
        </p:nvSpPr>
        <p:spPr>
          <a:xfrm>
            <a:off x="1164300" y="4728588"/>
            <a:ext cx="2392507" cy="861774"/>
          </a:xfrm>
          <a:prstGeom prst="rect">
            <a:avLst/>
          </a:prstGeom>
          <a:noFill/>
        </p:spPr>
        <p:txBody>
          <a:bodyPr wrap="square" lIns="0" tIns="0" rIns="0" bIns="0" rtlCol="0">
            <a:spAutoFit/>
          </a:bodyPr>
          <a:lstStyle/>
          <a:p>
            <a:pPr algn="ctr"/>
            <a:r>
              <a:rPr lang="en-US" sz="2800" dirty="0" err="1"/>
              <a:t>ông</a:t>
            </a:r>
            <a:r>
              <a:rPr lang="en-US" sz="2800" dirty="0"/>
              <a:t> A-</a:t>
            </a:r>
            <a:r>
              <a:rPr lang="en-US" sz="2800" dirty="0" err="1"/>
              <a:t>đam</a:t>
            </a:r>
            <a:r>
              <a:rPr lang="en-US" sz="2800" dirty="0"/>
              <a:t> </a:t>
            </a:r>
            <a:r>
              <a:rPr lang="en-US" sz="2800" dirty="0" err="1"/>
              <a:t>và</a:t>
            </a:r>
            <a:r>
              <a:rPr lang="en-US" sz="2800" dirty="0"/>
              <a:t> </a:t>
            </a:r>
            <a:r>
              <a:rPr lang="en-US" sz="2800" dirty="0" err="1"/>
              <a:t>bà</a:t>
            </a:r>
            <a:r>
              <a:rPr lang="en-US" sz="2800" dirty="0"/>
              <a:t> Ê-</a:t>
            </a:r>
            <a:r>
              <a:rPr lang="en-US" sz="2800" dirty="0" err="1"/>
              <a:t>va</a:t>
            </a:r>
            <a:endParaRPr lang="en-US" sz="2800" dirty="0"/>
          </a:p>
        </p:txBody>
      </p:sp>
      <p:sp>
        <p:nvSpPr>
          <p:cNvPr id="80" name="TextBox 79">
            <a:extLst>
              <a:ext uri="{FF2B5EF4-FFF2-40B4-BE49-F238E27FC236}">
                <a16:creationId xmlns:a16="http://schemas.microsoft.com/office/drawing/2014/main" id="{845B561E-6F5E-45BD-88C1-30D8292D991A}"/>
              </a:ext>
            </a:extLst>
          </p:cNvPr>
          <p:cNvSpPr txBox="1"/>
          <p:nvPr/>
        </p:nvSpPr>
        <p:spPr>
          <a:xfrm>
            <a:off x="4953000" y="4906141"/>
            <a:ext cx="2392507" cy="430887"/>
          </a:xfrm>
          <a:prstGeom prst="rect">
            <a:avLst/>
          </a:prstGeom>
          <a:noFill/>
        </p:spPr>
        <p:txBody>
          <a:bodyPr wrap="square" lIns="0" tIns="0" rIns="0" bIns="0" rtlCol="0">
            <a:spAutoFit/>
          </a:bodyPr>
          <a:lstStyle/>
          <a:p>
            <a:pPr algn="ctr"/>
            <a:r>
              <a:rPr lang="en-US" sz="2800"/>
              <a:t>thần Nữ Oa</a:t>
            </a:r>
          </a:p>
        </p:txBody>
      </p:sp>
      <p:sp>
        <p:nvSpPr>
          <p:cNvPr id="81" name="TextBox 80">
            <a:extLst>
              <a:ext uri="{FF2B5EF4-FFF2-40B4-BE49-F238E27FC236}">
                <a16:creationId xmlns:a16="http://schemas.microsoft.com/office/drawing/2014/main" id="{A2DC1DAC-C24E-4627-8771-9D2892D49189}"/>
              </a:ext>
            </a:extLst>
          </p:cNvPr>
          <p:cNvSpPr txBox="1"/>
          <p:nvPr/>
        </p:nvSpPr>
        <p:spPr>
          <a:xfrm>
            <a:off x="8845698" y="4901364"/>
            <a:ext cx="2392507" cy="430887"/>
          </a:xfrm>
          <a:prstGeom prst="rect">
            <a:avLst/>
          </a:prstGeom>
          <a:noFill/>
        </p:spPr>
        <p:txBody>
          <a:bodyPr wrap="square" lIns="0" tIns="0" rIns="0" bIns="0" rtlCol="0">
            <a:spAutoFit/>
          </a:bodyPr>
          <a:lstStyle/>
          <a:p>
            <a:pPr algn="ctr"/>
            <a:r>
              <a:rPr lang="en-US" sz="2800" dirty="0" err="1"/>
              <a:t>thần</a:t>
            </a:r>
            <a:r>
              <a:rPr lang="en-US" sz="2800" dirty="0"/>
              <a:t> Bra-</a:t>
            </a:r>
            <a:r>
              <a:rPr lang="en-US" sz="2800" dirty="0" err="1"/>
              <a:t>hma</a:t>
            </a:r>
            <a:endParaRPr lang="en-US" sz="2800" dirty="0"/>
          </a:p>
        </p:txBody>
      </p:sp>
      <p:sp>
        <p:nvSpPr>
          <p:cNvPr id="76" name="Rectangle: Rounded Corners 75">
            <a:extLst>
              <a:ext uri="{FF2B5EF4-FFF2-40B4-BE49-F238E27FC236}">
                <a16:creationId xmlns:a16="http://schemas.microsoft.com/office/drawing/2014/main" id="{3DAA42FC-DC56-4A0E-8110-042A3D851EB2}"/>
              </a:ext>
            </a:extLst>
          </p:cNvPr>
          <p:cNvSpPr/>
          <p:nvPr/>
        </p:nvSpPr>
        <p:spPr>
          <a:xfrm>
            <a:off x="1164300" y="4572000"/>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B2B7FE38-8D75-4865-B5F0-1655E920888F}"/>
              </a:ext>
            </a:extLst>
          </p:cNvPr>
          <p:cNvSpPr/>
          <p:nvPr/>
        </p:nvSpPr>
        <p:spPr>
          <a:xfrm>
            <a:off x="4953001" y="4545127"/>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id="{EBCCC2C1-DB40-41A4-B6AC-C1ED6FC35C47}"/>
              </a:ext>
            </a:extLst>
          </p:cNvPr>
          <p:cNvSpPr/>
          <p:nvPr/>
        </p:nvSpPr>
        <p:spPr>
          <a:xfrm>
            <a:off x="8845698" y="4540350"/>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72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0" grpId="0"/>
      <p:bldP spid="81" grpId="0"/>
      <p:bldP spid="76" grpId="0" animBg="1"/>
      <p:bldP spid="83"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descr="Charles Darwin - một nhà khoa học đại tài, một người cha vĩ đại trong lịch  sử nhân loại">
            <a:extLst>
              <a:ext uri="{FF2B5EF4-FFF2-40B4-BE49-F238E27FC236}">
                <a16:creationId xmlns:a16="http://schemas.microsoft.com/office/drawing/2014/main" id="{1D1D0965-D5AC-48CA-9F77-6961D4132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85800"/>
            <a:ext cx="4933226" cy="5486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8D7CCA-DEF1-49F2-BDA8-2D88BF8F457D}"/>
              </a:ext>
            </a:extLst>
          </p:cNvPr>
          <p:cNvSpPr txBox="1"/>
          <p:nvPr/>
        </p:nvSpPr>
        <p:spPr>
          <a:xfrm>
            <a:off x="5715000" y="2971800"/>
            <a:ext cx="6076545" cy="1200329"/>
          </a:xfrm>
          <a:prstGeom prst="rect">
            <a:avLst/>
          </a:prstGeom>
          <a:noFill/>
        </p:spPr>
        <p:txBody>
          <a:bodyPr wrap="square">
            <a:spAutoFit/>
          </a:bodyPr>
          <a:lstStyle/>
          <a:p>
            <a:pPr algn="ctr"/>
            <a:r>
              <a:rPr lang="en-US" sz="3600"/>
              <a:t>Nhà bác học Sác-lơ Đác-uyn (1809 - 1882)</a:t>
            </a:r>
          </a:p>
        </p:txBody>
      </p:sp>
    </p:spTree>
    <p:extLst>
      <p:ext uri="{BB962C8B-B14F-4D97-AF65-F5344CB8AC3E}">
        <p14:creationId xmlns:p14="http://schemas.microsoft.com/office/powerpoint/2010/main" val="56318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id="{C3BF3B29-BF02-4404-BE1A-B3AC81BFDF0E}"/>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Theo Sác-lơ Đác-uyn, ai mới là thủy tổ loài người?</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a16="http://schemas.microsoft.com/office/drawing/2014/main" id="{F3B68F32-CB54-4450-93E9-638939B3251C}"/>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a16="http://schemas.microsoft.com/office/drawing/2014/main" id="{E23D0DA4-7359-48D2-9960-10E9530D982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a16="http://schemas.microsoft.com/office/drawing/2014/main" id="{713183AD-A80F-439F-A4C6-84BD9CCAB0DF}"/>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a16="http://schemas.microsoft.com/office/drawing/2014/main" id="{19B8A6F1-012B-47DC-9C4B-EB337CCD57CE}"/>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a16="http://schemas.microsoft.com/office/drawing/2014/main" id="{42C280B4-65D4-41C2-90F7-EBE4FEC123E4}"/>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a16="http://schemas.microsoft.com/office/drawing/2014/main" id="{F94F98B8-948C-4D22-B672-E98472E8811D}"/>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a16="http://schemas.microsoft.com/office/drawing/2014/main" id="{5DF3FE70-2F57-4959-AF01-F021CA0ADD33}"/>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a16="http://schemas.microsoft.com/office/drawing/2014/main" id="{EDA84D71-D629-451A-82A1-B461BBDA1135}"/>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a16="http://schemas.microsoft.com/office/drawing/2014/main" id="{1328CE2F-DDE8-44EC-B3E8-FFD17ADCC4E8}"/>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a16="http://schemas.microsoft.com/office/drawing/2014/main" id="{4C75B225-698D-4CC6-84CD-C20DF91671C6}"/>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a16="http://schemas.microsoft.com/office/drawing/2014/main" id="{A05C6E7F-812C-49D4-A7A6-2DE291169C44}"/>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a16="http://schemas.microsoft.com/office/drawing/2014/main" id="{58952A2D-9340-44A9-A369-C6C09707CF63}"/>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a16="http://schemas.microsoft.com/office/drawing/2014/main" id="{2B3447F5-3F44-4463-B2E1-D879A9988A58}"/>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a16="http://schemas.microsoft.com/office/drawing/2014/main" id="{67B2D1B2-6474-4833-B86F-6333BE53B3A9}"/>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a16="http://schemas.microsoft.com/office/drawing/2014/main" id="{6D86BF73-B06D-4A7E-B6BC-B36F9E2B0888}"/>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a16="http://schemas.microsoft.com/office/drawing/2014/main" id="{DF598185-2BB2-4886-8AC7-C4F2998BC80F}"/>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a16="http://schemas.microsoft.com/office/drawing/2014/main" id="{F6593F56-7D00-4E6F-9142-44992457AA6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a16="http://schemas.microsoft.com/office/drawing/2014/main" id="{7B8B27EE-ACBE-45FE-9C88-71AC5E5656B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descr="Sự xuất hiện loài người và đời sống bầy người nguyên thủy | SGK Lịch sử lớp  10">
            <a:extLst>
              <a:ext uri="{FF2B5EF4-FFF2-40B4-BE49-F238E27FC236}">
                <a16:creationId xmlns:a16="http://schemas.microsoft.com/office/drawing/2014/main" id="{7369579F-2C17-4EA6-A7DA-389DCF8F1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36" y="1800692"/>
            <a:ext cx="4049313" cy="4202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2" name="Picture 4" descr="Bài 1 - Lịch sử 6 - Sơ lược về môn lịch sử - Áo kiểu đẹp">
            <a:extLst>
              <a:ext uri="{FF2B5EF4-FFF2-40B4-BE49-F238E27FC236}">
                <a16:creationId xmlns:a16="http://schemas.microsoft.com/office/drawing/2014/main" id="{B0C2ACBC-17E6-4FD4-9D8C-B199DDC38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378" y="1635472"/>
            <a:ext cx="5944786" cy="446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id="{C3BF3B29-BF02-4404-BE1A-B3AC81BFDF0E}"/>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Bài văn muốn nói về điều gì?</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a16="http://schemas.microsoft.com/office/drawing/2014/main" id="{F3B68F32-CB54-4450-93E9-638939B3251C}"/>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a16="http://schemas.microsoft.com/office/drawing/2014/main" id="{E23D0DA4-7359-48D2-9960-10E9530D982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a16="http://schemas.microsoft.com/office/drawing/2014/main" id="{713183AD-A80F-439F-A4C6-84BD9CCAB0DF}"/>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a16="http://schemas.microsoft.com/office/drawing/2014/main" id="{19B8A6F1-012B-47DC-9C4B-EB337CCD57CE}"/>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a16="http://schemas.microsoft.com/office/drawing/2014/main" id="{42C280B4-65D4-41C2-90F7-EBE4FEC123E4}"/>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a16="http://schemas.microsoft.com/office/drawing/2014/main" id="{F94F98B8-948C-4D22-B672-E98472E8811D}"/>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a16="http://schemas.microsoft.com/office/drawing/2014/main" id="{5DF3FE70-2F57-4959-AF01-F021CA0ADD33}"/>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a16="http://schemas.microsoft.com/office/drawing/2014/main" id="{EDA84D71-D629-451A-82A1-B461BBDA1135}"/>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a16="http://schemas.microsoft.com/office/drawing/2014/main" id="{1328CE2F-DDE8-44EC-B3E8-FFD17ADCC4E8}"/>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a16="http://schemas.microsoft.com/office/drawing/2014/main" id="{4C75B225-698D-4CC6-84CD-C20DF91671C6}"/>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a16="http://schemas.microsoft.com/office/drawing/2014/main" id="{A05C6E7F-812C-49D4-A7A6-2DE291169C44}"/>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a16="http://schemas.microsoft.com/office/drawing/2014/main" id="{58952A2D-9340-44A9-A369-C6C09707CF63}"/>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a16="http://schemas.microsoft.com/office/drawing/2014/main" id="{2B3447F5-3F44-4463-B2E1-D879A9988A58}"/>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a16="http://schemas.microsoft.com/office/drawing/2014/main" id="{67B2D1B2-6474-4833-B86F-6333BE53B3A9}"/>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a16="http://schemas.microsoft.com/office/drawing/2014/main" id="{6D86BF73-B06D-4A7E-B6BC-B36F9E2B0888}"/>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a16="http://schemas.microsoft.com/office/drawing/2014/main" id="{DF598185-2BB2-4886-8AC7-C4F2998BC80F}"/>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a16="http://schemas.microsoft.com/office/drawing/2014/main" id="{F6593F56-7D00-4E6F-9142-44992457AA6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a16="http://schemas.microsoft.com/office/drawing/2014/main" id="{7B8B27EE-ACBE-45FE-9C88-71AC5E5656B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roup 31">
            <a:extLst>
              <a:ext uri="{FF2B5EF4-FFF2-40B4-BE49-F238E27FC236}">
                <a16:creationId xmlns:a16="http://schemas.microsoft.com/office/drawing/2014/main" id="{DB1AF205-CA56-44F0-85CC-921896AA1147}"/>
              </a:ext>
            </a:extLst>
          </p:cNvPr>
          <p:cNvGrpSpPr/>
          <p:nvPr/>
        </p:nvGrpSpPr>
        <p:grpSpPr>
          <a:xfrm>
            <a:off x="1565804" y="2261939"/>
            <a:ext cx="9198216" cy="4100124"/>
            <a:chOff x="1519474" y="1696454"/>
            <a:chExt cx="4969481" cy="3075093"/>
          </a:xfrm>
          <a:solidFill>
            <a:schemeClr val="accent5">
              <a:lumMod val="20000"/>
              <a:lumOff val="80000"/>
            </a:schemeClr>
          </a:solidFill>
        </p:grpSpPr>
        <p:sp>
          <p:nvSpPr>
            <p:cNvPr id="33" name="Double Wave 32">
              <a:extLst>
                <a:ext uri="{FF2B5EF4-FFF2-40B4-BE49-F238E27FC236}">
                  <a16:creationId xmlns:a16="http://schemas.microsoft.com/office/drawing/2014/main" id="{002ECF65-079B-425C-B7BD-95D3BE9B8E3A}"/>
                </a:ext>
              </a:extLst>
            </p:cNvPr>
            <p:cNvSpPr/>
            <p:nvPr/>
          </p:nvSpPr>
          <p:spPr>
            <a:xfrm>
              <a:off x="1519474" y="1696454"/>
              <a:ext cx="4923878" cy="3075093"/>
            </a:xfrm>
            <a:prstGeom prst="doubleWave">
              <a:avLst>
                <a:gd name="adj1" fmla="val 6250"/>
                <a:gd name="adj2" fmla="val 595"/>
              </a:avLst>
            </a:prstGeom>
            <a:grp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89" dirty="0"/>
            </a:p>
          </p:txBody>
        </p:sp>
        <p:sp>
          <p:nvSpPr>
            <p:cNvPr id="34" name="TextBox 33">
              <a:extLst>
                <a:ext uri="{FF2B5EF4-FFF2-40B4-BE49-F238E27FC236}">
                  <a16:creationId xmlns:a16="http://schemas.microsoft.com/office/drawing/2014/main" id="{D87C2531-9E4F-4302-951D-42A7553EC184}"/>
                </a:ext>
              </a:extLst>
            </p:cNvPr>
            <p:cNvSpPr txBox="1"/>
            <p:nvPr/>
          </p:nvSpPr>
          <p:spPr>
            <a:xfrm>
              <a:off x="1788669" y="2118463"/>
              <a:ext cx="4700286" cy="2100575"/>
            </a:xfrm>
            <a:prstGeom prst="rect">
              <a:avLst/>
            </a:prstGeom>
            <a:noFill/>
            <a:ln>
              <a:noFill/>
            </a:ln>
          </p:spPr>
          <p:txBody>
            <a:bodyPr wrap="square" rtlCol="0">
              <a:spAutoFit/>
            </a:bodyPr>
            <a:lstStyle/>
            <a:p>
              <a:r>
                <a:rPr lang="en-US" sz="4400" dirty="0" err="1"/>
                <a:t>Mẩu</a:t>
              </a:r>
              <a:r>
                <a:rPr lang="en-US" sz="4400" dirty="0"/>
                <a:t> </a:t>
              </a:r>
              <a:r>
                <a:rPr lang="en-US" sz="4400" dirty="0" err="1"/>
                <a:t>chuyện</a:t>
              </a:r>
              <a:r>
                <a:rPr lang="en-US" sz="4400" dirty="0"/>
                <a:t> </a:t>
              </a:r>
              <a:r>
                <a:rPr lang="vi-VN" sz="4400" dirty="0"/>
                <a:t>nói về truyền thuyết của một số dân tộc trên thế giới về thủy tổ loài người và cách giải thích khoa học về vấn đề này. </a:t>
              </a:r>
              <a:endParaRPr lang="en-US" sz="4400" dirty="0"/>
            </a:p>
          </p:txBody>
        </p:sp>
      </p:grpSp>
    </p:spTree>
    <p:extLst>
      <p:ext uri="{BB962C8B-B14F-4D97-AF65-F5344CB8AC3E}">
        <p14:creationId xmlns:p14="http://schemas.microsoft.com/office/powerpoint/2010/main" val="41650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BD0733F-A700-4D4A-8069-C6E7C93A36E8}"/>
              </a:ext>
            </a:extLst>
          </p:cNvPr>
          <p:cNvSpPr/>
          <p:nvPr/>
        </p:nvSpPr>
        <p:spPr>
          <a:xfrm>
            <a:off x="3964833" y="4658323"/>
            <a:ext cx="2545701" cy="631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1B610A-145D-43D8-B95B-0A7247176C9D}"/>
              </a:ext>
            </a:extLst>
          </p:cNvPr>
          <p:cNvSpPr/>
          <p:nvPr/>
        </p:nvSpPr>
        <p:spPr>
          <a:xfrm>
            <a:off x="1496371" y="3934408"/>
            <a:ext cx="1502001"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B0FDA26-DEDB-4FCA-8A99-7EB6E691D49B}"/>
              </a:ext>
            </a:extLst>
          </p:cNvPr>
          <p:cNvSpPr/>
          <p:nvPr/>
        </p:nvSpPr>
        <p:spPr>
          <a:xfrm>
            <a:off x="5715000" y="3324808"/>
            <a:ext cx="12954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AF45B9-D6FC-438F-B5E6-96724C99DD52}"/>
              </a:ext>
            </a:extLst>
          </p:cNvPr>
          <p:cNvSpPr/>
          <p:nvPr/>
        </p:nvSpPr>
        <p:spPr>
          <a:xfrm>
            <a:off x="7543800" y="2715208"/>
            <a:ext cx="12954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692AAAB-00A3-49AA-962F-CB5F28F87CDC}"/>
              </a:ext>
            </a:extLst>
          </p:cNvPr>
          <p:cNvSpPr/>
          <p:nvPr/>
        </p:nvSpPr>
        <p:spPr>
          <a:xfrm>
            <a:off x="2016433" y="2647792"/>
            <a:ext cx="2015349" cy="677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F2AF5B8-E12C-43D6-9AA7-549D757FE94E}"/>
              </a:ext>
            </a:extLst>
          </p:cNvPr>
          <p:cNvSpPr/>
          <p:nvPr/>
        </p:nvSpPr>
        <p:spPr>
          <a:xfrm>
            <a:off x="506830" y="2715208"/>
            <a:ext cx="810011" cy="474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7DDBE4-59CD-4C12-BF32-7EB218B91F2E}"/>
              </a:ext>
            </a:extLst>
          </p:cNvPr>
          <p:cNvSpPr/>
          <p:nvPr/>
        </p:nvSpPr>
        <p:spPr>
          <a:xfrm>
            <a:off x="9517690" y="2055158"/>
            <a:ext cx="1226509" cy="592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CF5DBA2-693C-48CC-B342-5AF8493FFF4F}"/>
              </a:ext>
            </a:extLst>
          </p:cNvPr>
          <p:cNvSpPr/>
          <p:nvPr/>
        </p:nvSpPr>
        <p:spPr>
          <a:xfrm>
            <a:off x="5638800" y="1405041"/>
            <a:ext cx="1752600" cy="564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圆角矩形 7">
            <a:extLst>
              <a:ext uri="{FF2B5EF4-FFF2-40B4-BE49-F238E27FC236}">
                <a16:creationId xmlns:a16="http://schemas.microsoft.com/office/drawing/2014/main" id="{65D228E7-B2FE-4CEC-A536-68A0781094F2}"/>
              </a:ext>
            </a:extLst>
          </p:cNvPr>
          <p:cNvSpPr/>
          <p:nvPr/>
        </p:nvSpPr>
        <p:spPr>
          <a:xfrm>
            <a:off x="1502149" y="483247"/>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Em hãy tìm những tên riêng có trong bài văn?</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a16="http://schemas.microsoft.com/office/drawing/2014/main" id="{0DFB3740-57ED-4B6F-92CA-B199203BF25D}"/>
              </a:ext>
            </a:extLst>
          </p:cNvPr>
          <p:cNvGrpSpPr/>
          <p:nvPr/>
        </p:nvGrpSpPr>
        <p:grpSpPr>
          <a:xfrm>
            <a:off x="478305" y="349065"/>
            <a:ext cx="1305083" cy="1071069"/>
            <a:chOff x="5987800" y="1933025"/>
            <a:chExt cx="878975" cy="836725"/>
          </a:xfrm>
        </p:grpSpPr>
        <p:sp>
          <p:nvSpPr>
            <p:cNvPr id="5" name="Google Shape;2491;p63">
              <a:extLst>
                <a:ext uri="{FF2B5EF4-FFF2-40B4-BE49-F238E27FC236}">
                  <a16:creationId xmlns:a16="http://schemas.microsoft.com/office/drawing/2014/main" id="{555B78BF-2A9D-4AB6-B5D9-88153EC90F02}"/>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a16="http://schemas.microsoft.com/office/drawing/2014/main" id="{2E9CA5FD-3145-44AA-9F54-1B80DAB20744}"/>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a16="http://schemas.microsoft.com/office/drawing/2014/main" id="{50D20400-99A2-48B5-A9E9-01B415118DB7}"/>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a16="http://schemas.microsoft.com/office/drawing/2014/main" id="{256A2668-AC60-4BFD-9B2D-D05C6A5E111A}"/>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a16="http://schemas.microsoft.com/office/drawing/2014/main" id="{291E4193-41E7-458F-BAFE-0F16AA457576}"/>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a16="http://schemas.microsoft.com/office/drawing/2014/main" id="{08DFD2E0-B696-4E1C-8397-C03D491A073C}"/>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a16="http://schemas.microsoft.com/office/drawing/2014/main" id="{FC301527-AA03-48F9-B11A-340B8F516B53}"/>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a16="http://schemas.microsoft.com/office/drawing/2014/main" id="{50C18B61-5935-421C-945F-C872F77CBC9B}"/>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a16="http://schemas.microsoft.com/office/drawing/2014/main" id="{F7B9A42B-3809-40A1-A5D8-04ABEFCBBE01}"/>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a16="http://schemas.microsoft.com/office/drawing/2014/main" id="{AE5F23FA-9A74-476E-8687-EA70B06F391A}"/>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a16="http://schemas.microsoft.com/office/drawing/2014/main" id="{EBF21D05-91D8-4E38-AC9E-3FF8DA295D25}"/>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a16="http://schemas.microsoft.com/office/drawing/2014/main" id="{EC65700C-40BE-4B3A-A564-13BC93D420CA}"/>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a16="http://schemas.microsoft.com/office/drawing/2014/main" id="{AA674C8A-31C3-438B-8AB1-57894339CE0F}"/>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a16="http://schemas.microsoft.com/office/drawing/2014/main" id="{62309BEF-0D8B-4CB3-AA35-08E88A81CB87}"/>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a16="http://schemas.microsoft.com/office/drawing/2014/main" id="{3B469878-F282-4028-9B40-CD43455E6021}"/>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a16="http://schemas.microsoft.com/office/drawing/2014/main" id="{F98C927B-938F-448F-8D36-D5BAE19C69D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a16="http://schemas.microsoft.com/office/drawing/2014/main" id="{3880A9DA-DCDC-47FE-8914-28B8CDB53897}"/>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 name="TextBox 21">
            <a:extLst>
              <a:ext uri="{FF2B5EF4-FFF2-40B4-BE49-F238E27FC236}">
                <a16:creationId xmlns:a16="http://schemas.microsoft.com/office/drawing/2014/main" id="{C76B8CA8-CE7F-431C-8F84-6625A76341BF}"/>
              </a:ext>
            </a:extLst>
          </p:cNvPr>
          <p:cNvSpPr txBox="1"/>
          <p:nvPr/>
        </p:nvSpPr>
        <p:spPr>
          <a:xfrm>
            <a:off x="478305" y="1321734"/>
            <a:ext cx="11345901" cy="5262979"/>
          </a:xfrm>
          <a:prstGeom prst="rect">
            <a:avLst/>
          </a:prstGeom>
          <a:noFill/>
        </p:spPr>
        <p:txBody>
          <a:bodyPr wrap="square">
            <a:spAutoFit/>
          </a:bodyPr>
          <a:lstStyle/>
          <a:p>
            <a:pPr algn="just" rtl="0">
              <a:lnSpc>
                <a:spcPct val="150000"/>
              </a:lnSpc>
            </a:pPr>
            <a:r>
              <a:rPr lang="vi-VN" sz="2800" b="1" i="0" u="none" strike="noStrike" kern="1200" baseline="0" dirty="0">
                <a:latin typeface="HP001 4 hàng" panose="020B0603050302020204" pitchFamily="34" charset="0"/>
              </a:rPr>
              <a:t> </a:t>
            </a:r>
            <a:r>
              <a:rPr lang="en-US" sz="2800" b="1" i="0" u="none" strike="noStrike" kern="1200" baseline="0" dirty="0">
                <a:latin typeface="HP001 4 hàng" panose="020B0603050302020204" pitchFamily="34" charset="0"/>
              </a:rPr>
              <a:t>       </a:t>
            </a:r>
            <a:r>
              <a:rPr lang="vi-VN" sz="2800" b="1" i="0" u="none" strike="noStrike" kern="1200" baseline="0" dirty="0">
                <a:latin typeface="HP001 4 hàng" panose="020B0603050302020204" pitchFamily="34"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dirty="0">
                <a:latin typeface="Abadi" panose="020B0604020104020204" pitchFamily="34" charset="0"/>
              </a:rPr>
              <a:t>XIX</a:t>
            </a:r>
            <a:r>
              <a:rPr lang="vi-VN" sz="2800" b="1" i="0" u="none" strike="noStrike" kern="1200" baseline="0" dirty="0">
                <a:latin typeface="HP001 4 hàng" panose="020B0603050302020204" pitchFamily="34" charset="0"/>
              </a:rPr>
              <a:t>, nhờ công trình nghiên cứu của nhà bác học thiên tà</a:t>
            </a:r>
            <a:r>
              <a:rPr lang="en-US" sz="2800" b="1" i="0" u="none" strike="noStrike" kern="1200" baseline="0" dirty="0" err="1">
                <a:latin typeface="HP001 4 hàng" panose="020B0603050302020204" pitchFamily="34" charset="0"/>
              </a:rPr>
              <a:t>i</a:t>
            </a:r>
            <a:r>
              <a:rPr lang="en-US" sz="2800" b="1" i="0" u="none" strike="noStrike" kern="1200" baseline="0" dirty="0">
                <a:latin typeface="HP001 4 hàng" panose="020B0603050302020204" pitchFamily="34" charset="0"/>
              </a:rPr>
              <a:t> </a:t>
            </a:r>
            <a:r>
              <a:rPr lang="vi-VN" sz="2800" b="1" i="0" u="none" strike="noStrike" kern="1200" baseline="0" dirty="0">
                <a:latin typeface="HP001 4 hàng" panose="020B0603050302020204" pitchFamily="34" charset="0"/>
              </a:rPr>
              <a:t>Sác- lơ Đác-uyn, người ta mới biết rằng loài người được hình thành dần qua hàng triệu năm từ một loài vượn cổ.</a:t>
            </a:r>
          </a:p>
          <a:p>
            <a:pPr algn="just" rtl="0">
              <a:lnSpc>
                <a:spcPct val="150000"/>
              </a:lnSpc>
            </a:pPr>
            <a:r>
              <a:rPr lang="en-US" sz="2800" b="1" i="1" u="none" strike="noStrike" kern="1200" baseline="0" dirty="0">
                <a:latin typeface="HP001 4 hàng" panose="020B0603050302020204" pitchFamily="34" charset="0"/>
              </a:rPr>
              <a:t>                              </a:t>
            </a:r>
            <a:r>
              <a:rPr lang="en-US" sz="2800" b="1" i="1" u="none" strike="noStrike" kern="1200" dirty="0">
                <a:latin typeface="HP001 4 hàng" panose="020B0603050302020204" pitchFamily="34" charset="0"/>
              </a:rPr>
              <a:t> </a:t>
            </a:r>
            <a:r>
              <a:rPr lang="en-US" sz="2800" b="1" i="1" u="none" strike="noStrike" kern="1200" baseline="0" dirty="0">
                <a:latin typeface="HP001 4 hàng" panose="020B0603050302020204" pitchFamily="34" charset="0"/>
              </a:rPr>
              <a:t>Theo </a:t>
            </a:r>
            <a:r>
              <a:rPr lang="en-US" sz="2800" b="1" i="1" u="none" strike="noStrike" kern="1200" baseline="0" dirty="0" err="1">
                <a:latin typeface="HP001 4 hàng" panose="020B0603050302020204" pitchFamily="34" charset="0"/>
              </a:rPr>
              <a:t>Những</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mẩu</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chuyện</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lịch</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sử</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thế</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giới</a:t>
            </a:r>
            <a:r>
              <a:rPr lang="en-US" sz="2800" b="1" i="1" u="none" strike="noStrike" kern="1200" baseline="0" dirty="0">
                <a:latin typeface="HP001 4 hàng" panose="020B0603050302020204" pitchFamily="34" charset="0"/>
              </a:rPr>
              <a:t>. </a:t>
            </a:r>
            <a:endParaRPr lang="en-US" sz="3600" b="1" dirty="0">
              <a:latin typeface="HP001 4 hàng" panose="020B0603050302020204" pitchFamily="34" charset="0"/>
            </a:endParaRPr>
          </a:p>
        </p:txBody>
      </p:sp>
    </p:spTree>
    <p:extLst>
      <p:ext uri="{BB962C8B-B14F-4D97-AF65-F5344CB8AC3E}">
        <p14:creationId xmlns:p14="http://schemas.microsoft.com/office/powerpoint/2010/main" val="28801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P spid="28" grpId="0" animBg="1"/>
      <p:bldP spid="27" grpId="0" animBg="1"/>
      <p:bldP spid="26" grpId="0" animBg="1"/>
      <p:bldP spid="25" grpId="0" animBg="1"/>
      <p:bldP spid="24"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5.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7.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9.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180</TotalTime>
  <Words>1311</Words>
  <Application>Microsoft Office PowerPoint</Application>
  <PresentationFormat>Widescreen</PresentationFormat>
  <Paragraphs>105</Paragraphs>
  <Slides>25</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Arial</vt:lpstr>
      <vt:lpstr>#9Slide02 Noi dung dai</vt:lpstr>
      <vt:lpstr>Times New Roman</vt:lpstr>
      <vt:lpstr>#9Slide03 Arima Madurai Black</vt:lpstr>
      <vt:lpstr>#9Slide02 Tieu de dai</vt:lpstr>
      <vt:lpstr>Abadi</vt:lpstr>
      <vt:lpstr>UTM Alexander</vt:lpstr>
      <vt:lpstr>Pattaya</vt:lpstr>
      <vt:lpstr>Gwendolyn</vt:lpstr>
      <vt:lpstr>Gaegu Bold</vt:lpstr>
      <vt:lpstr>HP001 4 hàng</vt:lpstr>
      <vt:lpstr>#9Slide07 IcielCadena</vt:lpstr>
      <vt:lpstr>Calibri</vt:lpstr>
      <vt:lpstr>UTM Alberta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9Slide</cp:keywords>
  <dc:description>9Slide.vn</dc:description>
  <cp:lastModifiedBy>Sáu Đặng</cp:lastModifiedBy>
  <cp:revision>19</cp:revision>
  <dcterms:created xsi:type="dcterms:W3CDTF">2022-01-31T14:10:04Z</dcterms:created>
  <dcterms:modified xsi:type="dcterms:W3CDTF">2024-02-26T04:48:45Z</dcterms:modified>
  <cp:category>9Slide.vn</cp:category>
  <cp:contentStatus>9Slide</cp:contentStatus>
</cp:coreProperties>
</file>