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8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16"/>
  </p:notesMasterIdLst>
  <p:sldIdLst>
    <p:sldId id="345" r:id="rId3"/>
    <p:sldId id="346" r:id="rId4"/>
    <p:sldId id="374" r:id="rId5"/>
    <p:sldId id="375" r:id="rId6"/>
    <p:sldId id="347" r:id="rId7"/>
    <p:sldId id="286" r:id="rId8"/>
    <p:sldId id="369" r:id="rId9"/>
    <p:sldId id="370" r:id="rId10"/>
    <p:sldId id="372" r:id="rId11"/>
    <p:sldId id="368" r:id="rId12"/>
    <p:sldId id="366" r:id="rId13"/>
    <p:sldId id="367" r:id="rId14"/>
    <p:sldId id="327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16EEE-D85E-402C-9B94-AE324C332F29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92DF3-3FF7-4B71-A32D-F760B6F4A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2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5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3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92DF3-3FF7-4B71-A32D-F760B6F4AC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79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7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E0D2-CEF9-2CF9-C04E-6BAFFAD21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E4BEA-34B5-4CC5-DD43-73360A66F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47D2-EFB7-F6E4-D842-7C7D8F2B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52062-020D-5539-9D06-31B84397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4000C-E9FB-1C60-8A50-E422EF92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7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D759-FADD-9380-B8B8-5BCE56F7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06D7C-F7BF-B7DF-77CF-F6C78C2D4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72D7-C82F-78F0-B81A-089A5FEC5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8ED1B-B408-BA2E-8587-4F5D3670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D3A3-A262-F3CE-7AA0-BA9590C3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14AAB6-7573-077E-2322-23A3CA8F6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55C0A-638E-E1AD-EDC9-52E9CC25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FFBAA-05E4-ACA0-4C33-D8C3E299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155E5-1A1B-363A-43B4-6D9890E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022A6-CC9F-5ACD-6F73-42790A86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1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3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7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4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0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3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71D5-87AE-822A-D45B-33AFE33E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EDF7-8528-9A44-9B84-95AB81A6F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2E0E9-94E1-7A0C-AE90-E41A7D28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1B2E1-B386-E46A-3DA2-8AAF5DEA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9BCA1-5C3E-75B7-F1EB-8B906FBE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2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22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8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26/02/2024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5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B809-09F3-4A5A-26A8-F353CAF1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0B43D-D1F6-725B-3209-5E60802D5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BA1B-1A76-2256-7515-8235C3CF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F981D-1345-146D-5B45-28F72778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F63A-7A42-30D3-62C7-D7C7C14D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D08C-3A48-E99C-DDE9-94A8F56E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EEB7F-872F-52E3-0586-0C387CE44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F7A73-07F0-CA48-72FB-BC6FA7082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381B8-BC5B-DA73-8C4B-B38B817E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01AC7-79D1-2567-B755-817EB1CD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21FB0-0C6E-AEA1-0E9E-67877E3B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BA53-FCB3-1B53-79C8-A4F88F9B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ACFDD-E289-1506-B74E-EBCD95EAD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AB72A-6DDC-6E9E-CBA5-9337D9F33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36CE5-5702-26E7-F5BC-126330923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23D88-8387-8ED2-70A6-0F38E832F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1DD7E-3D7E-0834-722C-6E4B1D77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B9EE6-AA4E-B6A8-8CFF-3DF281F1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7D146-20AA-E89E-40A9-E7F8FFE6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40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3981-2660-35D2-3B22-13EB2057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B17A3-94B1-21CF-5BDA-5726E9AE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D5875-33A6-1572-9DB9-12F39C08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E626F-516E-0876-20F1-83A8E093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8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40EDA-1C96-1690-3B2F-0F341C81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298A6-A2AB-5240-482B-B7246C21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ACFCC-6F50-77EA-F686-820D27D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32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CDB2-F6C0-22B2-3694-487A893F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AA25C-98CF-DCC6-B24D-5D516F96E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42A7B-FB0F-CA2C-255E-CAB0B9A73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8437A-22B2-B41C-5191-8A3DF937F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458FF-9D35-F17A-D38C-B07D0E48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076D4-4B33-7C70-3225-D3ABF859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9FCC-A37C-B5AC-0D6D-514F6EAE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F6508-52A5-0594-CD05-164CF06BC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C004-6753-789E-91D8-7FD504AD7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BD3CA-6F2C-AB93-0C86-3C478F2E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10B88-7F83-E7AE-B132-45611CF3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35314-63D4-BE32-6802-3EC5438F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0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2CF64-A43F-55AB-C019-DFD3A5B3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4B8B3-ADD8-8C43-D2BC-8CD5A1135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B96E2-2E32-5EB7-5842-64B3E406B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EA1B-3B70-4795-9A41-F4825C16F0DF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700F3-1239-3586-AFBC-EC05DC731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6C8B-9060-F972-F804-70980E1EC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938CE30A-6C5D-AF59-EB1F-DFEAEBAA3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920E9-470F-A1D7-B5A6-332091C13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9C666-BD62-195D-908A-5E2DDD134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87CF6CC-B470-7F25-79C0-B56776DE1C7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4FFCD7-E47F-BA94-4430-ECDD167B1BC8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5A07CD-4CDE-700B-7345-05A34812E2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4E4504-71BA-EDD0-9FC4-D7EEC6C86E9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2010A2-B14F-9844-8598-DA8371D2CB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5EA02-A60E-5B86-754F-BE1C9BF1BD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7B9474C-613E-3395-DD95-FFCACC27B259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69154F3-5E05-BD7F-3E6E-C5EF60EFD81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56F109-DFC7-81FB-FCC3-EE4C31961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0CD7C7-395D-6F7D-FB24-34902D502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83C277-6E6A-4F84-A50A-8DD4109F9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A187AE-F979-8059-D3A4-40D3D6322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14.png"/><Relationship Id="rId18" Type="http://schemas.openxmlformats.org/officeDocument/2006/relationships/image" Target="../media/image10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17.png"/><Relationship Id="rId2" Type="http://schemas.openxmlformats.org/officeDocument/2006/relationships/tags" Target="../tags/tag49.xml"/><Relationship Id="rId16" Type="http://schemas.openxmlformats.org/officeDocument/2006/relationships/image" Target="../media/image11.png"/><Relationship Id="rId20" Type="http://schemas.openxmlformats.org/officeDocument/2006/relationships/image" Target="../media/image19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2.xml"/><Relationship Id="rId15" Type="http://schemas.openxmlformats.org/officeDocument/2006/relationships/image" Target="../media/image8.png"/><Relationship Id="rId10" Type="http://schemas.openxmlformats.org/officeDocument/2006/relationships/tags" Target="../tags/tag57.xml"/><Relationship Id="rId19" Type="http://schemas.openxmlformats.org/officeDocument/2006/relationships/image" Target="../media/image25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60.xml"/><Relationship Id="rId7" Type="http://schemas.openxmlformats.org/officeDocument/2006/relationships/image" Target="../media/image2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7.png"/><Relationship Id="rId18" Type="http://schemas.openxmlformats.org/officeDocument/2006/relationships/image" Target="../media/image28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tags" Target="../tags/tag62.xml"/><Relationship Id="rId16" Type="http://schemas.openxmlformats.org/officeDocument/2006/relationships/image" Target="../media/image1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1.jpg"/><Relationship Id="rId5" Type="http://schemas.openxmlformats.org/officeDocument/2006/relationships/tags" Target="../tags/tag65.xml"/><Relationship Id="rId15" Type="http://schemas.openxmlformats.org/officeDocument/2006/relationships/image" Target="../media/image9.png"/><Relationship Id="rId10" Type="http://schemas.openxmlformats.org/officeDocument/2006/relationships/notesSlide" Target="../notesSlides/notesSlide10.xml"/><Relationship Id="rId4" Type="http://schemas.openxmlformats.org/officeDocument/2006/relationships/tags" Target="../tags/tag6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tags" Target="../tags/tag8.xml"/><Relationship Id="rId16" Type="http://schemas.openxmlformats.org/officeDocument/2006/relationships/image" Target="../media/image15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4.png"/><Relationship Id="rId18" Type="http://schemas.openxmlformats.org/officeDocument/2006/relationships/image" Target="../media/image10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7.png"/><Relationship Id="rId2" Type="http://schemas.openxmlformats.org/officeDocument/2006/relationships/tags" Target="../tags/tag17.xml"/><Relationship Id="rId16" Type="http://schemas.openxmlformats.org/officeDocument/2006/relationships/image" Target="../media/image11.png"/><Relationship Id="rId20" Type="http://schemas.openxmlformats.org/officeDocument/2006/relationships/image" Target="../media/image19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0.xml"/><Relationship Id="rId15" Type="http://schemas.openxmlformats.org/officeDocument/2006/relationships/image" Target="../media/image8.png"/><Relationship Id="rId10" Type="http://schemas.openxmlformats.org/officeDocument/2006/relationships/tags" Target="../tags/tag25.xml"/><Relationship Id="rId19" Type="http://schemas.openxmlformats.org/officeDocument/2006/relationships/image" Target="../media/image18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0.jpeg"/><Relationship Id="rId18" Type="http://schemas.openxmlformats.org/officeDocument/2006/relationships/image" Target="../media/image11.png"/><Relationship Id="rId3" Type="http://schemas.openxmlformats.org/officeDocument/2006/relationships/tags" Target="../tags/tag28.xml"/><Relationship Id="rId21" Type="http://schemas.openxmlformats.org/officeDocument/2006/relationships/image" Target="../media/image10.png"/><Relationship Id="rId7" Type="http://schemas.openxmlformats.org/officeDocument/2006/relationships/tags" Target="../tags/tag32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8.png"/><Relationship Id="rId2" Type="http://schemas.openxmlformats.org/officeDocument/2006/relationships/tags" Target="../tags/tag27.xml"/><Relationship Id="rId16" Type="http://schemas.openxmlformats.org/officeDocument/2006/relationships/image" Target="../media/image7.png"/><Relationship Id="rId20" Type="http://schemas.openxmlformats.org/officeDocument/2006/relationships/image" Target="../media/image1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0.xml"/><Relationship Id="rId15" Type="http://schemas.openxmlformats.org/officeDocument/2006/relationships/image" Target="../media/image14.png"/><Relationship Id="rId10" Type="http://schemas.openxmlformats.org/officeDocument/2006/relationships/tags" Target="../tags/tag35.xml"/><Relationship Id="rId19" Type="http://schemas.openxmlformats.org/officeDocument/2006/relationships/image" Target="../media/image17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1.jp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17.png"/><Relationship Id="rId2" Type="http://schemas.openxmlformats.org/officeDocument/2006/relationships/tags" Target="../tags/tag37.xml"/><Relationship Id="rId16" Type="http://schemas.openxmlformats.org/officeDocument/2006/relationships/image" Target="../media/image11.png"/><Relationship Id="rId20" Type="http://schemas.openxmlformats.org/officeDocument/2006/relationships/image" Target="../media/image10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0.xml"/><Relationship Id="rId15" Type="http://schemas.openxmlformats.org/officeDocument/2006/relationships/image" Target="../media/image8.png"/><Relationship Id="rId10" Type="http://schemas.openxmlformats.org/officeDocument/2006/relationships/tags" Target="../tags/tag45.xml"/><Relationship Id="rId19" Type="http://schemas.openxmlformats.org/officeDocument/2006/relationships/image" Target="../media/image22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2AF173-6EAA-2CF4-CB44-B7405EBC3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" name="图片 70" descr="图层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6215" y="4065905"/>
            <a:ext cx="4227195" cy="2429510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774190" y="3823181"/>
            <a:ext cx="1654810" cy="2914958"/>
          </a:xfrm>
          <a:prstGeom prst="rect">
            <a:avLst/>
          </a:prstGeom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81816" t="42704" b="13191"/>
          <a:stretch>
            <a:fillRect/>
          </a:stretch>
        </p:blipFill>
        <p:spPr>
          <a:xfrm>
            <a:off x="148590" y="945197"/>
            <a:ext cx="1420495" cy="1878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9B38-BBD7-50BD-7A6E-25C2222FD1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154" y="-43220"/>
            <a:ext cx="1391364" cy="1391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E5BD5-16DF-3906-CE9F-5651CCD0A9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47802" y="1625480"/>
            <a:ext cx="13687601" cy="5082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444" y="326830"/>
            <a:ext cx="8282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 TIỂU HỌC ÁI MỘ 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14743" y="2110443"/>
            <a:ext cx="10785374" cy="2281524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557731" y="357140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11575" y="3954827"/>
            <a:ext cx="1666651" cy="2935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3867" y="14768"/>
            <a:ext cx="8027126" cy="2576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3A6046-3EDF-F5B9-DFA7-DCEC4EAC25AA}"/>
              </a:ext>
            </a:extLst>
          </p:cNvPr>
          <p:cNvSpPr txBox="1"/>
          <p:nvPr/>
        </p:nvSpPr>
        <p:spPr>
          <a:xfrm>
            <a:off x="714743" y="2195796"/>
            <a:ext cx="10785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lại một đoạn văn </a:t>
            </a:r>
          </a:p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bài của em cho hay hơn.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9234552" y="4593770"/>
            <a:ext cx="2957447" cy="2451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710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" descr="组 3">
            <a:extLst>
              <a:ext uri="{FF2B5EF4-FFF2-40B4-BE49-F238E27FC236}">
                <a16:creationId xmlns:a16="http://schemas.microsoft.com/office/drawing/2014/main" id="{D47A6326-B9D1-9FF3-7E3E-6B52E21BCA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5045" y="1240971"/>
            <a:ext cx="9955982" cy="3020367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0DA1D2-697B-1614-AE72-77ADFEBFC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45" y="313390"/>
            <a:ext cx="9876376" cy="4078577"/>
          </a:xfrm>
          <a:prstGeom prst="rect">
            <a:avLst/>
          </a:prstGeom>
        </p:spPr>
      </p:pic>
      <p:pic>
        <p:nvPicPr>
          <p:cNvPr id="8" name="图片 7" descr="f30g8nuzr6lxov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flipV="1">
            <a:off x="0" y="4837430"/>
            <a:ext cx="2962275" cy="2020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EB90D-419D-72AA-C9DB-62DE6858A122}"/>
              </a:ext>
            </a:extLst>
          </p:cNvPr>
          <p:cNvSpPr txBox="1"/>
          <p:nvPr/>
        </p:nvSpPr>
        <p:spPr>
          <a:xfrm>
            <a:off x="175045" y="1678605"/>
            <a:ext cx="987637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Hoàn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sửa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mình.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000" b="1" dirty="0" err="1">
                <a:latin typeface="Cambria" panose="02040503050406030204" pitchFamily="18" charset="0"/>
              </a:rPr>
              <a:t>Chuẩn</a:t>
            </a:r>
            <a:r>
              <a:rPr lang="en-US" sz="5000" b="1" dirty="0"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</a:rPr>
              <a:t>bị</a:t>
            </a:r>
            <a:r>
              <a:rPr lang="en-US" sz="5000" b="1" dirty="0"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</a:rPr>
              <a:t>cho</a:t>
            </a:r>
            <a:r>
              <a:rPr lang="en-US" sz="5000" b="1" dirty="0"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</a:rPr>
              <a:t>bài</a:t>
            </a:r>
            <a:r>
              <a:rPr lang="en-US" sz="5000" b="1" dirty="0"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</a:rPr>
              <a:t>học</a:t>
            </a:r>
            <a:r>
              <a:rPr lang="en-US" sz="5000" b="1" dirty="0">
                <a:latin typeface="Cambria" panose="02040503050406030204" pitchFamily="18" charset="0"/>
              </a:rPr>
              <a:t> </a:t>
            </a:r>
            <a:r>
              <a:rPr lang="vi-VN" sz="5000" b="1" dirty="0">
                <a:latin typeface="Cambria" panose="02040503050406030204" pitchFamily="18" charset="0"/>
              </a:rPr>
              <a:t>mới.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图片 71" descr="eb09fbff0843faff2f9d1c4cfc8f9823">
            <a:extLst>
              <a:ext uri="{FF2B5EF4-FFF2-40B4-BE49-F238E27FC236}">
                <a16:creationId xmlns:a16="http://schemas.microsoft.com/office/drawing/2014/main" id="{FFCF8378-52C3-9CF9-0129-AF3C20D05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725891" y="2751154"/>
            <a:ext cx="2291064" cy="40357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25DF1BFA-38FF-F927-2E94-BEB5A4C1E1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16990" y="1603622"/>
            <a:ext cx="9558020" cy="242951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" name="图片 70" descr="图层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1470" y="3561855"/>
            <a:ext cx="5514791" cy="3169534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48590" y="2824162"/>
            <a:ext cx="2276475" cy="4010025"/>
          </a:xfrm>
          <a:prstGeom prst="rect">
            <a:avLst/>
          </a:prstGeom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rcRect t="-1595" r="21671" b="71769"/>
          <a:stretch>
            <a:fillRect/>
          </a:stretch>
        </p:blipFill>
        <p:spPr>
          <a:xfrm>
            <a:off x="4756150" y="410210"/>
            <a:ext cx="6118860" cy="1270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42039C-43B8-C607-64E2-E40E44793E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2681" y="2106344"/>
            <a:ext cx="9766638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4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2004" y="941046"/>
            <a:ext cx="10703968" cy="4697537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9" name="图片 48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50" name="图片 49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6990" y="400050"/>
            <a:ext cx="1360170" cy="484505"/>
          </a:xfrm>
          <a:prstGeom prst="rect">
            <a:avLst/>
          </a:prstGeom>
        </p:spPr>
      </p:pic>
      <p:pic>
        <p:nvPicPr>
          <p:cNvPr id="51" name="图片 50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103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6" name="图片 10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rcRect l="81816" t="42704" b="13191"/>
          <a:stretch>
            <a:fillRect/>
          </a:stretch>
        </p:blipFill>
        <p:spPr>
          <a:xfrm>
            <a:off x="229870" y="4904104"/>
            <a:ext cx="1420495" cy="1878965"/>
          </a:xfrm>
          <a:prstGeom prst="rect">
            <a:avLst/>
          </a:prstGeom>
        </p:spPr>
      </p:pic>
      <p:pic>
        <p:nvPicPr>
          <p:cNvPr id="107" name="图片 10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rcRect t="-1595" r="21671" b="71769"/>
          <a:stretch>
            <a:fillRect/>
          </a:stretch>
        </p:blipFill>
        <p:spPr>
          <a:xfrm>
            <a:off x="383131" y="-19806"/>
            <a:ext cx="6118860" cy="1270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B6146-2FBF-1889-B489-422FD26158B0}"/>
              </a:ext>
            </a:extLst>
          </p:cNvPr>
          <p:cNvSpPr txBox="1"/>
          <p:nvPr/>
        </p:nvSpPr>
        <p:spPr>
          <a:xfrm>
            <a:off x="1194707" y="1297233"/>
            <a:ext cx="98025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ưu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latin typeface="Cambria" panose="02040503050406030204" pitchFamily="18" charset="0"/>
              </a:rPr>
              <a:t>. </a:t>
            </a:r>
            <a:r>
              <a:rPr lang="en-US" sz="6000" b="1" dirty="0" err="1">
                <a:latin typeface="Cambria" panose="02040503050406030204" pitchFamily="18" charset="0"/>
              </a:rPr>
              <a:t>Biết</a:t>
            </a:r>
            <a:r>
              <a:rPr lang="en-US" sz="6000" b="1" dirty="0"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</a:rPr>
              <a:t>chỉnh</a:t>
            </a:r>
            <a:r>
              <a:rPr lang="en-US" sz="6000" b="1" dirty="0"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</a:rPr>
              <a:t>sửa</a:t>
            </a:r>
            <a:r>
              <a:rPr lang="en-US" sz="6000" b="1" dirty="0"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</a:rPr>
              <a:t>đoạn</a:t>
            </a:r>
            <a:r>
              <a:rPr lang="en-US" sz="6000" b="1" dirty="0"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</a:rPr>
              <a:t>văn</a:t>
            </a:r>
            <a:r>
              <a:rPr lang="en-US" sz="6000" b="1" dirty="0"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</a:rPr>
              <a:t>cho</a:t>
            </a:r>
            <a:r>
              <a:rPr lang="en-US" sz="6000" b="1" dirty="0">
                <a:latin typeface="Cambria" panose="02040503050406030204" pitchFamily="18" charset="0"/>
              </a:rPr>
              <a:t> hay </a:t>
            </a:r>
            <a:r>
              <a:rPr lang="en-US" sz="6000" b="1" dirty="0" err="1">
                <a:latin typeface="Cambria" panose="02040503050406030204" pitchFamily="18" charset="0"/>
              </a:rPr>
              <a:t>hơn</a:t>
            </a:r>
            <a:r>
              <a:rPr lang="en-US" sz="6000" b="1" dirty="0">
                <a:latin typeface="Cambria" panose="02040503050406030204" pitchFamily="18" charset="0"/>
              </a:rPr>
              <a:t>.</a:t>
            </a:r>
            <a:endParaRPr lang="en-US" sz="6000" dirty="0"/>
          </a:p>
        </p:txBody>
      </p:sp>
      <p:pic>
        <p:nvPicPr>
          <p:cNvPr id="104" name="图片 10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67" y="3353331"/>
            <a:ext cx="3984633" cy="3577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714FA0-0547-E08D-6173-26555084DC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7058" y="-254109"/>
            <a:ext cx="6522665" cy="1668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33FDD-F9E1-CAE6-93DE-E0B56F6791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1519" y="1668374"/>
            <a:ext cx="11333446" cy="3097036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5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07726AE-BADC-63B1-CFC7-F0D894F4D0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1B93E-31FF-44B2-9D5D-F135F5E176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1480" y="1693282"/>
            <a:ext cx="11333446" cy="3090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16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4791" y="1268602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238" y="1809595"/>
            <a:ext cx="11333446" cy="2365453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7" descr="组 3">
            <a:extLst>
              <a:ext uri="{FF2B5EF4-FFF2-40B4-BE49-F238E27FC236}">
                <a16:creationId xmlns:a16="http://schemas.microsoft.com/office/drawing/2014/main" id="{F0049CAC-9AC8-F04F-0FA6-FCC82E497B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881" y="349922"/>
            <a:ext cx="12074238" cy="1914307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58881" y="489527"/>
            <a:ext cx="12306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Đề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bài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: </a:t>
            </a:r>
            <a:r>
              <a:rPr lang="en-US" sz="5000" dirty="0" err="1">
                <a:latin typeface="Cambria" panose="02040503050406030204" pitchFamily="18" charset="0"/>
              </a:rPr>
              <a:t>Viết</a:t>
            </a:r>
            <a:r>
              <a:rPr lang="en-US" sz="5000" dirty="0">
                <a:latin typeface="Cambria" panose="02040503050406030204" pitchFamily="18" charset="0"/>
              </a:rPr>
              <a:t> </a:t>
            </a:r>
            <a:r>
              <a:rPr lang="vi-VN" sz="5000" dirty="0">
                <a:latin typeface="Cambria" panose="02040503050406030204" pitchFamily="18" charset="0"/>
              </a:rPr>
              <a:t> bài  văn kể lại câu chuyện về một nhân vật lịch sử mà em đã đọc, đã nghe.</a:t>
            </a:r>
            <a:endParaRPr lang="en-US" sz="50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1034638" y="242455"/>
            <a:ext cx="10656620" cy="12706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1. Nghe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giáo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nhận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chung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5000" b="1" dirty="0">
                <a:solidFill>
                  <a:schemeClr val="tx1"/>
                </a:solidFill>
                <a:latin typeface="Cambria" panose="02040503050406030204" pitchFamily="18" charset="0"/>
              </a:rPr>
              <a:t>lớp.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6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781396" y="45667"/>
            <a:ext cx="10906991" cy="10924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00585E-2B0E-4768-D6C3-FFA98CC4D86D}"/>
              </a:ext>
            </a:extLst>
          </p:cNvPr>
          <p:cNvSpPr/>
          <p:nvPr/>
        </p:nvSpPr>
        <p:spPr>
          <a:xfrm>
            <a:off x="1087976" y="1322902"/>
            <a:ext cx="7881853" cy="1092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Câu chuyện em kể có mở đầu,  </a:t>
            </a:r>
          </a:p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diễn biến, kết thúc rõ ràng </a:t>
            </a:r>
            <a:r>
              <a:rPr lang="en-US" sz="3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F487D0-E124-1759-49CF-005D9833CAF5}"/>
              </a:ext>
            </a:extLst>
          </p:cNvPr>
          <p:cNvSpPr/>
          <p:nvPr/>
        </p:nvSpPr>
        <p:spPr>
          <a:xfrm>
            <a:off x="0" y="2610311"/>
            <a:ext cx="10508723" cy="12476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chi tiết về nhân vật lịch sử có đúng với câu chuyện em đã được nghe, được đọc </a:t>
            </a:r>
            <a:r>
              <a:rPr lang="en-US" sz="3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988170-53B1-00C6-3CE5-6B0402D9FD82}"/>
              </a:ext>
            </a:extLst>
          </p:cNvPr>
          <p:cNvSpPr/>
          <p:nvPr/>
        </p:nvSpPr>
        <p:spPr>
          <a:xfrm>
            <a:off x="280555" y="4021583"/>
            <a:ext cx="9788731" cy="12476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Việc sắp xếp các chi tiết trong câu chuyện có</a:t>
            </a:r>
          </a:p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 hợp lí không?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62ADC5-E0B2-BD78-423D-D504FA49DAF2}"/>
              </a:ext>
            </a:extLst>
          </p:cNvPr>
          <p:cNvSpPr/>
          <p:nvPr/>
        </p:nvSpPr>
        <p:spPr>
          <a:xfrm>
            <a:off x="400297" y="5432855"/>
            <a:ext cx="8939646" cy="12476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Cambria" panose="02040503050406030204" pitchFamily="18" charset="0"/>
              </a:rPr>
              <a:t>Bài làm có mắc lỗi về dùng từ, đặt câu, chính tả không?</a:t>
            </a:r>
            <a:endParaRPr lang="en-US" sz="35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4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302481" y="135892"/>
            <a:ext cx="11587038" cy="1885155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Đọc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khen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ghi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điều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muốn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học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6EC8DA-6A4E-46A8-01A2-3743B3936814}"/>
              </a:ext>
            </a:extLst>
          </p:cNvPr>
          <p:cNvGrpSpPr/>
          <p:nvPr/>
        </p:nvGrpSpPr>
        <p:grpSpPr>
          <a:xfrm>
            <a:off x="1061430" y="2123306"/>
            <a:ext cx="10069137" cy="4170563"/>
            <a:chOff x="645386" y="2836764"/>
            <a:chExt cx="4653329" cy="32004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07E4C945-3209-6B95-2608-0D1F59605AE6}"/>
                </a:ext>
              </a:extLst>
            </p:cNvPr>
            <p:cNvSpPr/>
            <p:nvPr/>
          </p:nvSpPr>
          <p:spPr>
            <a:xfrm>
              <a:off x="645386" y="2836764"/>
              <a:ext cx="4653329" cy="3200401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5DF16E-F408-A175-3590-12F1AEE2636B}"/>
                </a:ext>
              </a:extLst>
            </p:cNvPr>
            <p:cNvSpPr txBox="1"/>
            <p:nvPr/>
          </p:nvSpPr>
          <p:spPr>
            <a:xfrm>
              <a:off x="904911" y="3540916"/>
              <a:ext cx="4220280" cy="2019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55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Nghe đọc một số bài làm tốt của bạn và nêu những điểm em muốn học tập</a:t>
              </a:r>
              <a:endParaRPr lang="en-US" sz="55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162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234</Words>
  <Application>Microsoft Office PowerPoint</Application>
  <PresentationFormat>Widescreen</PresentationFormat>
  <Paragraphs>19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</vt:lpstr>
      <vt:lpstr>SVN-Newton</vt:lpstr>
      <vt:lpstr>Calibri Light</vt:lpstr>
      <vt:lpstr>#9Slide07 HoneyCream</vt:lpstr>
      <vt:lpstr>等线</vt:lpstr>
      <vt:lpstr>Times New Roman</vt:lpstr>
      <vt:lpstr>Arial</vt:lpstr>
      <vt:lpstr>Cambria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MANGNONTEAM;MNT</dc:creator>
  <cp:keywords>MNT;MANGNONTEAM</cp:keywords>
  <cp:lastModifiedBy>MTC</cp:lastModifiedBy>
  <cp:revision>18</cp:revision>
  <dcterms:created xsi:type="dcterms:W3CDTF">2023-07-26T09:03:47Z</dcterms:created>
  <dcterms:modified xsi:type="dcterms:W3CDTF">2024-02-26T05:30:43Z</dcterms:modified>
</cp:coreProperties>
</file>