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8" r:id="rId15"/>
  </p:sldIdLst>
  <p:sldSz cx="18288000" cy="10287000"/>
  <p:notesSz cx="6858000" cy="9144000"/>
  <p:embeddedFontLst>
    <p:embeddedFont>
      <p:font typeface="SVN-Newton" panose="02040603050506020204" pitchFamily="18" charset="0"/>
      <p:regular r:id="rId17"/>
    </p:embeddedFont>
    <p:embeddedFont>
      <p:font typeface="#9Slide07 HoneyCream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ango AC" panose="020B0604020202020204" charset="0"/>
      <p:regular r:id="rId23"/>
    </p:embeddedFont>
    <p:embeddedFont>
      <p:font typeface="#9Slide05 Angelline" pitchFamily="2" charset="0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libri (MS)" panose="020B0604020202020204" charset="0"/>
      <p:regular r:id="rId29"/>
    </p:embeddedFont>
    <p:embeddedFont>
      <p:font typeface="#9Slide07 SVNErika Ormig" panose="020B0609050302020204" pitchFamily="49" charset="0"/>
      <p:regular r:id="rId30"/>
    </p:embeddedFont>
    <p:embeddedFont>
      <p:font typeface="#9Slide05 Dancing Script" panose="03080800040507000D00" pitchFamily="66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8DF4-3A53-4A79-B7C2-BD7C6470E68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89EA-F54C-4ADD-AADC-19C5FAAC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143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116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42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6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397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19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932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004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43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047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921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7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1/23/2024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86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27" r="-2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3366421" y="-140018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5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766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svg"/><Relationship Id="rId7" Type="http://schemas.openxmlformats.org/officeDocument/2006/relationships/image" Target="../media/image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svg"/><Relationship Id="rId4" Type="http://schemas.openxmlformats.org/officeDocument/2006/relationships/image" Target="../media/image27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svg"/><Relationship Id="rId7" Type="http://schemas.openxmlformats.org/officeDocument/2006/relationships/image" Target="../media/image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92294" y="3305896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87109" y="2211710"/>
            <a:ext cx="4170775" cy="4320011"/>
          </a:xfrm>
          <a:custGeom>
            <a:avLst/>
            <a:gdLst/>
            <a:ahLst/>
            <a:cxnLst/>
            <a:rect l="l" t="t" r="r" b="b"/>
            <a:pathLst>
              <a:path w="4170775" h="4320011">
                <a:moveTo>
                  <a:pt x="0" y="0"/>
                </a:moveTo>
                <a:lnTo>
                  <a:pt x="4170774" y="0"/>
                </a:lnTo>
                <a:lnTo>
                  <a:pt x="4170774" y="4320012"/>
                </a:lnTo>
                <a:lnTo>
                  <a:pt x="0" y="43200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709194" flipH="1">
            <a:off x="4827418" y="6670520"/>
            <a:ext cx="4348507" cy="4174567"/>
          </a:xfrm>
          <a:custGeom>
            <a:avLst/>
            <a:gdLst/>
            <a:ahLst/>
            <a:cxnLst/>
            <a:rect l="l" t="t" r="r" b="b"/>
            <a:pathLst>
              <a:path w="4348507" h="4174567">
                <a:moveTo>
                  <a:pt x="4348506" y="0"/>
                </a:moveTo>
                <a:lnTo>
                  <a:pt x="0" y="0"/>
                </a:lnTo>
                <a:lnTo>
                  <a:pt x="0" y="4174566"/>
                </a:lnTo>
                <a:lnTo>
                  <a:pt x="4348506" y="4174566"/>
                </a:lnTo>
                <a:lnTo>
                  <a:pt x="43485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10" y="-266700"/>
            <a:ext cx="2715114" cy="2715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8" y="9127336"/>
            <a:ext cx="932769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7671" y="1028700"/>
            <a:ext cx="10516648" cy="8448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6616780" y="3111587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ca dao tục ngữ về lòng biết ơn.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" y="1227961"/>
            <a:ext cx="5931922" cy="822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98094" y="3365621"/>
            <a:ext cx="4835750" cy="3555759"/>
          </a:xfrm>
          <a:custGeom>
            <a:avLst/>
            <a:gdLst/>
            <a:ahLst/>
            <a:cxnLst/>
            <a:rect l="l" t="t" r="r" b="b"/>
            <a:pathLst>
              <a:path w="4835750" h="3555759">
                <a:moveTo>
                  <a:pt x="0" y="0"/>
                </a:moveTo>
                <a:lnTo>
                  <a:pt x="4835749" y="0"/>
                </a:lnTo>
                <a:lnTo>
                  <a:pt x="4835749" y="3555760"/>
                </a:lnTo>
                <a:lnTo>
                  <a:pt x="0" y="3555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11" t="-235761" r="-651425" b="-24848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102" y="-77852"/>
            <a:ext cx="5684133" cy="3460209"/>
          </a:xfrm>
          <a:custGeom>
            <a:avLst/>
            <a:gdLst/>
            <a:ahLst/>
            <a:cxnLst/>
            <a:rect l="l" t="t" r="r" b="b"/>
            <a:pathLst>
              <a:path w="5684133" h="3460209">
                <a:moveTo>
                  <a:pt x="0" y="0"/>
                </a:moveTo>
                <a:lnTo>
                  <a:pt x="5684133" y="0"/>
                </a:lnTo>
                <a:lnTo>
                  <a:pt x="5684133" y="3460210"/>
                </a:lnTo>
                <a:lnTo>
                  <a:pt x="0" y="3460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9577" t="-2706" r="-115565" b="-29937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6395" y="1004733"/>
            <a:ext cx="12855428" cy="6238305"/>
            <a:chOff x="0" y="0"/>
            <a:chExt cx="17140570" cy="831774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17064355" cy="8255000"/>
            </a:xfrm>
            <a:custGeom>
              <a:avLst/>
              <a:gdLst/>
              <a:ahLst/>
              <a:cxnLst/>
              <a:rect l="l" t="t" r="r" b="b"/>
              <a:pathLst>
                <a:path w="17064355" h="8255000">
                  <a:moveTo>
                    <a:pt x="0" y="0"/>
                  </a:moveTo>
                  <a:lnTo>
                    <a:pt x="17064355" y="0"/>
                  </a:lnTo>
                  <a:lnTo>
                    <a:pt x="17064355" y="8255000"/>
                  </a:lnTo>
                  <a:lnTo>
                    <a:pt x="0" y="8255000"/>
                  </a:lnTo>
                  <a:close/>
                </a:path>
              </a:pathLst>
            </a:custGeom>
            <a:solidFill>
              <a:srgbClr val="FD78B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140555" cy="8331200"/>
            </a:xfrm>
            <a:custGeom>
              <a:avLst/>
              <a:gdLst/>
              <a:ahLst/>
              <a:cxnLst/>
              <a:rect l="l" t="t" r="r" b="b"/>
              <a:pathLst>
                <a:path w="17140555" h="8331200">
                  <a:moveTo>
                    <a:pt x="38100" y="0"/>
                  </a:moveTo>
                  <a:lnTo>
                    <a:pt x="17102455" y="0"/>
                  </a:lnTo>
                  <a:cubicBezTo>
                    <a:pt x="17123538" y="0"/>
                    <a:pt x="17140555" y="17018"/>
                    <a:pt x="17140555" y="38100"/>
                  </a:cubicBezTo>
                  <a:lnTo>
                    <a:pt x="17140555" y="8293100"/>
                  </a:lnTo>
                  <a:cubicBezTo>
                    <a:pt x="17140555" y="8314182"/>
                    <a:pt x="17123538" y="8331200"/>
                    <a:pt x="17102455" y="8331200"/>
                  </a:cubicBezTo>
                  <a:lnTo>
                    <a:pt x="38100" y="8331200"/>
                  </a:lnTo>
                  <a:cubicBezTo>
                    <a:pt x="17018" y="8331200"/>
                    <a:pt x="0" y="8314182"/>
                    <a:pt x="0" y="82931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8293100"/>
                  </a:lnTo>
                  <a:lnTo>
                    <a:pt x="38100" y="8293100"/>
                  </a:lnTo>
                  <a:lnTo>
                    <a:pt x="38100" y="8255000"/>
                  </a:lnTo>
                  <a:lnTo>
                    <a:pt x="17102455" y="8255000"/>
                  </a:lnTo>
                  <a:lnTo>
                    <a:pt x="17102455" y="8293100"/>
                  </a:lnTo>
                  <a:lnTo>
                    <a:pt x="17064355" y="8293100"/>
                  </a:lnTo>
                  <a:lnTo>
                    <a:pt x="17064355" y="38100"/>
                  </a:lnTo>
                  <a:lnTo>
                    <a:pt x="17102455" y="38100"/>
                  </a:lnTo>
                  <a:lnTo>
                    <a:pt x="1710245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57968" y="1290603"/>
            <a:ext cx="12253860" cy="5844081"/>
            <a:chOff x="0" y="0"/>
            <a:chExt cx="16382108" cy="7674091"/>
          </a:xfrm>
        </p:grpSpPr>
        <p:sp>
          <p:nvSpPr>
            <p:cNvPr id="10" name="Freeform 10"/>
            <p:cNvSpPr/>
            <p:nvPr/>
          </p:nvSpPr>
          <p:spPr>
            <a:xfrm>
              <a:off x="76200" y="76200"/>
              <a:ext cx="16229712" cy="7548626"/>
            </a:xfrm>
            <a:custGeom>
              <a:avLst/>
              <a:gdLst/>
              <a:ahLst/>
              <a:cxnLst/>
              <a:rect l="l" t="t" r="r" b="b"/>
              <a:pathLst>
                <a:path w="16229712" h="7548626">
                  <a:moveTo>
                    <a:pt x="0" y="0"/>
                  </a:moveTo>
                  <a:lnTo>
                    <a:pt x="16229712" y="0"/>
                  </a:lnTo>
                  <a:lnTo>
                    <a:pt x="16229712" y="7548626"/>
                  </a:lnTo>
                  <a:lnTo>
                    <a:pt x="0" y="75486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6382112" cy="7701026"/>
            </a:xfrm>
            <a:custGeom>
              <a:avLst/>
              <a:gdLst/>
              <a:ahLst/>
              <a:cxnLst/>
              <a:rect l="l" t="t" r="r" b="b"/>
              <a:pathLst>
                <a:path w="16382112" h="7701026">
                  <a:moveTo>
                    <a:pt x="76200" y="0"/>
                  </a:moveTo>
                  <a:lnTo>
                    <a:pt x="16305912" y="0"/>
                  </a:lnTo>
                  <a:cubicBezTo>
                    <a:pt x="16347949" y="0"/>
                    <a:pt x="16382112" y="34163"/>
                    <a:pt x="16382112" y="76200"/>
                  </a:cubicBezTo>
                  <a:lnTo>
                    <a:pt x="16382112" y="7624826"/>
                  </a:lnTo>
                  <a:cubicBezTo>
                    <a:pt x="16382112" y="7666863"/>
                    <a:pt x="16347949" y="7701026"/>
                    <a:pt x="16305912" y="7701026"/>
                  </a:cubicBezTo>
                  <a:lnTo>
                    <a:pt x="76200" y="7701026"/>
                  </a:lnTo>
                  <a:cubicBezTo>
                    <a:pt x="34163" y="7701026"/>
                    <a:pt x="0" y="7666863"/>
                    <a:pt x="0" y="7624826"/>
                  </a:cubicBezTo>
                  <a:lnTo>
                    <a:pt x="0" y="76200"/>
                  </a:lnTo>
                  <a:cubicBezTo>
                    <a:pt x="0" y="34163"/>
                    <a:pt x="34163" y="0"/>
                    <a:pt x="76200" y="0"/>
                  </a:cubicBezTo>
                  <a:moveTo>
                    <a:pt x="76200" y="152400"/>
                  </a:moveTo>
                  <a:lnTo>
                    <a:pt x="76200" y="76200"/>
                  </a:lnTo>
                  <a:lnTo>
                    <a:pt x="152400" y="76200"/>
                  </a:lnTo>
                  <a:lnTo>
                    <a:pt x="152400" y="7624826"/>
                  </a:lnTo>
                  <a:lnTo>
                    <a:pt x="76200" y="7624826"/>
                  </a:lnTo>
                  <a:lnTo>
                    <a:pt x="76200" y="7548626"/>
                  </a:lnTo>
                  <a:lnTo>
                    <a:pt x="16305912" y="7548626"/>
                  </a:lnTo>
                  <a:lnTo>
                    <a:pt x="16305912" y="7624826"/>
                  </a:lnTo>
                  <a:lnTo>
                    <a:pt x="16229712" y="7624826"/>
                  </a:lnTo>
                  <a:lnTo>
                    <a:pt x="16229712" y="76200"/>
                  </a:lnTo>
                  <a:lnTo>
                    <a:pt x="16305912" y="76200"/>
                  </a:lnTo>
                  <a:lnTo>
                    <a:pt x="16305912" y="152400"/>
                  </a:lnTo>
                  <a:lnTo>
                    <a:pt x="76200" y="152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Freeform 7"/>
          <p:cNvSpPr/>
          <p:nvPr/>
        </p:nvSpPr>
        <p:spPr>
          <a:xfrm>
            <a:off x="11545747" y="3993266"/>
            <a:ext cx="6742253" cy="6538389"/>
          </a:xfrm>
          <a:custGeom>
            <a:avLst/>
            <a:gdLst/>
            <a:ahLst/>
            <a:cxnLst/>
            <a:rect l="l" t="t" r="r" b="b"/>
            <a:pathLst>
              <a:path w="7891272" h="7880695">
                <a:moveTo>
                  <a:pt x="0" y="0"/>
                </a:moveTo>
                <a:lnTo>
                  <a:pt x="7891272" y="0"/>
                </a:lnTo>
                <a:lnTo>
                  <a:pt x="7891272" y="7880696"/>
                </a:lnTo>
                <a:lnTo>
                  <a:pt x="0" y="7880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65230" y="-360864"/>
            <a:ext cx="1292471" cy="2177132"/>
          </a:xfrm>
          <a:custGeom>
            <a:avLst/>
            <a:gdLst/>
            <a:ahLst/>
            <a:cxnLst/>
            <a:rect l="l" t="t" r="r" b="b"/>
            <a:pathLst>
              <a:path w="1292470" h="2177132">
                <a:moveTo>
                  <a:pt x="0" y="0"/>
                </a:moveTo>
                <a:lnTo>
                  <a:pt x="1292470" y="0"/>
                </a:lnTo>
                <a:lnTo>
                  <a:pt x="1292470" y="2177132"/>
                </a:lnTo>
                <a:lnTo>
                  <a:pt x="0" y="2177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5822" t="12630" r="-894959" b="-33030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181493" y="-279793"/>
            <a:ext cx="2398962" cy="2256878"/>
          </a:xfrm>
          <a:custGeom>
            <a:avLst/>
            <a:gdLst/>
            <a:ahLst/>
            <a:cxnLst/>
            <a:rect l="l" t="t" r="r" b="b"/>
            <a:pathLst>
              <a:path w="2398962" h="2256877">
                <a:moveTo>
                  <a:pt x="0" y="0"/>
                </a:moveTo>
                <a:lnTo>
                  <a:pt x="2398962" y="0"/>
                </a:lnTo>
                <a:lnTo>
                  <a:pt x="2398962" y="2256877"/>
                </a:lnTo>
                <a:lnTo>
                  <a:pt x="0" y="2256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7000" t="3112" r="-100353" b="-3439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3559" y="9134541"/>
            <a:ext cx="3303660" cy="1255482"/>
          </a:xfrm>
          <a:custGeom>
            <a:avLst/>
            <a:gdLst/>
            <a:ahLst/>
            <a:cxnLst/>
            <a:rect l="l" t="t" r="r" b="b"/>
            <a:pathLst>
              <a:path w="3303660" h="1255482">
                <a:moveTo>
                  <a:pt x="0" y="0"/>
                </a:moveTo>
                <a:lnTo>
                  <a:pt x="3303660" y="0"/>
                </a:lnTo>
                <a:lnTo>
                  <a:pt x="3303660" y="1255482"/>
                </a:lnTo>
                <a:lnTo>
                  <a:pt x="0" y="12554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117" t="-235487" r="1991" b="-20643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57969" y="1292791"/>
            <a:ext cx="1161288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14400" dirty="0">
                <a:solidFill>
                  <a:prstClr val="black">
                    <a:lumMod val="75000"/>
                    <a:lumOff val="25000"/>
                  </a:prstClr>
                </a:solidFill>
                <a:latin typeface="#9Slide07 SVNErika Ormig" panose="020B0609050302020204" pitchFamily="49" charset="0"/>
              </a:rPr>
              <a:t>DẶN DÒ</a:t>
            </a:r>
          </a:p>
        </p:txBody>
      </p:sp>
      <p:sp>
        <p:nvSpPr>
          <p:cNvPr id="17" name="Freeform 17"/>
          <p:cNvSpPr/>
          <p:nvPr/>
        </p:nvSpPr>
        <p:spPr>
          <a:xfrm>
            <a:off x="-3" y="7243038"/>
            <a:ext cx="18288003" cy="3038631"/>
          </a:xfrm>
          <a:custGeom>
            <a:avLst/>
            <a:gdLst/>
            <a:ahLst/>
            <a:cxnLst/>
            <a:rect l="l" t="t" r="r" b="b"/>
            <a:pathLst>
              <a:path w="18288003" h="3038631">
                <a:moveTo>
                  <a:pt x="0" y="0"/>
                </a:moveTo>
                <a:lnTo>
                  <a:pt x="18288003" y="0"/>
                </a:lnTo>
                <a:lnTo>
                  <a:pt x="18288003" y="3038631"/>
                </a:lnTo>
                <a:lnTo>
                  <a:pt x="0" y="30386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606" b="-10606"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2274428" y="3508783"/>
            <a:ext cx="1055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ĐMR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03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427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52600" y="4386766"/>
            <a:ext cx="4248521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3200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3200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9739" y="5018498"/>
            <a:ext cx="4248521" cy="214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5"/>
              </a:lnSpc>
              <a:spcBef>
                <a:spcPct val="0"/>
              </a:spcBef>
            </a:pP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ngôn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9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87547" y="5018498"/>
            <a:ext cx="4248521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953" dirty="0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lang="en-US" sz="29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431266" y="3310544"/>
            <a:ext cx="1761083" cy="1450492"/>
          </a:xfrm>
          <a:custGeom>
            <a:avLst/>
            <a:gdLst/>
            <a:ahLst/>
            <a:cxnLst/>
            <a:rect l="l" t="t" r="r" b="b"/>
            <a:pathLst>
              <a:path w="1761083" h="1450492">
                <a:moveTo>
                  <a:pt x="0" y="0"/>
                </a:moveTo>
                <a:lnTo>
                  <a:pt x="1761083" y="0"/>
                </a:lnTo>
                <a:lnTo>
                  <a:pt x="1761083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11956" y="2493816"/>
            <a:ext cx="2516627" cy="1450492"/>
          </a:xfrm>
          <a:custGeom>
            <a:avLst/>
            <a:gdLst/>
            <a:ahLst/>
            <a:cxnLst/>
            <a:rect l="l" t="t" r="r" b="b"/>
            <a:pathLst>
              <a:path w="2516627" h="1450492">
                <a:moveTo>
                  <a:pt x="0" y="0"/>
                </a:moveTo>
                <a:lnTo>
                  <a:pt x="2516627" y="0"/>
                </a:lnTo>
                <a:lnTo>
                  <a:pt x="2516627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09311" y="3310544"/>
            <a:ext cx="2447149" cy="1450492"/>
          </a:xfrm>
          <a:custGeom>
            <a:avLst/>
            <a:gdLst/>
            <a:ahLst/>
            <a:cxnLst/>
            <a:rect l="l" t="t" r="r" b="b"/>
            <a:pathLst>
              <a:path w="2447149" h="1450492">
                <a:moveTo>
                  <a:pt x="0" y="0"/>
                </a:moveTo>
                <a:lnTo>
                  <a:pt x="2447150" y="0"/>
                </a:lnTo>
                <a:lnTo>
                  <a:pt x="2447150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1411" y="917439"/>
            <a:ext cx="8522947" cy="11827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10310" y="3147588"/>
            <a:ext cx="5282310" cy="7227041"/>
          </a:xfrm>
          <a:custGeom>
            <a:avLst/>
            <a:gdLst/>
            <a:ahLst/>
            <a:cxnLst/>
            <a:rect l="l" t="t" r="r" b="b"/>
            <a:pathLst>
              <a:path w="5282310" h="7227041">
                <a:moveTo>
                  <a:pt x="0" y="0"/>
                </a:moveTo>
                <a:lnTo>
                  <a:pt x="5282310" y="0"/>
                </a:lnTo>
                <a:lnTo>
                  <a:pt x="5282310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17859" y="3147588"/>
            <a:ext cx="4822407" cy="7227041"/>
          </a:xfrm>
          <a:custGeom>
            <a:avLst/>
            <a:gdLst/>
            <a:ahLst/>
            <a:cxnLst/>
            <a:rect l="l" t="t" r="r" b="b"/>
            <a:pathLst>
              <a:path w="4822407" h="7227041">
                <a:moveTo>
                  <a:pt x="0" y="0"/>
                </a:moveTo>
                <a:lnTo>
                  <a:pt x="4822407" y="0"/>
                </a:lnTo>
                <a:lnTo>
                  <a:pt x="4822407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552700"/>
            <a:ext cx="12536896" cy="5924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6531722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16780" y="3111587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6000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7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623998" y="2757049"/>
            <a:ext cx="13036009" cy="7300165"/>
          </a:xfrm>
          <a:custGeom>
            <a:avLst/>
            <a:gdLst/>
            <a:ahLst/>
            <a:cxnLst/>
            <a:rect l="l" t="t" r="r" b="b"/>
            <a:pathLst>
              <a:path w="13036009" h="7300165">
                <a:moveTo>
                  <a:pt x="0" y="0"/>
                </a:moveTo>
                <a:lnTo>
                  <a:pt x="13036009" y="0"/>
                </a:lnTo>
                <a:lnTo>
                  <a:pt x="13036009" y="7300164"/>
                </a:lnTo>
                <a:lnTo>
                  <a:pt x="0" y="730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718823"/>
            <a:ext cx="6158601" cy="5688308"/>
          </a:xfrm>
          <a:custGeom>
            <a:avLst/>
            <a:gdLst/>
            <a:ahLst/>
            <a:cxnLst/>
            <a:rect l="l" t="t" r="r" b="b"/>
            <a:pathLst>
              <a:path w="6158601" h="5688308">
                <a:moveTo>
                  <a:pt x="0" y="0"/>
                </a:moveTo>
                <a:lnTo>
                  <a:pt x="6158601" y="0"/>
                </a:lnTo>
                <a:lnTo>
                  <a:pt x="615860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31975" y="3879869"/>
            <a:ext cx="6586462" cy="5688308"/>
          </a:xfrm>
          <a:custGeom>
            <a:avLst/>
            <a:gdLst/>
            <a:ahLst/>
            <a:cxnLst/>
            <a:rect l="l" t="t" r="r" b="b"/>
            <a:pathLst>
              <a:path w="6586462" h="5688308">
                <a:moveTo>
                  <a:pt x="0" y="0"/>
                </a:moveTo>
                <a:lnTo>
                  <a:pt x="6586461" y="0"/>
                </a:lnTo>
                <a:lnTo>
                  <a:pt x="658646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6845" y="2933700"/>
            <a:ext cx="10662828" cy="4188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20" y="1549097"/>
            <a:ext cx="1617062" cy="13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1.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44583" y="2032616"/>
            <a:ext cx="159980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51911" y="-157469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53313" y="5143500"/>
            <a:ext cx="10509151" cy="5609259"/>
          </a:xfrm>
          <a:custGeom>
            <a:avLst/>
            <a:gdLst/>
            <a:ahLst/>
            <a:cxnLst/>
            <a:rect l="l" t="t" r="r" b="b"/>
            <a:pathLst>
              <a:path w="10509151" h="5609259">
                <a:moveTo>
                  <a:pt x="0" y="0"/>
                </a:moveTo>
                <a:lnTo>
                  <a:pt x="10509151" y="0"/>
                </a:lnTo>
                <a:lnTo>
                  <a:pt x="10509151" y="5609259"/>
                </a:lnTo>
                <a:lnTo>
                  <a:pt x="0" y="560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2279" y="3342057"/>
            <a:ext cx="8719441" cy="328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3653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G: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đò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lnSpc>
                <a:spcPts val="5115"/>
              </a:lnSpc>
              <a:spcBef>
                <a:spcPct val="0"/>
              </a:spcBef>
            </a:pP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12918" y="5311285"/>
            <a:ext cx="8885206" cy="4975715"/>
          </a:xfrm>
          <a:custGeom>
            <a:avLst/>
            <a:gdLst/>
            <a:ahLst/>
            <a:cxnLst/>
            <a:rect l="l" t="t" r="r" b="b"/>
            <a:pathLst>
              <a:path w="8885206" h="4975715">
                <a:moveTo>
                  <a:pt x="0" y="0"/>
                </a:moveTo>
                <a:lnTo>
                  <a:pt x="8885206" y="0"/>
                </a:lnTo>
                <a:lnTo>
                  <a:pt x="8885206" y="4975715"/>
                </a:lnTo>
                <a:lnTo>
                  <a:pt x="0" y="49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12622" y="2911288"/>
            <a:ext cx="5320084" cy="7105287"/>
          </a:xfrm>
          <a:custGeom>
            <a:avLst/>
            <a:gdLst/>
            <a:ahLst/>
            <a:cxnLst/>
            <a:rect l="l" t="t" r="r" b="b"/>
            <a:pathLst>
              <a:path w="5320084" h="7105287">
                <a:moveTo>
                  <a:pt x="0" y="0"/>
                </a:moveTo>
                <a:lnTo>
                  <a:pt x="5320084" y="0"/>
                </a:lnTo>
                <a:lnTo>
                  <a:pt x="5320084" y="7105288"/>
                </a:lnTo>
                <a:lnTo>
                  <a:pt x="0" y="710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91129" y="1028700"/>
            <a:ext cx="2396871" cy="4114800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34293" y="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44962" y="1136173"/>
            <a:ext cx="8465079" cy="764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ơn</a:t>
            </a:r>
            <a:endParaRPr lang="en-US" sz="3931" dirty="0">
              <a:solidFill>
                <a:srgbClr val="000000"/>
              </a:solidFill>
              <a:latin typeface="#9Slide05 Angelline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Tác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giả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Tú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sớm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dậy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thêm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thương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hoàng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hôn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vươn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bữa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cơm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hạnh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phúc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giấc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xúc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rèn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tâm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Nếu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nhiên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mỉm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cười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kích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47248" y="1465804"/>
            <a:ext cx="16014914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2-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7241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25600" y="5416313"/>
            <a:ext cx="3678431" cy="4350747"/>
          </a:xfrm>
          <a:custGeom>
            <a:avLst/>
            <a:gdLst/>
            <a:ahLst/>
            <a:cxnLst/>
            <a:rect l="l" t="t" r="r" b="b"/>
            <a:pathLst>
              <a:path w="4472731" h="4350747">
                <a:moveTo>
                  <a:pt x="0" y="0"/>
                </a:moveTo>
                <a:lnTo>
                  <a:pt x="4472731" y="0"/>
                </a:lnTo>
                <a:lnTo>
                  <a:pt x="4472731" y="4350747"/>
                </a:lnTo>
                <a:lnTo>
                  <a:pt x="0" y="435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2110" y="187152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823" y="2641126"/>
            <a:ext cx="1676400" cy="1828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223" y="3107670"/>
            <a:ext cx="5779509" cy="16826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601895"/>
            <a:ext cx="13774138" cy="4656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9207914"/>
            <a:ext cx="4730906" cy="1079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336988" y="1071308"/>
            <a:ext cx="5234258" cy="5935756"/>
          </a:xfrm>
          <a:custGeom>
            <a:avLst/>
            <a:gdLst/>
            <a:ahLst/>
            <a:cxnLst/>
            <a:rect l="l" t="t" r="r" b="b"/>
            <a:pathLst>
              <a:path w="5234258" h="5935756">
                <a:moveTo>
                  <a:pt x="0" y="0"/>
                </a:moveTo>
                <a:lnTo>
                  <a:pt x="5234258" y="0"/>
                </a:lnTo>
                <a:lnTo>
                  <a:pt x="5234258" y="5935756"/>
                </a:lnTo>
                <a:lnTo>
                  <a:pt x="0" y="5935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427246" y="2387655"/>
            <a:ext cx="5723136" cy="6828037"/>
          </a:xfrm>
          <a:custGeom>
            <a:avLst/>
            <a:gdLst/>
            <a:ahLst/>
            <a:cxnLst/>
            <a:rect l="l" t="t" r="r" b="b"/>
            <a:pathLst>
              <a:path w="5723136" h="6828037">
                <a:moveTo>
                  <a:pt x="5723136" y="0"/>
                </a:moveTo>
                <a:lnTo>
                  <a:pt x="0" y="0"/>
                </a:lnTo>
                <a:lnTo>
                  <a:pt x="0" y="6828037"/>
                </a:lnTo>
                <a:lnTo>
                  <a:pt x="5723136" y="6828037"/>
                </a:lnTo>
                <a:lnTo>
                  <a:pt x="5723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27580" y="-185003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863" y="2024873"/>
            <a:ext cx="10626249" cy="75535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278</Words>
  <Application>Microsoft Office PowerPoint</Application>
  <PresentationFormat>Custom</PresentationFormat>
  <Paragraphs>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Times New Roman</vt:lpstr>
      <vt:lpstr>SVN-Newton</vt:lpstr>
      <vt:lpstr>#9Slide07 HoneyCream</vt:lpstr>
      <vt:lpstr>Calibri</vt:lpstr>
      <vt:lpstr>Mango AC</vt:lpstr>
      <vt:lpstr>#9Slide05 Angelline</vt:lpstr>
      <vt:lpstr>Arial</vt:lpstr>
      <vt:lpstr>Cambria</vt:lpstr>
      <vt:lpstr>Calibri (MS)</vt:lpstr>
      <vt:lpstr>#9Slide07 SVNErika Ormig</vt:lpstr>
      <vt:lpstr>#9Slide05 Dancing Script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Fun English Reading Styles Educational Presentation</dc:title>
  <cp:lastModifiedBy>Laptop T&amp;T</cp:lastModifiedBy>
  <cp:revision>5</cp:revision>
  <dcterms:created xsi:type="dcterms:W3CDTF">2006-08-16T00:00:00Z</dcterms:created>
  <dcterms:modified xsi:type="dcterms:W3CDTF">2024-01-23T12:33:48Z</dcterms:modified>
  <dc:identifier>DAF6md6L9dE</dc:identifier>
</cp:coreProperties>
</file>