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57" r:id="rId3"/>
    <p:sldId id="258" r:id="rId4"/>
    <p:sldId id="260" r:id="rId5"/>
    <p:sldId id="268" r:id="rId6"/>
    <p:sldId id="264" r:id="rId7"/>
    <p:sldId id="270" r:id="rId8"/>
    <p:sldId id="265" r:id="rId9"/>
    <p:sldId id="271" r:id="rId10"/>
    <p:sldId id="266" r:id="rId11"/>
    <p:sldId id="267" r:id="rId12"/>
    <p:sldId id="272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A63CE-2303-4AA0-BD1E-4848CE6ADB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0DD8-0F4D-4CB3-8DD7-EDA26A2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6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5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4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5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350-897D-444F-BB6F-702372E3F96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2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064157" y="2448218"/>
            <a:ext cx="222362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5064156" y="2703011"/>
            <a:ext cx="222362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Giờ, phút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83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" y="828611"/>
            <a:ext cx="12137648" cy="3219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404812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392" y="4048124"/>
            <a:ext cx="237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11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572" y="1665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0918" y="4048123"/>
            <a:ext cx="2238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2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951" y="4048124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" y="368227"/>
            <a:ext cx="12189124" cy="3870397"/>
          </a:xfrm>
          <a:prstGeom prst="rect">
            <a:avLst/>
          </a:prstGeom>
        </p:spPr>
      </p:pic>
      <p:pic>
        <p:nvPicPr>
          <p:cNvPr id="14" name="Picture 14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6895" y="4012723"/>
            <a:ext cx="2362200" cy="2209800"/>
          </a:xfrm>
          <a:prstGeom prst="rect">
            <a:avLst/>
          </a:prstGeom>
          <a:noFill/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148639" y="4542948"/>
            <a:ext cx="320675" cy="1295400"/>
            <a:chOff x="3927" y="2016"/>
            <a:chExt cx="201" cy="1296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7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157021" y="4542948"/>
            <a:ext cx="339725" cy="1314450"/>
            <a:chOff x="2880" y="2880"/>
            <a:chExt cx="240" cy="1152"/>
          </a:xfrm>
        </p:grpSpPr>
        <p:sp>
          <p:nvSpPr>
            <p:cNvPr id="20" name="Rectangle 20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021633" y="6273225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4681" y="3913740"/>
            <a:ext cx="2362200" cy="2273300"/>
          </a:xfrm>
          <a:prstGeom prst="rect">
            <a:avLst/>
          </a:prstGeom>
          <a:noFill/>
        </p:spPr>
      </p:pic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7027629" y="4437901"/>
            <a:ext cx="336550" cy="1330325"/>
            <a:chOff x="3927" y="2016"/>
            <a:chExt cx="201" cy="1296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28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7027629" y="4336015"/>
            <a:ext cx="381000" cy="1498600"/>
            <a:chOff x="2880" y="2880"/>
            <a:chExt cx="240" cy="1152"/>
          </a:xfrm>
        </p:grpSpPr>
        <p:sp>
          <p:nvSpPr>
            <p:cNvPr id="31" name="Rectangle 31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18690" y="6273225"/>
            <a:ext cx="2819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5288" y="1530417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62732" y="1566812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05288" y="2140453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77364" y="2079526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9257" y="2742611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04725" y="2709788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38437" y="3340785"/>
            <a:ext cx="2706303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77364" y="3408636"/>
            <a:ext cx="2708241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545910" y="548"/>
            <a:ext cx="1248770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264470" y="176545"/>
            <a:ext cx="464536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605706" y="1386406"/>
            <a:ext cx="11073659" cy="931014"/>
          </a:xfrm>
          <a:prstGeom prst="rect">
            <a:avLst/>
          </a:prstGeom>
          <a:solidFill>
            <a:schemeClr val="bg2"/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chính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nhắc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bạn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652405" y="2487277"/>
            <a:ext cx="8606533" cy="715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12,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3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605705" y="3515172"/>
            <a:ext cx="9739297" cy="50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15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qua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một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5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612249" y="4278167"/>
            <a:ext cx="9946485" cy="931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hoặc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rưỡi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giữa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2377" t="25445" r="76352" b="27174"/>
          <a:stretch/>
        </p:blipFill>
        <p:spPr>
          <a:xfrm>
            <a:off x="9553586" y="2309121"/>
            <a:ext cx="1005148" cy="94318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0" t="28170" r="43024" b="26592"/>
          <a:stretch/>
        </p:blipFill>
        <p:spPr>
          <a:xfrm>
            <a:off x="10597987" y="3309229"/>
            <a:ext cx="977632" cy="943328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0" t="28811" r="9899" b="25705"/>
          <a:stretch/>
        </p:blipFill>
        <p:spPr>
          <a:xfrm>
            <a:off x="10723725" y="4373158"/>
            <a:ext cx="936562" cy="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56890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111811" y="2074391"/>
            <a:ext cx="10586461" cy="259300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Tự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biết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sắp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thời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gian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2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34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35)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592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757" y="342900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210" cy="683530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4251" y="21290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64" y="3030412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Giờ,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phút (34)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369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38630" y="1030701"/>
            <a:ext cx="433636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857835"/>
            <a:ext cx="101457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0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6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362075"/>
            <a:ext cx="12160517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55" y="1141044"/>
            <a:ext cx="4407922" cy="4493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37" y="2125162"/>
            <a:ext cx="383757" cy="110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754" y="2997208"/>
            <a:ext cx="857057" cy="65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7887" y="1162198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192355">
            <a:off x="5456233" y="1090704"/>
            <a:ext cx="1049154" cy="47001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">
            <a:off x="5518340" y="2213717"/>
            <a:ext cx="383757" cy="1100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00000">
            <a:off x="5752249" y="2408835"/>
            <a:ext cx="383757" cy="1100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877304" y="2793247"/>
            <a:ext cx="383757" cy="110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200000">
            <a:off x="5752251" y="3153783"/>
            <a:ext cx="383757" cy="1100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0">
            <a:off x="5526981" y="3405258"/>
            <a:ext cx="383757" cy="1100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158818" y="3483763"/>
            <a:ext cx="383757" cy="1100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600000">
            <a:off x="4794567" y="3358313"/>
            <a:ext cx="383757" cy="1100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400000">
            <a:off x="4580412" y="3101958"/>
            <a:ext cx="383757" cy="1100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520539" y="2762355"/>
            <a:ext cx="383757" cy="1100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0">
            <a:off x="4580756" y="2432147"/>
            <a:ext cx="383757" cy="11001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00000">
            <a:off x="4834651" y="2163410"/>
            <a:ext cx="383757" cy="11001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82963" y="199446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rved Down Arrow 21"/>
          <p:cNvSpPr/>
          <p:nvPr/>
        </p:nvSpPr>
        <p:spPr>
          <a:xfrm rot="1760310">
            <a:off x="5391162" y="1356136"/>
            <a:ext cx="2033691" cy="47001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0919" y="306867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1689" y="414287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8119" y="499852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1702" y="5450076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915" y="2095865"/>
            <a:ext cx="383757" cy="11001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06101" y="4823353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28672" y="399393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1105" y="3000691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3244" y="201575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2861" y="108860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7247" y="65635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4381177" y="2868644"/>
            <a:ext cx="857057" cy="6523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49226">
            <a:off x="4527009" y="2675314"/>
            <a:ext cx="857057" cy="6523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96558" y="6027508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5210" y="-889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21" grpId="0"/>
      <p:bldP spid="22" grpId="0" animBg="1"/>
      <p:bldP spid="22" grpId="1" animBg="1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" y="650773"/>
            <a:ext cx="11999559" cy="5130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0661" y="1203158"/>
            <a:ext cx="548640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4517" y="4562375"/>
            <a:ext cx="1578543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8745" y="4591251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18357" y="4562375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4908" y="5043638"/>
            <a:ext cx="3109465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5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42753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288</Words>
  <Application>Microsoft Office PowerPoint</Application>
  <PresentationFormat>Custom</PresentationFormat>
  <Paragraphs>138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20</cp:revision>
  <dcterms:created xsi:type="dcterms:W3CDTF">2022-02-22T12:53:55Z</dcterms:created>
  <dcterms:modified xsi:type="dcterms:W3CDTF">2024-02-23T23:34:52Z</dcterms:modified>
</cp:coreProperties>
</file>