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50" r:id="rId3"/>
  </p:sldMasterIdLst>
  <p:notesMasterIdLst>
    <p:notesMasterId r:id="rId18"/>
  </p:notesMasterIdLst>
  <p:sldIdLst>
    <p:sldId id="379" r:id="rId4"/>
    <p:sldId id="374" r:id="rId5"/>
    <p:sldId id="284" r:id="rId6"/>
    <p:sldId id="369" r:id="rId7"/>
    <p:sldId id="309" r:id="rId8"/>
    <p:sldId id="370" r:id="rId9"/>
    <p:sldId id="371" r:id="rId10"/>
    <p:sldId id="372" r:id="rId11"/>
    <p:sldId id="366" r:id="rId12"/>
    <p:sldId id="377" r:id="rId13"/>
    <p:sldId id="359" r:id="rId14"/>
    <p:sldId id="358" r:id="rId15"/>
    <p:sldId id="266" r:id="rId16"/>
    <p:sldId id="35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872"/>
    <a:srgbClr val="3E3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3CE8-BA50-4528-9899-C0988EC491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7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2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9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9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37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4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2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8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5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27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9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467" y="761867"/>
            <a:ext cx="646360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6133" y="5039184"/>
            <a:ext cx="36540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21185" y="-67"/>
            <a:ext cx="3770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8945717" y="3101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1506031">
            <a:off x="6428056" y="459567"/>
            <a:ext cx="419673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7623067" y="4394200"/>
            <a:ext cx="419600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7641468">
            <a:off x="9728549" y="678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-291800" y="100600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4567" y="761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418551" y="53993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66734" y="57664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5451" y="5468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7460934" y="6482852"/>
            <a:ext cx="1206733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86254" y="6102807"/>
            <a:ext cx="345805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015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15649" y="61469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Google Shape;79;p6"/>
          <p:cNvSpPr/>
          <p:nvPr/>
        </p:nvSpPr>
        <p:spPr>
          <a:xfrm>
            <a:off x="-567466" y="6513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Google Shape;80;p6"/>
          <p:cNvSpPr/>
          <p:nvPr/>
        </p:nvSpPr>
        <p:spPr>
          <a:xfrm rot="7641468">
            <a:off x="324615" y="55799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6"/>
          <p:cNvSpPr/>
          <p:nvPr/>
        </p:nvSpPr>
        <p:spPr>
          <a:xfrm>
            <a:off x="11923767" y="10071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6"/>
          <p:cNvSpPr/>
          <p:nvPr/>
        </p:nvSpPr>
        <p:spPr>
          <a:xfrm>
            <a:off x="11098967" y="719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Google Shape;83;p6"/>
          <p:cNvSpPr/>
          <p:nvPr/>
        </p:nvSpPr>
        <p:spPr>
          <a:xfrm rot="2700000">
            <a:off x="10857835" y="1023218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7632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7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80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20600" y="2048167"/>
            <a:ext cx="4350800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7951" y="59402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204582" y="46406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0"/>
          <p:cNvSpPr/>
          <p:nvPr/>
        </p:nvSpPr>
        <p:spPr>
          <a:xfrm>
            <a:off x="6756017" y="61798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0"/>
          <p:cNvSpPr/>
          <p:nvPr/>
        </p:nvSpPr>
        <p:spPr>
          <a:xfrm flipH="1">
            <a:off x="8015000" y="2682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91155" y="577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10"/>
          <p:cNvSpPr/>
          <p:nvPr/>
        </p:nvSpPr>
        <p:spPr>
          <a:xfrm flipH="1">
            <a:off x="9026629" y="12837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76704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7801" y="2179400"/>
            <a:ext cx="10276400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84391" y="4053800"/>
            <a:ext cx="7823200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59751" y="8452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707934" y="1212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65618" y="3395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50122" y="5797989"/>
            <a:ext cx="345749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1"/>
          <p:cNvSpPr/>
          <p:nvPr/>
        </p:nvSpPr>
        <p:spPr>
          <a:xfrm>
            <a:off x="208917" y="5060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900" y="5427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79583" y="2421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11"/>
          <p:cNvSpPr/>
          <p:nvPr/>
        </p:nvSpPr>
        <p:spPr>
          <a:xfrm>
            <a:off x="9813618" y="61336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11634" y="13080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32251" y="625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11"/>
          <p:cNvSpPr/>
          <p:nvPr/>
        </p:nvSpPr>
        <p:spPr>
          <a:xfrm>
            <a:off x="10408201" y="51978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3816" y="26502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31200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74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491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7574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3009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9100" y="1526200"/>
            <a:ext cx="9718000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7"/>
          <p:cNvSpPr/>
          <p:nvPr/>
        </p:nvSpPr>
        <p:spPr>
          <a:xfrm>
            <a:off x="-161783" y="628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3600" y="9960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300567" y="80916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66666" y="2861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7"/>
          <p:cNvSpPr/>
          <p:nvPr/>
        </p:nvSpPr>
        <p:spPr>
          <a:xfrm>
            <a:off x="1299684" y="1490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7616" y="1855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7"/>
          <p:cNvSpPr/>
          <p:nvPr/>
        </p:nvSpPr>
        <p:spPr>
          <a:xfrm>
            <a:off x="11368400" y="58711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900800" y="53052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85067" y="198431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70066" y="62149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7"/>
          <p:cNvSpPr/>
          <p:nvPr/>
        </p:nvSpPr>
        <p:spPr>
          <a:xfrm>
            <a:off x="10958518" y="65950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931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592321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5008535" y="2408971"/>
            <a:ext cx="23248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10673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4434038" y="36875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8334187" y="3655333"/>
            <a:ext cx="2424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7809144" y="333429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1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11643417" y="10110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11091600" y="13780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10953133" y="6663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705135" y="62610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21"/>
          <p:cNvSpPr/>
          <p:nvPr/>
        </p:nvSpPr>
        <p:spPr>
          <a:xfrm>
            <a:off x="-179333" y="57204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203467" y="5197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21"/>
          <p:cNvSpPr/>
          <p:nvPr/>
        </p:nvSpPr>
        <p:spPr>
          <a:xfrm>
            <a:off x="10983967" y="61379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447283" y="13171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79698" y="918700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21"/>
          <p:cNvSpPr/>
          <p:nvPr/>
        </p:nvSpPr>
        <p:spPr>
          <a:xfrm>
            <a:off x="10491218" y="57204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27381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86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/>
          <p:nvPr/>
        </p:nvSpPr>
        <p:spPr>
          <a:xfrm>
            <a:off x="8142167" y="2336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23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23"/>
          <p:cNvSpPr/>
          <p:nvPr/>
        </p:nvSpPr>
        <p:spPr>
          <a:xfrm>
            <a:off x="11323018" y="819251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23"/>
          <p:cNvSpPr/>
          <p:nvPr/>
        </p:nvSpPr>
        <p:spPr>
          <a:xfrm>
            <a:off x="10771201" y="1186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Google Shape;295;p23"/>
          <p:cNvSpPr/>
          <p:nvPr/>
        </p:nvSpPr>
        <p:spPr>
          <a:xfrm>
            <a:off x="10311084" y="1635900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96;p23"/>
          <p:cNvSpPr/>
          <p:nvPr/>
        </p:nvSpPr>
        <p:spPr>
          <a:xfrm rot="7641468">
            <a:off x="11397833" y="30001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23"/>
          <p:cNvSpPr/>
          <p:nvPr/>
        </p:nvSpPr>
        <p:spPr>
          <a:xfrm>
            <a:off x="-644400" y="24749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Google Shape;298;p23"/>
          <p:cNvSpPr/>
          <p:nvPr/>
        </p:nvSpPr>
        <p:spPr>
          <a:xfrm>
            <a:off x="-222299" y="641167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Google Shape;299;p23"/>
          <p:cNvSpPr/>
          <p:nvPr/>
        </p:nvSpPr>
        <p:spPr>
          <a:xfrm>
            <a:off x="478235" y="329801"/>
            <a:ext cx="1599033" cy="168900"/>
          </a:xfrm>
          <a:custGeom>
            <a:avLst/>
            <a:gdLst/>
            <a:ahLst/>
            <a:cxnLst/>
            <a:rect l="l" t="t" r="r" b="b"/>
            <a:pathLst>
              <a:path w="47971" h="5067" extrusionOk="0">
                <a:moveTo>
                  <a:pt x="0" y="5067"/>
                </a:moveTo>
                <a:lnTo>
                  <a:pt x="5743" y="0"/>
                </a:lnTo>
                <a:lnTo>
                  <a:pt x="10810" y="5067"/>
                </a:lnTo>
                <a:lnTo>
                  <a:pt x="17228" y="338"/>
                </a:lnTo>
                <a:lnTo>
                  <a:pt x="22634" y="5067"/>
                </a:lnTo>
                <a:lnTo>
                  <a:pt x="28981" y="223"/>
                </a:lnTo>
                <a:lnTo>
                  <a:pt x="35133" y="5067"/>
                </a:lnTo>
                <a:lnTo>
                  <a:pt x="41890" y="338"/>
                </a:lnTo>
                <a:lnTo>
                  <a:pt x="47971" y="4729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23"/>
          <p:cNvSpPr/>
          <p:nvPr/>
        </p:nvSpPr>
        <p:spPr>
          <a:xfrm>
            <a:off x="651084" y="952534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23"/>
          <p:cNvSpPr/>
          <p:nvPr/>
        </p:nvSpPr>
        <p:spPr>
          <a:xfrm rot="7641468">
            <a:off x="10343133" y="3399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23"/>
          <p:cNvSpPr/>
          <p:nvPr/>
        </p:nvSpPr>
        <p:spPr>
          <a:xfrm rot="7641468">
            <a:off x="683133" y="31938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23"/>
          <p:cNvSpPr/>
          <p:nvPr/>
        </p:nvSpPr>
        <p:spPr>
          <a:xfrm rot="-1783010">
            <a:off x="2239830" y="1187456"/>
            <a:ext cx="345762" cy="30200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 hasCustomPrompt="1"/>
          </p:nvPr>
        </p:nvSpPr>
        <p:spPr>
          <a:xfrm>
            <a:off x="5954233" y="3834000"/>
            <a:ext cx="4013200" cy="116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23"/>
          <p:cNvSpPr txBox="1">
            <a:spLocks noGrp="1"/>
          </p:cNvSpPr>
          <p:nvPr>
            <p:ph type="subTitle" idx="1"/>
          </p:nvPr>
        </p:nvSpPr>
        <p:spPr>
          <a:xfrm>
            <a:off x="5954233" y="5027900"/>
            <a:ext cx="4013200" cy="88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3"/>
          <p:cNvSpPr txBox="1">
            <a:spLocks noGrp="1"/>
          </p:cNvSpPr>
          <p:nvPr>
            <p:ph type="ctrTitle" idx="2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871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34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3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204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417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65090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62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692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01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8957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5468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524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5855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2" r:id="rId2"/>
    <p:sldLayoutId id="2147483737" r:id="rId3"/>
    <p:sldLayoutId id="2147483725" r:id="rId4"/>
    <p:sldLayoutId id="2147483730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47" r:id="rId12"/>
    <p:sldLayoutId id="2147483746" r:id="rId13"/>
    <p:sldLayoutId id="2147483745" r:id="rId14"/>
    <p:sldLayoutId id="2147483744" r:id="rId15"/>
    <p:sldLayoutId id="2147483743" r:id="rId16"/>
    <p:sldLayoutId id="2147483741" r:id="rId17"/>
    <p:sldLayoutId id="2147483740" r:id="rId18"/>
    <p:sldLayoutId id="2147483739" r:id="rId19"/>
    <p:sldLayoutId id="2147483738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29" r:id="rId27"/>
    <p:sldLayoutId id="2147483728" r:id="rId28"/>
    <p:sldLayoutId id="2147483727" r:id="rId29"/>
    <p:sldLayoutId id="2147483726" r:id="rId30"/>
    <p:sldLayoutId id="2147483656" r:id="rId31"/>
    <p:sldLayoutId id="2147483657" r:id="rId32"/>
    <p:sldLayoutId id="2147483658" r:id="rId33"/>
    <p:sldLayoutId id="2147483659" r:id="rId34"/>
    <p:sldLayoutId id="2147483660" r:id="rId35"/>
    <p:sldLayoutId id="2147483760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754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49" r:id="rId8"/>
    <p:sldLayoutId id="2147483748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327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618054" y="2448218"/>
            <a:ext cx="660907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8" y="4953009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9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946408" y="2768514"/>
            <a:ext cx="6433119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Kể chuyện: Sự tích cây thì là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2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=""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=""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=""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6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7409" y="1531576"/>
            <a:ext cx="10881755" cy="1858965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2C18764-7095-4211-91B1-E3512CB0E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47" y="4116409"/>
            <a:ext cx="6085105" cy="21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=""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7081" y="1940519"/>
            <a:ext cx="9962599" cy="909815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844626" y="1907298"/>
            <a:ext cx="10287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4368195" y="475237"/>
            <a:ext cx="3820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" name="Picture 2" descr="A red box with a cartoon character on it&#10;&#10;Description automatically generated with low confidence">
            <a:extLst>
              <a:ext uri="{FF2B5EF4-FFF2-40B4-BE49-F238E27FC236}">
                <a16:creationId xmlns="" xmlns:a16="http://schemas.microsoft.com/office/drawing/2014/main" id="{16FBB8B6-16D6-44CB-9642-6B14EC658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3063"/>
            <a:ext cx="3005528" cy="30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1226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798286" y="1501193"/>
            <a:ext cx="109582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non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57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877" y="144379"/>
            <a:ext cx="11597249" cy="212946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4171374" y="-90419"/>
            <a:ext cx="7091712" cy="2048494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8874" y="400718"/>
            <a:ext cx="18466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8009" y="695303"/>
            <a:ext cx="672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CÂY THÌ LÀ</a:t>
            </a:r>
            <a:endParaRPr lang="en-US" sz="48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3084858" y="22376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7465" y="111416"/>
            <a:ext cx="11464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6600" b="1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251200" y="2233705"/>
            <a:ext cx="758048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44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NÓI VÀ NGHE</a:t>
            </a:r>
            <a:endParaRPr lang="en-US" sz="440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7C73EE63-D610-4D54-AD57-469A6BB0B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7699512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=""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714327" y="1002225"/>
            <a:ext cx="382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4800" dirty="0" smtClean="0">
                <a:solidFill>
                  <a:prstClr val="whit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59625" y="2068349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CÂY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THÌ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balloons&#10;&#10;Description automatically generated with low confidence">
            <a:extLst>
              <a:ext uri="{FF2B5EF4-FFF2-40B4-BE49-F238E27FC236}">
                <a16:creationId xmlns="" xmlns:a16="http://schemas.microsoft.com/office/drawing/2014/main" id="{60324E72-2CFC-4853-A834-B44489FEA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1135683"/>
            <a:ext cx="8260160" cy="64511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826B9C-A082-469D-A85C-C923E1B3DE78}"/>
              </a:ext>
            </a:extLst>
          </p:cNvPr>
          <p:cNvSpPr/>
          <p:nvPr/>
        </p:nvSpPr>
        <p:spPr>
          <a:xfrm>
            <a:off x="3817647" y="248106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54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54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9FED47E-9AE0-429E-AE3C-914DACB3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949" y="974712"/>
            <a:ext cx="3642763" cy="2531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7A01A2-5E38-4CC0-9307-CE37D3C97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25" y="794614"/>
            <a:ext cx="3535035" cy="2537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5480357" y="448501"/>
            <a:ext cx="309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44A0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F44A0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A77206-0527-44D1-810E-5C65BAFFC859}"/>
              </a:ext>
            </a:extLst>
          </p:cNvPr>
          <p:cNvSpPr txBox="1"/>
          <p:nvPr/>
        </p:nvSpPr>
        <p:spPr>
          <a:xfrm>
            <a:off x="574862" y="3286712"/>
            <a:ext cx="31956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1EB8A0-5A02-4C4D-8EF7-DC6365030CF7}"/>
              </a:ext>
            </a:extLst>
          </p:cNvPr>
          <p:cNvSpPr txBox="1"/>
          <p:nvPr/>
        </p:nvSpPr>
        <p:spPr>
          <a:xfrm>
            <a:off x="190339" y="6027003"/>
            <a:ext cx="396466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FE89C89-6B98-4927-B050-C58639229236}"/>
              </a:ext>
            </a:extLst>
          </p:cNvPr>
          <p:cNvSpPr txBox="1"/>
          <p:nvPr/>
        </p:nvSpPr>
        <p:spPr>
          <a:xfrm>
            <a:off x="4523179" y="3295312"/>
            <a:ext cx="364501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920F85-24F7-4F00-8191-728A2914068B}"/>
              </a:ext>
            </a:extLst>
          </p:cNvPr>
          <p:cNvSpPr txBox="1"/>
          <p:nvPr/>
        </p:nvSpPr>
        <p:spPr>
          <a:xfrm>
            <a:off x="4494641" y="6293102"/>
            <a:ext cx="436653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D1EFBA9-D329-419D-85B9-22B476F26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17" y="3756976"/>
            <a:ext cx="3679704" cy="2270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0C82D26-E817-48E1-8D06-911566A13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286" y="3748377"/>
            <a:ext cx="3631250" cy="2575825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="" xmlns:a16="http://schemas.microsoft.com/office/drawing/2014/main" id="{8EFCA9C1-F1C8-4F66-8CB9-E24EB05F51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89944" l="3500" r="96500">
                        <a14:foregroundMark x1="3500" y1="24972" x2="7300" y2="27458"/>
                        <a14:foregroundMark x1="78800" y1="12994" x2="79400" y2="35141"/>
                        <a14:foregroundMark x1="54900" y1="28927" x2="66400" y2="9944"/>
                        <a14:foregroundMark x1="66400" y1="9944" x2="68800" y2="8362"/>
                        <a14:foregroundMark x1="75600" y1="8701" x2="86000" y2="9718"/>
                        <a14:foregroundMark x1="86000" y1="9718" x2="86400" y2="9944"/>
                        <a14:foregroundMark x1="68800" y1="20339" x2="67400" y2="25311"/>
                        <a14:foregroundMark x1="96500" y1="25537" x2="94300" y2="26441"/>
                        <a14:foregroundMark x1="25300" y1="20678" x2="24400" y2="23164"/>
                        <a14:foregroundMark x1="34500" y1="21921" x2="36700" y2="26780"/>
                        <a14:foregroundMark x1="24400" y1="80000" x2="26400" y2="83277"/>
                        <a14:foregroundMark x1="37000" y1="82373" x2="38000" y2="85424"/>
                        <a14:foregroundMark x1="22300" y1="85198" x2="52600" y2="82712"/>
                        <a14:foregroundMark x1="52600" y1="82712" x2="74500" y2="82712"/>
                        <a14:foregroundMark x1="74500" y1="87910" x2="94900" y2="83955"/>
                        <a14:foregroundMark x1="94900" y1="83955" x2="94900" y2="83955"/>
                        <a14:foregroundMark x1="79900" y1="77175" x2="81800" y2="87345"/>
                        <a14:foregroundMark x1="76700" y1="83051" x2="80200" y2="78418"/>
                        <a14:foregroundMark x1="76400" y1="81469" x2="80500" y2="85198"/>
                        <a14:foregroundMark x1="23400" y1="86667" x2="27700" y2="86441"/>
                        <a14:foregroundMark x1="34800" y1="82147" x2="35100" y2="76836"/>
                        <a14:foregroundMark x1="34000" y1="87006" x2="38300" y2="84520"/>
                        <a14:foregroundMark x1="67400" y1="42147" x2="69900" y2="40000"/>
                        <a14:foregroundMark x1="66900" y1="20678" x2="68800" y2="27684"/>
                        <a14:foregroundMark x1="50500" y1="40904" x2="52500" y2="40565"/>
                        <a14:foregroundMark x1="49700" y1="41582" x2="53300" y2="45198"/>
                        <a14:foregroundMark x1="48900" y1="40339" x2="53800" y2="41582"/>
                        <a14:foregroundMark x1="24400" y1="21921" x2="26400" y2="28362"/>
                        <a14:foregroundMark x1="85100" y1="44633" x2="91300" y2="46780"/>
                        <a14:foregroundMark x1="76900" y1="3503" x2="79100" y2="2260"/>
                        <a14:foregroundMark x1="76700" y1="2486" x2="76700" y2="2260"/>
                        <a14:foregroundMark x1="77700" y1="21582" x2="80700" y2="2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92" y="4920265"/>
            <a:ext cx="2136631" cy="18909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A9A397-F873-458C-ACE6-53F50F8304FF}"/>
              </a:ext>
            </a:extLst>
          </p:cNvPr>
          <p:cNvSpPr txBox="1"/>
          <p:nvPr/>
        </p:nvSpPr>
        <p:spPr>
          <a:xfrm>
            <a:off x="8656863" y="3941618"/>
            <a:ext cx="3535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53BDBD10-AFC3-4AF4-B48D-CE9028E11C56}"/>
              </a:ext>
            </a:extLst>
          </p:cNvPr>
          <p:cNvSpPr/>
          <p:nvPr/>
        </p:nvSpPr>
        <p:spPr>
          <a:xfrm>
            <a:off x="8507299" y="3419457"/>
            <a:ext cx="3708546" cy="156754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12152" y="85067"/>
            <a:ext cx="6199962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Nhắc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00F4F9-FB28-4D75-8F4A-CB35D063C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200"/>
                    </a14:imgEffect>
                    <a14:imgEffect>
                      <a14:saturation sat="1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59" y="354331"/>
            <a:ext cx="3833674" cy="2650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2019DB-FA71-4BB4-AFA7-E63465210EDF}"/>
              </a:ext>
            </a:extLst>
          </p:cNvPr>
          <p:cNvSpPr txBox="1"/>
          <p:nvPr/>
        </p:nvSpPr>
        <p:spPr>
          <a:xfrm>
            <a:off x="4398221" y="1315368"/>
            <a:ext cx="447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FFE78-D2FD-475B-A451-4F793F788CE5}"/>
              </a:ext>
            </a:extLst>
          </p:cNvPr>
          <p:cNvSpPr txBox="1"/>
          <p:nvPr/>
        </p:nvSpPr>
        <p:spPr>
          <a:xfrm>
            <a:off x="4398221" y="1974481"/>
            <a:ext cx="751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B1DC23-90FA-4993-A963-2E4F30BDD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59" y="3650079"/>
            <a:ext cx="3833674" cy="2709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F56E14-F499-4393-93A6-21F55C7A745B}"/>
              </a:ext>
            </a:extLst>
          </p:cNvPr>
          <p:cNvSpPr txBox="1"/>
          <p:nvPr/>
        </p:nvSpPr>
        <p:spPr>
          <a:xfrm>
            <a:off x="4263265" y="4165102"/>
            <a:ext cx="520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D7F8E6-5F05-469A-94A6-8BED3CDF122F}"/>
              </a:ext>
            </a:extLst>
          </p:cNvPr>
          <p:cNvSpPr txBox="1"/>
          <p:nvPr/>
        </p:nvSpPr>
        <p:spPr>
          <a:xfrm>
            <a:off x="3690452" y="4818466"/>
            <a:ext cx="73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1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2019DB-FA71-4BB4-AFA7-E63465210EDF}"/>
              </a:ext>
            </a:extLst>
          </p:cNvPr>
          <p:cNvSpPr txBox="1"/>
          <p:nvPr/>
        </p:nvSpPr>
        <p:spPr>
          <a:xfrm>
            <a:off x="4613193" y="662556"/>
            <a:ext cx="7164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FFFE78-D2FD-475B-A451-4F793F788CE5}"/>
              </a:ext>
            </a:extLst>
          </p:cNvPr>
          <p:cNvSpPr txBox="1"/>
          <p:nvPr/>
        </p:nvSpPr>
        <p:spPr>
          <a:xfrm>
            <a:off x="4613193" y="1749496"/>
            <a:ext cx="732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AF56E14-F499-4393-93A6-21F55C7A745B}"/>
              </a:ext>
            </a:extLst>
          </p:cNvPr>
          <p:cNvSpPr txBox="1"/>
          <p:nvPr/>
        </p:nvSpPr>
        <p:spPr>
          <a:xfrm>
            <a:off x="4444523" y="3867262"/>
            <a:ext cx="675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D7F8E6-5F05-469A-94A6-8BED3CDF122F}"/>
              </a:ext>
            </a:extLst>
          </p:cNvPr>
          <p:cNvSpPr txBox="1"/>
          <p:nvPr/>
        </p:nvSpPr>
        <p:spPr>
          <a:xfrm>
            <a:off x="4613193" y="4485363"/>
            <a:ext cx="7462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lẩm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nhẩm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382872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82872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E4A49E-64D4-473A-AE5D-FC998A37A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33"/>
                    </a14:imgEffect>
                    <a14:imgEffect>
                      <a14:saturation sat="1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34" y="347334"/>
            <a:ext cx="3797087" cy="2804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C6C3DD-2E0F-4709-B17A-3CA177B42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388"/>
                    </a14:imgEffect>
                    <a14:imgEffect>
                      <a14:saturation sat="1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34" y="3508149"/>
            <a:ext cx="3797087" cy="290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78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CF0B8D-0795-47D7-AB80-8BE90509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Ự TÍCH CÂY THÌ LÀ - KỂ CHUYỆN LỚP 2- SÁCH KẾT NỐI TRI THỨC">
            <a:hlinkClick r:id="" action="ppaction://media"/>
            <a:extLst>
              <a:ext uri="{FF2B5EF4-FFF2-40B4-BE49-F238E27FC236}">
                <a16:creationId xmlns="" xmlns:a16="http://schemas.microsoft.com/office/drawing/2014/main" id="{0F39E6D7-9040-4013-9A60-97F0193912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2" end="59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doll, toy, clipart&#10;&#10;Description automatically generated">
            <a:extLst>
              <a:ext uri="{FF2B5EF4-FFF2-40B4-BE49-F238E27FC236}">
                <a16:creationId xmlns="" xmlns:a16="http://schemas.microsoft.com/office/drawing/2014/main" id="{F24EBDC9-9185-4ECB-A135-ED66ACA1D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50" y="4089722"/>
            <a:ext cx="2482923" cy="2047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6BF943C-E75D-4230-BB3C-35D77E239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9226164" y="1796481"/>
            <a:ext cx="1255267" cy="1465762"/>
          </a:xfrm>
          <a:prstGeom prst="rect">
            <a:avLst/>
          </a:prstGeom>
        </p:spPr>
      </p:pic>
      <p:sp>
        <p:nvSpPr>
          <p:cNvPr id="30" name="Freeform 24">
            <a:extLst>
              <a:ext uri="{FF2B5EF4-FFF2-40B4-BE49-F238E27FC236}">
                <a16:creationId xmlns="" xmlns:a16="http://schemas.microsoft.com/office/drawing/2014/main" id="{2AFB548E-8F6F-4D5C-8A26-ED39F71B5DAF}"/>
              </a:ext>
            </a:extLst>
          </p:cNvPr>
          <p:cNvSpPr>
            <a:spLocks noEditPoints="1"/>
          </p:cNvSpPr>
          <p:nvPr/>
        </p:nvSpPr>
        <p:spPr bwMode="auto">
          <a:xfrm rot="502897">
            <a:off x="9768841" y="3445900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5D1F00F-6676-4299-8B67-FF1E37AB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514" y="1045528"/>
            <a:ext cx="3353382" cy="2691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F8CBF7B-F0DC-447D-B9AE-AD0DD0F00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41" y="1080025"/>
            <a:ext cx="3353382" cy="2698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F818655-3626-4FFC-820A-EF625AFA3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41" y="3818939"/>
            <a:ext cx="3372293" cy="26408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4065FC1-E87C-482E-B913-C3833151F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431" y="3769869"/>
            <a:ext cx="3372294" cy="2739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E463C42-380C-4F77-BA42-31CF131666CB}"/>
              </a:ext>
            </a:extLst>
          </p:cNvPr>
          <p:cNvSpPr txBox="1"/>
          <p:nvPr/>
        </p:nvSpPr>
        <p:spPr>
          <a:xfrm>
            <a:off x="298539" y="271714"/>
            <a:ext cx="10444886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3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53587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335</Words>
  <Application>Microsoft Office PowerPoint</Application>
  <PresentationFormat>Custom</PresentationFormat>
  <Paragraphs>44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Early Childhood Center by Slidesgo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73</cp:revision>
  <dcterms:created xsi:type="dcterms:W3CDTF">2021-12-11T14:51:10Z</dcterms:created>
  <dcterms:modified xsi:type="dcterms:W3CDTF">2024-02-23T23:30:56Z</dcterms:modified>
</cp:coreProperties>
</file>