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63" r:id="rId3"/>
    <p:sldId id="264" r:id="rId4"/>
    <p:sldId id="265" r:id="rId5"/>
    <p:sldId id="266" r:id="rId6"/>
    <p:sldId id="262" r:id="rId7"/>
    <p:sldId id="269" r:id="rId8"/>
    <p:sldId id="267" r:id="rId9"/>
    <p:sldId id="259" r:id="rId10"/>
    <p:sldId id="261" r:id="rId11"/>
    <p:sldId id="260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C49A8-6686-46E8-AD9A-E7B53F908819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32E7-FA65-4472-B447-483AAE6B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4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9459-DC4C-4E77-A821-CD7F52B345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828800" y="2448218"/>
            <a:ext cx="54864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226786" y="2782369"/>
            <a:ext cx="524377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Phòng tránh bị bắt cóc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84273670696_3bde7961fc8768299ea74e3133b76b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9621" r="21508" b="18509"/>
          <a:stretch/>
        </p:blipFill>
        <p:spPr bwMode="auto">
          <a:xfrm rot="16200000">
            <a:off x="2164792" y="-1104901"/>
            <a:ext cx="4800599" cy="80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318660" y="5465615"/>
            <a:ext cx="87907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4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z3184274199852_1487156735395035b717492d03a49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0208" r="22402" b="10381"/>
          <a:stretch/>
        </p:blipFill>
        <p:spPr bwMode="auto">
          <a:xfrm rot="5400000">
            <a:off x="2313727" y="-1156859"/>
            <a:ext cx="4572000" cy="80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04375" y="5562600"/>
            <a:ext cx="87907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85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4" y="1267695"/>
            <a:ext cx="9234055" cy="4322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725714" y="2341410"/>
            <a:ext cx="742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cảnh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tin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cậy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74"/>
            <a:ext cx="9144000" cy="5394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623306" y="2018682"/>
            <a:ext cx="806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824713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128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820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3629" y="2011480"/>
            <a:ext cx="9144000" cy="48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3228" y="503347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22573" y="602895"/>
            <a:ext cx="595055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cóc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463043" y="77834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19083" y="69068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83131" y="2715601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00890" y="1408877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572000"/>
            <a:ext cx="9134398" cy="22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184236109171_a06f8c088364c1f95856a9adbfe6d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r="18893" b="10927"/>
          <a:stretch/>
        </p:blipFill>
        <p:spPr bwMode="auto">
          <a:xfrm rot="5400000">
            <a:off x="1143000" y="-1142998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1880175"/>
            <a:ext cx="9982200" cy="3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57200" y="259080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giọng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-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-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557645" y="1299152"/>
            <a:ext cx="772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Cách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quen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48493" y="27706"/>
            <a:ext cx="886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24696" y="1254159"/>
            <a:ext cx="879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cổng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dõi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03915" y="3962400"/>
            <a:ext cx="879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 descr="C:\Users\Minhthangpc.VN\Desktop\z3184273670696_3bde7961fc8768299ea74e3133b76b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9621" r="21508" b="18509"/>
          <a:stretch/>
        </p:blipFill>
        <p:spPr bwMode="auto">
          <a:xfrm rot="16200000">
            <a:off x="3560028" y="-572684"/>
            <a:ext cx="1947748" cy="70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z3184274199852_1487156735395035b717492d03a49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0208" r="22402" b="10381"/>
          <a:stretch/>
        </p:blipFill>
        <p:spPr bwMode="auto">
          <a:xfrm rot="5400000">
            <a:off x="3478142" y="1954144"/>
            <a:ext cx="2187715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51145"/>
            <a:ext cx="9144000" cy="26285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93" y="3979191"/>
            <a:ext cx="9144001" cy="28788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377</Words>
  <Application>Microsoft Office PowerPoint</Application>
  <PresentationFormat>On-screen Show (4:3)</PresentationFormat>
  <Paragraphs>34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39</cp:revision>
  <dcterms:created xsi:type="dcterms:W3CDTF">2022-02-15T09:30:28Z</dcterms:created>
  <dcterms:modified xsi:type="dcterms:W3CDTF">2024-02-23T23:25:45Z</dcterms:modified>
</cp:coreProperties>
</file>