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3" r:id="rId3"/>
    <p:sldId id="264" r:id="rId4"/>
    <p:sldId id="265" r:id="rId5"/>
    <p:sldId id="267" r:id="rId6"/>
    <p:sldId id="262" r:id="rId7"/>
    <p:sldId id="261" r:id="rId8"/>
    <p:sldId id="260" r:id="rId9"/>
    <p:sldId id="259" r:id="rId10"/>
    <p:sldId id="258" r:id="rId11"/>
    <p:sldId id="257" r:id="rId12"/>
    <p:sldId id="272" r:id="rId13"/>
    <p:sldId id="273" r:id="rId14"/>
    <p:sldId id="274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467B-1016-4680-B057-A3B4483DD81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770-F179-46B0-97C0-535D90F7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3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467B-1016-4680-B057-A3B4483DD81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770-F179-46B0-97C0-535D90F7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9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467B-1016-4680-B057-A3B4483DD81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770-F179-46B0-97C0-535D90F7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12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84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17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467B-1016-4680-B057-A3B4483DD81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770-F179-46B0-97C0-535D90F7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3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467B-1016-4680-B057-A3B4483DD81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770-F179-46B0-97C0-535D90F7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248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467B-1016-4680-B057-A3B4483DD81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770-F179-46B0-97C0-535D90F7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4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467B-1016-4680-B057-A3B4483DD81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770-F179-46B0-97C0-535D90F7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4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467B-1016-4680-B057-A3B4483DD81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770-F179-46B0-97C0-535D90F7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01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467B-1016-4680-B057-A3B4483DD81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770-F179-46B0-97C0-535D90F7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779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467B-1016-4680-B057-A3B4483DD81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770-F179-46B0-97C0-535D90F7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9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467B-1016-4680-B057-A3B4483DD81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66770-F179-46B0-97C0-535D90F7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2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4467B-1016-4680-B057-A3B4483DD81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66770-F179-46B0-97C0-535D90F7F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143000" y="2448218"/>
            <a:ext cx="68580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6" y="4953010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4165380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347129" y="2560689"/>
            <a:ext cx="6418346" cy="1217874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Tìm kiếm sự hỗ trợ khi ở trường (tiết 2)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</a:t>
            </a:r>
            <a:r>
              <a:rPr lang="vi-VN" altLang="en-US" sz="45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tử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113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8" b="58909"/>
          <a:stretch/>
        </p:blipFill>
        <p:spPr bwMode="auto">
          <a:xfrm>
            <a:off x="716972" y="722086"/>
            <a:ext cx="771005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1371600" y="4114800"/>
            <a:ext cx="609600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Hùng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nhờ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lớp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trưởng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báo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1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" t="42667" r="8279" b="7333"/>
          <a:stretch/>
        </p:blipFill>
        <p:spPr bwMode="auto">
          <a:xfrm>
            <a:off x="865915" y="1551725"/>
            <a:ext cx="763385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381000" y="4648200"/>
            <a:ext cx="8118769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nhờ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chủ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nhiệm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Tổng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phụ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trách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,….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31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905000" y="2249343"/>
            <a:ext cx="5495924" cy="8540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dụng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63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7977" y="1371600"/>
            <a:ext cx="84011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7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hia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sẻ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gặp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khó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khăn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Nhắc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nhở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bè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gặp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khó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khăn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thẻ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tin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nhớ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thân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điện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thoại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địa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chỉ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,…  </a:t>
            </a:r>
            <a:endParaRPr lang="en-US" sz="2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4343400"/>
            <a:ext cx="9143774" cy="251461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50275" y="1524000"/>
            <a:ext cx="152400" cy="1524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2560" y="2369150"/>
            <a:ext cx="152400" cy="1524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6415" y="3228160"/>
            <a:ext cx="152400" cy="152400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8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inhthangpc.VN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81216"/>
            <a:ext cx="9144001" cy="537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-20782"/>
            <a:ext cx="5181599" cy="164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600" y="533400"/>
            <a:ext cx="2208207" cy="792549"/>
          </a:xfrm>
          <a:prstGeom prst="rect">
            <a:avLst/>
          </a:prstGeom>
        </p:spPr>
      </p:pic>
      <p:pic>
        <p:nvPicPr>
          <p:cNvPr id="5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00" y="1066800"/>
            <a:ext cx="2208207" cy="792549"/>
          </a:xfrm>
          <a:prstGeom prst="rect">
            <a:avLst/>
          </a:prstGeom>
        </p:spPr>
      </p:pic>
      <p:sp>
        <p:nvSpPr>
          <p:cNvPr id="6" name="椭圆 2730"/>
          <p:cNvSpPr/>
          <p:nvPr/>
        </p:nvSpPr>
        <p:spPr>
          <a:xfrm>
            <a:off x="553394" y="467537"/>
            <a:ext cx="811286" cy="739237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76265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3557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1600200"/>
            <a:ext cx="34607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75" y="3352800"/>
            <a:ext cx="5407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429505" y="609600"/>
            <a:ext cx="85620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biệt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con.</a:t>
            </a: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ngoan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alt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8" name="椭圆 2730"/>
          <p:cNvSpPr/>
          <p:nvPr/>
        </p:nvSpPr>
        <p:spPr>
          <a:xfrm>
            <a:off x="331373" y="17510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400"/>
          </a:p>
        </p:txBody>
      </p:sp>
      <p:pic>
        <p:nvPicPr>
          <p:cNvPr id="23563" name="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174625"/>
            <a:ext cx="22082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33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/>
        </p:blipFill>
        <p:spPr>
          <a:xfrm>
            <a:off x="1" y="3303640"/>
            <a:ext cx="9143774" cy="35543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18536" y="1814053"/>
            <a:ext cx="7731842" cy="1932038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 MỪNG CÁC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 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ĐẾN VỚI TIẾT </a:t>
            </a:r>
            <a:r>
              <a:rPr lang="en-US" sz="24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ĐẠO ĐỨC</a:t>
            </a:r>
            <a:endParaRPr lang="en-US" sz="24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LỚP 2</a:t>
            </a:r>
          </a:p>
        </p:txBody>
      </p:sp>
      <p:sp>
        <p:nvSpPr>
          <p:cNvPr id="4" name="椭圆 2730"/>
          <p:cNvSpPr/>
          <p:nvPr/>
        </p:nvSpPr>
        <p:spPr>
          <a:xfrm>
            <a:off x="257228" y="208687"/>
            <a:ext cx="751340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7049" y="246902"/>
            <a:ext cx="1656155" cy="792549"/>
          </a:xfrm>
          <a:prstGeom prst="rect">
            <a:avLst/>
          </a:prstGeom>
        </p:spPr>
      </p:pic>
      <p:pic>
        <p:nvPicPr>
          <p:cNvPr id="6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887" y="643175"/>
            <a:ext cx="1656155" cy="792549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620" y="1348244"/>
            <a:ext cx="1656155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1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Captu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7"/>
          <a:stretch/>
        </p:blipFill>
        <p:spPr bwMode="auto">
          <a:xfrm>
            <a:off x="0" y="3352799"/>
            <a:ext cx="9144000" cy="351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3136" y="2038188"/>
            <a:ext cx="1071494" cy="1002892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77760" y="2014046"/>
            <a:ext cx="8000881" cy="9439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>
              <a:defRPr/>
            </a:pP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hỗ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2)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uyện đọc từ khó">
            <a:extLst>
              <a:ext uri="{FF2B5EF4-FFF2-40B4-BE49-F238E27FC236}">
                <a16:creationId xmlns:a16="http://schemas.microsoft.com/office/drawing/2014/main" xmlns="" id="{E14D4A15-BAA0-4C95-832F-EBC1362431C4}"/>
              </a:ext>
            </a:extLst>
          </p:cNvPr>
          <p:cNvSpPr txBox="1"/>
          <p:nvPr/>
        </p:nvSpPr>
        <p:spPr>
          <a:xfrm>
            <a:off x="-124705" y="2214639"/>
            <a:ext cx="140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nhthangpc.VN\Desktop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6"/>
          <a:stretch/>
        </p:blipFill>
        <p:spPr bwMode="auto">
          <a:xfrm>
            <a:off x="-13855" y="0"/>
            <a:ext cx="9178641" cy="181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25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0"/>
            <a:ext cx="9247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5629" y="1623541"/>
            <a:ext cx="88213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việc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8759" y="1198430"/>
            <a:ext cx="502920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3339" y="219554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Arial" pitchFamily="34" charset="0"/>
                <a:cs typeface="Arial" pitchFamily="34" charset="0"/>
              </a:rPr>
              <a:t>-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Rèn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thân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điều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vi.</a:t>
            </a:r>
          </a:p>
          <a:p>
            <a:pPr algn="just">
              <a:lnSpc>
                <a:spcPct val="150000"/>
              </a:lnSpc>
            </a:pPr>
            <a:r>
              <a:rPr lang="en-US" altLang="en-US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trách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nhiệm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chăm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644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5022273" cy="1905000"/>
          </a:xfrm>
          <a:prstGeom prst="rect">
            <a:avLst/>
          </a:prstGeom>
        </p:spPr>
      </p:pic>
      <p:pic>
        <p:nvPicPr>
          <p:cNvPr id="5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0"/>
            <a:ext cx="5181600" cy="1905000"/>
          </a:xfrm>
          <a:prstGeom prst="rect">
            <a:avLst/>
          </a:prstGeom>
        </p:spPr>
      </p:pic>
      <p:pic>
        <p:nvPicPr>
          <p:cNvPr id="6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2245" r="19745"/>
          <a:stretch/>
        </p:blipFill>
        <p:spPr bwMode="auto">
          <a:xfrm>
            <a:off x="6927" y="3124200"/>
            <a:ext cx="616527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BC\Desktop\xpic3765.png"/>
          <p:cNvPicPr>
            <a:picLocks noChangeAspect="1" noChangeArrowheads="1"/>
          </p:cNvPicPr>
          <p:nvPr/>
        </p:nvPicPr>
        <p:blipFill rotWithShape="1">
          <a:blip r:embed="rId3" cstate="screen"/>
          <a:srcRect l="41250" r="19745"/>
          <a:stretch/>
        </p:blipFill>
        <p:spPr bwMode="auto">
          <a:xfrm>
            <a:off x="6061359" y="3505205"/>
            <a:ext cx="308264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990600" y="2249343"/>
            <a:ext cx="6410324" cy="87485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Trải</a:t>
            </a:r>
            <a:r>
              <a:rPr lang="en-US" sz="8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nghiệm</a:t>
            </a:r>
            <a:endParaRPr lang="en-US" sz="8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05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AEA0E37-62CC-4F29-9999-BD0DA4D3C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6" y="124691"/>
            <a:ext cx="2078512" cy="533399"/>
          </a:xfrm>
          <a:prstGeom prst="rect">
            <a:avLst/>
          </a:prstGeom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152401" y="658090"/>
            <a:ext cx="534250" cy="4572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747802" y="644235"/>
            <a:ext cx="8243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tình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nào?Vì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Minhthangpc.VN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6" y="1475232"/>
            <a:ext cx="8659094" cy="530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64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2514600" y="267792"/>
            <a:ext cx="30480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ồng</a:t>
            </a:r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tình</a:t>
            </a:r>
            <a:endParaRPr lang="en-US" sz="3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Minhthangpc.VN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0" r="6846" b="47284"/>
          <a:stretch/>
        </p:blipFill>
        <p:spPr bwMode="auto">
          <a:xfrm>
            <a:off x="1143000" y="1385178"/>
            <a:ext cx="3370130" cy="256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inhthangpc.VN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00" t="51618" r="12320"/>
          <a:stretch/>
        </p:blipFill>
        <p:spPr bwMode="auto">
          <a:xfrm>
            <a:off x="5257800" y="1385178"/>
            <a:ext cx="2881747" cy="256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391231" y="4419600"/>
            <a:ext cx="8243798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Ngọc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hỗ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trợ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8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2112810" y="254068"/>
            <a:ext cx="436419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tình</a:t>
            </a:r>
            <a:endParaRPr lang="en-US" sz="3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Minhthangpc.VN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" t="1" r="51977" b="50978"/>
          <a:stretch/>
        </p:blipFill>
        <p:spPr bwMode="auto">
          <a:xfrm>
            <a:off x="1143000" y="1615140"/>
            <a:ext cx="2921000" cy="230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inhthangpc.VN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" t="48782" r="52773" b="2804"/>
          <a:stretch/>
        </p:blipFill>
        <p:spPr bwMode="auto">
          <a:xfrm>
            <a:off x="4738483" y="1697182"/>
            <a:ext cx="3013846" cy="213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450101" y="4267200"/>
            <a:ext cx="8243798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Huy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Minh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chưa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Huy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nên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kiếm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hỗ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+ Minh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cha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nhờ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cha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mẹ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thầy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cô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đỡ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42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xmlns="" id="{7815323C-7976-4D1F-A513-0DCFF6F56FE3}"/>
              </a:ext>
            </a:extLst>
          </p:cNvPr>
          <p:cNvSpPr/>
          <p:nvPr/>
        </p:nvSpPr>
        <p:spPr>
          <a:xfrm>
            <a:off x="152401" y="297860"/>
            <a:ext cx="534250" cy="457200"/>
          </a:xfrm>
          <a:prstGeom prst="flowChartConnecto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8513000-AC02-48D4-A16D-79543B1058DA}"/>
              </a:ext>
            </a:extLst>
          </p:cNvPr>
          <p:cNvSpPr txBox="1"/>
          <p:nvPr/>
        </p:nvSpPr>
        <p:spPr>
          <a:xfrm>
            <a:off x="747802" y="284005"/>
            <a:ext cx="46623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khuyên</a:t>
            </a:r>
            <a:r>
              <a:rPr lang="en-US" sz="2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bạn</a:t>
            </a:r>
            <a:endParaRPr lang="en-US" sz="2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Minhthangpc.VN\Desktop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838200"/>
            <a:ext cx="899159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59588"/>
            <a:ext cx="9144000" cy="234081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" y="3200400"/>
            <a:ext cx="9144000" cy="34359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1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318</Words>
  <Application>Microsoft Office PowerPoint</Application>
  <PresentationFormat>On-screen Show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41</cp:revision>
  <dcterms:created xsi:type="dcterms:W3CDTF">2022-02-23T07:43:18Z</dcterms:created>
  <dcterms:modified xsi:type="dcterms:W3CDTF">2024-02-23T08:45:50Z</dcterms:modified>
</cp:coreProperties>
</file>