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9" r:id="rId2"/>
    <p:sldId id="257" r:id="rId3"/>
    <p:sldId id="259" r:id="rId4"/>
    <p:sldId id="280" r:id="rId5"/>
    <p:sldId id="278" r:id="rId6"/>
    <p:sldId id="285" r:id="rId7"/>
    <p:sldId id="281" r:id="rId8"/>
    <p:sldId id="287" r:id="rId9"/>
    <p:sldId id="286" r:id="rId10"/>
    <p:sldId id="261" r:id="rId11"/>
    <p:sldId id="262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B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AC0ACD-1D58-4D02-BFFE-51BE520E6D36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88A278-C024-4BB5-BDAA-9D6C701B2D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70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0574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262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409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D2E422-42A8-4A7B-87CD-13A088DD628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00195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532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207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943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85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770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59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943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18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95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51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52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421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443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21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842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77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4"/>
            <a:ext cx="12192000" cy="908426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1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171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37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7989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99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328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672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274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1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11D7E-B392-48D9-B88A-64DC8AB7B4B7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4A3F93-88AA-4665-9A5F-26E34AA968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307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71" r:id="rId8"/>
    <p:sldLayoutId id="2147483670" r:id="rId9"/>
    <p:sldLayoutId id="2147483669" r:id="rId10"/>
    <p:sldLayoutId id="2147483668" r:id="rId11"/>
    <p:sldLayoutId id="2147483667" r:id="rId12"/>
    <p:sldLayoutId id="2147483666" r:id="rId13"/>
    <p:sldLayoutId id="2147483665" r:id="rId14"/>
    <p:sldLayoutId id="2147483664" r:id="rId15"/>
    <p:sldLayoutId id="2147483663" r:id="rId16"/>
    <p:sldLayoutId id="2147483662" r:id="rId17"/>
    <p:sldLayoutId id="2147483661" r:id="rId18"/>
    <p:sldLayoutId id="2147483660" r:id="rId19"/>
    <p:sldLayoutId id="2147483656" r:id="rId20"/>
    <p:sldLayoutId id="2147483657" r:id="rId21"/>
    <p:sldLayoutId id="2147483658" r:id="rId22"/>
    <p:sldLayoutId id="2147483659" r:id="rId23"/>
    <p:sldLayoutId id="2147483672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5.png"/><Relationship Id="rId5" Type="http://schemas.openxmlformats.org/officeDocument/2006/relationships/image" Target="../media/image7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19" Type="http://schemas.openxmlformats.org/officeDocument/2006/relationships/image" Target="../media/image22.png"/><Relationship Id="rId4" Type="http://schemas.openxmlformats.org/officeDocument/2006/relationships/image" Target="../media/image6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888642" y="2448218"/>
            <a:ext cx="9710671" cy="1305312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8" y="4953009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9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1414923" y="2806175"/>
            <a:ext cx="8720751" cy="663876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r>
              <a:rPr lang="en-US" sz="3600" b="1" noProof="1" smtClean="0">
                <a:latin typeface="Times New Roman" pitchFamily="18" charset="0"/>
                <a:ea typeface="Helvetica-Narrow" pitchFamily="34" charset="0"/>
                <a:cs typeface="Times New Roman" pitchFamily="18" charset="0"/>
              </a:rPr>
              <a:t>Thực hành lắp ghép, xếp hình khối (tiết 1)</a:t>
            </a:r>
            <a:endParaRPr lang="en-US" sz="36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4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674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608178"/>
            <a:ext cx="12439997" cy="5883467"/>
            <a:chOff x="341926" y="208486"/>
            <a:chExt cx="11873875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1412028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6960" y="2548845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1529120" y="795658"/>
            <a:ext cx="8365113" cy="900236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Dặn</a:t>
            </a: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dò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31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973192" y="2204385"/>
            <a:ext cx="10559165" cy="2777673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lang="en-US" altLang="zh-CN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Hoàn</a:t>
            </a: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thành</a:t>
            </a: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1, 2, 3 </a:t>
            </a:r>
            <a:r>
              <a:rPr lang="en-US" altLang="zh-CN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trong</a:t>
            </a: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Vở</a:t>
            </a: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tập</a:t>
            </a: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toán</a:t>
            </a: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in </a:t>
            </a:r>
            <a:r>
              <a:rPr lang="en-US" altLang="zh-CN" sz="440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lang="en-US" altLang="zh-CN" sz="4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30, 31.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-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Xem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bài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</a:t>
            </a:r>
            <a:r>
              <a:rPr lang="en-US" altLang="zh-CN" sz="44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hành</a:t>
            </a:r>
            <a:r>
              <a:rPr lang="en-US" altLang="zh-CN" sz="44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lắp</a:t>
            </a:r>
            <a:r>
              <a:rPr lang="en-US" altLang="zh-CN" sz="44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ghép</a:t>
            </a:r>
            <a:r>
              <a:rPr lang="en-US" altLang="zh-CN" sz="44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, </a:t>
            </a:r>
            <a:r>
              <a:rPr lang="en-US" altLang="zh-CN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xếp</a:t>
            </a:r>
            <a:r>
              <a:rPr lang="en-US" altLang="zh-CN" sz="44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hình</a:t>
            </a:r>
            <a:r>
              <a:rPr lang="en-US" altLang="zh-CN" sz="4400" i="1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lang="en-US" altLang="zh-CN" sz="4400" i="1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khối</a:t>
            </a:r>
            <a:endParaRPr lang="en-US" altLang="zh-CN" sz="4400" i="1" dirty="0">
              <a:solidFill>
                <a:prstClr val="black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(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trang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31).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</p:spTree>
    <p:extLst>
      <p:ext uri="{BB962C8B-B14F-4D97-AF65-F5344CB8AC3E}">
        <p14:creationId xmlns:p14="http://schemas.microsoft.com/office/powerpoint/2010/main" val="1116521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04"/>
            <a:ext cx="12192000" cy="701200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85975" y="1676399"/>
            <a:ext cx="8382000" cy="366712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học của chúng ta đến đây là kết thúc.</a:t>
            </a:r>
          </a:p>
          <a:p>
            <a:pPr algn="ctr"/>
            <a:r>
              <a:rPr lang="en-US" sz="4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con mạnh khỏe, học tập tốt!</a:t>
            </a: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171C33FE-1C5D-4DC2-A248-B7FE19945FA6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50" y="3863037"/>
            <a:ext cx="4619480" cy="299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69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4"/>
            <a:ext cx="12192000" cy="68575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7816" y="3638837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FF000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FF000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8687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47997" y="565761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2743061" y="1236142"/>
            <a:ext cx="6516696" cy="746348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Yêu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cầu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cần</a:t>
            </a: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solidFill>
                  <a:srgbClr val="3E28E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đạt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solidFill>
                <a:srgbClr val="3E28E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51432" y="2110921"/>
            <a:ext cx="92084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/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lắp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5683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Luyện tập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2571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52" y="476149"/>
            <a:ext cx="11898005" cy="43816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34050" y="110490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4425" y="112395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1628775"/>
            <a:ext cx="13144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81275" y="1638300"/>
            <a:ext cx="16002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53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303"/>
          <a:stretch/>
        </p:blipFill>
        <p:spPr>
          <a:xfrm>
            <a:off x="136252" y="476149"/>
            <a:ext cx="11898005" cy="1257401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5734050" y="110490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8734425" y="1123950"/>
            <a:ext cx="2781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066800" y="1628775"/>
            <a:ext cx="1314450" cy="9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81275" y="1638300"/>
            <a:ext cx="1600200" cy="9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85237" y="1592918"/>
            <a:ext cx="1419225" cy="13430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7025" y="1676399"/>
            <a:ext cx="1028700" cy="10096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410450" y="3326606"/>
            <a:ext cx="1323975" cy="1162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85900" y="3069431"/>
            <a:ext cx="1381125" cy="13144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5929" y="4767263"/>
            <a:ext cx="235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phương: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84157" y="2895701"/>
            <a:ext cx="876300" cy="1419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8768" y="5749286"/>
            <a:ext cx="2563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Khối hộp chữ nhật: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117" y="2406793"/>
            <a:ext cx="2028825" cy="5334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27201" y="1983582"/>
            <a:ext cx="2057400" cy="7143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065157" y="2375109"/>
            <a:ext cx="1704975" cy="14192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765134" y="4798194"/>
            <a:ext cx="13035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Khối trụ: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65032" y="3116881"/>
            <a:ext cx="1000125" cy="12763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30222" y="2795311"/>
            <a:ext cx="1038225" cy="17526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777" y="1733550"/>
            <a:ext cx="1476375" cy="140017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765134" y="5673971"/>
            <a:ext cx="13885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Khối cầu: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84260" y="3210026"/>
            <a:ext cx="1114425" cy="110490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66800" y="215954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157341" y="21024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2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213893" y="224527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3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13927" y="234420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4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851970" y="212995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5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74776" y="37381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6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3318759" y="3490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7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4981956" y="354199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8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290629" y="3577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9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25515" y="386148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423495" y="318742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832017" y="3025360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9872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4.44444E-6 L 0.07969 0.4180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20903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59259E-6 L -0.00807 0.3842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" y="19213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2.96296E-6 L 0.09336 0.1844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61" y="921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4.07407E-6 L -0.13086 0.1594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9" y="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24 -4.81481E-6 L 0.2444 0.4909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33" y="24537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4.81481E-6 L -0.2918 0.5386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96" y="26921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48148E-6 L -0.32708 0.428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54" y="2143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04271 0.34514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5" y="17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3.7037E-6 L 0.09049 0.1782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8" y="891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0.36341 0.1868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64" y="93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11111E-6 L 0.26979 0.3460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490" y="1729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0.33138 0.5294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63" y="2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7" grpId="0"/>
      <p:bldP spid="21" grpId="0"/>
      <p:bldP spid="23" grpId="0"/>
      <p:bldP spid="24" grpId="0"/>
      <p:bldP spid="25" grpId="0"/>
      <p:bldP spid="26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238"/>
          <a:stretch/>
        </p:blipFill>
        <p:spPr>
          <a:xfrm>
            <a:off x="0" y="34811"/>
            <a:ext cx="11883773" cy="2599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0209" y="1575535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50636" y="180636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34383" y="180637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515043" y="180636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332359" y="1664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532219" y="1664276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795"/>
          <a:stretch/>
        </p:blipFill>
        <p:spPr>
          <a:xfrm>
            <a:off x="150125" y="3229344"/>
            <a:ext cx="11448726" cy="27266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39734" y="2568837"/>
            <a:ext cx="13917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67871" y="2211658"/>
            <a:ext cx="198306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51686" y="2553500"/>
            <a:ext cx="148951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7621" y="2435840"/>
            <a:ext cx="139172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Khối trụ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56257" y="2378242"/>
            <a:ext cx="1983066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Khối lập phương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52177" y="2519193"/>
            <a:ext cx="1391728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Khối trụ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39734" y="3463944"/>
            <a:ext cx="11444039" cy="42034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39734" y="4063407"/>
            <a:ext cx="11444039" cy="289157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439734" y="4841986"/>
            <a:ext cx="11444039" cy="178278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39733" y="5386654"/>
            <a:ext cx="11444039" cy="139939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7693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">
            <a:extLst>
              <a:ext uri="{FF2B5EF4-FFF2-40B4-BE49-F238E27FC236}">
                <a16:creationId xmlns:a16="http://schemas.microsoft.com/office/drawing/2014/main" xmlns="" id="{12C3A1E5-4CD9-4374-9F5D-2848BA39B830}"/>
              </a:ext>
            </a:extLst>
          </p:cNvPr>
          <p:cNvGrpSpPr/>
          <p:nvPr/>
        </p:nvGrpSpPr>
        <p:grpSpPr>
          <a:xfrm>
            <a:off x="-226083" y="589889"/>
            <a:ext cx="11441759" cy="5883467"/>
            <a:chOff x="341926" y="208486"/>
            <a:chExt cx="11441759" cy="5883467"/>
          </a:xfrm>
        </p:grpSpPr>
        <p:pic>
          <p:nvPicPr>
            <p:cNvPr id="14" name="134">
              <a:extLst>
                <a:ext uri="{FF2B5EF4-FFF2-40B4-BE49-F238E27FC236}">
                  <a16:creationId xmlns:a16="http://schemas.microsoft.com/office/drawing/2014/main" xmlns="" id="{077E52A1-5237-4CBD-B20A-9FC053D20AA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7478" y="208803"/>
              <a:ext cx="10876207" cy="5883150"/>
            </a:xfrm>
            <a:prstGeom prst="rect">
              <a:avLst/>
            </a:prstGeom>
          </p:spPr>
        </p:pic>
        <p:pic>
          <p:nvPicPr>
            <p:cNvPr id="15" name="135">
              <a:extLst>
                <a:ext uri="{FF2B5EF4-FFF2-40B4-BE49-F238E27FC236}">
                  <a16:creationId xmlns:a16="http://schemas.microsoft.com/office/drawing/2014/main" xmlns="" id="{929A8081-E46A-4FFE-BB3D-442299018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64231" y="208725"/>
              <a:ext cx="10876207" cy="5846571"/>
            </a:xfrm>
            <a:prstGeom prst="rect">
              <a:avLst/>
            </a:prstGeom>
          </p:spPr>
        </p:pic>
        <p:pic>
          <p:nvPicPr>
            <p:cNvPr id="16" name="136">
              <a:extLst>
                <a:ext uri="{FF2B5EF4-FFF2-40B4-BE49-F238E27FC236}">
                  <a16:creationId xmlns:a16="http://schemas.microsoft.com/office/drawing/2014/main" xmlns="" id="{9879CD1A-0D35-4DA4-9870-1791005D5EF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03773" y="208486"/>
              <a:ext cx="10876207" cy="5785605"/>
            </a:xfrm>
            <a:prstGeom prst="rect">
              <a:avLst/>
            </a:prstGeom>
          </p:spPr>
        </p:pic>
        <p:pic>
          <p:nvPicPr>
            <p:cNvPr id="17" name="142">
              <a:extLst>
                <a:ext uri="{FF2B5EF4-FFF2-40B4-BE49-F238E27FC236}">
                  <a16:creationId xmlns:a16="http://schemas.microsoft.com/office/drawing/2014/main" xmlns="" id="{AF0DBF33-5133-4AF4-AAE5-FEB67BA03A2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41926" y="784490"/>
              <a:ext cx="1054699" cy="4986960"/>
            </a:xfrm>
            <a:prstGeom prst="rect">
              <a:avLst/>
            </a:prstGeom>
          </p:spPr>
        </p:pic>
      </p:grpSp>
      <p:pic>
        <p:nvPicPr>
          <p:cNvPr id="18" name="137">
            <a:extLst>
              <a:ext uri="{FF2B5EF4-FFF2-40B4-BE49-F238E27FC236}">
                <a16:creationId xmlns:a16="http://schemas.microsoft.com/office/drawing/2014/main" xmlns="" id="{B1D20548-3C6E-4679-894C-D593E1D9558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85555" y="565761"/>
            <a:ext cx="2208207" cy="792549"/>
          </a:xfrm>
          <a:prstGeom prst="rect">
            <a:avLst/>
          </a:prstGeom>
        </p:spPr>
      </p:pic>
      <p:pic>
        <p:nvPicPr>
          <p:cNvPr id="19" name="138">
            <a:extLst>
              <a:ext uri="{FF2B5EF4-FFF2-40B4-BE49-F238E27FC236}">
                <a16:creationId xmlns:a16="http://schemas.microsoft.com/office/drawing/2014/main" xmlns="" id="{3A941595-1255-41BF-829F-8446EA7295E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52136" y="4705242"/>
            <a:ext cx="2316681" cy="1268078"/>
          </a:xfrm>
          <a:prstGeom prst="rect">
            <a:avLst/>
          </a:prstGeom>
        </p:spPr>
      </p:pic>
      <p:pic>
        <p:nvPicPr>
          <p:cNvPr id="20" name="139">
            <a:extLst>
              <a:ext uri="{FF2B5EF4-FFF2-40B4-BE49-F238E27FC236}">
                <a16:creationId xmlns:a16="http://schemas.microsoft.com/office/drawing/2014/main" xmlns="" id="{FC6C53D4-E518-4407-A903-31D48C646C4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77765" y="2132089"/>
            <a:ext cx="2523963" cy="2505673"/>
          </a:xfrm>
          <a:prstGeom prst="rect">
            <a:avLst/>
          </a:prstGeom>
        </p:spPr>
      </p:pic>
      <p:pic>
        <p:nvPicPr>
          <p:cNvPr id="21" name="140">
            <a:extLst>
              <a:ext uri="{FF2B5EF4-FFF2-40B4-BE49-F238E27FC236}">
                <a16:creationId xmlns:a16="http://schemas.microsoft.com/office/drawing/2014/main" xmlns="" id="{69EDCC80-346C-4884-9166-D0F22B545D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53333" y="4267986"/>
            <a:ext cx="3145809" cy="2505673"/>
          </a:xfrm>
          <a:prstGeom prst="rect">
            <a:avLst/>
          </a:prstGeom>
        </p:spPr>
      </p:pic>
      <p:pic>
        <p:nvPicPr>
          <p:cNvPr id="22" name="141">
            <a:extLst>
              <a:ext uri="{FF2B5EF4-FFF2-40B4-BE49-F238E27FC236}">
                <a16:creationId xmlns:a16="http://schemas.microsoft.com/office/drawing/2014/main" xmlns="" id="{FDD3BB1E-71DB-418D-9CCD-4B202B38298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95784" y="1924966"/>
            <a:ext cx="871804" cy="865707"/>
          </a:xfrm>
          <a:prstGeom prst="rect">
            <a:avLst/>
          </a:prstGeom>
        </p:spPr>
      </p:pic>
      <p:pic>
        <p:nvPicPr>
          <p:cNvPr id="23" name="147">
            <a:extLst>
              <a:ext uri="{FF2B5EF4-FFF2-40B4-BE49-F238E27FC236}">
                <a16:creationId xmlns:a16="http://schemas.microsoft.com/office/drawing/2014/main" xmlns="" id="{10E6BA1D-2F0A-4B82-8B28-D856EBCFE46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715899" y="1826649"/>
            <a:ext cx="457240" cy="481626"/>
          </a:xfrm>
          <a:prstGeom prst="rect">
            <a:avLst/>
          </a:prstGeom>
        </p:spPr>
      </p:pic>
      <p:pic>
        <p:nvPicPr>
          <p:cNvPr id="24" name="148">
            <a:extLst>
              <a:ext uri="{FF2B5EF4-FFF2-40B4-BE49-F238E27FC236}">
                <a16:creationId xmlns:a16="http://schemas.microsoft.com/office/drawing/2014/main" xmlns="" id="{693EB7BD-6DD5-48F7-9313-A02A504C8BA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435146" y="2363646"/>
            <a:ext cx="1030313" cy="1024217"/>
          </a:xfrm>
          <a:prstGeom prst="rect">
            <a:avLst/>
          </a:prstGeom>
        </p:spPr>
      </p:pic>
      <p:pic>
        <p:nvPicPr>
          <p:cNvPr id="25" name="143">
            <a:extLst>
              <a:ext uri="{FF2B5EF4-FFF2-40B4-BE49-F238E27FC236}">
                <a16:creationId xmlns:a16="http://schemas.microsoft.com/office/drawing/2014/main" xmlns="" id="{30300982-5E8F-4BCF-AF90-200D63E7222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60684" y="554436"/>
            <a:ext cx="896190" cy="1012024"/>
          </a:xfrm>
          <a:prstGeom prst="rect">
            <a:avLst/>
          </a:prstGeom>
        </p:spPr>
      </p:pic>
      <p:pic>
        <p:nvPicPr>
          <p:cNvPr id="26" name="146">
            <a:extLst>
              <a:ext uri="{FF2B5EF4-FFF2-40B4-BE49-F238E27FC236}">
                <a16:creationId xmlns:a16="http://schemas.microsoft.com/office/drawing/2014/main" xmlns="" id="{9270ECDF-DFA2-4EDB-827B-B84F84788AF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188076" y="505654"/>
            <a:ext cx="969348" cy="1091279"/>
          </a:xfrm>
          <a:prstGeom prst="rect">
            <a:avLst/>
          </a:prstGeom>
        </p:spPr>
      </p:pic>
      <p:pic>
        <p:nvPicPr>
          <p:cNvPr id="27" name="145">
            <a:extLst>
              <a:ext uri="{FF2B5EF4-FFF2-40B4-BE49-F238E27FC236}">
                <a16:creationId xmlns:a16="http://schemas.microsoft.com/office/drawing/2014/main" xmlns="" id="{FF23D3F9-D0B1-4C1A-A8E7-83DCBFA6F04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328553" y="632953"/>
            <a:ext cx="768163" cy="883997"/>
          </a:xfrm>
          <a:prstGeom prst="rect">
            <a:avLst/>
          </a:prstGeom>
        </p:spPr>
      </p:pic>
      <p:pic>
        <p:nvPicPr>
          <p:cNvPr id="28" name="144">
            <a:extLst>
              <a:ext uri="{FF2B5EF4-FFF2-40B4-BE49-F238E27FC236}">
                <a16:creationId xmlns:a16="http://schemas.microsoft.com/office/drawing/2014/main" xmlns="" id="{5CBE300A-EA79-4AD7-8708-256F5C4B293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390792" y="608178"/>
            <a:ext cx="768163" cy="890093"/>
          </a:xfrm>
          <a:prstGeom prst="rect">
            <a:avLst/>
          </a:prstGeom>
        </p:spPr>
      </p:pic>
      <p:pic>
        <p:nvPicPr>
          <p:cNvPr id="29" name="149">
            <a:extLst>
              <a:ext uri="{FF2B5EF4-FFF2-40B4-BE49-F238E27FC236}">
                <a16:creationId xmlns:a16="http://schemas.microsoft.com/office/drawing/2014/main" xmlns="" id="{D29A04D4-7147-4E12-81F2-D90C4D380B30}"/>
              </a:ext>
            </a:extLst>
          </p:cNvPr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0904" r="-11007"/>
          <a:stretch/>
        </p:blipFill>
        <p:spPr>
          <a:xfrm>
            <a:off x="1798063" y="817084"/>
            <a:ext cx="1219200" cy="578451"/>
          </a:xfrm>
          <a:prstGeom prst="rect">
            <a:avLst/>
          </a:prstGeom>
        </p:spPr>
      </p:pic>
      <p:pic>
        <p:nvPicPr>
          <p:cNvPr id="30" name="3">
            <a:extLst>
              <a:ext uri="{FF2B5EF4-FFF2-40B4-BE49-F238E27FC236}">
                <a16:creationId xmlns:a16="http://schemas.microsoft.com/office/drawing/2014/main" xmlns="" id="{31A6850E-8354-454B-A391-212694574148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919850" y="-1153456"/>
            <a:ext cx="352299" cy="5802530"/>
          </a:xfrm>
          <a:prstGeom prst="rect">
            <a:avLst/>
          </a:prstGeom>
        </p:spPr>
      </p:pic>
      <p:pic>
        <p:nvPicPr>
          <p:cNvPr id="34" name="1">
            <a:extLst>
              <a:ext uri="{FF2B5EF4-FFF2-40B4-BE49-F238E27FC236}">
                <a16:creationId xmlns:a16="http://schemas.microsoft.com/office/drawing/2014/main" xmlns="" id="{CB329D35-9D3D-4FCC-B9F1-BF064D3C5FD1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2889009" cy="1758721"/>
          </a:xfrm>
          <a:prstGeom prst="rect">
            <a:avLst/>
          </a:prstGeom>
        </p:spPr>
      </p:pic>
      <p:pic>
        <p:nvPicPr>
          <p:cNvPr id="5" name="4">
            <a:extLst>
              <a:ext uri="{FF2B5EF4-FFF2-40B4-BE49-F238E27FC236}">
                <a16:creationId xmlns:a16="http://schemas.microsoft.com/office/drawing/2014/main" xmlns="" id="{1E276810-0DD4-4CB8-A5E9-27602BA1DBDF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 flipV="1">
            <a:off x="5989586" y="1527441"/>
            <a:ext cx="352299" cy="5802531"/>
          </a:xfrm>
          <a:prstGeom prst="rect">
            <a:avLst/>
          </a:prstGeom>
        </p:spPr>
      </p:pic>
      <p:sp>
        <p:nvSpPr>
          <p:cNvPr id="8" name="39">
            <a:extLst>
              <a:ext uri="{FF2B5EF4-FFF2-40B4-BE49-F238E27FC236}">
                <a16:creationId xmlns:a16="http://schemas.microsoft.com/office/drawing/2014/main" xmlns="" id="{053EA615-0AE2-47A6-A802-6B92DD9EB92E}"/>
              </a:ext>
            </a:extLst>
          </p:cNvPr>
          <p:cNvSpPr txBox="1"/>
          <p:nvPr/>
        </p:nvSpPr>
        <p:spPr>
          <a:xfrm flipH="1">
            <a:off x="3069951" y="2362965"/>
            <a:ext cx="6517204" cy="1423457"/>
          </a:xfrm>
          <a:prstGeom prst="rect">
            <a:avLst/>
          </a:prstGeom>
          <a:noFill/>
        </p:spPr>
        <p:txBody>
          <a:bodyPr wrap="square" lIns="68571" tIns="34285" rIns="68571" bIns="34285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8800" noProof="0">
                <a:solidFill>
                  <a:srgbClr val="FF0000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  <a:sym typeface="微软雅黑"/>
              </a:rPr>
              <a:t>Thực hành</a:t>
            </a:r>
            <a:endParaRPr kumimoji="0" lang="zh-CN" altLang="en-US" sz="8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  <a:sym typeface="微软雅黑"/>
            </a:endParaRPr>
          </a:p>
        </p:txBody>
      </p:sp>
      <p:pic>
        <p:nvPicPr>
          <p:cNvPr id="13" name="1">
            <a:extLst>
              <a:ext uri="{FF2B5EF4-FFF2-40B4-BE49-F238E27FC236}">
                <a16:creationId xmlns:a16="http://schemas.microsoft.com/office/drawing/2014/main" xmlns="" id="{6E9BFC22-00B8-4DEA-9521-049992E540E7}"/>
              </a:ext>
            </a:extLst>
          </p:cNvPr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-1" y="-1"/>
            <a:ext cx="4355558" cy="2651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3406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960"/>
            <a:ext cx="12177216" cy="550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77259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16845116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607</TotalTime>
  <Words>170</Words>
  <Application>Microsoft Office PowerPoint</Application>
  <PresentationFormat>Custom</PresentationFormat>
  <Paragraphs>48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Minhthangpc.VN</cp:lastModifiedBy>
  <cp:revision>40</cp:revision>
  <dcterms:created xsi:type="dcterms:W3CDTF">2022-01-06T13:22:51Z</dcterms:created>
  <dcterms:modified xsi:type="dcterms:W3CDTF">2024-02-23T08:31:00Z</dcterms:modified>
</cp:coreProperties>
</file>