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66" r:id="rId3"/>
    <p:sldId id="267" r:id="rId4"/>
    <p:sldId id="279" r:id="rId5"/>
    <p:sldId id="268" r:id="rId6"/>
    <p:sldId id="276" r:id="rId7"/>
    <p:sldId id="270" r:id="rId8"/>
    <p:sldId id="265" r:id="rId9"/>
    <p:sldId id="264" r:id="rId10"/>
    <p:sldId id="274" r:id="rId11"/>
    <p:sldId id="280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1" d="100"/>
          <a:sy n="61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C7E2-91A2-4F1D-B9C2-366A3FDB421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98E-360F-4E39-BBE2-ECA2D368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C7E2-91A2-4F1D-B9C2-366A3FDB421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98E-360F-4E39-BBE2-ECA2D368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1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C7E2-91A2-4F1D-B9C2-366A3FDB421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98E-360F-4E39-BBE2-ECA2D368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5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9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70100" y="761867"/>
            <a:ext cx="484770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6825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175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37100" y="5039184"/>
            <a:ext cx="274050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77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77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77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77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77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77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77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77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315889" y="-67"/>
            <a:ext cx="28281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709288" y="310100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 rot="1506031">
            <a:off x="4821042" y="459567"/>
            <a:ext cx="31475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717300" y="4394200"/>
            <a:ext cx="314700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 rot="7641468">
            <a:off x="7253190" y="716606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18850" y="1006003"/>
            <a:ext cx="905050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280926" y="761853"/>
            <a:ext cx="905050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8563914" y="5399354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8150051" y="5766450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746589" y="5468035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5595701" y="6482853"/>
            <a:ext cx="905050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6589691" y="6102808"/>
            <a:ext cx="259354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93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338364" y="2192403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924501" y="2559500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268650" y="1703200"/>
            <a:ext cx="96813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Google Shape;47;p4"/>
          <p:cNvSpPr/>
          <p:nvPr/>
        </p:nvSpPr>
        <p:spPr>
          <a:xfrm rot="2700000">
            <a:off x="8248002" y="518934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270576" y="3056686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8654714" y="2546970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8240851" y="2914067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682015" y="1975372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7182364" y="-125333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6768501" y="241767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8101401" y="2192386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-268662" y="793169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454978" y="-65687"/>
            <a:ext cx="345821" cy="22653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57;p4"/>
          <p:cNvSpPr/>
          <p:nvPr/>
        </p:nvSpPr>
        <p:spPr>
          <a:xfrm rot="2700000">
            <a:off x="-187223" y="267051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1837651" y="2950067"/>
            <a:ext cx="54687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456469" lvl="0" indent="-34235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025">
                <a:solidFill>
                  <a:schemeClr val="dk1"/>
                </a:solidFill>
              </a:defRPr>
            </a:lvl1pPr>
            <a:lvl2pPr marL="912937" lvl="1" indent="-3169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69406" lvl="2" indent="-31699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5874" lvl="3" indent="-31699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2342" lvl="4" indent="-31699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38811" lvl="5" indent="-31699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195279" lvl="6" indent="-31699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1748" lvl="7" indent="-316992" rtl="0">
              <a:spcBef>
                <a:spcPts val="1598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08217" lvl="8" indent="-316992" rtl="0">
              <a:spcBef>
                <a:spcPts val="1598"/>
              </a:spcBef>
              <a:spcAft>
                <a:spcPts val="1598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515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11736" y="6146903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Google Shape;79;p6"/>
          <p:cNvSpPr/>
          <p:nvPr/>
        </p:nvSpPr>
        <p:spPr>
          <a:xfrm>
            <a:off x="-425599" y="6514000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Google Shape;80;p6"/>
          <p:cNvSpPr/>
          <p:nvPr/>
        </p:nvSpPr>
        <p:spPr>
          <a:xfrm rot="7641468">
            <a:off x="200240" y="5617672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8942826" y="1007153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8324226" y="720000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Google Shape;83;p6"/>
          <p:cNvSpPr/>
          <p:nvPr/>
        </p:nvSpPr>
        <p:spPr>
          <a:xfrm rot="2700000">
            <a:off x="8090927" y="1044818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20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4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1" y="965433"/>
            <a:ext cx="3837000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456469" lvl="0" indent="-34235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2937" lvl="1" indent="-316992">
              <a:spcBef>
                <a:spcPts val="1598"/>
              </a:spcBef>
              <a:spcAft>
                <a:spcPts val="0"/>
              </a:spcAft>
              <a:buSzPts val="1400"/>
              <a:buChar char="○"/>
              <a:defRPr/>
            </a:lvl2pPr>
            <a:lvl3pPr marL="1369406" lvl="2" indent="-316992">
              <a:spcBef>
                <a:spcPts val="1598"/>
              </a:spcBef>
              <a:spcAft>
                <a:spcPts val="0"/>
              </a:spcAft>
              <a:buSzPts val="1400"/>
              <a:buChar char="■"/>
              <a:defRPr/>
            </a:lvl3pPr>
            <a:lvl4pPr marL="1825874" lvl="3" indent="-316992">
              <a:spcBef>
                <a:spcPts val="1598"/>
              </a:spcBef>
              <a:spcAft>
                <a:spcPts val="0"/>
              </a:spcAft>
              <a:buSzPts val="1400"/>
              <a:buChar char="●"/>
              <a:defRPr/>
            </a:lvl4pPr>
            <a:lvl5pPr marL="2282342" lvl="4" indent="-316992">
              <a:spcBef>
                <a:spcPts val="1598"/>
              </a:spcBef>
              <a:spcAft>
                <a:spcPts val="0"/>
              </a:spcAft>
              <a:buSzPts val="1400"/>
              <a:buChar char="○"/>
              <a:defRPr/>
            </a:lvl5pPr>
            <a:lvl6pPr marL="2738811" lvl="5" indent="-316992">
              <a:spcBef>
                <a:spcPts val="1598"/>
              </a:spcBef>
              <a:spcAft>
                <a:spcPts val="0"/>
              </a:spcAft>
              <a:buSzPts val="1400"/>
              <a:buChar char="■"/>
              <a:defRPr/>
            </a:lvl6pPr>
            <a:lvl7pPr marL="3195279" lvl="6" indent="-316992">
              <a:spcBef>
                <a:spcPts val="1598"/>
              </a:spcBef>
              <a:spcAft>
                <a:spcPts val="0"/>
              </a:spcAft>
              <a:buSzPts val="1400"/>
              <a:buChar char="●"/>
              <a:defRPr/>
            </a:lvl7pPr>
            <a:lvl8pPr marL="3651748" lvl="7" indent="-316992">
              <a:spcBef>
                <a:spcPts val="1598"/>
              </a:spcBef>
              <a:spcAft>
                <a:spcPts val="0"/>
              </a:spcAft>
              <a:buSzPts val="1400"/>
              <a:buChar char="○"/>
              <a:defRPr/>
            </a:lvl8pPr>
            <a:lvl9pPr marL="4108217" lvl="8" indent="-316992">
              <a:spcBef>
                <a:spcPts val="1598"/>
              </a:spcBef>
              <a:spcAft>
                <a:spcPts val="1598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359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2940450" y="2048167"/>
            <a:ext cx="3263100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33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1933464" y="5940300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2360215" y="4678356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21;p10"/>
          <p:cNvSpPr/>
          <p:nvPr/>
        </p:nvSpPr>
        <p:spPr>
          <a:xfrm>
            <a:off x="5067013" y="6179853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22;p10"/>
          <p:cNvSpPr/>
          <p:nvPr/>
        </p:nvSpPr>
        <p:spPr>
          <a:xfrm flipH="1">
            <a:off x="6011251" y="268267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4825145" y="614956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24;p10"/>
          <p:cNvSpPr/>
          <p:nvPr/>
        </p:nvSpPr>
        <p:spPr>
          <a:xfrm flipH="1">
            <a:off x="6769972" y="1283786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864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718351" y="2179400"/>
            <a:ext cx="7707300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9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1638293" y="4053800"/>
            <a:ext cx="5867400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25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25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25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25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25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25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25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2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7694814" y="845254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7280951" y="1212350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6124214" y="339502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11"/>
          <p:cNvSpPr/>
          <p:nvPr/>
        </p:nvSpPr>
        <p:spPr>
          <a:xfrm rot="-746471">
            <a:off x="1462592" y="5797990"/>
            <a:ext cx="259312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156688" y="5060454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257174" y="5427550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8341466" y="2459406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7360214" y="6133654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908726" y="1308016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1674189" y="625802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7806151" y="5197802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39;p11"/>
          <p:cNvSpPr/>
          <p:nvPr/>
        </p:nvSpPr>
        <p:spPr>
          <a:xfrm rot="7641468">
            <a:off x="567141" y="2688006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292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27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C7E2-91A2-4F1D-B9C2-366A3FDB421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98E-360F-4E39-BBE2-ECA2D368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68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724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325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72500" y="4948644"/>
            <a:ext cx="28422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420502" y="5473167"/>
            <a:ext cx="23493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2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073482" y="2583513"/>
            <a:ext cx="17538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6366725" y="5473167"/>
            <a:ext cx="2438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2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5368766" y="2583491"/>
            <a:ext cx="17538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3381450" y="5473167"/>
            <a:ext cx="23811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2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97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3695101" y="2229297"/>
            <a:ext cx="17538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4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3040951" y="4948644"/>
            <a:ext cx="30621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6366725" y="4948644"/>
            <a:ext cx="17085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231676" y="2615653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Google Shape;153;p13"/>
          <p:cNvSpPr/>
          <p:nvPr/>
        </p:nvSpPr>
        <p:spPr>
          <a:xfrm rot="7641468">
            <a:off x="7995866" y="1632406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8460139" y="1974686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8046276" y="2341783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28164" y="3122687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385700" y="3489783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339489" y="600787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845965" y="1050039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928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674325" y="1526200"/>
            <a:ext cx="72885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3" name="Google Shape;193;p17"/>
          <p:cNvSpPr/>
          <p:nvPr/>
        </p:nvSpPr>
        <p:spPr>
          <a:xfrm>
            <a:off x="-121337" y="628987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535200" y="996083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8475426" y="809166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6" name="Google Shape;196;p17"/>
          <p:cNvSpPr/>
          <p:nvPr/>
        </p:nvSpPr>
        <p:spPr>
          <a:xfrm rot="7641468">
            <a:off x="8631778" y="2899072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974764" y="149002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8" name="Google Shape;198;p17"/>
          <p:cNvSpPr/>
          <p:nvPr/>
        </p:nvSpPr>
        <p:spPr>
          <a:xfrm rot="7641468">
            <a:off x="322491" y="1893639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9" name="Google Shape;199;p17"/>
          <p:cNvSpPr/>
          <p:nvPr/>
        </p:nvSpPr>
        <p:spPr>
          <a:xfrm>
            <a:off x="8526301" y="5871150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8175601" y="5305283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8688801" y="1984314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7059328" y="6252739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" name="Google Shape;203;p17"/>
          <p:cNvSpPr/>
          <p:nvPr/>
        </p:nvSpPr>
        <p:spPr>
          <a:xfrm>
            <a:off x="8218889" y="6595035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678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194241" y="3655333"/>
            <a:ext cx="1818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2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3756401" y="2408971"/>
            <a:ext cx="1743600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2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800508" y="3334295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3325529" y="3687515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6250640" y="3655333"/>
            <a:ext cx="1818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2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5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5856858" y="3334295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5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8732563" y="1011003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8318701" y="1378100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8171628" y="704072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9" name="Google Shape;269;p21"/>
          <p:cNvSpPr/>
          <p:nvPr/>
        </p:nvSpPr>
        <p:spPr>
          <a:xfrm rot="2700000">
            <a:off x="476402" y="6282651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-134499" y="5720467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109379" y="5235706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2" name="Google Shape;272;p21"/>
          <p:cNvSpPr/>
          <p:nvPr/>
        </p:nvSpPr>
        <p:spPr>
          <a:xfrm>
            <a:off x="8237976" y="6138000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292241" y="1354939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87223" y="940300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5" name="Google Shape;275;p21"/>
          <p:cNvSpPr/>
          <p:nvPr/>
        </p:nvSpPr>
        <p:spPr>
          <a:xfrm>
            <a:off x="7868414" y="5720469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454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4003601" y="4896633"/>
            <a:ext cx="5340425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33140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33140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8823064" y="4167987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8415676" y="3841349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8375439" y="3171069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3" name="Google Shape;283;p22"/>
          <p:cNvSpPr/>
          <p:nvPr/>
        </p:nvSpPr>
        <p:spPr>
          <a:xfrm rot="7641468">
            <a:off x="1051740" y="4681639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112189" y="5387387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295199" y="5060750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236651" y="970183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591216" y="539172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8" name="Google Shape;288;p22"/>
          <p:cNvSpPr/>
          <p:nvPr/>
        </p:nvSpPr>
        <p:spPr>
          <a:xfrm>
            <a:off x="1070914" y="1294402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4901576" y="5422000"/>
            <a:ext cx="31023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2341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/>
          <p:nvPr/>
        </p:nvSpPr>
        <p:spPr>
          <a:xfrm>
            <a:off x="6106626" y="2336550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Google Shape;292;p23"/>
          <p:cNvSpPr/>
          <p:nvPr/>
        </p:nvSpPr>
        <p:spPr>
          <a:xfrm>
            <a:off x="-268650" y="1703200"/>
            <a:ext cx="9681300" cy="129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3" name="Google Shape;293;p23"/>
          <p:cNvSpPr/>
          <p:nvPr/>
        </p:nvSpPr>
        <p:spPr>
          <a:xfrm>
            <a:off x="8492264" y="819251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Google Shape;294;p23"/>
          <p:cNvSpPr/>
          <p:nvPr/>
        </p:nvSpPr>
        <p:spPr>
          <a:xfrm>
            <a:off x="8078401" y="1186350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Google Shape;295;p23"/>
          <p:cNvSpPr/>
          <p:nvPr/>
        </p:nvSpPr>
        <p:spPr>
          <a:xfrm>
            <a:off x="7733314" y="1635900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23"/>
          <p:cNvSpPr/>
          <p:nvPr/>
        </p:nvSpPr>
        <p:spPr>
          <a:xfrm rot="7641468">
            <a:off x="8505153" y="3037906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7" name="Google Shape;297;p23"/>
          <p:cNvSpPr/>
          <p:nvPr/>
        </p:nvSpPr>
        <p:spPr>
          <a:xfrm>
            <a:off x="-483300" y="2474916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Google Shape;298;p23"/>
          <p:cNvSpPr/>
          <p:nvPr/>
        </p:nvSpPr>
        <p:spPr>
          <a:xfrm>
            <a:off x="-166724" y="641167"/>
            <a:ext cx="1199275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Google Shape;299;p23"/>
          <p:cNvSpPr/>
          <p:nvPr/>
        </p:nvSpPr>
        <p:spPr>
          <a:xfrm>
            <a:off x="358677" y="329801"/>
            <a:ext cx="1199275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Google Shape;300;p23"/>
          <p:cNvSpPr/>
          <p:nvPr/>
        </p:nvSpPr>
        <p:spPr>
          <a:xfrm>
            <a:off x="488314" y="952535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1" name="Google Shape;301;p23"/>
          <p:cNvSpPr/>
          <p:nvPr/>
        </p:nvSpPr>
        <p:spPr>
          <a:xfrm rot="7641468">
            <a:off x="7714128" y="377706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2" name="Google Shape;302;p23"/>
          <p:cNvSpPr/>
          <p:nvPr/>
        </p:nvSpPr>
        <p:spPr>
          <a:xfrm rot="7641468">
            <a:off x="469128" y="3231606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3" name="Google Shape;303;p23"/>
          <p:cNvSpPr/>
          <p:nvPr/>
        </p:nvSpPr>
        <p:spPr>
          <a:xfrm rot="-1783010">
            <a:off x="1679872" y="1187456"/>
            <a:ext cx="259322" cy="30200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33140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4" name="Google Shape;304;p23"/>
          <p:cNvSpPr txBox="1">
            <a:spLocks noGrp="1"/>
          </p:cNvSpPr>
          <p:nvPr>
            <p:ph type="title" hasCustomPrompt="1"/>
          </p:nvPr>
        </p:nvSpPr>
        <p:spPr>
          <a:xfrm>
            <a:off x="4465675" y="3834000"/>
            <a:ext cx="3009900" cy="116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5" name="Google Shape;305;p23"/>
          <p:cNvSpPr txBox="1">
            <a:spLocks noGrp="1"/>
          </p:cNvSpPr>
          <p:nvPr>
            <p:ph type="subTitle" idx="1"/>
          </p:nvPr>
        </p:nvSpPr>
        <p:spPr>
          <a:xfrm>
            <a:off x="4465675" y="5027900"/>
            <a:ext cx="3009900" cy="88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25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25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25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25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25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25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25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2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ctrTitle" idx="2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2194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149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664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Background 3 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57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C7E2-91A2-4F1D-B9C2-366A3FDB421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98E-360F-4E39-BBE2-ECA2D368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814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E99BF91-CBAF-4138-BA50-0ECA45BADFAC}" type="datetimeFigureOut">
              <a:rPr lang="en-US" sz="1350" smtClean="0">
                <a:solidFill>
                  <a:srgbClr val="33140B"/>
                </a:solidFill>
              </a:rPr>
              <a:pPr defTabSz="685800"/>
              <a:t>2/22/2023</a:t>
            </a:fld>
            <a:endParaRPr lang="en-US" sz="1350">
              <a:solidFill>
                <a:srgbClr val="33140B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z="1350">
              <a:solidFill>
                <a:srgbClr val="33140B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46D1DE-7B50-410B-A29F-8022C275BD12}" type="slidenum">
              <a:rPr lang="en-US" sz="1350" smtClean="0">
                <a:solidFill>
                  <a:srgbClr val="33140B"/>
                </a:solidFill>
              </a:rPr>
              <a:pPr defTabSz="685800"/>
              <a:t>‹#›</a:t>
            </a:fld>
            <a:endParaRPr lang="en-US" sz="1350">
              <a:solidFill>
                <a:srgbClr val="3314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4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C7E2-91A2-4F1D-B9C2-366A3FDB421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98E-360F-4E39-BBE2-ECA2D368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5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C7E2-91A2-4F1D-B9C2-366A3FDB421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98E-360F-4E39-BBE2-ECA2D368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9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C7E2-91A2-4F1D-B9C2-366A3FDB421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98E-360F-4E39-BBE2-ECA2D368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3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C7E2-91A2-4F1D-B9C2-366A3FDB421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98E-360F-4E39-BBE2-ECA2D368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8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C7E2-91A2-4F1D-B9C2-366A3FDB421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98E-360F-4E39-BBE2-ECA2D368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8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7C7E2-91A2-4F1D-B9C2-366A3FDB421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598E-360F-4E39-BBE2-ECA2D368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7C7E2-91A2-4F1D-B9C2-366A3FDB4216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C598E-360F-4E39-BBE2-ECA2D368D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43445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2405032343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228600"/>
            <a:ext cx="10134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781050" y="2820575"/>
            <a:ext cx="7581900" cy="104894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alt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alt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br>
              <a:rPr lang="en-US" altLang="en-US" sz="3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3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2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2438400" y="916710"/>
            <a:ext cx="4648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DẶN DÒ	</a:t>
            </a:r>
          </a:p>
        </p:txBody>
      </p:sp>
    </p:spTree>
    <p:extLst>
      <p:ext uri="{BB962C8B-B14F-4D97-AF65-F5344CB8AC3E}">
        <p14:creationId xmlns:p14="http://schemas.microsoft.com/office/powerpoint/2010/main" val="8737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60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228600" y="0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15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67991" y="1413155"/>
            <a:ext cx="6566409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vẹo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cột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58366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97" y="152400"/>
            <a:ext cx="9153797" cy="569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1524000" y="395762"/>
            <a:ext cx="657269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7656" indent="-297656" defTabSz="685800">
              <a:spcBef>
                <a:spcPct val="50000"/>
              </a:spcBef>
              <a:defRPr/>
            </a:pP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Thứ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ba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8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tháng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3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2022</a:t>
            </a: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2667000" y="893039"/>
            <a:ext cx="36576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7656" indent="-297656" defTabSz="685800">
              <a:spcBef>
                <a:spcPct val="50000"/>
              </a:spcBef>
              <a:defRPr/>
            </a:pP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Tự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nhiên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và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Xã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hội</a:t>
            </a:r>
            <a:endParaRPr lang="en-US" altLang="vi-VN" sz="27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524000" y="1400870"/>
            <a:ext cx="5791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7656" indent="-297656" defTabSz="685800">
              <a:spcBef>
                <a:spcPct val="50000"/>
              </a:spcBef>
              <a:defRPr/>
            </a:pP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Phòng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tránh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cong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vẹo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cột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sống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(</a:t>
            </a:r>
            <a:r>
              <a:rPr lang="en-US" altLang="vi-VN" sz="2700" b="1" dirty="0" err="1">
                <a:solidFill>
                  <a:srgbClr val="7030A0"/>
                </a:solidFill>
                <a:latin typeface="HP001 4 hàng" pitchFamily="34" charset="0"/>
              </a:rPr>
              <a:t>tiết</a:t>
            </a:r>
            <a:r>
              <a:rPr lang="en-US" altLang="vi-VN" sz="2700" b="1" dirty="0">
                <a:solidFill>
                  <a:srgbClr val="7030A0"/>
                </a:solidFill>
                <a:latin typeface="HP001 4 hàng" pitchFamily="34" charset="0"/>
              </a:rPr>
              <a:t> 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4241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0600"/>
            <a:ext cx="9082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đứng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ngồi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đeo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cặp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sách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52401" y="2663806"/>
            <a:ext cx="8610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5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alt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alt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altLang="en-US" sz="5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9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55416" y="145470"/>
            <a:ext cx="534250" cy="457200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534867" y="120601"/>
            <a:ext cx="8726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đeo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cặp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Picture 2" descr="C:\Users\Minhthangpc.VN\Desktop\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r="83784" b="80943"/>
          <a:stretch/>
        </p:blipFill>
        <p:spPr bwMode="auto">
          <a:xfrm>
            <a:off x="240033" y="599668"/>
            <a:ext cx="750566" cy="63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990599" y="1115450"/>
            <a:ext cx="7841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đứng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050" name="Picture 2" descr="C:\Users\Minhthangpc.VN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" y="2209800"/>
            <a:ext cx="875155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990599" y="603494"/>
            <a:ext cx="741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Tư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đứng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816" y="2261806"/>
            <a:ext cx="4491184" cy="45961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2209800"/>
            <a:ext cx="4491184" cy="4648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689665" y="698905"/>
            <a:ext cx="8261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2" descr="C:\Users\Minhthangpc.VN\Desktop\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" r="83784" b="80943"/>
          <a:stretch/>
        </p:blipFill>
        <p:spPr bwMode="auto">
          <a:xfrm>
            <a:off x="274672" y="124815"/>
            <a:ext cx="591241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0"/>
          <a:stretch/>
        </p:blipFill>
        <p:spPr bwMode="auto">
          <a:xfrm>
            <a:off x="0" y="2055275"/>
            <a:ext cx="8973241" cy="480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865913" y="150250"/>
            <a:ext cx="741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Tư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đeo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cặp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sách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816" y="1828800"/>
            <a:ext cx="3805384" cy="5029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6200" y="1828800"/>
            <a:ext cx="5257800" cy="5029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inhthangpc.VN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280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200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Fira Sans Condensed Medium</vt:lpstr>
      <vt:lpstr>Fira Sans Extra Condensed Medium</vt:lpstr>
      <vt:lpstr>HP001 4 hàng</vt:lpstr>
      <vt:lpstr>Nunito</vt:lpstr>
      <vt:lpstr>Nunito Sans</vt:lpstr>
      <vt:lpstr>Quicksand</vt:lpstr>
      <vt:lpstr>Quicksand Light</vt:lpstr>
      <vt:lpstr>Times New Roman</vt:lpstr>
      <vt:lpstr>Office Theme</vt:lpstr>
      <vt:lpstr>Early Childhood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Do Pansy</cp:lastModifiedBy>
  <cp:revision>24</cp:revision>
  <dcterms:created xsi:type="dcterms:W3CDTF">2022-03-02T03:23:34Z</dcterms:created>
  <dcterms:modified xsi:type="dcterms:W3CDTF">2023-02-22T07:48:07Z</dcterms:modified>
</cp:coreProperties>
</file>