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47" r:id="rId3"/>
  </p:sldMasterIdLst>
  <p:notesMasterIdLst>
    <p:notesMasterId r:id="rId29"/>
  </p:notesMasterIdLst>
  <p:sldIdLst>
    <p:sldId id="264" r:id="rId4"/>
    <p:sldId id="497" r:id="rId5"/>
    <p:sldId id="396" r:id="rId6"/>
    <p:sldId id="343" r:id="rId7"/>
    <p:sldId id="490" r:id="rId8"/>
    <p:sldId id="488" r:id="rId9"/>
    <p:sldId id="258" r:id="rId10"/>
    <p:sldId id="259" r:id="rId11"/>
    <p:sldId id="260" r:id="rId12"/>
    <p:sldId id="489" r:id="rId13"/>
    <p:sldId id="500" r:id="rId14"/>
    <p:sldId id="372" r:id="rId15"/>
    <p:sldId id="474" r:id="rId16"/>
    <p:sldId id="284" r:id="rId17"/>
    <p:sldId id="485" r:id="rId18"/>
    <p:sldId id="476" r:id="rId19"/>
    <p:sldId id="285" r:id="rId20"/>
    <p:sldId id="486" r:id="rId21"/>
    <p:sldId id="287" r:id="rId22"/>
    <p:sldId id="291" r:id="rId23"/>
    <p:sldId id="501" r:id="rId24"/>
    <p:sldId id="293" r:id="rId25"/>
    <p:sldId id="257" r:id="rId26"/>
    <p:sldId id="359" r:id="rId27"/>
    <p:sldId id="351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351"/>
    <a:srgbClr val="18114B"/>
    <a:srgbClr val="003300"/>
    <a:srgbClr val="FFD5D7"/>
    <a:srgbClr val="FF9900"/>
    <a:srgbClr val="FF0066"/>
    <a:srgbClr val="B8083E"/>
    <a:srgbClr val="F34A07"/>
    <a:srgbClr val="117D09"/>
    <a:srgbClr val="A2D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0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2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2003927822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2003927822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2003927822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2003927822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2003927822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2003927822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2003927822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20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4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105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060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504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4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4919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58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6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0" name="Google Shape;10;p2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8" name="Google Shape;58;p2"/>
          <p:cNvSpPr/>
          <p:nvPr/>
        </p:nvSpPr>
        <p:spPr>
          <a:xfrm rot="738247">
            <a:off x="-546719" y="249818"/>
            <a:ext cx="11248692" cy="5865651"/>
          </a:xfrm>
          <a:custGeom>
            <a:avLst/>
            <a:gdLst/>
            <a:ahLst/>
            <a:cxnLst/>
            <a:rect l="l" t="t" r="r" b="b"/>
            <a:pathLst>
              <a:path w="169927" h="52363" extrusionOk="0">
                <a:moveTo>
                  <a:pt x="127097" y="1"/>
                </a:moveTo>
                <a:cubicBezTo>
                  <a:pt x="85985" y="1"/>
                  <a:pt x="0" y="16437"/>
                  <a:pt x="51743" y="45195"/>
                </a:cubicBezTo>
                <a:cubicBezTo>
                  <a:pt x="60535" y="50091"/>
                  <a:pt x="74026" y="52363"/>
                  <a:pt x="88269" y="52363"/>
                </a:cubicBezTo>
                <a:cubicBezTo>
                  <a:pt x="108768" y="52363"/>
                  <a:pt x="130825" y="47656"/>
                  <a:pt x="142674" y="39291"/>
                </a:cubicBezTo>
                <a:cubicBezTo>
                  <a:pt x="157952" y="28483"/>
                  <a:pt x="169927" y="7968"/>
                  <a:pt x="142708" y="1297"/>
                </a:cubicBezTo>
                <a:cubicBezTo>
                  <a:pt x="139177" y="427"/>
                  <a:pt x="133719" y="1"/>
                  <a:pt x="1270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990000" y="1921333"/>
            <a:ext cx="8212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300"/>
              <a:buNone/>
              <a:defRPr sz="110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4456800" y="45370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8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 rot="10800000"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69" name="Google Shape;169;p5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483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"/>
          <p:cNvGrpSpPr/>
          <p:nvPr/>
        </p:nvGrpSpPr>
        <p:grpSpPr>
          <a:xfrm flipH="1">
            <a:off x="-370131" y="4896284"/>
            <a:ext cx="12905275" cy="3077736"/>
            <a:chOff x="-40211" y="-1158024"/>
            <a:chExt cx="9678956" cy="2308302"/>
          </a:xfrm>
        </p:grpSpPr>
        <p:grpSp>
          <p:nvGrpSpPr>
            <p:cNvPr id="235" name="Google Shape;235;p7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36" name="Google Shape;236;p7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37" name="Google Shape;237;p7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239" name="Google Shape;239;p7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94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320" name="Google Shape;320;p13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13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13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" name="Google Shape;323;p13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324" name="Google Shape;324;p13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grpSp>
        <p:nvGrpSpPr>
          <p:cNvPr id="325" name="Google Shape;325;p13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326" name="Google Shape;326;p13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" name="Google Shape;327;p13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" name="Google Shape;328;p13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" name="Google Shape;329;p13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873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7" name="Google Shape;437;p19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38" name="Google Shape;438;p19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9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9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9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42" name="Google Shape;442;p19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2575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7">
  <p:cSld name="Title and one column 7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446" name="Google Shape;446;p20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20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" name="Google Shape;448;p20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" name="Google Shape;449;p20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450" name="Google Shape;450;p20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sp>
        <p:nvSpPr>
          <p:cNvPr id="451" name="Google Shape;451;p20"/>
          <p:cNvSpPr/>
          <p:nvPr/>
        </p:nvSpPr>
        <p:spPr>
          <a:xfrm rot="-776128">
            <a:off x="4797792" y="1989275"/>
            <a:ext cx="6123636" cy="3649116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2" name="Google Shape;452;p20"/>
          <p:cNvSpPr txBox="1">
            <a:spLocks noGrp="1"/>
          </p:cNvSpPr>
          <p:nvPr>
            <p:ph type="subTitle" idx="1"/>
          </p:nvPr>
        </p:nvSpPr>
        <p:spPr>
          <a:xfrm>
            <a:off x="5894840" y="2954244"/>
            <a:ext cx="3938000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1"/>
          <p:cNvGrpSpPr/>
          <p:nvPr/>
        </p:nvGrpSpPr>
        <p:grpSpPr>
          <a:xfrm rot="10800000" flipH="1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56" name="Google Shape;456;p21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57" name="Google Shape;457;p21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58" name="Google Shape;458;p21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21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60" name="Google Shape;460;p21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21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62" name="Google Shape;462;p21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63" name="Google Shape;463;p21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4" name="Google Shape;464;p21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02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"/>
          <p:cNvSpPr txBox="1">
            <a:spLocks noGrp="1"/>
          </p:cNvSpPr>
          <p:nvPr>
            <p:ph type="subTitle" idx="1"/>
          </p:nvPr>
        </p:nvSpPr>
        <p:spPr>
          <a:xfrm>
            <a:off x="1483834" y="3691433"/>
            <a:ext cx="44976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1099834" y="1915233"/>
            <a:ext cx="5265600" cy="19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24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87" name="Google Shape;487;p24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24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24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24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039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Title and one column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"/>
          <p:cNvSpPr txBox="1">
            <a:spLocks noGrp="1"/>
          </p:cNvSpPr>
          <p:nvPr>
            <p:ph type="subTitle" idx="1"/>
          </p:nvPr>
        </p:nvSpPr>
        <p:spPr>
          <a:xfrm>
            <a:off x="1425600" y="2980233"/>
            <a:ext cx="39840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/>
          </p:nvPr>
        </p:nvSpPr>
        <p:spPr>
          <a:xfrm>
            <a:off x="784801" y="2507233"/>
            <a:ext cx="5265600" cy="6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25"/>
          <p:cNvGrpSpPr/>
          <p:nvPr/>
        </p:nvGrpSpPr>
        <p:grpSpPr>
          <a:xfrm rot="10800000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96" name="Google Shape;496;p25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97" name="Google Shape;497;p25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99" name="Google Shape;499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00" name="Google Shape;500;p25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01" name="Google Shape;501;p25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02" name="Google Shape;502;p25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503" name="Google Shape;503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507" name="Google Shape;507;p25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508" name="Google Shape;508;p25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509" name="Google Shape;509;p25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510" name="Google Shape;510;p25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11" name="Google Shape;511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12" name="Google Shape;512;p25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3" name="Google Shape;513;p25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4" name="Google Shape;514;p25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515" name="Google Shape;515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179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3"/>
          <p:cNvGrpSpPr/>
          <p:nvPr/>
        </p:nvGrpSpPr>
        <p:grpSpPr>
          <a:xfrm flipH="1">
            <a:off x="-465164" y="4912684"/>
            <a:ext cx="12905275" cy="3077736"/>
            <a:chOff x="-40211" y="-1158024"/>
            <a:chExt cx="9678956" cy="2308302"/>
          </a:xfrm>
        </p:grpSpPr>
        <p:grpSp>
          <p:nvGrpSpPr>
            <p:cNvPr id="651" name="Google Shape;651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52" name="Google Shape;652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53" name="Google Shape;653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4" name="Google Shape;654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55" name="Google Shape;655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56" name="Google Shape;656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57" name="Google Shape;657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58" name="Google Shape;658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662" name="Google Shape;662;p33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663" name="Google Shape;663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64" name="Google Shape;664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65" name="Google Shape;665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67" name="Google Shape;667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68" name="Google Shape;668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69" name="Google Shape;669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93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>
            <a:spLocks noGrp="1"/>
          </p:cNvSpPr>
          <p:nvPr>
            <p:ph type="ctrTitle"/>
          </p:nvPr>
        </p:nvSpPr>
        <p:spPr>
          <a:xfrm>
            <a:off x="5554800" y="1780305"/>
            <a:ext cx="64392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300"/>
              <a:buNone/>
              <a:defRPr sz="12369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76" name="Google Shape;676;p34"/>
          <p:cNvSpPr txBox="1">
            <a:spLocks noGrp="1"/>
          </p:cNvSpPr>
          <p:nvPr>
            <p:ph type="subTitle" idx="1"/>
          </p:nvPr>
        </p:nvSpPr>
        <p:spPr>
          <a:xfrm>
            <a:off x="6957600" y="3203705"/>
            <a:ext cx="3633600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677" name="Google Shape;677;p34"/>
          <p:cNvGrpSpPr/>
          <p:nvPr/>
        </p:nvGrpSpPr>
        <p:grpSpPr>
          <a:xfrm>
            <a:off x="-268531" y="4896284"/>
            <a:ext cx="12905275" cy="3077736"/>
            <a:chOff x="-40211" y="-1158024"/>
            <a:chExt cx="9678956" cy="2308302"/>
          </a:xfrm>
        </p:grpSpPr>
        <p:grpSp>
          <p:nvGrpSpPr>
            <p:cNvPr id="678" name="Google Shape;678;p34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79" name="Google Shape;679;p34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80" name="Google Shape;680;p34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1" name="Google Shape;681;p34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82" name="Google Shape;682;p34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3" name="Google Shape;683;p34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84" name="Google Shape;684;p34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85" name="Google Shape;685;p34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34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34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34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15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5"/>
          <p:cNvSpPr/>
          <p:nvPr/>
        </p:nvSpPr>
        <p:spPr>
          <a:xfrm rot="-923733">
            <a:off x="6685889" y="280817"/>
            <a:ext cx="5806054" cy="3355932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1" name="Google Shape;691;p35"/>
          <p:cNvSpPr txBox="1">
            <a:spLocks noGrp="1"/>
          </p:cNvSpPr>
          <p:nvPr>
            <p:ph type="title"/>
          </p:nvPr>
        </p:nvSpPr>
        <p:spPr>
          <a:xfrm>
            <a:off x="7913434" y="593367"/>
            <a:ext cx="33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2" name="Google Shape;692;p35"/>
          <p:cNvGrpSpPr/>
          <p:nvPr/>
        </p:nvGrpSpPr>
        <p:grpSpPr>
          <a:xfrm>
            <a:off x="-1037034" y="-562367"/>
            <a:ext cx="3674797" cy="3383725"/>
            <a:chOff x="-777776" y="-421775"/>
            <a:chExt cx="2756098" cy="2537794"/>
          </a:xfrm>
        </p:grpSpPr>
        <p:sp>
          <p:nvSpPr>
            <p:cNvPr id="693" name="Google Shape;693;p35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5"/>
            <p:cNvSpPr/>
            <p:nvPr/>
          </p:nvSpPr>
          <p:spPr>
            <a:xfrm rot="-10126955" flipH="1">
              <a:off x="233113" y="-272949"/>
              <a:ext cx="1646023" cy="1182185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5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514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6"/>
          <p:cNvGrpSpPr/>
          <p:nvPr/>
        </p:nvGrpSpPr>
        <p:grpSpPr>
          <a:xfrm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698" name="Google Shape;698;p36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46" name="Google Shape;746;p36"/>
          <p:cNvSpPr/>
          <p:nvPr/>
        </p:nvSpPr>
        <p:spPr>
          <a:xfrm>
            <a:off x="-1903600" y="851802"/>
            <a:ext cx="13813232" cy="5287407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7" name="Google Shape;747;p36"/>
          <p:cNvSpPr txBox="1">
            <a:spLocks noGrp="1"/>
          </p:cNvSpPr>
          <p:nvPr>
            <p:ph type="title" hasCustomPrompt="1"/>
          </p:nvPr>
        </p:nvSpPr>
        <p:spPr>
          <a:xfrm>
            <a:off x="1614601" y="2397000"/>
            <a:ext cx="8962800" cy="20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1236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748" name="Google Shape;748;p36"/>
          <p:cNvSpPr txBox="1">
            <a:spLocks noGrp="1"/>
          </p:cNvSpPr>
          <p:nvPr>
            <p:ph type="subTitle" idx="1"/>
          </p:nvPr>
        </p:nvSpPr>
        <p:spPr>
          <a:xfrm>
            <a:off x="4456800" y="43362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6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22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38733" y="4747319"/>
            <a:ext cx="851424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7" name="Google Shape;1217;p26"/>
          <p:cNvSpPr/>
          <p:nvPr/>
        </p:nvSpPr>
        <p:spPr>
          <a:xfrm>
            <a:off x="10918401" y="6321255"/>
            <a:ext cx="115046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8" name="Google Shape;1218;p26"/>
          <p:cNvSpPr/>
          <p:nvPr/>
        </p:nvSpPr>
        <p:spPr>
          <a:xfrm>
            <a:off x="11664554" y="437454"/>
            <a:ext cx="112125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9" name="Google Shape;1219;p26"/>
          <p:cNvSpPr/>
          <p:nvPr/>
        </p:nvSpPr>
        <p:spPr>
          <a:xfrm>
            <a:off x="11542301" y="123975"/>
            <a:ext cx="112674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0" name="Google Shape;1220;p26"/>
          <p:cNvSpPr/>
          <p:nvPr/>
        </p:nvSpPr>
        <p:spPr>
          <a:xfrm>
            <a:off x="605817" y="761171"/>
            <a:ext cx="118785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26"/>
          <p:cNvSpPr/>
          <p:nvPr/>
        </p:nvSpPr>
        <p:spPr>
          <a:xfrm>
            <a:off x="761645" y="437472"/>
            <a:ext cx="109024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2" name="Google Shape;1222;p26"/>
          <p:cNvSpPr/>
          <p:nvPr/>
        </p:nvSpPr>
        <p:spPr>
          <a:xfrm>
            <a:off x="989641" y="666015"/>
            <a:ext cx="100175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3" name="Google Shape;1223;p26"/>
          <p:cNvSpPr/>
          <p:nvPr/>
        </p:nvSpPr>
        <p:spPr>
          <a:xfrm>
            <a:off x="11585134" y="3206609"/>
            <a:ext cx="106013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4" name="Google Shape;1224;p26"/>
          <p:cNvSpPr/>
          <p:nvPr/>
        </p:nvSpPr>
        <p:spPr>
          <a:xfrm>
            <a:off x="11749449" y="2846599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5" name="Google Shape;1225;p26"/>
          <p:cNvSpPr/>
          <p:nvPr/>
        </p:nvSpPr>
        <p:spPr>
          <a:xfrm>
            <a:off x="3910001" y="53502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6" name="Google Shape;1226;p26"/>
          <p:cNvSpPr/>
          <p:nvPr/>
        </p:nvSpPr>
        <p:spPr>
          <a:xfrm>
            <a:off x="597300" y="2053401"/>
            <a:ext cx="135800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6000" y="4561035"/>
            <a:ext cx="217867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60966" y="427335"/>
            <a:ext cx="75800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3" name="Google Shape;1233;p26"/>
          <p:cNvSpPr/>
          <p:nvPr/>
        </p:nvSpPr>
        <p:spPr>
          <a:xfrm>
            <a:off x="11701667" y="2056500"/>
            <a:ext cx="75000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4" name="Google Shape;1234;p26"/>
          <p:cNvSpPr/>
          <p:nvPr/>
        </p:nvSpPr>
        <p:spPr>
          <a:xfrm>
            <a:off x="9612767" y="427701"/>
            <a:ext cx="64766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5" name="Google Shape;1235;p26"/>
          <p:cNvSpPr/>
          <p:nvPr/>
        </p:nvSpPr>
        <p:spPr>
          <a:xfrm>
            <a:off x="9582368" y="279802"/>
            <a:ext cx="60833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9595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3974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8711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632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20283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6853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3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718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81673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39034" y="6324886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42424" y="6420311"/>
            <a:ext cx="217873" cy="308977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92482" y="6146133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9034" y="1635600"/>
            <a:ext cx="6334400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1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3"/>
          <p:cNvSpPr/>
          <p:nvPr/>
        </p:nvSpPr>
        <p:spPr>
          <a:xfrm>
            <a:off x="-1200771" y="5961208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13"/>
          <p:cNvSpPr/>
          <p:nvPr/>
        </p:nvSpPr>
        <p:spPr>
          <a:xfrm>
            <a:off x="-106611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0" name="Google Shape;630;p13"/>
          <p:cNvSpPr/>
          <p:nvPr/>
        </p:nvSpPr>
        <p:spPr>
          <a:xfrm>
            <a:off x="956688" y="6378270"/>
            <a:ext cx="118912" cy="129537"/>
          </a:xfrm>
          <a:custGeom>
            <a:avLst/>
            <a:gdLst/>
            <a:ahLst/>
            <a:cxnLst/>
            <a:rect l="l" t="t" r="r" b="b"/>
            <a:pathLst>
              <a:path w="1869" h="2036" extrusionOk="0">
                <a:moveTo>
                  <a:pt x="1135" y="1"/>
                </a:moveTo>
                <a:cubicBezTo>
                  <a:pt x="534" y="101"/>
                  <a:pt x="67" y="601"/>
                  <a:pt x="1" y="1202"/>
                </a:cubicBezTo>
                <a:cubicBezTo>
                  <a:pt x="1" y="1602"/>
                  <a:pt x="301" y="1936"/>
                  <a:pt x="701" y="2036"/>
                </a:cubicBezTo>
                <a:cubicBezTo>
                  <a:pt x="1135" y="2036"/>
                  <a:pt x="1869" y="1235"/>
                  <a:pt x="1869" y="735"/>
                </a:cubicBezTo>
                <a:cubicBezTo>
                  <a:pt x="1835" y="334"/>
                  <a:pt x="1535" y="1"/>
                  <a:pt x="1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1" name="Google Shape;631;p13"/>
          <p:cNvSpPr/>
          <p:nvPr/>
        </p:nvSpPr>
        <p:spPr>
          <a:xfrm>
            <a:off x="496172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2" name="Google Shape;632;p13"/>
          <p:cNvSpPr/>
          <p:nvPr/>
        </p:nvSpPr>
        <p:spPr>
          <a:xfrm>
            <a:off x="797499" y="6567171"/>
            <a:ext cx="104088" cy="101924"/>
          </a:xfrm>
          <a:custGeom>
            <a:avLst/>
            <a:gdLst/>
            <a:ahLst/>
            <a:cxnLst/>
            <a:rect l="l" t="t" r="r" b="b"/>
            <a:pathLst>
              <a:path w="1636" h="1602" extrusionOk="0">
                <a:moveTo>
                  <a:pt x="901" y="1"/>
                </a:moveTo>
                <a:cubicBezTo>
                  <a:pt x="434" y="34"/>
                  <a:pt x="34" y="401"/>
                  <a:pt x="1" y="868"/>
                </a:cubicBezTo>
                <a:cubicBezTo>
                  <a:pt x="34" y="1268"/>
                  <a:pt x="368" y="1602"/>
                  <a:pt x="768" y="1602"/>
                </a:cubicBezTo>
                <a:cubicBezTo>
                  <a:pt x="1235" y="1568"/>
                  <a:pt x="1602" y="1201"/>
                  <a:pt x="1635" y="734"/>
                </a:cubicBezTo>
                <a:cubicBezTo>
                  <a:pt x="1602" y="334"/>
                  <a:pt x="1302" y="1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3" name="Google Shape;633;p13"/>
          <p:cNvSpPr/>
          <p:nvPr/>
        </p:nvSpPr>
        <p:spPr>
          <a:xfrm>
            <a:off x="387882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4" name="Google Shape;634;p13"/>
          <p:cNvSpPr/>
          <p:nvPr/>
        </p:nvSpPr>
        <p:spPr>
          <a:xfrm>
            <a:off x="16290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5" name="Google Shape;635;p13"/>
          <p:cNvGrpSpPr/>
          <p:nvPr/>
        </p:nvGrpSpPr>
        <p:grpSpPr>
          <a:xfrm flipH="1">
            <a:off x="9977567" y="-18312"/>
            <a:ext cx="2843480" cy="678536"/>
            <a:chOff x="7483175" y="0"/>
            <a:chExt cx="2132610" cy="508902"/>
          </a:xfrm>
        </p:grpSpPr>
        <p:sp>
          <p:nvSpPr>
            <p:cNvPr id="636" name="Google Shape;636;p13"/>
            <p:cNvSpPr/>
            <p:nvPr/>
          </p:nvSpPr>
          <p:spPr>
            <a:xfrm>
              <a:off x="7483175" y="1668"/>
              <a:ext cx="2132610" cy="507234"/>
            </a:xfrm>
            <a:custGeom>
              <a:avLst/>
              <a:gdLst/>
              <a:ahLst/>
              <a:cxnLst/>
              <a:rect l="l" t="t" r="r" b="b"/>
              <a:pathLst>
                <a:path w="43465" h="10338" extrusionOk="0">
                  <a:moveTo>
                    <a:pt x="0" y="0"/>
                  </a:moveTo>
                  <a:lnTo>
                    <a:pt x="0" y="1334"/>
                  </a:lnTo>
                  <a:cubicBezTo>
                    <a:pt x="534" y="2001"/>
                    <a:pt x="1034" y="2702"/>
                    <a:pt x="1635" y="3302"/>
                  </a:cubicBezTo>
                  <a:cubicBezTo>
                    <a:pt x="2581" y="4330"/>
                    <a:pt x="3923" y="4897"/>
                    <a:pt x="5303" y="4897"/>
                  </a:cubicBezTo>
                  <a:cubicBezTo>
                    <a:pt x="5625" y="4897"/>
                    <a:pt x="5949" y="4867"/>
                    <a:pt x="6271" y="4803"/>
                  </a:cubicBezTo>
                  <a:cubicBezTo>
                    <a:pt x="7372" y="4570"/>
                    <a:pt x="8473" y="4270"/>
                    <a:pt x="9540" y="3903"/>
                  </a:cubicBezTo>
                  <a:cubicBezTo>
                    <a:pt x="11108" y="3436"/>
                    <a:pt x="12642" y="2802"/>
                    <a:pt x="14210" y="2402"/>
                  </a:cubicBezTo>
                  <a:cubicBezTo>
                    <a:pt x="14515" y="2322"/>
                    <a:pt x="14826" y="2283"/>
                    <a:pt x="15133" y="2283"/>
                  </a:cubicBezTo>
                  <a:cubicBezTo>
                    <a:pt x="16237" y="2283"/>
                    <a:pt x="17309" y="2782"/>
                    <a:pt x="18013" y="3669"/>
                  </a:cubicBezTo>
                  <a:cubicBezTo>
                    <a:pt x="18380" y="4070"/>
                    <a:pt x="18713" y="4437"/>
                    <a:pt x="19047" y="4870"/>
                  </a:cubicBezTo>
                  <a:cubicBezTo>
                    <a:pt x="20782" y="6972"/>
                    <a:pt x="22716" y="8906"/>
                    <a:pt x="25351" y="9940"/>
                  </a:cubicBezTo>
                  <a:cubicBezTo>
                    <a:pt x="25983" y="10204"/>
                    <a:pt x="26660" y="10338"/>
                    <a:pt x="27341" y="10338"/>
                  </a:cubicBezTo>
                  <a:cubicBezTo>
                    <a:pt x="27954" y="10338"/>
                    <a:pt x="28569" y="10229"/>
                    <a:pt x="29154" y="10007"/>
                  </a:cubicBezTo>
                  <a:cubicBezTo>
                    <a:pt x="30455" y="9507"/>
                    <a:pt x="31356" y="8573"/>
                    <a:pt x="32190" y="7539"/>
                  </a:cubicBezTo>
                  <a:cubicBezTo>
                    <a:pt x="32823" y="6738"/>
                    <a:pt x="33457" y="5938"/>
                    <a:pt x="34124" y="5170"/>
                  </a:cubicBezTo>
                  <a:cubicBezTo>
                    <a:pt x="34287" y="4967"/>
                    <a:pt x="34548" y="4851"/>
                    <a:pt x="34810" y="4851"/>
                  </a:cubicBezTo>
                  <a:cubicBezTo>
                    <a:pt x="34979" y="4851"/>
                    <a:pt x="35148" y="4899"/>
                    <a:pt x="35292" y="5004"/>
                  </a:cubicBezTo>
                  <a:cubicBezTo>
                    <a:pt x="35759" y="5304"/>
                    <a:pt x="36259" y="5571"/>
                    <a:pt x="36793" y="5804"/>
                  </a:cubicBezTo>
                  <a:cubicBezTo>
                    <a:pt x="37393" y="6071"/>
                    <a:pt x="38027" y="6204"/>
                    <a:pt x="38661" y="6238"/>
                  </a:cubicBezTo>
                  <a:cubicBezTo>
                    <a:pt x="39795" y="6138"/>
                    <a:pt x="40796" y="5437"/>
                    <a:pt x="41330" y="4437"/>
                  </a:cubicBezTo>
                  <a:cubicBezTo>
                    <a:pt x="42130" y="3002"/>
                    <a:pt x="42764" y="1468"/>
                    <a:pt x="43464" y="0"/>
                  </a:cubicBezTo>
                  <a:lnTo>
                    <a:pt x="37760" y="0"/>
                  </a:lnTo>
                  <a:cubicBezTo>
                    <a:pt x="37960" y="1067"/>
                    <a:pt x="38161" y="2168"/>
                    <a:pt x="38394" y="3236"/>
                  </a:cubicBezTo>
                  <a:cubicBezTo>
                    <a:pt x="38461" y="3503"/>
                    <a:pt x="38528" y="3803"/>
                    <a:pt x="38194" y="3836"/>
                  </a:cubicBezTo>
                  <a:cubicBezTo>
                    <a:pt x="38061" y="3836"/>
                    <a:pt x="37760" y="3603"/>
                    <a:pt x="37727" y="3402"/>
                  </a:cubicBezTo>
                  <a:cubicBezTo>
                    <a:pt x="37460" y="2268"/>
                    <a:pt x="37293" y="1134"/>
                    <a:pt x="37060" y="0"/>
                  </a:cubicBezTo>
                  <a:lnTo>
                    <a:pt x="26285" y="0"/>
                  </a:lnTo>
                  <a:cubicBezTo>
                    <a:pt x="26752" y="2102"/>
                    <a:pt x="27186" y="4170"/>
                    <a:pt x="27686" y="6271"/>
                  </a:cubicBezTo>
                  <a:cubicBezTo>
                    <a:pt x="27787" y="6638"/>
                    <a:pt x="27953" y="6972"/>
                    <a:pt x="28087" y="7305"/>
                  </a:cubicBezTo>
                  <a:cubicBezTo>
                    <a:pt x="28120" y="7472"/>
                    <a:pt x="28120" y="7605"/>
                    <a:pt x="28087" y="7772"/>
                  </a:cubicBezTo>
                  <a:cubicBezTo>
                    <a:pt x="28049" y="7765"/>
                    <a:pt x="28008" y="7762"/>
                    <a:pt x="27966" y="7762"/>
                  </a:cubicBezTo>
                  <a:cubicBezTo>
                    <a:pt x="27891" y="7762"/>
                    <a:pt x="27814" y="7770"/>
                    <a:pt x="27750" y="7770"/>
                  </a:cubicBezTo>
                  <a:cubicBezTo>
                    <a:pt x="27692" y="7770"/>
                    <a:pt x="27644" y="7764"/>
                    <a:pt x="27620" y="7739"/>
                  </a:cubicBezTo>
                  <a:cubicBezTo>
                    <a:pt x="27420" y="7539"/>
                    <a:pt x="27253" y="7272"/>
                    <a:pt x="27186" y="7005"/>
                  </a:cubicBezTo>
                  <a:cubicBezTo>
                    <a:pt x="26786" y="5471"/>
                    <a:pt x="26419" y="3970"/>
                    <a:pt x="26085" y="2435"/>
                  </a:cubicBezTo>
                  <a:cubicBezTo>
                    <a:pt x="25885" y="1635"/>
                    <a:pt x="25718" y="801"/>
                    <a:pt x="25552" y="0"/>
                  </a:cubicBezTo>
                  <a:lnTo>
                    <a:pt x="6605" y="0"/>
                  </a:lnTo>
                  <a:lnTo>
                    <a:pt x="6305" y="2635"/>
                  </a:lnTo>
                  <a:cubicBezTo>
                    <a:pt x="6305" y="2802"/>
                    <a:pt x="6271" y="2969"/>
                    <a:pt x="6238" y="3136"/>
                  </a:cubicBezTo>
                  <a:cubicBezTo>
                    <a:pt x="6104" y="3302"/>
                    <a:pt x="5971" y="3436"/>
                    <a:pt x="5838" y="3569"/>
                  </a:cubicBezTo>
                  <a:cubicBezTo>
                    <a:pt x="5737" y="3369"/>
                    <a:pt x="5571" y="3202"/>
                    <a:pt x="5571" y="3036"/>
                  </a:cubicBezTo>
                  <a:cubicBezTo>
                    <a:pt x="5637" y="2235"/>
                    <a:pt x="5737" y="1434"/>
                    <a:pt x="5838" y="667"/>
                  </a:cubicBezTo>
                  <a:cubicBezTo>
                    <a:pt x="5871" y="434"/>
                    <a:pt x="5871" y="234"/>
                    <a:pt x="5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8736844" y="1668"/>
              <a:ext cx="126097" cy="381186"/>
            </a:xfrm>
            <a:custGeom>
              <a:avLst/>
              <a:gdLst/>
              <a:ahLst/>
              <a:cxnLst/>
              <a:rect l="l" t="t" r="r" b="b"/>
              <a:pathLst>
                <a:path w="2570" h="7769" extrusionOk="0">
                  <a:moveTo>
                    <a:pt x="1" y="0"/>
                  </a:moveTo>
                  <a:cubicBezTo>
                    <a:pt x="167" y="801"/>
                    <a:pt x="334" y="1601"/>
                    <a:pt x="534" y="2402"/>
                  </a:cubicBezTo>
                  <a:cubicBezTo>
                    <a:pt x="901" y="3970"/>
                    <a:pt x="1268" y="5471"/>
                    <a:pt x="1635" y="7005"/>
                  </a:cubicBezTo>
                  <a:cubicBezTo>
                    <a:pt x="1735" y="7272"/>
                    <a:pt x="1869" y="7505"/>
                    <a:pt x="2069" y="7739"/>
                  </a:cubicBezTo>
                  <a:cubicBezTo>
                    <a:pt x="2091" y="7761"/>
                    <a:pt x="2135" y="7769"/>
                    <a:pt x="2191" y="7769"/>
                  </a:cubicBezTo>
                  <a:cubicBezTo>
                    <a:pt x="2302" y="7769"/>
                    <a:pt x="2458" y="7739"/>
                    <a:pt x="2569" y="7739"/>
                  </a:cubicBezTo>
                  <a:cubicBezTo>
                    <a:pt x="2569" y="7605"/>
                    <a:pt x="2569" y="7439"/>
                    <a:pt x="2569" y="7305"/>
                  </a:cubicBezTo>
                  <a:cubicBezTo>
                    <a:pt x="2402" y="6972"/>
                    <a:pt x="2269" y="6638"/>
                    <a:pt x="2135" y="6271"/>
                  </a:cubicBezTo>
                  <a:cubicBezTo>
                    <a:pt x="1635" y="4170"/>
                    <a:pt x="1201" y="2102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9301487" y="1668"/>
              <a:ext cx="72076" cy="188262"/>
            </a:xfrm>
            <a:custGeom>
              <a:avLst/>
              <a:gdLst/>
              <a:ahLst/>
              <a:cxnLst/>
              <a:rect l="l" t="t" r="r" b="b"/>
              <a:pathLst>
                <a:path w="1469" h="3837" extrusionOk="0">
                  <a:moveTo>
                    <a:pt x="1" y="0"/>
                  </a:moveTo>
                  <a:cubicBezTo>
                    <a:pt x="234" y="1134"/>
                    <a:pt x="434" y="2268"/>
                    <a:pt x="668" y="3402"/>
                  </a:cubicBezTo>
                  <a:cubicBezTo>
                    <a:pt x="701" y="3603"/>
                    <a:pt x="1002" y="3836"/>
                    <a:pt x="1135" y="3836"/>
                  </a:cubicBezTo>
                  <a:cubicBezTo>
                    <a:pt x="1469" y="3769"/>
                    <a:pt x="1368" y="3503"/>
                    <a:pt x="1335" y="3236"/>
                  </a:cubicBezTo>
                  <a:cubicBezTo>
                    <a:pt x="1135" y="2168"/>
                    <a:pt x="901" y="1067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56469" y="0"/>
              <a:ext cx="50782" cy="175162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334" y="1"/>
                  </a:moveTo>
                  <a:cubicBezTo>
                    <a:pt x="301" y="234"/>
                    <a:pt x="301" y="434"/>
                    <a:pt x="268" y="668"/>
                  </a:cubicBezTo>
                  <a:cubicBezTo>
                    <a:pt x="167" y="1468"/>
                    <a:pt x="67" y="2236"/>
                    <a:pt x="1" y="3036"/>
                  </a:cubicBezTo>
                  <a:cubicBezTo>
                    <a:pt x="1" y="3203"/>
                    <a:pt x="167" y="3403"/>
                    <a:pt x="268" y="3570"/>
                  </a:cubicBezTo>
                  <a:cubicBezTo>
                    <a:pt x="401" y="3436"/>
                    <a:pt x="534" y="3303"/>
                    <a:pt x="634" y="3136"/>
                  </a:cubicBezTo>
                  <a:cubicBezTo>
                    <a:pt x="701" y="3003"/>
                    <a:pt x="735" y="2836"/>
                    <a:pt x="735" y="2669"/>
                  </a:cubicBezTo>
                  <a:lnTo>
                    <a:pt x="1035" y="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0" name="Google Shape;640;p13"/>
          <p:cNvGrpSpPr/>
          <p:nvPr/>
        </p:nvGrpSpPr>
        <p:grpSpPr>
          <a:xfrm>
            <a:off x="11544293" y="678539"/>
            <a:ext cx="373222" cy="379895"/>
            <a:chOff x="8060919" y="323978"/>
            <a:chExt cx="279917" cy="284921"/>
          </a:xfrm>
        </p:grpSpPr>
        <p:sp>
          <p:nvSpPr>
            <p:cNvPr id="641" name="Google Shape;641;p13"/>
            <p:cNvSpPr/>
            <p:nvPr/>
          </p:nvSpPr>
          <p:spPr>
            <a:xfrm>
              <a:off x="8242559" y="492321"/>
              <a:ext cx="98277" cy="116578"/>
            </a:xfrm>
            <a:custGeom>
              <a:avLst/>
              <a:gdLst/>
              <a:ahLst/>
              <a:cxnLst/>
              <a:rect l="l" t="t" r="r" b="b"/>
              <a:pathLst>
                <a:path w="2003" h="2376" extrusionOk="0">
                  <a:moveTo>
                    <a:pt x="1124" y="0"/>
                  </a:moveTo>
                  <a:cubicBezTo>
                    <a:pt x="915" y="0"/>
                    <a:pt x="706" y="96"/>
                    <a:pt x="568" y="274"/>
                  </a:cubicBezTo>
                  <a:cubicBezTo>
                    <a:pt x="368" y="641"/>
                    <a:pt x="168" y="975"/>
                    <a:pt x="1" y="1375"/>
                  </a:cubicBezTo>
                  <a:cubicBezTo>
                    <a:pt x="34" y="1909"/>
                    <a:pt x="468" y="2342"/>
                    <a:pt x="1001" y="2376"/>
                  </a:cubicBezTo>
                  <a:cubicBezTo>
                    <a:pt x="1468" y="2376"/>
                    <a:pt x="1769" y="2042"/>
                    <a:pt x="1769" y="1442"/>
                  </a:cubicBezTo>
                  <a:cubicBezTo>
                    <a:pt x="1769" y="1308"/>
                    <a:pt x="1802" y="1175"/>
                    <a:pt x="1835" y="1075"/>
                  </a:cubicBezTo>
                  <a:cubicBezTo>
                    <a:pt x="2002" y="708"/>
                    <a:pt x="1869" y="307"/>
                    <a:pt x="1535" y="141"/>
                  </a:cubicBezTo>
                  <a:cubicBezTo>
                    <a:pt x="1413" y="45"/>
                    <a:pt x="1268" y="0"/>
                    <a:pt x="1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060919" y="513272"/>
              <a:ext cx="112948" cy="92684"/>
            </a:xfrm>
            <a:custGeom>
              <a:avLst/>
              <a:gdLst/>
              <a:ahLst/>
              <a:cxnLst/>
              <a:rect l="l" t="t" r="r" b="b"/>
              <a:pathLst>
                <a:path w="2302" h="1889" extrusionOk="0">
                  <a:moveTo>
                    <a:pt x="888" y="0"/>
                  </a:moveTo>
                  <a:cubicBezTo>
                    <a:pt x="663" y="0"/>
                    <a:pt x="471" y="120"/>
                    <a:pt x="300" y="347"/>
                  </a:cubicBezTo>
                  <a:cubicBezTo>
                    <a:pt x="0" y="748"/>
                    <a:pt x="100" y="1315"/>
                    <a:pt x="500" y="1615"/>
                  </a:cubicBezTo>
                  <a:cubicBezTo>
                    <a:pt x="698" y="1793"/>
                    <a:pt x="954" y="1889"/>
                    <a:pt x="1221" y="1889"/>
                  </a:cubicBezTo>
                  <a:cubicBezTo>
                    <a:pt x="1404" y="1889"/>
                    <a:pt x="1591" y="1843"/>
                    <a:pt x="1768" y="1748"/>
                  </a:cubicBezTo>
                  <a:cubicBezTo>
                    <a:pt x="1935" y="1615"/>
                    <a:pt x="2135" y="1448"/>
                    <a:pt x="2268" y="1281"/>
                  </a:cubicBezTo>
                  <a:cubicBezTo>
                    <a:pt x="2302" y="548"/>
                    <a:pt x="1868" y="414"/>
                    <a:pt x="1468" y="214"/>
                  </a:cubicBezTo>
                  <a:cubicBezTo>
                    <a:pt x="1252" y="70"/>
                    <a:pt x="1060" y="0"/>
                    <a:pt x="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152573" y="323978"/>
              <a:ext cx="94941" cy="85226"/>
            </a:xfrm>
            <a:custGeom>
              <a:avLst/>
              <a:gdLst/>
              <a:ahLst/>
              <a:cxnLst/>
              <a:rect l="l" t="t" r="r" b="b"/>
              <a:pathLst>
                <a:path w="1935" h="1737" extrusionOk="0">
                  <a:moveTo>
                    <a:pt x="1161" y="0"/>
                  </a:moveTo>
                  <a:cubicBezTo>
                    <a:pt x="1141" y="0"/>
                    <a:pt x="1121" y="1"/>
                    <a:pt x="1101" y="2"/>
                  </a:cubicBezTo>
                  <a:cubicBezTo>
                    <a:pt x="1079" y="1"/>
                    <a:pt x="1058" y="1"/>
                    <a:pt x="1036" y="1"/>
                  </a:cubicBezTo>
                  <a:cubicBezTo>
                    <a:pt x="467" y="1"/>
                    <a:pt x="32" y="424"/>
                    <a:pt x="0" y="1003"/>
                  </a:cubicBezTo>
                  <a:cubicBezTo>
                    <a:pt x="0" y="1403"/>
                    <a:pt x="400" y="1737"/>
                    <a:pt x="834" y="1737"/>
                  </a:cubicBezTo>
                  <a:cubicBezTo>
                    <a:pt x="1368" y="1704"/>
                    <a:pt x="1835" y="1303"/>
                    <a:pt x="1935" y="736"/>
                  </a:cubicBezTo>
                  <a:cubicBezTo>
                    <a:pt x="1935" y="323"/>
                    <a:pt x="1571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44" name="Google Shape;644;p13"/>
          <p:cNvSpPr/>
          <p:nvPr/>
        </p:nvSpPr>
        <p:spPr>
          <a:xfrm rot="10800000" flipH="1">
            <a:off x="604459" y="436567"/>
            <a:ext cx="316756" cy="348413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5" name="Google Shape;645;p13"/>
          <p:cNvSpPr/>
          <p:nvPr/>
        </p:nvSpPr>
        <p:spPr>
          <a:xfrm rot="10800000" flipH="1">
            <a:off x="2822843" y="280947"/>
            <a:ext cx="87773" cy="106333"/>
          </a:xfrm>
          <a:custGeom>
            <a:avLst/>
            <a:gdLst/>
            <a:ahLst/>
            <a:cxnLst/>
            <a:rect l="l" t="t" r="r" b="b"/>
            <a:pathLst>
              <a:path w="2426" h="2939" extrusionOk="0">
                <a:moveTo>
                  <a:pt x="1279" y="0"/>
                </a:moveTo>
                <a:cubicBezTo>
                  <a:pt x="1258" y="0"/>
                  <a:pt x="1238" y="0"/>
                  <a:pt x="1217" y="1"/>
                </a:cubicBezTo>
                <a:cubicBezTo>
                  <a:pt x="518" y="62"/>
                  <a:pt x="1" y="731"/>
                  <a:pt x="1" y="1764"/>
                </a:cubicBezTo>
                <a:cubicBezTo>
                  <a:pt x="31" y="1977"/>
                  <a:pt x="92" y="2190"/>
                  <a:pt x="183" y="2372"/>
                </a:cubicBezTo>
                <a:cubicBezTo>
                  <a:pt x="314" y="2711"/>
                  <a:pt x="623" y="2938"/>
                  <a:pt x="977" y="2938"/>
                </a:cubicBezTo>
                <a:cubicBezTo>
                  <a:pt x="1036" y="2938"/>
                  <a:pt x="1095" y="2932"/>
                  <a:pt x="1156" y="2919"/>
                </a:cubicBezTo>
                <a:cubicBezTo>
                  <a:pt x="1581" y="2889"/>
                  <a:pt x="1885" y="2524"/>
                  <a:pt x="1885" y="2099"/>
                </a:cubicBezTo>
                <a:cubicBezTo>
                  <a:pt x="1916" y="1795"/>
                  <a:pt x="2007" y="1521"/>
                  <a:pt x="2159" y="1247"/>
                </a:cubicBezTo>
                <a:cubicBezTo>
                  <a:pt x="2425" y="537"/>
                  <a:pt x="2029" y="0"/>
                  <a:pt x="1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6" name="Google Shape;646;p13"/>
          <p:cNvSpPr/>
          <p:nvPr/>
        </p:nvSpPr>
        <p:spPr>
          <a:xfrm rot="10800000" flipH="1">
            <a:off x="620887" y="3111775"/>
            <a:ext cx="79199" cy="97288"/>
          </a:xfrm>
          <a:custGeom>
            <a:avLst/>
            <a:gdLst/>
            <a:ahLst/>
            <a:cxnLst/>
            <a:rect l="l" t="t" r="r" b="b"/>
            <a:pathLst>
              <a:path w="2189" h="2689" extrusionOk="0">
                <a:moveTo>
                  <a:pt x="1191" y="1"/>
                </a:moveTo>
                <a:cubicBezTo>
                  <a:pt x="984" y="1"/>
                  <a:pt x="788" y="88"/>
                  <a:pt x="639" y="257"/>
                </a:cubicBezTo>
                <a:cubicBezTo>
                  <a:pt x="213" y="652"/>
                  <a:pt x="0" y="1229"/>
                  <a:pt x="122" y="1777"/>
                </a:cubicBezTo>
                <a:cubicBezTo>
                  <a:pt x="213" y="2263"/>
                  <a:pt x="578" y="2597"/>
                  <a:pt x="1064" y="2688"/>
                </a:cubicBezTo>
                <a:cubicBezTo>
                  <a:pt x="1429" y="2658"/>
                  <a:pt x="1763" y="2415"/>
                  <a:pt x="1885" y="2050"/>
                </a:cubicBezTo>
                <a:cubicBezTo>
                  <a:pt x="2007" y="1716"/>
                  <a:pt x="2098" y="1381"/>
                  <a:pt x="2159" y="1047"/>
                </a:cubicBezTo>
                <a:cubicBezTo>
                  <a:pt x="2189" y="652"/>
                  <a:pt x="1946" y="257"/>
                  <a:pt x="1581" y="105"/>
                </a:cubicBezTo>
                <a:cubicBezTo>
                  <a:pt x="1453" y="35"/>
                  <a:pt x="1320" y="1"/>
                  <a:pt x="11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7" name="Google Shape;647;p13"/>
          <p:cNvSpPr/>
          <p:nvPr/>
        </p:nvSpPr>
        <p:spPr>
          <a:xfrm rot="10800000" flipH="1">
            <a:off x="5635655" y="138500"/>
            <a:ext cx="88026" cy="80320"/>
          </a:xfrm>
          <a:custGeom>
            <a:avLst/>
            <a:gdLst/>
            <a:ahLst/>
            <a:cxnLst/>
            <a:rect l="l" t="t" r="r" b="b"/>
            <a:pathLst>
              <a:path w="2433" h="2220" extrusionOk="0">
                <a:moveTo>
                  <a:pt x="1520" y="0"/>
                </a:moveTo>
                <a:cubicBezTo>
                  <a:pt x="669" y="61"/>
                  <a:pt x="1" y="608"/>
                  <a:pt x="1" y="1216"/>
                </a:cubicBezTo>
                <a:cubicBezTo>
                  <a:pt x="31" y="1854"/>
                  <a:pt x="335" y="2219"/>
                  <a:pt x="1034" y="2219"/>
                </a:cubicBezTo>
                <a:cubicBezTo>
                  <a:pt x="1764" y="2189"/>
                  <a:pt x="2372" y="1611"/>
                  <a:pt x="2432" y="882"/>
                </a:cubicBezTo>
                <a:cubicBezTo>
                  <a:pt x="2372" y="426"/>
                  <a:pt x="2007" y="61"/>
                  <a:pt x="1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8" name="Google Shape;648;p13"/>
          <p:cNvSpPr/>
          <p:nvPr/>
        </p:nvSpPr>
        <p:spPr>
          <a:xfrm rot="10800000" flipH="1">
            <a:off x="7875831" y="14291"/>
            <a:ext cx="97938" cy="76015"/>
          </a:xfrm>
          <a:custGeom>
            <a:avLst/>
            <a:gdLst/>
            <a:ahLst/>
            <a:cxnLst/>
            <a:rect l="l" t="t" r="r" b="b"/>
            <a:pathLst>
              <a:path w="2707" h="2101" extrusionOk="0">
                <a:moveTo>
                  <a:pt x="1678" y="0"/>
                </a:moveTo>
                <a:cubicBezTo>
                  <a:pt x="1174" y="0"/>
                  <a:pt x="704" y="184"/>
                  <a:pt x="366" y="551"/>
                </a:cubicBezTo>
                <a:cubicBezTo>
                  <a:pt x="62" y="794"/>
                  <a:pt x="1" y="1219"/>
                  <a:pt x="214" y="1554"/>
                </a:cubicBezTo>
                <a:cubicBezTo>
                  <a:pt x="426" y="1766"/>
                  <a:pt x="700" y="1979"/>
                  <a:pt x="974" y="2101"/>
                </a:cubicBezTo>
                <a:cubicBezTo>
                  <a:pt x="1399" y="2010"/>
                  <a:pt x="1794" y="1858"/>
                  <a:pt x="2189" y="1675"/>
                </a:cubicBezTo>
                <a:cubicBezTo>
                  <a:pt x="2524" y="1523"/>
                  <a:pt x="2706" y="1128"/>
                  <a:pt x="2615" y="763"/>
                </a:cubicBezTo>
                <a:cubicBezTo>
                  <a:pt x="2554" y="338"/>
                  <a:pt x="2220" y="4"/>
                  <a:pt x="1794" y="4"/>
                </a:cubicBezTo>
                <a:cubicBezTo>
                  <a:pt x="1755" y="1"/>
                  <a:pt x="1716" y="0"/>
                  <a:pt x="1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9" name="Google Shape;649;p13"/>
          <p:cNvSpPr/>
          <p:nvPr/>
        </p:nvSpPr>
        <p:spPr>
          <a:xfrm rot="10800000" flipH="1">
            <a:off x="3141757" y="6255284"/>
            <a:ext cx="87990" cy="72685"/>
          </a:xfrm>
          <a:custGeom>
            <a:avLst/>
            <a:gdLst/>
            <a:ahLst/>
            <a:cxnLst/>
            <a:rect l="l" t="t" r="r" b="b"/>
            <a:pathLst>
              <a:path w="2432" h="2009" extrusionOk="0">
                <a:moveTo>
                  <a:pt x="1366" y="1"/>
                </a:moveTo>
                <a:cubicBezTo>
                  <a:pt x="1347" y="1"/>
                  <a:pt x="1327" y="2"/>
                  <a:pt x="1307" y="3"/>
                </a:cubicBezTo>
                <a:cubicBezTo>
                  <a:pt x="456" y="94"/>
                  <a:pt x="61" y="398"/>
                  <a:pt x="31" y="1158"/>
                </a:cubicBezTo>
                <a:cubicBezTo>
                  <a:pt x="0" y="1705"/>
                  <a:pt x="365" y="2009"/>
                  <a:pt x="973" y="2009"/>
                </a:cubicBezTo>
                <a:cubicBezTo>
                  <a:pt x="1794" y="2009"/>
                  <a:pt x="2432" y="1492"/>
                  <a:pt x="2432" y="914"/>
                </a:cubicBezTo>
                <a:cubicBezTo>
                  <a:pt x="2344" y="387"/>
                  <a:pt x="1889" y="1"/>
                  <a:pt x="13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0" name="Google Shape;650;p13"/>
          <p:cNvSpPr/>
          <p:nvPr/>
        </p:nvSpPr>
        <p:spPr>
          <a:xfrm rot="10800000" flipH="1">
            <a:off x="2059403" y="903323"/>
            <a:ext cx="89112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1" name="Google Shape;651;p13"/>
          <p:cNvSpPr/>
          <p:nvPr/>
        </p:nvSpPr>
        <p:spPr>
          <a:xfrm rot="10800000" flipH="1">
            <a:off x="8069393" y="-2"/>
            <a:ext cx="90197" cy="70479"/>
          </a:xfrm>
          <a:custGeom>
            <a:avLst/>
            <a:gdLst/>
            <a:ahLst/>
            <a:cxnLst/>
            <a:rect l="l" t="t" r="r" b="b"/>
            <a:pathLst>
              <a:path w="2493" h="1948" extrusionOk="0">
                <a:moveTo>
                  <a:pt x="1319" y="0"/>
                </a:moveTo>
                <a:cubicBezTo>
                  <a:pt x="1295" y="0"/>
                  <a:pt x="1271" y="1"/>
                  <a:pt x="1247" y="3"/>
                </a:cubicBezTo>
                <a:cubicBezTo>
                  <a:pt x="608" y="3"/>
                  <a:pt x="92" y="459"/>
                  <a:pt x="31" y="1066"/>
                </a:cubicBezTo>
                <a:cubicBezTo>
                  <a:pt x="1" y="1583"/>
                  <a:pt x="426" y="1857"/>
                  <a:pt x="1277" y="1948"/>
                </a:cubicBezTo>
                <a:cubicBezTo>
                  <a:pt x="1581" y="1857"/>
                  <a:pt x="1885" y="1735"/>
                  <a:pt x="2159" y="1553"/>
                </a:cubicBezTo>
                <a:cubicBezTo>
                  <a:pt x="2432" y="1310"/>
                  <a:pt x="2493" y="914"/>
                  <a:pt x="2280" y="611"/>
                </a:cubicBezTo>
                <a:cubicBezTo>
                  <a:pt x="2108" y="238"/>
                  <a:pt x="1719" y="0"/>
                  <a:pt x="13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2" name="Google Shape;652;p13"/>
          <p:cNvSpPr/>
          <p:nvPr/>
        </p:nvSpPr>
        <p:spPr>
          <a:xfrm rot="10800000" flipH="1">
            <a:off x="2169390" y="1092613"/>
            <a:ext cx="69321" cy="803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3" name="Google Shape;653;p13"/>
          <p:cNvSpPr/>
          <p:nvPr/>
        </p:nvSpPr>
        <p:spPr>
          <a:xfrm rot="10800000" flipH="1">
            <a:off x="6055307" y="3739907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4" name="Google Shape;654;p13"/>
          <p:cNvSpPr/>
          <p:nvPr/>
        </p:nvSpPr>
        <p:spPr>
          <a:xfrm rot="10800000" flipH="1">
            <a:off x="11118942" y="3475441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5" name="Google Shape;655;p13"/>
          <p:cNvSpPr/>
          <p:nvPr/>
        </p:nvSpPr>
        <p:spPr>
          <a:xfrm rot="10800000" flipH="1">
            <a:off x="8023191" y="186941"/>
            <a:ext cx="71528" cy="69321"/>
          </a:xfrm>
          <a:custGeom>
            <a:avLst/>
            <a:gdLst/>
            <a:ahLst/>
            <a:cxnLst/>
            <a:rect l="l" t="t" r="r" b="b"/>
            <a:pathLst>
              <a:path w="1977" h="1916" extrusionOk="0">
                <a:moveTo>
                  <a:pt x="852" y="1"/>
                </a:moveTo>
                <a:cubicBezTo>
                  <a:pt x="366" y="62"/>
                  <a:pt x="31" y="457"/>
                  <a:pt x="1" y="943"/>
                </a:cubicBezTo>
                <a:cubicBezTo>
                  <a:pt x="62" y="1460"/>
                  <a:pt x="487" y="1885"/>
                  <a:pt x="1034" y="1916"/>
                </a:cubicBezTo>
                <a:cubicBezTo>
                  <a:pt x="1521" y="1885"/>
                  <a:pt x="1885" y="1521"/>
                  <a:pt x="1977" y="1034"/>
                </a:cubicBezTo>
                <a:cubicBezTo>
                  <a:pt x="1855" y="487"/>
                  <a:pt x="1399" y="62"/>
                  <a:pt x="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6" name="Google Shape;656;p13"/>
          <p:cNvSpPr/>
          <p:nvPr/>
        </p:nvSpPr>
        <p:spPr>
          <a:xfrm rot="10800000" flipH="1">
            <a:off x="11040866" y="3575550"/>
            <a:ext cx="60530" cy="61615"/>
          </a:xfrm>
          <a:custGeom>
            <a:avLst/>
            <a:gdLst/>
            <a:ahLst/>
            <a:cxnLst/>
            <a:rect l="l" t="t" r="r" b="b"/>
            <a:pathLst>
              <a:path w="1673" h="1703" extrusionOk="0">
                <a:moveTo>
                  <a:pt x="821" y="0"/>
                </a:moveTo>
                <a:cubicBezTo>
                  <a:pt x="335" y="0"/>
                  <a:pt x="1" y="395"/>
                  <a:pt x="62" y="851"/>
                </a:cubicBezTo>
                <a:cubicBezTo>
                  <a:pt x="31" y="1307"/>
                  <a:pt x="396" y="1702"/>
                  <a:pt x="852" y="1702"/>
                </a:cubicBezTo>
                <a:cubicBezTo>
                  <a:pt x="1308" y="1672"/>
                  <a:pt x="1673" y="1277"/>
                  <a:pt x="1642" y="821"/>
                </a:cubicBezTo>
                <a:cubicBezTo>
                  <a:pt x="1612" y="365"/>
                  <a:pt x="1247" y="0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7" name="Google Shape;657;p13"/>
          <p:cNvSpPr/>
          <p:nvPr/>
        </p:nvSpPr>
        <p:spPr>
          <a:xfrm rot="10800000" flipH="1">
            <a:off x="11166555" y="3642626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8" name="Google Shape;658;p13"/>
          <p:cNvSpPr/>
          <p:nvPr/>
        </p:nvSpPr>
        <p:spPr>
          <a:xfrm rot="10800000" flipH="1">
            <a:off x="2273985" y="912257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9" name="Google Shape;659;p13"/>
          <p:cNvSpPr/>
          <p:nvPr/>
        </p:nvSpPr>
        <p:spPr>
          <a:xfrm rot="-4039568" flipH="1">
            <a:off x="10375685" y="6406275"/>
            <a:ext cx="89111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0" name="Google Shape;660;p13"/>
          <p:cNvSpPr/>
          <p:nvPr/>
        </p:nvSpPr>
        <p:spPr>
          <a:xfrm rot="-4039568" flipH="1">
            <a:off x="10166959" y="6410150"/>
            <a:ext cx="69320" cy="80319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1" name="Google Shape;661;p13"/>
          <p:cNvSpPr/>
          <p:nvPr/>
        </p:nvSpPr>
        <p:spPr>
          <a:xfrm rot="-4039568" flipH="1">
            <a:off x="10313476" y="6589719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2" name="Google Shape;662;p13"/>
          <p:cNvSpPr/>
          <p:nvPr/>
        </p:nvSpPr>
        <p:spPr>
          <a:xfrm rot="-6663797" flipH="1">
            <a:off x="11718522" y="5418277"/>
            <a:ext cx="316763" cy="348421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3" name="Google Shape;663;p13"/>
          <p:cNvSpPr txBox="1">
            <a:spLocks noGrp="1"/>
          </p:cNvSpPr>
          <p:nvPr>
            <p:ph type="title"/>
          </p:nvPr>
        </p:nvSpPr>
        <p:spPr>
          <a:xfrm>
            <a:off x="951001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2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718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3"/>
          </p:nvPr>
        </p:nvSpPr>
        <p:spPr>
          <a:xfrm>
            <a:off x="2490821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1"/>
          </p:nvPr>
        </p:nvSpPr>
        <p:spPr>
          <a:xfrm>
            <a:off x="2477142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4" hasCustomPrompt="1"/>
          </p:nvPr>
        </p:nvSpPr>
        <p:spPr>
          <a:xfrm>
            <a:off x="15718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8" name="Google Shape;668;p13"/>
          <p:cNvSpPr txBox="1">
            <a:spLocks noGrp="1"/>
          </p:cNvSpPr>
          <p:nvPr>
            <p:ph type="title" idx="5"/>
          </p:nvPr>
        </p:nvSpPr>
        <p:spPr>
          <a:xfrm>
            <a:off x="2474945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6"/>
          </p:nvPr>
        </p:nvSpPr>
        <p:spPr>
          <a:xfrm>
            <a:off x="2477142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 idx="7" hasCustomPrompt="1"/>
          </p:nvPr>
        </p:nvSpPr>
        <p:spPr>
          <a:xfrm>
            <a:off x="63050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1" name="Google Shape;671;p13"/>
          <p:cNvSpPr txBox="1">
            <a:spLocks noGrp="1"/>
          </p:cNvSpPr>
          <p:nvPr>
            <p:ph type="title" idx="8"/>
          </p:nvPr>
        </p:nvSpPr>
        <p:spPr>
          <a:xfrm>
            <a:off x="7209734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subTitle" idx="9"/>
          </p:nvPr>
        </p:nvSpPr>
        <p:spPr>
          <a:xfrm>
            <a:off x="7208754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3050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14"/>
          </p:nvPr>
        </p:nvSpPr>
        <p:spPr>
          <a:xfrm>
            <a:off x="7214496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15"/>
          </p:nvPr>
        </p:nvSpPr>
        <p:spPr>
          <a:xfrm>
            <a:off x="7208754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9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solidFill>
          <a:schemeClr val="accent4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"/>
          <p:cNvSpPr/>
          <p:nvPr/>
        </p:nvSpPr>
        <p:spPr>
          <a:xfrm>
            <a:off x="6871801" y="1506869"/>
            <a:ext cx="702976" cy="1092516"/>
          </a:xfrm>
          <a:custGeom>
            <a:avLst/>
            <a:gdLst/>
            <a:ahLst/>
            <a:cxnLst/>
            <a:rect l="l" t="t" r="r" b="b"/>
            <a:pathLst>
              <a:path w="12793" h="19882" extrusionOk="0">
                <a:moveTo>
                  <a:pt x="579" y="1"/>
                </a:moveTo>
                <a:cubicBezTo>
                  <a:pt x="281" y="1"/>
                  <a:pt x="1" y="255"/>
                  <a:pt x="50" y="601"/>
                </a:cubicBezTo>
                <a:cubicBezTo>
                  <a:pt x="50" y="1035"/>
                  <a:pt x="150" y="1468"/>
                  <a:pt x="284" y="1869"/>
                </a:cubicBezTo>
                <a:cubicBezTo>
                  <a:pt x="784" y="3437"/>
                  <a:pt x="1885" y="4604"/>
                  <a:pt x="3052" y="5705"/>
                </a:cubicBezTo>
                <a:cubicBezTo>
                  <a:pt x="4187" y="6706"/>
                  <a:pt x="5187" y="7873"/>
                  <a:pt x="5955" y="9207"/>
                </a:cubicBezTo>
                <a:cubicBezTo>
                  <a:pt x="6922" y="10942"/>
                  <a:pt x="7923" y="12643"/>
                  <a:pt x="8923" y="14344"/>
                </a:cubicBezTo>
                <a:cubicBezTo>
                  <a:pt x="9390" y="15212"/>
                  <a:pt x="9857" y="16112"/>
                  <a:pt x="10324" y="16980"/>
                </a:cubicBezTo>
                <a:cubicBezTo>
                  <a:pt x="10358" y="17046"/>
                  <a:pt x="10391" y="17080"/>
                  <a:pt x="10391" y="17113"/>
                </a:cubicBezTo>
                <a:lnTo>
                  <a:pt x="10291" y="17046"/>
                </a:lnTo>
                <a:lnTo>
                  <a:pt x="8690" y="15679"/>
                </a:lnTo>
                <a:cubicBezTo>
                  <a:pt x="8223" y="15378"/>
                  <a:pt x="7756" y="15011"/>
                  <a:pt x="7255" y="14711"/>
                </a:cubicBezTo>
                <a:cubicBezTo>
                  <a:pt x="6388" y="14144"/>
                  <a:pt x="5488" y="13577"/>
                  <a:pt x="4554" y="13110"/>
                </a:cubicBezTo>
                <a:cubicBezTo>
                  <a:pt x="4397" y="13032"/>
                  <a:pt x="4260" y="12994"/>
                  <a:pt x="4145" y="12994"/>
                </a:cubicBezTo>
                <a:cubicBezTo>
                  <a:pt x="3821" y="12994"/>
                  <a:pt x="3670" y="13293"/>
                  <a:pt x="3720" y="13811"/>
                </a:cubicBezTo>
                <a:cubicBezTo>
                  <a:pt x="4420" y="14511"/>
                  <a:pt x="5187" y="15212"/>
                  <a:pt x="5988" y="15812"/>
                </a:cubicBezTo>
                <a:cubicBezTo>
                  <a:pt x="7622" y="16946"/>
                  <a:pt x="9324" y="17980"/>
                  <a:pt x="10991" y="19048"/>
                </a:cubicBezTo>
                <a:cubicBezTo>
                  <a:pt x="11325" y="19315"/>
                  <a:pt x="11592" y="19581"/>
                  <a:pt x="11859" y="19882"/>
                </a:cubicBezTo>
                <a:cubicBezTo>
                  <a:pt x="12192" y="18981"/>
                  <a:pt x="12493" y="18047"/>
                  <a:pt x="12793" y="17113"/>
                </a:cubicBezTo>
                <a:cubicBezTo>
                  <a:pt x="12726" y="16079"/>
                  <a:pt x="12659" y="15045"/>
                  <a:pt x="12559" y="14011"/>
                </a:cubicBezTo>
                <a:cubicBezTo>
                  <a:pt x="12392" y="12877"/>
                  <a:pt x="12192" y="11742"/>
                  <a:pt x="11992" y="10608"/>
                </a:cubicBezTo>
                <a:cubicBezTo>
                  <a:pt x="11931" y="10302"/>
                  <a:pt x="11785" y="9967"/>
                  <a:pt x="11425" y="9967"/>
                </a:cubicBezTo>
                <a:cubicBezTo>
                  <a:pt x="11393" y="9967"/>
                  <a:pt x="11360" y="9969"/>
                  <a:pt x="11325" y="9975"/>
                </a:cubicBezTo>
                <a:cubicBezTo>
                  <a:pt x="10891" y="10008"/>
                  <a:pt x="10825" y="10408"/>
                  <a:pt x="10825" y="10742"/>
                </a:cubicBezTo>
                <a:cubicBezTo>
                  <a:pt x="10725" y="11342"/>
                  <a:pt x="10725" y="11943"/>
                  <a:pt x="10758" y="12543"/>
                </a:cubicBezTo>
                <a:cubicBezTo>
                  <a:pt x="10958" y="13977"/>
                  <a:pt x="11225" y="15412"/>
                  <a:pt x="11458" y="16846"/>
                </a:cubicBezTo>
                <a:cubicBezTo>
                  <a:pt x="11492" y="17046"/>
                  <a:pt x="11525" y="17246"/>
                  <a:pt x="11525" y="17447"/>
                </a:cubicBezTo>
                <a:cubicBezTo>
                  <a:pt x="10625" y="15945"/>
                  <a:pt x="9791" y="14478"/>
                  <a:pt x="8990" y="12977"/>
                </a:cubicBezTo>
                <a:cubicBezTo>
                  <a:pt x="8923" y="12843"/>
                  <a:pt x="8923" y="12710"/>
                  <a:pt x="8890" y="12576"/>
                </a:cubicBezTo>
                <a:cubicBezTo>
                  <a:pt x="8823" y="11676"/>
                  <a:pt x="8790" y="10775"/>
                  <a:pt x="8623" y="9908"/>
                </a:cubicBezTo>
                <a:cubicBezTo>
                  <a:pt x="8290" y="8107"/>
                  <a:pt x="7889" y="6305"/>
                  <a:pt x="7522" y="4471"/>
                </a:cubicBezTo>
                <a:cubicBezTo>
                  <a:pt x="7322" y="3970"/>
                  <a:pt x="7089" y="3470"/>
                  <a:pt x="6855" y="2970"/>
                </a:cubicBezTo>
                <a:cubicBezTo>
                  <a:pt x="6746" y="2735"/>
                  <a:pt x="6526" y="2618"/>
                  <a:pt x="6310" y="2618"/>
                </a:cubicBezTo>
                <a:cubicBezTo>
                  <a:pt x="6066" y="2618"/>
                  <a:pt x="5825" y="2768"/>
                  <a:pt x="5754" y="3070"/>
                </a:cubicBezTo>
                <a:cubicBezTo>
                  <a:pt x="5654" y="3303"/>
                  <a:pt x="5621" y="3537"/>
                  <a:pt x="5621" y="3803"/>
                </a:cubicBezTo>
                <a:lnTo>
                  <a:pt x="5621" y="5204"/>
                </a:lnTo>
                <a:cubicBezTo>
                  <a:pt x="5788" y="6138"/>
                  <a:pt x="5988" y="7039"/>
                  <a:pt x="6188" y="8006"/>
                </a:cubicBezTo>
                <a:cubicBezTo>
                  <a:pt x="6221" y="8073"/>
                  <a:pt x="6255" y="8107"/>
                  <a:pt x="6255" y="8140"/>
                </a:cubicBezTo>
                <a:cubicBezTo>
                  <a:pt x="6255" y="8173"/>
                  <a:pt x="6221" y="8207"/>
                  <a:pt x="6188" y="8240"/>
                </a:cubicBezTo>
                <a:cubicBezTo>
                  <a:pt x="6155" y="8207"/>
                  <a:pt x="6155" y="8173"/>
                  <a:pt x="6121" y="8107"/>
                </a:cubicBezTo>
                <a:cubicBezTo>
                  <a:pt x="6121" y="8073"/>
                  <a:pt x="6155" y="8040"/>
                  <a:pt x="6188" y="8006"/>
                </a:cubicBezTo>
                <a:lnTo>
                  <a:pt x="6188" y="8006"/>
                </a:lnTo>
                <a:lnTo>
                  <a:pt x="6055" y="8073"/>
                </a:lnTo>
                <a:cubicBezTo>
                  <a:pt x="5721" y="7506"/>
                  <a:pt x="5354" y="6972"/>
                  <a:pt x="5021" y="6439"/>
                </a:cubicBezTo>
                <a:cubicBezTo>
                  <a:pt x="3953" y="4604"/>
                  <a:pt x="2886" y="2803"/>
                  <a:pt x="1785" y="1001"/>
                </a:cubicBezTo>
                <a:cubicBezTo>
                  <a:pt x="1551" y="635"/>
                  <a:pt x="1251" y="334"/>
                  <a:pt x="884" y="101"/>
                </a:cubicBezTo>
                <a:cubicBezTo>
                  <a:pt x="789" y="32"/>
                  <a:pt x="683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79" name="Google Shape;479;p9"/>
          <p:cNvGrpSpPr/>
          <p:nvPr/>
        </p:nvGrpSpPr>
        <p:grpSpPr>
          <a:xfrm flipH="1">
            <a:off x="8610873" y="3732389"/>
            <a:ext cx="1379474" cy="919475"/>
            <a:chOff x="6327700" y="2580803"/>
            <a:chExt cx="1362219" cy="907973"/>
          </a:xfrm>
        </p:grpSpPr>
        <p:sp>
          <p:nvSpPr>
            <p:cNvPr id="480" name="Google Shape;480;p9"/>
            <p:cNvSpPr/>
            <p:nvPr/>
          </p:nvSpPr>
          <p:spPr>
            <a:xfrm flipH="1">
              <a:off x="6485848" y="2580803"/>
              <a:ext cx="1204071" cy="867656"/>
            </a:xfrm>
            <a:custGeom>
              <a:avLst/>
              <a:gdLst/>
              <a:ahLst/>
              <a:cxnLst/>
              <a:rect l="l" t="t" r="r" b="b"/>
              <a:pathLst>
                <a:path w="18547" h="13365" extrusionOk="0">
                  <a:moveTo>
                    <a:pt x="16679" y="3991"/>
                  </a:moveTo>
                  <a:cubicBezTo>
                    <a:pt x="16712" y="4158"/>
                    <a:pt x="16846" y="4325"/>
                    <a:pt x="16812" y="4458"/>
                  </a:cubicBezTo>
                  <a:cubicBezTo>
                    <a:pt x="16579" y="5359"/>
                    <a:pt x="16312" y="6293"/>
                    <a:pt x="15979" y="7160"/>
                  </a:cubicBezTo>
                  <a:cubicBezTo>
                    <a:pt x="15945" y="7327"/>
                    <a:pt x="15678" y="7427"/>
                    <a:pt x="15545" y="7527"/>
                  </a:cubicBezTo>
                  <a:lnTo>
                    <a:pt x="15278" y="7127"/>
                  </a:lnTo>
                  <a:cubicBezTo>
                    <a:pt x="15612" y="6126"/>
                    <a:pt x="15912" y="5159"/>
                    <a:pt x="16212" y="4225"/>
                  </a:cubicBezTo>
                  <a:cubicBezTo>
                    <a:pt x="16245" y="4091"/>
                    <a:pt x="16512" y="4058"/>
                    <a:pt x="16679" y="3991"/>
                  </a:cubicBezTo>
                  <a:close/>
                  <a:moveTo>
                    <a:pt x="11008" y="3157"/>
                  </a:moveTo>
                  <a:cubicBezTo>
                    <a:pt x="11108" y="3257"/>
                    <a:pt x="11242" y="3391"/>
                    <a:pt x="11275" y="3424"/>
                  </a:cubicBezTo>
                  <a:lnTo>
                    <a:pt x="11275" y="3457"/>
                  </a:lnTo>
                  <a:cubicBezTo>
                    <a:pt x="11175" y="4725"/>
                    <a:pt x="11042" y="5859"/>
                    <a:pt x="10908" y="6993"/>
                  </a:cubicBezTo>
                  <a:cubicBezTo>
                    <a:pt x="10908" y="7293"/>
                    <a:pt x="10875" y="7560"/>
                    <a:pt x="10842" y="7861"/>
                  </a:cubicBezTo>
                  <a:cubicBezTo>
                    <a:pt x="10812" y="8069"/>
                    <a:pt x="10782" y="8410"/>
                    <a:pt x="10515" y="8410"/>
                  </a:cubicBezTo>
                  <a:cubicBezTo>
                    <a:pt x="10483" y="8410"/>
                    <a:pt x="10447" y="8405"/>
                    <a:pt x="10408" y="8394"/>
                  </a:cubicBezTo>
                  <a:cubicBezTo>
                    <a:pt x="10308" y="8394"/>
                    <a:pt x="10174" y="8027"/>
                    <a:pt x="10174" y="7794"/>
                  </a:cubicBezTo>
                  <a:cubicBezTo>
                    <a:pt x="10208" y="7060"/>
                    <a:pt x="10308" y="6293"/>
                    <a:pt x="10375" y="5526"/>
                  </a:cubicBezTo>
                  <a:cubicBezTo>
                    <a:pt x="10441" y="4858"/>
                    <a:pt x="10475" y="4258"/>
                    <a:pt x="10575" y="3624"/>
                  </a:cubicBezTo>
                  <a:cubicBezTo>
                    <a:pt x="10608" y="3457"/>
                    <a:pt x="10875" y="3324"/>
                    <a:pt x="11008" y="3157"/>
                  </a:cubicBezTo>
                  <a:close/>
                  <a:moveTo>
                    <a:pt x="1835" y="6860"/>
                  </a:moveTo>
                  <a:cubicBezTo>
                    <a:pt x="1968" y="6927"/>
                    <a:pt x="2102" y="7027"/>
                    <a:pt x="2202" y="7127"/>
                  </a:cubicBezTo>
                  <a:cubicBezTo>
                    <a:pt x="2302" y="7293"/>
                    <a:pt x="2369" y="7460"/>
                    <a:pt x="2402" y="7627"/>
                  </a:cubicBezTo>
                  <a:cubicBezTo>
                    <a:pt x="2702" y="8628"/>
                    <a:pt x="3003" y="9595"/>
                    <a:pt x="3303" y="10562"/>
                  </a:cubicBezTo>
                  <a:cubicBezTo>
                    <a:pt x="3336" y="10696"/>
                    <a:pt x="3369" y="10829"/>
                    <a:pt x="3436" y="11029"/>
                  </a:cubicBezTo>
                  <a:cubicBezTo>
                    <a:pt x="3369" y="11096"/>
                    <a:pt x="3269" y="11296"/>
                    <a:pt x="3169" y="11296"/>
                  </a:cubicBezTo>
                  <a:cubicBezTo>
                    <a:pt x="3003" y="11263"/>
                    <a:pt x="2836" y="11196"/>
                    <a:pt x="2736" y="11063"/>
                  </a:cubicBezTo>
                  <a:cubicBezTo>
                    <a:pt x="2602" y="10696"/>
                    <a:pt x="2469" y="10362"/>
                    <a:pt x="2402" y="9995"/>
                  </a:cubicBezTo>
                  <a:cubicBezTo>
                    <a:pt x="2169" y="9228"/>
                    <a:pt x="1902" y="8461"/>
                    <a:pt x="1702" y="7660"/>
                  </a:cubicBezTo>
                  <a:cubicBezTo>
                    <a:pt x="1635" y="7560"/>
                    <a:pt x="1602" y="7427"/>
                    <a:pt x="1602" y="7293"/>
                  </a:cubicBezTo>
                  <a:cubicBezTo>
                    <a:pt x="1668" y="7127"/>
                    <a:pt x="1735" y="6993"/>
                    <a:pt x="1835" y="6860"/>
                  </a:cubicBezTo>
                  <a:close/>
                  <a:moveTo>
                    <a:pt x="5471" y="4091"/>
                  </a:moveTo>
                  <a:cubicBezTo>
                    <a:pt x="5638" y="4191"/>
                    <a:pt x="5871" y="4291"/>
                    <a:pt x="5871" y="4425"/>
                  </a:cubicBezTo>
                  <a:cubicBezTo>
                    <a:pt x="6272" y="6693"/>
                    <a:pt x="6638" y="8928"/>
                    <a:pt x="7005" y="11163"/>
                  </a:cubicBezTo>
                  <a:lnTo>
                    <a:pt x="7005" y="11363"/>
                  </a:lnTo>
                  <a:lnTo>
                    <a:pt x="6705" y="11697"/>
                  </a:lnTo>
                  <a:cubicBezTo>
                    <a:pt x="6572" y="11563"/>
                    <a:pt x="6372" y="11430"/>
                    <a:pt x="6338" y="11263"/>
                  </a:cubicBezTo>
                  <a:cubicBezTo>
                    <a:pt x="6038" y="9595"/>
                    <a:pt x="5771" y="7894"/>
                    <a:pt x="5504" y="6226"/>
                  </a:cubicBezTo>
                  <a:cubicBezTo>
                    <a:pt x="5404" y="5659"/>
                    <a:pt x="5304" y="5125"/>
                    <a:pt x="5237" y="4558"/>
                  </a:cubicBezTo>
                  <a:cubicBezTo>
                    <a:pt x="5237" y="4391"/>
                    <a:pt x="5404" y="4225"/>
                    <a:pt x="5471" y="4091"/>
                  </a:cubicBezTo>
                  <a:close/>
                  <a:moveTo>
                    <a:pt x="12105" y="1"/>
                  </a:moveTo>
                  <a:cubicBezTo>
                    <a:pt x="11623" y="1"/>
                    <a:pt x="11176" y="258"/>
                    <a:pt x="10975" y="689"/>
                  </a:cubicBezTo>
                  <a:cubicBezTo>
                    <a:pt x="10375" y="1589"/>
                    <a:pt x="9841" y="2523"/>
                    <a:pt x="9340" y="3457"/>
                  </a:cubicBezTo>
                  <a:cubicBezTo>
                    <a:pt x="9107" y="4024"/>
                    <a:pt x="8873" y="4592"/>
                    <a:pt x="8707" y="5192"/>
                  </a:cubicBezTo>
                  <a:cubicBezTo>
                    <a:pt x="8506" y="4792"/>
                    <a:pt x="8373" y="4458"/>
                    <a:pt x="8206" y="4091"/>
                  </a:cubicBezTo>
                  <a:cubicBezTo>
                    <a:pt x="8073" y="3758"/>
                    <a:pt x="7906" y="3391"/>
                    <a:pt x="7706" y="3057"/>
                  </a:cubicBezTo>
                  <a:cubicBezTo>
                    <a:pt x="7472" y="2623"/>
                    <a:pt x="7172" y="2223"/>
                    <a:pt x="6805" y="1856"/>
                  </a:cubicBezTo>
                  <a:cubicBezTo>
                    <a:pt x="6499" y="1564"/>
                    <a:pt x="6175" y="1423"/>
                    <a:pt x="5871" y="1423"/>
                  </a:cubicBezTo>
                  <a:cubicBezTo>
                    <a:pt x="5445" y="1423"/>
                    <a:pt x="5057" y="1698"/>
                    <a:pt x="4804" y="2223"/>
                  </a:cubicBezTo>
                  <a:cubicBezTo>
                    <a:pt x="4537" y="2924"/>
                    <a:pt x="4303" y="3624"/>
                    <a:pt x="4170" y="4358"/>
                  </a:cubicBezTo>
                  <a:cubicBezTo>
                    <a:pt x="4070" y="4958"/>
                    <a:pt x="4003" y="5526"/>
                    <a:pt x="3970" y="6126"/>
                  </a:cubicBezTo>
                  <a:cubicBezTo>
                    <a:pt x="3770" y="5892"/>
                    <a:pt x="3670" y="5759"/>
                    <a:pt x="3536" y="5626"/>
                  </a:cubicBezTo>
                  <a:cubicBezTo>
                    <a:pt x="3203" y="5159"/>
                    <a:pt x="2802" y="4758"/>
                    <a:pt x="2402" y="4391"/>
                  </a:cubicBezTo>
                  <a:cubicBezTo>
                    <a:pt x="2155" y="4144"/>
                    <a:pt x="1838" y="4030"/>
                    <a:pt x="1525" y="4030"/>
                  </a:cubicBezTo>
                  <a:cubicBezTo>
                    <a:pt x="993" y="4030"/>
                    <a:pt x="469" y="4359"/>
                    <a:pt x="301" y="4925"/>
                  </a:cubicBezTo>
                  <a:cubicBezTo>
                    <a:pt x="100" y="5492"/>
                    <a:pt x="0" y="6059"/>
                    <a:pt x="34" y="6660"/>
                  </a:cubicBezTo>
                  <a:cubicBezTo>
                    <a:pt x="201" y="8461"/>
                    <a:pt x="701" y="10229"/>
                    <a:pt x="1501" y="11863"/>
                  </a:cubicBezTo>
                  <a:cubicBezTo>
                    <a:pt x="1735" y="12497"/>
                    <a:pt x="2369" y="12931"/>
                    <a:pt x="3036" y="12931"/>
                  </a:cubicBezTo>
                  <a:cubicBezTo>
                    <a:pt x="3903" y="12998"/>
                    <a:pt x="4804" y="13164"/>
                    <a:pt x="5671" y="13198"/>
                  </a:cubicBezTo>
                  <a:cubicBezTo>
                    <a:pt x="7372" y="13264"/>
                    <a:pt x="9040" y="13331"/>
                    <a:pt x="10708" y="13364"/>
                  </a:cubicBezTo>
                  <a:cubicBezTo>
                    <a:pt x="10641" y="12430"/>
                    <a:pt x="10608" y="11463"/>
                    <a:pt x="10608" y="10529"/>
                  </a:cubicBezTo>
                  <a:cubicBezTo>
                    <a:pt x="10575" y="10462"/>
                    <a:pt x="10575" y="10396"/>
                    <a:pt x="10608" y="10329"/>
                  </a:cubicBezTo>
                  <a:cubicBezTo>
                    <a:pt x="10708" y="9829"/>
                    <a:pt x="10842" y="9262"/>
                    <a:pt x="11442" y="9128"/>
                  </a:cubicBezTo>
                  <a:cubicBezTo>
                    <a:pt x="11543" y="9100"/>
                    <a:pt x="11636" y="9087"/>
                    <a:pt x="11723" y="9087"/>
                  </a:cubicBezTo>
                  <a:cubicBezTo>
                    <a:pt x="12153" y="9087"/>
                    <a:pt x="12426" y="9407"/>
                    <a:pt x="12676" y="9795"/>
                  </a:cubicBezTo>
                  <a:cubicBezTo>
                    <a:pt x="12976" y="10262"/>
                    <a:pt x="13277" y="10729"/>
                    <a:pt x="13610" y="11230"/>
                  </a:cubicBezTo>
                  <a:cubicBezTo>
                    <a:pt x="13977" y="10562"/>
                    <a:pt x="14311" y="9895"/>
                    <a:pt x="14678" y="9262"/>
                  </a:cubicBezTo>
                  <a:cubicBezTo>
                    <a:pt x="14811" y="9061"/>
                    <a:pt x="14944" y="8861"/>
                    <a:pt x="15111" y="8694"/>
                  </a:cubicBezTo>
                  <a:cubicBezTo>
                    <a:pt x="15305" y="8471"/>
                    <a:pt x="15579" y="8360"/>
                    <a:pt x="15852" y="8360"/>
                  </a:cubicBezTo>
                  <a:cubicBezTo>
                    <a:pt x="16190" y="8360"/>
                    <a:pt x="16528" y="8529"/>
                    <a:pt x="16712" y="8861"/>
                  </a:cubicBezTo>
                  <a:cubicBezTo>
                    <a:pt x="16979" y="9328"/>
                    <a:pt x="17213" y="9795"/>
                    <a:pt x="17446" y="10296"/>
                  </a:cubicBezTo>
                  <a:cubicBezTo>
                    <a:pt x="17746" y="9962"/>
                    <a:pt x="18047" y="9662"/>
                    <a:pt x="18314" y="9328"/>
                  </a:cubicBezTo>
                  <a:cubicBezTo>
                    <a:pt x="18247" y="9161"/>
                    <a:pt x="18247" y="8995"/>
                    <a:pt x="18213" y="8828"/>
                  </a:cubicBezTo>
                  <a:cubicBezTo>
                    <a:pt x="18280" y="8094"/>
                    <a:pt x="18414" y="7394"/>
                    <a:pt x="18447" y="6660"/>
                  </a:cubicBezTo>
                  <a:cubicBezTo>
                    <a:pt x="18514" y="5626"/>
                    <a:pt x="18547" y="4592"/>
                    <a:pt x="18514" y="3557"/>
                  </a:cubicBezTo>
                  <a:cubicBezTo>
                    <a:pt x="18440" y="2747"/>
                    <a:pt x="17933" y="2262"/>
                    <a:pt x="17257" y="2262"/>
                  </a:cubicBezTo>
                  <a:cubicBezTo>
                    <a:pt x="17015" y="2262"/>
                    <a:pt x="16752" y="2325"/>
                    <a:pt x="16479" y="2457"/>
                  </a:cubicBezTo>
                  <a:cubicBezTo>
                    <a:pt x="16312" y="2523"/>
                    <a:pt x="16145" y="2623"/>
                    <a:pt x="16012" y="2724"/>
                  </a:cubicBezTo>
                  <a:cubicBezTo>
                    <a:pt x="15411" y="3257"/>
                    <a:pt x="14844" y="3824"/>
                    <a:pt x="14244" y="4391"/>
                  </a:cubicBezTo>
                  <a:cubicBezTo>
                    <a:pt x="14077" y="4592"/>
                    <a:pt x="13944" y="4792"/>
                    <a:pt x="13744" y="5025"/>
                  </a:cubicBezTo>
                  <a:cubicBezTo>
                    <a:pt x="13710" y="4825"/>
                    <a:pt x="13677" y="4692"/>
                    <a:pt x="13677" y="4592"/>
                  </a:cubicBezTo>
                  <a:cubicBezTo>
                    <a:pt x="13543" y="3457"/>
                    <a:pt x="13443" y="2357"/>
                    <a:pt x="13277" y="1256"/>
                  </a:cubicBezTo>
                  <a:cubicBezTo>
                    <a:pt x="13177" y="722"/>
                    <a:pt x="12943" y="188"/>
                    <a:pt x="12343" y="22"/>
                  </a:cubicBezTo>
                  <a:cubicBezTo>
                    <a:pt x="12263" y="8"/>
                    <a:pt x="12184" y="1"/>
                    <a:pt x="12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9"/>
            <p:cNvSpPr/>
            <p:nvPr/>
          </p:nvSpPr>
          <p:spPr>
            <a:xfrm flipH="1">
              <a:off x="6327700" y="3121393"/>
              <a:ext cx="677895" cy="367382"/>
            </a:xfrm>
            <a:custGeom>
              <a:avLst/>
              <a:gdLst/>
              <a:ahLst/>
              <a:cxnLst/>
              <a:rect l="l" t="t" r="r" b="b"/>
              <a:pathLst>
                <a:path w="10442" h="5659" extrusionOk="0">
                  <a:moveTo>
                    <a:pt x="5278" y="0"/>
                  </a:moveTo>
                  <a:cubicBezTo>
                    <a:pt x="5005" y="0"/>
                    <a:pt x="4731" y="110"/>
                    <a:pt x="4537" y="334"/>
                  </a:cubicBezTo>
                  <a:cubicBezTo>
                    <a:pt x="4370" y="501"/>
                    <a:pt x="4237" y="701"/>
                    <a:pt x="4103" y="901"/>
                  </a:cubicBezTo>
                  <a:cubicBezTo>
                    <a:pt x="3736" y="1535"/>
                    <a:pt x="3403" y="2202"/>
                    <a:pt x="3036" y="2869"/>
                  </a:cubicBezTo>
                  <a:cubicBezTo>
                    <a:pt x="2702" y="2369"/>
                    <a:pt x="2402" y="1902"/>
                    <a:pt x="2102" y="1435"/>
                  </a:cubicBezTo>
                  <a:cubicBezTo>
                    <a:pt x="1849" y="1070"/>
                    <a:pt x="1573" y="729"/>
                    <a:pt x="1135" y="729"/>
                  </a:cubicBezTo>
                  <a:cubicBezTo>
                    <a:pt x="1052" y="729"/>
                    <a:pt x="963" y="741"/>
                    <a:pt x="868" y="768"/>
                  </a:cubicBezTo>
                  <a:cubicBezTo>
                    <a:pt x="267" y="901"/>
                    <a:pt x="167" y="1468"/>
                    <a:pt x="34" y="1969"/>
                  </a:cubicBezTo>
                  <a:cubicBezTo>
                    <a:pt x="0" y="2035"/>
                    <a:pt x="0" y="2102"/>
                    <a:pt x="34" y="2169"/>
                  </a:cubicBezTo>
                  <a:cubicBezTo>
                    <a:pt x="67" y="3136"/>
                    <a:pt x="100" y="4103"/>
                    <a:pt x="167" y="5037"/>
                  </a:cubicBezTo>
                  <a:cubicBezTo>
                    <a:pt x="339" y="5410"/>
                    <a:pt x="732" y="5659"/>
                    <a:pt x="1135" y="5659"/>
                  </a:cubicBezTo>
                  <a:cubicBezTo>
                    <a:pt x="1201" y="5659"/>
                    <a:pt x="1268" y="5652"/>
                    <a:pt x="1335" y="5638"/>
                  </a:cubicBezTo>
                  <a:cubicBezTo>
                    <a:pt x="2535" y="5571"/>
                    <a:pt x="3736" y="5571"/>
                    <a:pt x="4937" y="5571"/>
                  </a:cubicBezTo>
                  <a:cubicBezTo>
                    <a:pt x="6305" y="5571"/>
                    <a:pt x="7672" y="5571"/>
                    <a:pt x="9040" y="5504"/>
                  </a:cubicBezTo>
                  <a:cubicBezTo>
                    <a:pt x="10041" y="5471"/>
                    <a:pt x="10441" y="5071"/>
                    <a:pt x="10441" y="4103"/>
                  </a:cubicBezTo>
                  <a:cubicBezTo>
                    <a:pt x="10441" y="3303"/>
                    <a:pt x="10374" y="2536"/>
                    <a:pt x="10241" y="1768"/>
                  </a:cubicBezTo>
                  <a:cubicBezTo>
                    <a:pt x="10174" y="1135"/>
                    <a:pt x="9974" y="501"/>
                    <a:pt x="9274" y="301"/>
                  </a:cubicBezTo>
                  <a:cubicBezTo>
                    <a:pt x="9158" y="268"/>
                    <a:pt x="9050" y="253"/>
                    <a:pt x="8948" y="253"/>
                  </a:cubicBezTo>
                  <a:cubicBezTo>
                    <a:pt x="8431" y="253"/>
                    <a:pt x="8073" y="634"/>
                    <a:pt x="7739" y="968"/>
                  </a:cubicBezTo>
                  <a:cubicBezTo>
                    <a:pt x="7439" y="1301"/>
                    <a:pt x="7139" y="1602"/>
                    <a:pt x="6872" y="1935"/>
                  </a:cubicBezTo>
                  <a:cubicBezTo>
                    <a:pt x="6638" y="1435"/>
                    <a:pt x="6405" y="968"/>
                    <a:pt x="6138" y="501"/>
                  </a:cubicBezTo>
                  <a:cubicBezTo>
                    <a:pt x="5954" y="169"/>
                    <a:pt x="561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9"/>
            <p:cNvSpPr/>
            <p:nvPr/>
          </p:nvSpPr>
          <p:spPr>
            <a:xfrm flipH="1">
              <a:off x="7235088" y="2846391"/>
              <a:ext cx="114843" cy="493782"/>
            </a:xfrm>
            <a:custGeom>
              <a:avLst/>
              <a:gdLst/>
              <a:ahLst/>
              <a:cxnLst/>
              <a:rect l="l" t="t" r="r" b="b"/>
              <a:pathLst>
                <a:path w="1769" h="7606" extrusionOk="0">
                  <a:moveTo>
                    <a:pt x="234" y="0"/>
                  </a:moveTo>
                  <a:cubicBezTo>
                    <a:pt x="134" y="167"/>
                    <a:pt x="0" y="300"/>
                    <a:pt x="0" y="467"/>
                  </a:cubicBezTo>
                  <a:cubicBezTo>
                    <a:pt x="34" y="1034"/>
                    <a:pt x="134" y="1601"/>
                    <a:pt x="234" y="2135"/>
                  </a:cubicBezTo>
                  <a:cubicBezTo>
                    <a:pt x="501" y="3836"/>
                    <a:pt x="768" y="5504"/>
                    <a:pt x="1068" y="7172"/>
                  </a:cubicBezTo>
                  <a:cubicBezTo>
                    <a:pt x="1101" y="7339"/>
                    <a:pt x="1335" y="7472"/>
                    <a:pt x="1468" y="7606"/>
                  </a:cubicBezTo>
                  <a:lnTo>
                    <a:pt x="1768" y="7272"/>
                  </a:lnTo>
                  <a:cubicBezTo>
                    <a:pt x="1768" y="7139"/>
                    <a:pt x="1768" y="7105"/>
                    <a:pt x="1768" y="7072"/>
                  </a:cubicBezTo>
                  <a:cubicBezTo>
                    <a:pt x="1368" y="4837"/>
                    <a:pt x="1001" y="2602"/>
                    <a:pt x="634" y="334"/>
                  </a:cubicBezTo>
                  <a:cubicBezTo>
                    <a:pt x="601" y="200"/>
                    <a:pt x="367" y="10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" name="Google Shape;483;p9"/>
            <p:cNvSpPr/>
            <p:nvPr/>
          </p:nvSpPr>
          <p:spPr>
            <a:xfrm flipH="1">
              <a:off x="6957879" y="2785756"/>
              <a:ext cx="71542" cy="342713"/>
            </a:xfrm>
            <a:custGeom>
              <a:avLst/>
              <a:gdLst/>
              <a:ahLst/>
              <a:cxnLst/>
              <a:rect l="l" t="t" r="r" b="b"/>
              <a:pathLst>
                <a:path w="1102" h="5279" extrusionOk="0">
                  <a:moveTo>
                    <a:pt x="834" y="0"/>
                  </a:moveTo>
                  <a:cubicBezTo>
                    <a:pt x="701" y="167"/>
                    <a:pt x="467" y="300"/>
                    <a:pt x="434" y="467"/>
                  </a:cubicBezTo>
                  <a:cubicBezTo>
                    <a:pt x="334" y="1101"/>
                    <a:pt x="301" y="1735"/>
                    <a:pt x="234" y="2369"/>
                  </a:cubicBezTo>
                  <a:cubicBezTo>
                    <a:pt x="134" y="3136"/>
                    <a:pt x="67" y="3903"/>
                    <a:pt x="0" y="4637"/>
                  </a:cubicBezTo>
                  <a:cubicBezTo>
                    <a:pt x="0" y="4870"/>
                    <a:pt x="134" y="5237"/>
                    <a:pt x="267" y="5271"/>
                  </a:cubicBezTo>
                  <a:cubicBezTo>
                    <a:pt x="295" y="5276"/>
                    <a:pt x="320" y="5278"/>
                    <a:pt x="344" y="5278"/>
                  </a:cubicBezTo>
                  <a:cubicBezTo>
                    <a:pt x="634" y="5278"/>
                    <a:pt x="637" y="4919"/>
                    <a:pt x="668" y="4704"/>
                  </a:cubicBezTo>
                  <a:cubicBezTo>
                    <a:pt x="701" y="4403"/>
                    <a:pt x="734" y="4136"/>
                    <a:pt x="768" y="3836"/>
                  </a:cubicBezTo>
                  <a:cubicBezTo>
                    <a:pt x="868" y="2702"/>
                    <a:pt x="1001" y="1568"/>
                    <a:pt x="1101" y="300"/>
                  </a:cubicBezTo>
                  <a:cubicBezTo>
                    <a:pt x="1068" y="234"/>
                    <a:pt x="934" y="134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 flipH="1">
              <a:off x="7466788" y="3026090"/>
              <a:ext cx="117051" cy="288115"/>
            </a:xfrm>
            <a:custGeom>
              <a:avLst/>
              <a:gdLst/>
              <a:ahLst/>
              <a:cxnLst/>
              <a:rect l="l" t="t" r="r" b="b"/>
              <a:pathLst>
                <a:path w="1803" h="4438" extrusionOk="0">
                  <a:moveTo>
                    <a:pt x="201" y="1"/>
                  </a:moveTo>
                  <a:cubicBezTo>
                    <a:pt x="101" y="134"/>
                    <a:pt x="34" y="268"/>
                    <a:pt x="1" y="434"/>
                  </a:cubicBezTo>
                  <a:cubicBezTo>
                    <a:pt x="1" y="568"/>
                    <a:pt x="1" y="701"/>
                    <a:pt x="68" y="801"/>
                  </a:cubicBezTo>
                  <a:cubicBezTo>
                    <a:pt x="301" y="1602"/>
                    <a:pt x="535" y="2369"/>
                    <a:pt x="768" y="3136"/>
                  </a:cubicBezTo>
                  <a:cubicBezTo>
                    <a:pt x="868" y="3503"/>
                    <a:pt x="968" y="3837"/>
                    <a:pt x="1135" y="4204"/>
                  </a:cubicBezTo>
                  <a:cubicBezTo>
                    <a:pt x="1235" y="4337"/>
                    <a:pt x="1369" y="4404"/>
                    <a:pt x="1535" y="4437"/>
                  </a:cubicBezTo>
                  <a:cubicBezTo>
                    <a:pt x="1635" y="4437"/>
                    <a:pt x="1735" y="4237"/>
                    <a:pt x="1802" y="4170"/>
                  </a:cubicBezTo>
                  <a:cubicBezTo>
                    <a:pt x="1735" y="3970"/>
                    <a:pt x="1702" y="3837"/>
                    <a:pt x="1702" y="3703"/>
                  </a:cubicBezTo>
                  <a:cubicBezTo>
                    <a:pt x="1402" y="2703"/>
                    <a:pt x="1102" y="1735"/>
                    <a:pt x="801" y="768"/>
                  </a:cubicBezTo>
                  <a:cubicBezTo>
                    <a:pt x="735" y="601"/>
                    <a:pt x="668" y="434"/>
                    <a:pt x="601" y="268"/>
                  </a:cubicBezTo>
                  <a:cubicBezTo>
                    <a:pt x="468" y="168"/>
                    <a:pt x="334" y="68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 flipH="1">
              <a:off x="6594066" y="2839899"/>
              <a:ext cx="104002" cy="229557"/>
            </a:xfrm>
            <a:custGeom>
              <a:avLst/>
              <a:gdLst/>
              <a:ahLst/>
              <a:cxnLst/>
              <a:rect l="l" t="t" r="r" b="b"/>
              <a:pathLst>
                <a:path w="1602" h="3536" extrusionOk="0">
                  <a:moveTo>
                    <a:pt x="1401" y="0"/>
                  </a:moveTo>
                  <a:cubicBezTo>
                    <a:pt x="1268" y="67"/>
                    <a:pt x="1001" y="100"/>
                    <a:pt x="967" y="234"/>
                  </a:cubicBezTo>
                  <a:cubicBezTo>
                    <a:pt x="634" y="1168"/>
                    <a:pt x="334" y="2135"/>
                    <a:pt x="0" y="3136"/>
                  </a:cubicBezTo>
                  <a:lnTo>
                    <a:pt x="267" y="3536"/>
                  </a:lnTo>
                  <a:cubicBezTo>
                    <a:pt x="434" y="3436"/>
                    <a:pt x="667" y="3336"/>
                    <a:pt x="734" y="3202"/>
                  </a:cubicBezTo>
                  <a:cubicBezTo>
                    <a:pt x="1034" y="2302"/>
                    <a:pt x="1301" y="1401"/>
                    <a:pt x="1568" y="467"/>
                  </a:cubicBezTo>
                  <a:cubicBezTo>
                    <a:pt x="1601" y="334"/>
                    <a:pt x="1468" y="167"/>
                    <a:pt x="14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86" name="Google Shape;486;p9"/>
          <p:cNvSpPr txBox="1">
            <a:spLocks noGrp="1"/>
          </p:cNvSpPr>
          <p:nvPr>
            <p:ph type="title"/>
          </p:nvPr>
        </p:nvSpPr>
        <p:spPr>
          <a:xfrm flipH="1">
            <a:off x="2451975" y="2497633"/>
            <a:ext cx="41996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798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76333" y="2599400"/>
            <a:ext cx="1731600" cy="16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9"/>
          <p:cNvSpPr txBox="1">
            <a:spLocks noGrp="1"/>
          </p:cNvSpPr>
          <p:nvPr>
            <p:ph type="subTitle" idx="1"/>
          </p:nvPr>
        </p:nvSpPr>
        <p:spPr>
          <a:xfrm flipH="1">
            <a:off x="2963717" y="3732400"/>
            <a:ext cx="3688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9" name="Google Shape;489;p9"/>
          <p:cNvSpPr/>
          <p:nvPr/>
        </p:nvSpPr>
        <p:spPr>
          <a:xfrm flipH="1">
            <a:off x="11760803" y="3827874"/>
            <a:ext cx="332132" cy="370447"/>
          </a:xfrm>
          <a:custGeom>
            <a:avLst/>
            <a:gdLst/>
            <a:ahLst/>
            <a:cxnLst/>
            <a:rect l="l" t="t" r="r" b="b"/>
            <a:pathLst>
              <a:path w="9180" h="10239" extrusionOk="0">
                <a:moveTo>
                  <a:pt x="5280" y="0"/>
                </a:moveTo>
                <a:cubicBezTo>
                  <a:pt x="4899" y="0"/>
                  <a:pt x="4560" y="228"/>
                  <a:pt x="4377" y="567"/>
                </a:cubicBezTo>
                <a:cubicBezTo>
                  <a:pt x="4074" y="1114"/>
                  <a:pt x="3739" y="1691"/>
                  <a:pt x="3435" y="2269"/>
                </a:cubicBezTo>
                <a:cubicBezTo>
                  <a:pt x="3160" y="2735"/>
                  <a:pt x="3076" y="2891"/>
                  <a:pt x="2793" y="2891"/>
                </a:cubicBezTo>
                <a:cubicBezTo>
                  <a:pt x="2670" y="2891"/>
                  <a:pt x="2510" y="2862"/>
                  <a:pt x="2280" y="2816"/>
                </a:cubicBezTo>
                <a:cubicBezTo>
                  <a:pt x="1915" y="2755"/>
                  <a:pt x="1581" y="2725"/>
                  <a:pt x="1186" y="2634"/>
                </a:cubicBezTo>
                <a:cubicBezTo>
                  <a:pt x="1139" y="2626"/>
                  <a:pt x="1092" y="2622"/>
                  <a:pt x="1045" y="2622"/>
                </a:cubicBezTo>
                <a:cubicBezTo>
                  <a:pt x="723" y="2622"/>
                  <a:pt x="403" y="2798"/>
                  <a:pt x="244" y="3090"/>
                </a:cubicBezTo>
                <a:cubicBezTo>
                  <a:pt x="0" y="3363"/>
                  <a:pt x="0" y="3758"/>
                  <a:pt x="213" y="4032"/>
                </a:cubicBezTo>
                <a:cubicBezTo>
                  <a:pt x="396" y="4275"/>
                  <a:pt x="578" y="4518"/>
                  <a:pt x="821" y="4731"/>
                </a:cubicBezTo>
                <a:cubicBezTo>
                  <a:pt x="1703" y="5643"/>
                  <a:pt x="1703" y="5643"/>
                  <a:pt x="1125" y="6798"/>
                </a:cubicBezTo>
                <a:cubicBezTo>
                  <a:pt x="973" y="7041"/>
                  <a:pt x="852" y="7284"/>
                  <a:pt x="760" y="7558"/>
                </a:cubicBezTo>
                <a:cubicBezTo>
                  <a:pt x="669" y="7770"/>
                  <a:pt x="608" y="8014"/>
                  <a:pt x="608" y="8257"/>
                </a:cubicBezTo>
                <a:cubicBezTo>
                  <a:pt x="608" y="8765"/>
                  <a:pt x="839" y="9042"/>
                  <a:pt x="1240" y="9042"/>
                </a:cubicBezTo>
                <a:cubicBezTo>
                  <a:pt x="1343" y="9042"/>
                  <a:pt x="1457" y="9023"/>
                  <a:pt x="1581" y="8986"/>
                </a:cubicBezTo>
                <a:cubicBezTo>
                  <a:pt x="1946" y="8895"/>
                  <a:pt x="2341" y="8743"/>
                  <a:pt x="2675" y="8530"/>
                </a:cubicBezTo>
                <a:cubicBezTo>
                  <a:pt x="3010" y="8378"/>
                  <a:pt x="3314" y="8166"/>
                  <a:pt x="3709" y="7953"/>
                </a:cubicBezTo>
                <a:cubicBezTo>
                  <a:pt x="4074" y="8591"/>
                  <a:pt x="4469" y="9169"/>
                  <a:pt x="4773" y="9655"/>
                </a:cubicBezTo>
                <a:cubicBezTo>
                  <a:pt x="4967" y="10000"/>
                  <a:pt x="5284" y="10239"/>
                  <a:pt x="5571" y="10239"/>
                </a:cubicBezTo>
                <a:cubicBezTo>
                  <a:pt x="5688" y="10239"/>
                  <a:pt x="5800" y="10199"/>
                  <a:pt x="5897" y="10111"/>
                </a:cubicBezTo>
                <a:cubicBezTo>
                  <a:pt x="6171" y="9898"/>
                  <a:pt x="6353" y="9564"/>
                  <a:pt x="6384" y="9199"/>
                </a:cubicBezTo>
                <a:cubicBezTo>
                  <a:pt x="6444" y="8561"/>
                  <a:pt x="6475" y="7892"/>
                  <a:pt x="6414" y="7254"/>
                </a:cubicBezTo>
                <a:cubicBezTo>
                  <a:pt x="6353" y="6767"/>
                  <a:pt x="6627" y="6281"/>
                  <a:pt x="7083" y="6038"/>
                </a:cubicBezTo>
                <a:cubicBezTo>
                  <a:pt x="7630" y="5764"/>
                  <a:pt x="8147" y="5430"/>
                  <a:pt x="8663" y="5065"/>
                </a:cubicBezTo>
                <a:cubicBezTo>
                  <a:pt x="9028" y="4822"/>
                  <a:pt x="9180" y="4336"/>
                  <a:pt x="8998" y="3910"/>
                </a:cubicBezTo>
                <a:cubicBezTo>
                  <a:pt x="8883" y="3566"/>
                  <a:pt x="8552" y="3330"/>
                  <a:pt x="8183" y="3330"/>
                </a:cubicBezTo>
                <a:cubicBezTo>
                  <a:pt x="8161" y="3330"/>
                  <a:pt x="8138" y="3331"/>
                  <a:pt x="8116" y="3333"/>
                </a:cubicBezTo>
                <a:lnTo>
                  <a:pt x="7204" y="3333"/>
                </a:lnTo>
                <a:cubicBezTo>
                  <a:pt x="6566" y="3333"/>
                  <a:pt x="6505" y="3211"/>
                  <a:pt x="6444" y="2573"/>
                </a:cubicBezTo>
                <a:cubicBezTo>
                  <a:pt x="6384" y="1965"/>
                  <a:pt x="6323" y="1387"/>
                  <a:pt x="6232" y="810"/>
                </a:cubicBezTo>
                <a:cubicBezTo>
                  <a:pt x="6140" y="415"/>
                  <a:pt x="5988" y="50"/>
                  <a:pt x="5472" y="20"/>
                </a:cubicBezTo>
                <a:cubicBezTo>
                  <a:pt x="5407" y="7"/>
                  <a:pt x="5343" y="0"/>
                  <a:pt x="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0" name="Google Shape;490;p9"/>
          <p:cNvSpPr/>
          <p:nvPr/>
        </p:nvSpPr>
        <p:spPr>
          <a:xfrm flipH="1">
            <a:off x="2080095" y="1121281"/>
            <a:ext cx="52823" cy="131189"/>
          </a:xfrm>
          <a:custGeom>
            <a:avLst/>
            <a:gdLst/>
            <a:ahLst/>
            <a:cxnLst/>
            <a:rect l="l" t="t" r="r" b="b"/>
            <a:pathLst>
              <a:path w="1460" h="3626" extrusionOk="0">
                <a:moveTo>
                  <a:pt x="959" y="1"/>
                </a:moveTo>
                <a:cubicBezTo>
                  <a:pt x="608" y="1"/>
                  <a:pt x="446" y="281"/>
                  <a:pt x="335" y="586"/>
                </a:cubicBezTo>
                <a:cubicBezTo>
                  <a:pt x="304" y="677"/>
                  <a:pt x="274" y="769"/>
                  <a:pt x="244" y="860"/>
                </a:cubicBezTo>
                <a:cubicBezTo>
                  <a:pt x="153" y="1620"/>
                  <a:pt x="31" y="2380"/>
                  <a:pt x="1" y="3139"/>
                </a:cubicBezTo>
                <a:cubicBezTo>
                  <a:pt x="31" y="3352"/>
                  <a:pt x="153" y="3504"/>
                  <a:pt x="335" y="3595"/>
                </a:cubicBezTo>
                <a:cubicBezTo>
                  <a:pt x="396" y="3616"/>
                  <a:pt x="460" y="3626"/>
                  <a:pt x="525" y="3626"/>
                </a:cubicBezTo>
                <a:cubicBezTo>
                  <a:pt x="656" y="3626"/>
                  <a:pt x="791" y="3585"/>
                  <a:pt x="912" y="3504"/>
                </a:cubicBezTo>
                <a:cubicBezTo>
                  <a:pt x="1064" y="3352"/>
                  <a:pt x="1186" y="3139"/>
                  <a:pt x="1216" y="2957"/>
                </a:cubicBezTo>
                <a:cubicBezTo>
                  <a:pt x="1308" y="2319"/>
                  <a:pt x="1368" y="1680"/>
                  <a:pt x="1460" y="1072"/>
                </a:cubicBezTo>
                <a:lnTo>
                  <a:pt x="1429" y="738"/>
                </a:lnTo>
                <a:cubicBezTo>
                  <a:pt x="1429" y="434"/>
                  <a:pt x="1460" y="100"/>
                  <a:pt x="1064" y="9"/>
                </a:cubicBezTo>
                <a:cubicBezTo>
                  <a:pt x="1027" y="3"/>
                  <a:pt x="992" y="1"/>
                  <a:pt x="9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1" name="Google Shape;491;p9"/>
          <p:cNvSpPr/>
          <p:nvPr/>
        </p:nvSpPr>
        <p:spPr>
          <a:xfrm flipH="1">
            <a:off x="256230" y="3091809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2" name="Google Shape;492;p9"/>
          <p:cNvSpPr/>
          <p:nvPr/>
        </p:nvSpPr>
        <p:spPr>
          <a:xfrm flipH="1">
            <a:off x="2144965" y="1275551"/>
            <a:ext cx="96818" cy="45804"/>
          </a:xfrm>
          <a:custGeom>
            <a:avLst/>
            <a:gdLst/>
            <a:ahLst/>
            <a:cxnLst/>
            <a:rect l="l" t="t" r="r" b="b"/>
            <a:pathLst>
              <a:path w="2676" h="1266" extrusionOk="0">
                <a:moveTo>
                  <a:pt x="456" y="0"/>
                </a:moveTo>
                <a:cubicBezTo>
                  <a:pt x="304" y="0"/>
                  <a:pt x="31" y="304"/>
                  <a:pt x="31" y="456"/>
                </a:cubicBezTo>
                <a:cubicBezTo>
                  <a:pt x="0" y="638"/>
                  <a:pt x="213" y="1003"/>
                  <a:pt x="365" y="1003"/>
                </a:cubicBezTo>
                <a:cubicBezTo>
                  <a:pt x="838" y="1089"/>
                  <a:pt x="1325" y="1266"/>
                  <a:pt x="1839" y="1266"/>
                </a:cubicBezTo>
                <a:cubicBezTo>
                  <a:pt x="2052" y="1266"/>
                  <a:pt x="2270" y="1235"/>
                  <a:pt x="2493" y="1155"/>
                </a:cubicBezTo>
                <a:cubicBezTo>
                  <a:pt x="2645" y="760"/>
                  <a:pt x="2675" y="365"/>
                  <a:pt x="2280" y="243"/>
                </a:cubicBezTo>
                <a:cubicBezTo>
                  <a:pt x="1672" y="91"/>
                  <a:pt x="1064" y="0"/>
                  <a:pt x="4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3" name="Google Shape;493;p9"/>
          <p:cNvSpPr/>
          <p:nvPr/>
        </p:nvSpPr>
        <p:spPr>
          <a:xfrm flipH="1">
            <a:off x="2105384" y="1369657"/>
            <a:ext cx="52823" cy="86977"/>
          </a:xfrm>
          <a:custGeom>
            <a:avLst/>
            <a:gdLst/>
            <a:ahLst/>
            <a:cxnLst/>
            <a:rect l="l" t="t" r="r" b="b"/>
            <a:pathLst>
              <a:path w="1460" h="2404" extrusionOk="0">
                <a:moveTo>
                  <a:pt x="751" y="1"/>
                </a:moveTo>
                <a:cubicBezTo>
                  <a:pt x="470" y="1"/>
                  <a:pt x="317" y="241"/>
                  <a:pt x="244" y="560"/>
                </a:cubicBezTo>
                <a:cubicBezTo>
                  <a:pt x="122" y="925"/>
                  <a:pt x="61" y="1320"/>
                  <a:pt x="0" y="1715"/>
                </a:cubicBezTo>
                <a:cubicBezTo>
                  <a:pt x="31" y="1989"/>
                  <a:pt x="183" y="2202"/>
                  <a:pt x="396" y="2354"/>
                </a:cubicBezTo>
                <a:cubicBezTo>
                  <a:pt x="464" y="2388"/>
                  <a:pt x="536" y="2403"/>
                  <a:pt x="606" y="2403"/>
                </a:cubicBezTo>
                <a:cubicBezTo>
                  <a:pt x="848" y="2403"/>
                  <a:pt x="1078" y="2217"/>
                  <a:pt x="1125" y="1958"/>
                </a:cubicBezTo>
                <a:cubicBezTo>
                  <a:pt x="1247" y="1563"/>
                  <a:pt x="1338" y="1138"/>
                  <a:pt x="1459" y="591"/>
                </a:cubicBezTo>
                <a:cubicBezTo>
                  <a:pt x="1338" y="408"/>
                  <a:pt x="1186" y="104"/>
                  <a:pt x="973" y="43"/>
                </a:cubicBezTo>
                <a:cubicBezTo>
                  <a:pt x="892" y="14"/>
                  <a:pt x="818" y="1"/>
                  <a:pt x="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4" name="Google Shape;494;p9"/>
          <p:cNvSpPr/>
          <p:nvPr/>
        </p:nvSpPr>
        <p:spPr>
          <a:xfrm flipH="1">
            <a:off x="2005311" y="1294220"/>
            <a:ext cx="88026" cy="46600"/>
          </a:xfrm>
          <a:custGeom>
            <a:avLst/>
            <a:gdLst/>
            <a:ahLst/>
            <a:cxnLst/>
            <a:rect l="l" t="t" r="r" b="b"/>
            <a:pathLst>
              <a:path w="2433" h="1288" extrusionOk="0">
                <a:moveTo>
                  <a:pt x="700" y="1"/>
                </a:moveTo>
                <a:cubicBezTo>
                  <a:pt x="366" y="1"/>
                  <a:pt x="1" y="92"/>
                  <a:pt x="62" y="457"/>
                </a:cubicBezTo>
                <a:cubicBezTo>
                  <a:pt x="153" y="730"/>
                  <a:pt x="335" y="973"/>
                  <a:pt x="609" y="1065"/>
                </a:cubicBezTo>
                <a:cubicBezTo>
                  <a:pt x="973" y="1217"/>
                  <a:pt x="1338" y="1277"/>
                  <a:pt x="1703" y="1277"/>
                </a:cubicBezTo>
                <a:cubicBezTo>
                  <a:pt x="1741" y="1284"/>
                  <a:pt x="1779" y="1288"/>
                  <a:pt x="1817" y="1288"/>
                </a:cubicBezTo>
                <a:cubicBezTo>
                  <a:pt x="2104" y="1288"/>
                  <a:pt x="2348" y="1087"/>
                  <a:pt x="2402" y="791"/>
                </a:cubicBezTo>
                <a:cubicBezTo>
                  <a:pt x="2432" y="457"/>
                  <a:pt x="2220" y="153"/>
                  <a:pt x="1916" y="92"/>
                </a:cubicBezTo>
                <a:cubicBezTo>
                  <a:pt x="1703" y="31"/>
                  <a:pt x="1490" y="1"/>
                  <a:pt x="12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5" name="Google Shape;495;p9"/>
          <p:cNvSpPr/>
          <p:nvPr/>
        </p:nvSpPr>
        <p:spPr>
          <a:xfrm flipH="1">
            <a:off x="472085" y="2102454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6" name="Google Shape;496;p9"/>
          <p:cNvSpPr/>
          <p:nvPr/>
        </p:nvSpPr>
        <p:spPr>
          <a:xfrm flipH="1">
            <a:off x="11760808" y="762307"/>
            <a:ext cx="82274" cy="74205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7" name="Google Shape;497;p9"/>
          <p:cNvSpPr/>
          <p:nvPr/>
        </p:nvSpPr>
        <p:spPr>
          <a:xfrm flipH="1">
            <a:off x="2499818" y="182166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8" name="Google Shape;498;p9"/>
          <p:cNvSpPr/>
          <p:nvPr/>
        </p:nvSpPr>
        <p:spPr>
          <a:xfrm flipH="1">
            <a:off x="11608022" y="762706"/>
            <a:ext cx="70297" cy="673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9" name="Google Shape;499;p9"/>
          <p:cNvSpPr/>
          <p:nvPr/>
        </p:nvSpPr>
        <p:spPr>
          <a:xfrm flipH="1">
            <a:off x="11645286" y="602174"/>
            <a:ext cx="66028" cy="66028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0" name="Google Shape;500;p9"/>
          <p:cNvSpPr/>
          <p:nvPr/>
        </p:nvSpPr>
        <p:spPr>
          <a:xfrm>
            <a:off x="11002038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1" name="Google Shape;501;p9"/>
          <p:cNvSpPr/>
          <p:nvPr/>
        </p:nvSpPr>
        <p:spPr>
          <a:xfrm>
            <a:off x="7896501" y="6431134"/>
            <a:ext cx="58967" cy="60067"/>
          </a:xfrm>
          <a:custGeom>
            <a:avLst/>
            <a:gdLst/>
            <a:ahLst/>
            <a:cxnLst/>
            <a:rect l="l" t="t" r="r" b="b"/>
            <a:pathLst>
              <a:path w="1769" h="1802" extrusionOk="0">
                <a:moveTo>
                  <a:pt x="901" y="1"/>
                </a:moveTo>
                <a:cubicBezTo>
                  <a:pt x="401" y="1"/>
                  <a:pt x="1" y="401"/>
                  <a:pt x="1" y="901"/>
                </a:cubicBezTo>
                <a:cubicBezTo>
                  <a:pt x="34" y="1368"/>
                  <a:pt x="401" y="1768"/>
                  <a:pt x="901" y="1802"/>
                </a:cubicBezTo>
                <a:cubicBezTo>
                  <a:pt x="1368" y="1802"/>
                  <a:pt x="1735" y="1435"/>
                  <a:pt x="1735" y="968"/>
                </a:cubicBezTo>
                <a:cubicBezTo>
                  <a:pt x="1769" y="468"/>
                  <a:pt x="1402" y="34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2" name="Google Shape;502;p9"/>
          <p:cNvSpPr/>
          <p:nvPr/>
        </p:nvSpPr>
        <p:spPr>
          <a:xfrm>
            <a:off x="8017700" y="6461067"/>
            <a:ext cx="57867" cy="56900"/>
          </a:xfrm>
          <a:custGeom>
            <a:avLst/>
            <a:gdLst/>
            <a:ahLst/>
            <a:cxnLst/>
            <a:rect l="l" t="t" r="r" b="b"/>
            <a:pathLst>
              <a:path w="1736" h="1707" extrusionOk="0">
                <a:moveTo>
                  <a:pt x="1023" y="1"/>
                </a:moveTo>
                <a:cubicBezTo>
                  <a:pt x="1005" y="1"/>
                  <a:pt x="987" y="2"/>
                  <a:pt x="968" y="3"/>
                </a:cubicBezTo>
                <a:cubicBezTo>
                  <a:pt x="434" y="3"/>
                  <a:pt x="1" y="437"/>
                  <a:pt x="1" y="971"/>
                </a:cubicBezTo>
                <a:cubicBezTo>
                  <a:pt x="1" y="1384"/>
                  <a:pt x="304" y="1707"/>
                  <a:pt x="708" y="1707"/>
                </a:cubicBezTo>
                <a:cubicBezTo>
                  <a:pt x="728" y="1707"/>
                  <a:pt x="748" y="1706"/>
                  <a:pt x="768" y="1704"/>
                </a:cubicBezTo>
                <a:cubicBezTo>
                  <a:pt x="1268" y="1671"/>
                  <a:pt x="1702" y="1237"/>
                  <a:pt x="1735" y="737"/>
                </a:cubicBezTo>
                <a:cubicBezTo>
                  <a:pt x="1735" y="323"/>
                  <a:pt x="1401" y="1"/>
                  <a:pt x="10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3" name="Google Shape;503;p9"/>
          <p:cNvSpPr/>
          <p:nvPr/>
        </p:nvSpPr>
        <p:spPr>
          <a:xfrm>
            <a:off x="7977667" y="6341002"/>
            <a:ext cx="55600" cy="52433"/>
          </a:xfrm>
          <a:custGeom>
            <a:avLst/>
            <a:gdLst/>
            <a:ahLst/>
            <a:cxnLst/>
            <a:rect l="l" t="t" r="r" b="b"/>
            <a:pathLst>
              <a:path w="1668" h="1573" extrusionOk="0">
                <a:moveTo>
                  <a:pt x="961" y="0"/>
                </a:moveTo>
                <a:cubicBezTo>
                  <a:pt x="941" y="0"/>
                  <a:pt x="922" y="1"/>
                  <a:pt x="901" y="3"/>
                </a:cubicBezTo>
                <a:cubicBezTo>
                  <a:pt x="882" y="1"/>
                  <a:pt x="862" y="0"/>
                  <a:pt x="842" y="0"/>
                </a:cubicBezTo>
                <a:cubicBezTo>
                  <a:pt x="399" y="0"/>
                  <a:pt x="1" y="357"/>
                  <a:pt x="1" y="837"/>
                </a:cubicBezTo>
                <a:cubicBezTo>
                  <a:pt x="1" y="1237"/>
                  <a:pt x="334" y="1570"/>
                  <a:pt x="735" y="1570"/>
                </a:cubicBezTo>
                <a:cubicBezTo>
                  <a:pt x="754" y="1572"/>
                  <a:pt x="774" y="1572"/>
                  <a:pt x="793" y="1572"/>
                </a:cubicBezTo>
                <a:cubicBezTo>
                  <a:pt x="1266" y="1572"/>
                  <a:pt x="1635" y="1185"/>
                  <a:pt x="1635" y="736"/>
                </a:cubicBezTo>
                <a:cubicBezTo>
                  <a:pt x="1667" y="323"/>
                  <a:pt x="1365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4" name="Google Shape;504;p9"/>
          <p:cNvSpPr/>
          <p:nvPr/>
        </p:nvSpPr>
        <p:spPr>
          <a:xfrm>
            <a:off x="12096198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5" name="Google Shape;505;p9"/>
          <p:cNvSpPr/>
          <p:nvPr/>
        </p:nvSpPr>
        <p:spPr>
          <a:xfrm>
            <a:off x="11175099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6" name="Google Shape;506;p9"/>
          <p:cNvSpPr/>
          <p:nvPr/>
        </p:nvSpPr>
        <p:spPr>
          <a:xfrm>
            <a:off x="1175236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7" name="Google Shape;507;p9"/>
          <p:cNvSpPr/>
          <p:nvPr/>
        </p:nvSpPr>
        <p:spPr>
          <a:xfrm>
            <a:off x="12698981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8" name="Google Shape;508;p9"/>
          <p:cNvSpPr/>
          <p:nvPr/>
        </p:nvSpPr>
        <p:spPr>
          <a:xfrm>
            <a:off x="11883946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9" name="Google Shape;509;p9"/>
          <p:cNvSpPr/>
          <p:nvPr/>
        </p:nvSpPr>
        <p:spPr>
          <a:xfrm>
            <a:off x="1259069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0" name="Google Shape;510;p9"/>
          <p:cNvSpPr/>
          <p:nvPr/>
        </p:nvSpPr>
        <p:spPr>
          <a:xfrm>
            <a:off x="12365714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9"/>
          <p:cNvSpPr/>
          <p:nvPr/>
        </p:nvSpPr>
        <p:spPr>
          <a:xfrm flipH="1">
            <a:off x="1081" y="-16285"/>
            <a:ext cx="899580" cy="791799"/>
          </a:xfrm>
          <a:custGeom>
            <a:avLst/>
            <a:gdLst/>
            <a:ahLst/>
            <a:cxnLst/>
            <a:rect l="l" t="t" r="r" b="b"/>
            <a:pathLst>
              <a:path w="24864" h="21885" extrusionOk="0">
                <a:moveTo>
                  <a:pt x="0" y="0"/>
                </a:moveTo>
                <a:cubicBezTo>
                  <a:pt x="30" y="243"/>
                  <a:pt x="30" y="486"/>
                  <a:pt x="91" y="729"/>
                </a:cubicBezTo>
                <a:cubicBezTo>
                  <a:pt x="638" y="2979"/>
                  <a:pt x="1459" y="5137"/>
                  <a:pt x="2584" y="7173"/>
                </a:cubicBezTo>
                <a:cubicBezTo>
                  <a:pt x="4043" y="9879"/>
                  <a:pt x="5866" y="12341"/>
                  <a:pt x="8055" y="14499"/>
                </a:cubicBezTo>
                <a:cubicBezTo>
                  <a:pt x="9210" y="15623"/>
                  <a:pt x="10456" y="16657"/>
                  <a:pt x="11794" y="17538"/>
                </a:cubicBezTo>
                <a:cubicBezTo>
                  <a:pt x="13648" y="18815"/>
                  <a:pt x="15654" y="19818"/>
                  <a:pt x="17782" y="20517"/>
                </a:cubicBezTo>
                <a:cubicBezTo>
                  <a:pt x="20031" y="21398"/>
                  <a:pt x="22432" y="21885"/>
                  <a:pt x="24864" y="21885"/>
                </a:cubicBezTo>
                <a:lnTo>
                  <a:pt x="24864" y="14073"/>
                </a:lnTo>
                <a:cubicBezTo>
                  <a:pt x="23435" y="13769"/>
                  <a:pt x="22007" y="13526"/>
                  <a:pt x="20608" y="13161"/>
                </a:cubicBezTo>
                <a:cubicBezTo>
                  <a:pt x="17751" y="12371"/>
                  <a:pt x="15107" y="10912"/>
                  <a:pt x="12979" y="8876"/>
                </a:cubicBezTo>
                <a:cubicBezTo>
                  <a:pt x="11368" y="7477"/>
                  <a:pt x="10000" y="5806"/>
                  <a:pt x="8967" y="3921"/>
                </a:cubicBezTo>
                <a:cubicBezTo>
                  <a:pt x="8450" y="2918"/>
                  <a:pt x="7994" y="1854"/>
                  <a:pt x="7569" y="821"/>
                </a:cubicBezTo>
                <a:cubicBezTo>
                  <a:pt x="7508" y="547"/>
                  <a:pt x="7477" y="274"/>
                  <a:pt x="74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2" name="Google Shape;512;p9"/>
          <p:cNvSpPr/>
          <p:nvPr/>
        </p:nvSpPr>
        <p:spPr>
          <a:xfrm flipH="1">
            <a:off x="1084" y="-16285"/>
            <a:ext cx="582860" cy="462996"/>
          </a:xfrm>
          <a:custGeom>
            <a:avLst/>
            <a:gdLst/>
            <a:ahLst/>
            <a:cxnLst/>
            <a:rect l="l" t="t" r="r" b="b"/>
            <a:pathLst>
              <a:path w="16110" h="12797" extrusionOk="0">
                <a:moveTo>
                  <a:pt x="30" y="0"/>
                </a:moveTo>
                <a:cubicBezTo>
                  <a:pt x="0" y="1033"/>
                  <a:pt x="578" y="1915"/>
                  <a:pt x="1003" y="2766"/>
                </a:cubicBezTo>
                <a:cubicBezTo>
                  <a:pt x="1885" y="4529"/>
                  <a:pt x="3070" y="6140"/>
                  <a:pt x="4499" y="7477"/>
                </a:cubicBezTo>
                <a:cubicBezTo>
                  <a:pt x="7113" y="10031"/>
                  <a:pt x="10426" y="11733"/>
                  <a:pt x="14012" y="12432"/>
                </a:cubicBezTo>
                <a:cubicBezTo>
                  <a:pt x="14712" y="12584"/>
                  <a:pt x="15411" y="12675"/>
                  <a:pt x="16110" y="12797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3" name="Google Shape;513;p9"/>
          <p:cNvSpPr/>
          <p:nvPr/>
        </p:nvSpPr>
        <p:spPr>
          <a:xfrm>
            <a:off x="11397025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4" name="Google Shape;514;p9"/>
          <p:cNvSpPr/>
          <p:nvPr/>
        </p:nvSpPr>
        <p:spPr>
          <a:xfrm>
            <a:off x="-1067623" y="6014911"/>
            <a:ext cx="8016700" cy="861400"/>
          </a:xfrm>
          <a:custGeom>
            <a:avLst/>
            <a:gdLst/>
            <a:ahLst/>
            <a:cxnLst/>
            <a:rect l="l" t="t" r="r" b="b"/>
            <a:pathLst>
              <a:path w="240501" h="25842" extrusionOk="0">
                <a:moveTo>
                  <a:pt x="14508" y="22413"/>
                </a:moveTo>
                <a:cubicBezTo>
                  <a:pt x="17915" y="20068"/>
                  <a:pt x="26720" y="12590"/>
                  <a:pt x="37339" y="11263"/>
                </a:cubicBezTo>
                <a:cubicBezTo>
                  <a:pt x="47958" y="9936"/>
                  <a:pt x="68443" y="14184"/>
                  <a:pt x="78221" y="14449"/>
                </a:cubicBezTo>
                <a:cubicBezTo>
                  <a:pt x="87999" y="14715"/>
                  <a:pt x="87646" y="15157"/>
                  <a:pt x="96008" y="12856"/>
                </a:cubicBezTo>
                <a:cubicBezTo>
                  <a:pt x="104370" y="10555"/>
                  <a:pt x="116936" y="2104"/>
                  <a:pt x="128395" y="644"/>
                </a:cubicBezTo>
                <a:cubicBezTo>
                  <a:pt x="139855" y="-816"/>
                  <a:pt x="149589" y="335"/>
                  <a:pt x="164765" y="4096"/>
                </a:cubicBezTo>
                <a:cubicBezTo>
                  <a:pt x="179941" y="7857"/>
                  <a:pt x="209939" y="19625"/>
                  <a:pt x="219452" y="23209"/>
                </a:cubicBezTo>
                <a:cubicBezTo>
                  <a:pt x="228965" y="26793"/>
                  <a:pt x="255600" y="25245"/>
                  <a:pt x="221841" y="25599"/>
                </a:cubicBezTo>
                <a:cubicBezTo>
                  <a:pt x="188082" y="25953"/>
                  <a:pt x="51454" y="25864"/>
                  <a:pt x="16898" y="25333"/>
                </a:cubicBezTo>
                <a:cubicBezTo>
                  <a:pt x="-17657" y="24802"/>
                  <a:pt x="11101" y="24758"/>
                  <a:pt x="14508" y="224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515" name="Google Shape;515;p9"/>
          <p:cNvSpPr/>
          <p:nvPr/>
        </p:nvSpPr>
        <p:spPr>
          <a:xfrm>
            <a:off x="-46166" y="5063368"/>
            <a:ext cx="994052" cy="1875947"/>
          </a:xfrm>
          <a:custGeom>
            <a:avLst/>
            <a:gdLst/>
            <a:ahLst/>
            <a:cxnLst/>
            <a:rect l="l" t="t" r="r" b="b"/>
            <a:pathLst>
              <a:path w="25419" h="47970" extrusionOk="0">
                <a:moveTo>
                  <a:pt x="22828" y="0"/>
                </a:moveTo>
                <a:cubicBezTo>
                  <a:pt x="22542" y="0"/>
                  <a:pt x="22234" y="107"/>
                  <a:pt x="21949" y="335"/>
                </a:cubicBezTo>
                <a:cubicBezTo>
                  <a:pt x="21682" y="502"/>
                  <a:pt x="21449" y="769"/>
                  <a:pt x="21282" y="1069"/>
                </a:cubicBezTo>
                <a:cubicBezTo>
                  <a:pt x="20815" y="1903"/>
                  <a:pt x="20415" y="2804"/>
                  <a:pt x="20081" y="3704"/>
                </a:cubicBezTo>
                <a:cubicBezTo>
                  <a:pt x="19314" y="5939"/>
                  <a:pt x="19114" y="8241"/>
                  <a:pt x="18947" y="10576"/>
                </a:cubicBezTo>
                <a:cubicBezTo>
                  <a:pt x="18947" y="11476"/>
                  <a:pt x="18847" y="12344"/>
                  <a:pt x="18680" y="13211"/>
                </a:cubicBezTo>
                <a:cubicBezTo>
                  <a:pt x="17946" y="15913"/>
                  <a:pt x="17112" y="18615"/>
                  <a:pt x="16278" y="21283"/>
                </a:cubicBezTo>
                <a:cubicBezTo>
                  <a:pt x="16011" y="22217"/>
                  <a:pt x="15678" y="23118"/>
                  <a:pt x="15378" y="24019"/>
                </a:cubicBezTo>
                <a:cubicBezTo>
                  <a:pt x="15311" y="23852"/>
                  <a:pt x="15244" y="23685"/>
                  <a:pt x="15211" y="23518"/>
                </a:cubicBezTo>
                <a:cubicBezTo>
                  <a:pt x="14877" y="21684"/>
                  <a:pt x="14577" y="19849"/>
                  <a:pt x="14143" y="18048"/>
                </a:cubicBezTo>
                <a:cubicBezTo>
                  <a:pt x="13943" y="17314"/>
                  <a:pt x="13676" y="16580"/>
                  <a:pt x="13343" y="15913"/>
                </a:cubicBezTo>
                <a:cubicBezTo>
                  <a:pt x="13237" y="15596"/>
                  <a:pt x="12965" y="15405"/>
                  <a:pt x="12674" y="15405"/>
                </a:cubicBezTo>
                <a:cubicBezTo>
                  <a:pt x="12597" y="15405"/>
                  <a:pt x="12519" y="15418"/>
                  <a:pt x="12442" y="15446"/>
                </a:cubicBezTo>
                <a:cubicBezTo>
                  <a:pt x="12109" y="15579"/>
                  <a:pt x="11875" y="15846"/>
                  <a:pt x="11775" y="16180"/>
                </a:cubicBezTo>
                <a:cubicBezTo>
                  <a:pt x="11675" y="16580"/>
                  <a:pt x="11642" y="16980"/>
                  <a:pt x="11675" y="17381"/>
                </a:cubicBezTo>
                <a:cubicBezTo>
                  <a:pt x="11708" y="20750"/>
                  <a:pt x="12742" y="23952"/>
                  <a:pt x="13877" y="27088"/>
                </a:cubicBezTo>
                <a:cubicBezTo>
                  <a:pt x="13977" y="27354"/>
                  <a:pt x="13977" y="27621"/>
                  <a:pt x="13877" y="27888"/>
                </a:cubicBezTo>
                <a:cubicBezTo>
                  <a:pt x="12275" y="31858"/>
                  <a:pt x="10007" y="35460"/>
                  <a:pt x="7505" y="38896"/>
                </a:cubicBezTo>
                <a:cubicBezTo>
                  <a:pt x="7439" y="39030"/>
                  <a:pt x="7405" y="39130"/>
                  <a:pt x="7339" y="39263"/>
                </a:cubicBezTo>
                <a:lnTo>
                  <a:pt x="7172" y="39130"/>
                </a:lnTo>
                <a:lnTo>
                  <a:pt x="7172" y="38929"/>
                </a:lnTo>
                <a:cubicBezTo>
                  <a:pt x="7105" y="37028"/>
                  <a:pt x="7072" y="35093"/>
                  <a:pt x="6938" y="33192"/>
                </a:cubicBezTo>
                <a:cubicBezTo>
                  <a:pt x="6838" y="32258"/>
                  <a:pt x="6671" y="31357"/>
                  <a:pt x="6438" y="30457"/>
                </a:cubicBezTo>
                <a:cubicBezTo>
                  <a:pt x="6406" y="30045"/>
                  <a:pt x="6074" y="29754"/>
                  <a:pt x="5670" y="29754"/>
                </a:cubicBezTo>
                <a:cubicBezTo>
                  <a:pt x="5648" y="29754"/>
                  <a:pt x="5626" y="29755"/>
                  <a:pt x="5604" y="29756"/>
                </a:cubicBezTo>
                <a:cubicBezTo>
                  <a:pt x="5137" y="29756"/>
                  <a:pt x="4937" y="30090"/>
                  <a:pt x="4770" y="30457"/>
                </a:cubicBezTo>
                <a:cubicBezTo>
                  <a:pt x="4737" y="30590"/>
                  <a:pt x="4670" y="30724"/>
                  <a:pt x="4670" y="30857"/>
                </a:cubicBezTo>
                <a:cubicBezTo>
                  <a:pt x="4570" y="32058"/>
                  <a:pt x="4336" y="33292"/>
                  <a:pt x="4470" y="34493"/>
                </a:cubicBezTo>
                <a:cubicBezTo>
                  <a:pt x="4637" y="36628"/>
                  <a:pt x="5037" y="38763"/>
                  <a:pt x="5337" y="40898"/>
                </a:cubicBezTo>
                <a:cubicBezTo>
                  <a:pt x="5404" y="41098"/>
                  <a:pt x="5371" y="41331"/>
                  <a:pt x="5270" y="41565"/>
                </a:cubicBezTo>
                <a:cubicBezTo>
                  <a:pt x="3769" y="43433"/>
                  <a:pt x="1868" y="44934"/>
                  <a:pt x="0" y="46468"/>
                </a:cubicBezTo>
                <a:lnTo>
                  <a:pt x="0" y="47969"/>
                </a:lnTo>
                <a:cubicBezTo>
                  <a:pt x="1768" y="46468"/>
                  <a:pt x="3603" y="45067"/>
                  <a:pt x="5204" y="43433"/>
                </a:cubicBezTo>
                <a:cubicBezTo>
                  <a:pt x="7138" y="41465"/>
                  <a:pt x="8873" y="39330"/>
                  <a:pt x="10341" y="36995"/>
                </a:cubicBezTo>
                <a:cubicBezTo>
                  <a:pt x="10441" y="36861"/>
                  <a:pt x="10608" y="36761"/>
                  <a:pt x="10741" y="36728"/>
                </a:cubicBezTo>
                <a:cubicBezTo>
                  <a:pt x="13777" y="36328"/>
                  <a:pt x="16679" y="35227"/>
                  <a:pt x="19247" y="33526"/>
                </a:cubicBezTo>
                <a:cubicBezTo>
                  <a:pt x="19781" y="33192"/>
                  <a:pt x="20248" y="32792"/>
                  <a:pt x="20681" y="32325"/>
                </a:cubicBezTo>
                <a:cubicBezTo>
                  <a:pt x="21215" y="31758"/>
                  <a:pt x="20848" y="30824"/>
                  <a:pt x="20048" y="30790"/>
                </a:cubicBezTo>
                <a:cubicBezTo>
                  <a:pt x="19827" y="30763"/>
                  <a:pt x="19611" y="30746"/>
                  <a:pt x="19397" y="30746"/>
                </a:cubicBezTo>
                <a:cubicBezTo>
                  <a:pt x="19094" y="30746"/>
                  <a:pt x="18793" y="30779"/>
                  <a:pt x="18480" y="30857"/>
                </a:cubicBezTo>
                <a:cubicBezTo>
                  <a:pt x="16679" y="31324"/>
                  <a:pt x="14944" y="32091"/>
                  <a:pt x="13376" y="33125"/>
                </a:cubicBezTo>
                <a:cubicBezTo>
                  <a:pt x="13076" y="33292"/>
                  <a:pt x="12776" y="33426"/>
                  <a:pt x="12542" y="33559"/>
                </a:cubicBezTo>
                <a:cubicBezTo>
                  <a:pt x="13476" y="31624"/>
                  <a:pt x="14477" y="29756"/>
                  <a:pt x="15311" y="27788"/>
                </a:cubicBezTo>
                <a:cubicBezTo>
                  <a:pt x="15911" y="26420"/>
                  <a:pt x="16312" y="24953"/>
                  <a:pt x="16812" y="23552"/>
                </a:cubicBezTo>
                <a:cubicBezTo>
                  <a:pt x="16912" y="23318"/>
                  <a:pt x="17079" y="23118"/>
                  <a:pt x="17279" y="22985"/>
                </a:cubicBezTo>
                <a:cubicBezTo>
                  <a:pt x="18847" y="22017"/>
                  <a:pt x="20481" y="21117"/>
                  <a:pt x="22016" y="20116"/>
                </a:cubicBezTo>
                <a:cubicBezTo>
                  <a:pt x="23016" y="19449"/>
                  <a:pt x="23984" y="18715"/>
                  <a:pt x="24918" y="17914"/>
                </a:cubicBezTo>
                <a:cubicBezTo>
                  <a:pt x="25318" y="17614"/>
                  <a:pt x="25418" y="17080"/>
                  <a:pt x="25185" y="16647"/>
                </a:cubicBezTo>
                <a:cubicBezTo>
                  <a:pt x="25003" y="16336"/>
                  <a:pt x="24661" y="16125"/>
                  <a:pt x="24298" y="16125"/>
                </a:cubicBezTo>
                <a:cubicBezTo>
                  <a:pt x="24194" y="16125"/>
                  <a:pt x="24088" y="16143"/>
                  <a:pt x="23984" y="16180"/>
                </a:cubicBezTo>
                <a:cubicBezTo>
                  <a:pt x="23550" y="16247"/>
                  <a:pt x="23117" y="16380"/>
                  <a:pt x="22716" y="16613"/>
                </a:cubicBezTo>
                <a:cubicBezTo>
                  <a:pt x="21549" y="17347"/>
                  <a:pt x="20415" y="18148"/>
                  <a:pt x="19280" y="18982"/>
                </a:cubicBezTo>
                <a:cubicBezTo>
                  <a:pt x="18813" y="19349"/>
                  <a:pt x="18413" y="19749"/>
                  <a:pt x="17946" y="20183"/>
                </a:cubicBezTo>
                <a:lnTo>
                  <a:pt x="17946" y="20016"/>
                </a:lnTo>
                <a:cubicBezTo>
                  <a:pt x="18813" y="17481"/>
                  <a:pt x="19280" y="14812"/>
                  <a:pt x="20648" y="12410"/>
                </a:cubicBezTo>
                <a:cubicBezTo>
                  <a:pt x="22149" y="9575"/>
                  <a:pt x="23217" y="6540"/>
                  <a:pt x="23817" y="3371"/>
                </a:cubicBezTo>
                <a:cubicBezTo>
                  <a:pt x="23950" y="2637"/>
                  <a:pt x="23984" y="1870"/>
                  <a:pt x="23917" y="1102"/>
                </a:cubicBezTo>
                <a:cubicBezTo>
                  <a:pt x="23851" y="399"/>
                  <a:pt x="23380" y="0"/>
                  <a:pt x="228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6" name="Google Shape;516;p9"/>
          <p:cNvSpPr/>
          <p:nvPr/>
        </p:nvSpPr>
        <p:spPr>
          <a:xfrm>
            <a:off x="1841093" y="5721711"/>
            <a:ext cx="80797" cy="87257"/>
          </a:xfrm>
          <a:custGeom>
            <a:avLst/>
            <a:gdLst/>
            <a:ahLst/>
            <a:cxnLst/>
            <a:rect l="l" t="t" r="r" b="b"/>
            <a:pathLst>
              <a:path w="1701" h="1837" extrusionOk="0">
                <a:moveTo>
                  <a:pt x="801" y="0"/>
                </a:moveTo>
                <a:cubicBezTo>
                  <a:pt x="334" y="0"/>
                  <a:pt x="0" y="367"/>
                  <a:pt x="0" y="934"/>
                </a:cubicBezTo>
                <a:cubicBezTo>
                  <a:pt x="0" y="1535"/>
                  <a:pt x="300" y="1835"/>
                  <a:pt x="834" y="1835"/>
                </a:cubicBezTo>
                <a:cubicBezTo>
                  <a:pt x="852" y="1836"/>
                  <a:pt x="871" y="1837"/>
                  <a:pt x="889" y="1837"/>
                </a:cubicBezTo>
                <a:cubicBezTo>
                  <a:pt x="1332" y="1837"/>
                  <a:pt x="1700" y="1450"/>
                  <a:pt x="1668" y="1001"/>
                </a:cubicBezTo>
                <a:cubicBezTo>
                  <a:pt x="1668" y="501"/>
                  <a:pt x="1301" y="67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7" name="Google Shape;517;p9"/>
          <p:cNvSpPr/>
          <p:nvPr/>
        </p:nvSpPr>
        <p:spPr>
          <a:xfrm>
            <a:off x="1774545" y="5571087"/>
            <a:ext cx="71346" cy="71440"/>
          </a:xfrm>
          <a:custGeom>
            <a:avLst/>
            <a:gdLst/>
            <a:ahLst/>
            <a:cxnLst/>
            <a:rect l="l" t="t" r="r" b="b"/>
            <a:pathLst>
              <a:path w="1502" h="1504" extrusionOk="0">
                <a:moveTo>
                  <a:pt x="794" y="0"/>
                </a:moveTo>
                <a:cubicBezTo>
                  <a:pt x="774" y="0"/>
                  <a:pt x="754" y="1"/>
                  <a:pt x="734" y="2"/>
                </a:cubicBezTo>
                <a:cubicBezTo>
                  <a:pt x="716" y="1"/>
                  <a:pt x="697" y="0"/>
                  <a:pt x="679" y="0"/>
                </a:cubicBezTo>
                <a:cubicBezTo>
                  <a:pt x="304" y="0"/>
                  <a:pt x="0" y="323"/>
                  <a:pt x="0" y="736"/>
                </a:cubicBezTo>
                <a:cubicBezTo>
                  <a:pt x="0" y="1137"/>
                  <a:pt x="334" y="1470"/>
                  <a:pt x="734" y="1504"/>
                </a:cubicBezTo>
                <a:cubicBezTo>
                  <a:pt x="1168" y="1470"/>
                  <a:pt x="1501" y="1137"/>
                  <a:pt x="1501" y="703"/>
                </a:cubicBezTo>
                <a:cubicBezTo>
                  <a:pt x="1501" y="321"/>
                  <a:pt x="1198" y="0"/>
                  <a:pt x="7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8" name="Google Shape;518;p9"/>
          <p:cNvSpPr/>
          <p:nvPr/>
        </p:nvSpPr>
        <p:spPr>
          <a:xfrm>
            <a:off x="1676409" y="5726461"/>
            <a:ext cx="72817" cy="71725"/>
          </a:xfrm>
          <a:custGeom>
            <a:avLst/>
            <a:gdLst/>
            <a:ahLst/>
            <a:cxnLst/>
            <a:rect l="l" t="t" r="r" b="b"/>
            <a:pathLst>
              <a:path w="1533" h="1510" extrusionOk="0">
                <a:moveTo>
                  <a:pt x="765" y="0"/>
                </a:moveTo>
                <a:cubicBezTo>
                  <a:pt x="332" y="34"/>
                  <a:pt x="31" y="367"/>
                  <a:pt x="31" y="768"/>
                </a:cubicBezTo>
                <a:cubicBezTo>
                  <a:pt x="1" y="1167"/>
                  <a:pt x="309" y="1509"/>
                  <a:pt x="697" y="1509"/>
                </a:cubicBezTo>
                <a:cubicBezTo>
                  <a:pt x="730" y="1509"/>
                  <a:pt x="764" y="1507"/>
                  <a:pt x="799" y="1502"/>
                </a:cubicBezTo>
                <a:cubicBezTo>
                  <a:pt x="1199" y="1502"/>
                  <a:pt x="1533" y="1168"/>
                  <a:pt x="1533" y="768"/>
                </a:cubicBezTo>
                <a:cubicBezTo>
                  <a:pt x="1466" y="367"/>
                  <a:pt x="1166" y="34"/>
                  <a:pt x="7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9" name="Google Shape;519;p9"/>
          <p:cNvSpPr/>
          <p:nvPr/>
        </p:nvSpPr>
        <p:spPr>
          <a:xfrm>
            <a:off x="1034661" y="6662723"/>
            <a:ext cx="103028" cy="72912"/>
          </a:xfrm>
          <a:custGeom>
            <a:avLst/>
            <a:gdLst/>
            <a:ahLst/>
            <a:cxnLst/>
            <a:rect l="l" t="t" r="r" b="b"/>
            <a:pathLst>
              <a:path w="2169" h="1535" extrusionOk="0">
                <a:moveTo>
                  <a:pt x="934" y="0"/>
                </a:moveTo>
                <a:cubicBezTo>
                  <a:pt x="334" y="0"/>
                  <a:pt x="0" y="334"/>
                  <a:pt x="0" y="801"/>
                </a:cubicBezTo>
                <a:cubicBezTo>
                  <a:pt x="34" y="1234"/>
                  <a:pt x="367" y="1535"/>
                  <a:pt x="968" y="1535"/>
                </a:cubicBezTo>
                <a:cubicBezTo>
                  <a:pt x="1701" y="1535"/>
                  <a:pt x="2168" y="1001"/>
                  <a:pt x="1935" y="434"/>
                </a:cubicBezTo>
                <a:cubicBezTo>
                  <a:pt x="1735" y="0"/>
                  <a:pt x="1368" y="0"/>
                  <a:pt x="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51755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5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8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1" y="1051911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7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2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4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6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6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14"/>
          <p:cNvSpPr/>
          <p:nvPr/>
        </p:nvSpPr>
        <p:spPr>
          <a:xfrm>
            <a:off x="10804184" y="3766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6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14"/>
          <p:cNvSpPr/>
          <p:nvPr/>
        </p:nvSpPr>
        <p:spPr>
          <a:xfrm>
            <a:off x="11600747" y="12036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8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2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3794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7919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8" r:id="rId3"/>
    <p:sldLayoutId id="214748373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96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767" r:id="rId16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941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615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png"/><Relationship Id="rId3" Type="http://schemas.microsoft.com/office/2007/relationships/media" Target="../media/media2.m4a"/><Relationship Id="rId7" Type="http://schemas.microsoft.com/office/2007/relationships/hdphoto" Target="../media/hdphoto6.wdp"/><Relationship Id="rId12" Type="http://schemas.microsoft.com/office/2007/relationships/hdphoto" Target="../media/hdphoto7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0.png"/><Relationship Id="rId10" Type="http://schemas.openxmlformats.org/officeDocument/2006/relationships/image" Target="../media/image17.gif"/><Relationship Id="rId4" Type="http://schemas.openxmlformats.org/officeDocument/2006/relationships/audio" Target="../media/media2.m4a"/><Relationship Id="rId9" Type="http://schemas.openxmlformats.org/officeDocument/2006/relationships/image" Target="../media/image16.gif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6.wav"/><Relationship Id="rId11" Type="http://schemas.openxmlformats.org/officeDocument/2006/relationships/image" Target="../media/image6.png"/><Relationship Id="rId5" Type="http://schemas.openxmlformats.org/officeDocument/2006/relationships/audio" Target="../media/audio5.wav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6.wav"/><Relationship Id="rId11" Type="http://schemas.openxmlformats.org/officeDocument/2006/relationships/image" Target="../media/image6.png"/><Relationship Id="rId5" Type="http://schemas.openxmlformats.org/officeDocument/2006/relationships/audio" Target="../media/audio5.wav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6.wav"/><Relationship Id="rId11" Type="http://schemas.openxmlformats.org/officeDocument/2006/relationships/image" Target="../media/image6.png"/><Relationship Id="rId5" Type="http://schemas.openxmlformats.org/officeDocument/2006/relationships/audio" Target="../media/audio5.wav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737" y="157654"/>
            <a:ext cx="11676422" cy="207852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461109" y="4091"/>
            <a:ext cx="9164834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8737" y="575338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9585" y="646239"/>
            <a:ext cx="7419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5400" b="1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391234" y="338945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7999" y="157654"/>
            <a:ext cx="16519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4203022" y="2203554"/>
            <a:ext cx="6048016" cy="98251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1,2. TẬP</a:t>
            </a:r>
            <a:r>
              <a:rPr kumimoji="0" lang="en-US" sz="4400" b="0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ĐỌC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473525" y="1757593"/>
            <a:ext cx="2326796" cy="9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shade val="51000"/>
                        <a:satMod val="130000"/>
                      </a:schemeClr>
                    </a:gs>
                    <a:gs pos="80000">
                      <a:schemeClr val="accent6">
                        <a:shade val="93000"/>
                        <a:satMod val="130000"/>
                      </a:schemeClr>
                    </a:gs>
                    <a:gs pos="100000">
                      <a:schemeClr val="accent6">
                        <a:shade val="94000"/>
                        <a:satMod val="135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216122">
              <a:buClr>
                <a:srgbClr val="000000"/>
              </a:buClr>
              <a:defRPr/>
            </a:pPr>
            <a:r>
              <a:rPr lang="en-US" altLang="zh-CN" sz="266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CẢM ƠN</a:t>
            </a:r>
          </a:p>
          <a:p>
            <a:pPr algn="ctr" defTabSz="1216122">
              <a:buClr>
                <a:srgbClr val="000000"/>
              </a:buClr>
              <a:defRPr/>
            </a:pPr>
            <a:r>
              <a:rPr lang="en-US" altLang="zh-CN" sz="266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altLang="zh-CN" sz="2394" b="1" kern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0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289167" y="415369"/>
            <a:ext cx="11795118" cy="34778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endParaRPr lang="en-US" sz="2200" dirty="0">
              <a:solidFill>
                <a:srgbClr val="1C135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89167" y="3429000"/>
            <a:ext cx="118007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78F13F4-0B11-4921-9FAD-06952CA9C54B}"/>
              </a:ext>
            </a:extLst>
          </p:cNvPr>
          <p:cNvSpPr txBox="1"/>
          <p:nvPr/>
        </p:nvSpPr>
        <p:spPr>
          <a:xfrm>
            <a:off x="310610" y="498638"/>
            <a:ext cx="11636552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3B00832-7FE8-481B-909F-A546965F8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4278" y="2195767"/>
            <a:ext cx="9275702" cy="415584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7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D3D44-FDCD-411B-A0F1-E28F63404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142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0"/>
            <a:ext cx="12192000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C25D6CE-D32D-464F-929D-751DE6FDD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48" y="5219114"/>
            <a:ext cx="1534328" cy="1534328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1F82B212-3A0F-4D57-9DFC-8E6002BCC9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01" y="4914314"/>
            <a:ext cx="1683895" cy="1683895"/>
          </a:xfrm>
          <a:prstGeom prst="rect">
            <a:avLst/>
          </a:prstGeom>
        </p:spPr>
      </p:pic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64871FE4-8425-472A-A111-D3627BC6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3" y="2220039"/>
            <a:ext cx="5066675" cy="5066675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1209C93E-793A-450F-9103-8C34DC647C93}"/>
              </a:ext>
            </a:extLst>
          </p:cNvPr>
          <p:cNvSpPr/>
          <p:nvPr/>
        </p:nvSpPr>
        <p:spPr>
          <a:xfrm>
            <a:off x="6394069" y="121182"/>
            <a:ext cx="4117745" cy="15684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314B4-FE51-43D5-AFC4-13D93D31AE31}"/>
              </a:ext>
            </a:extLst>
          </p:cNvPr>
          <p:cNvSpPr txBox="1"/>
          <p:nvPr/>
        </p:nvSpPr>
        <p:spPr>
          <a:xfrm>
            <a:off x="6675120" y="459178"/>
            <a:ext cx="3563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50360A4C-A2CE-47A0-BD00-E283DFDDF826}"/>
              </a:ext>
            </a:extLst>
          </p:cNvPr>
          <p:cNvSpPr/>
          <p:nvPr/>
        </p:nvSpPr>
        <p:spPr>
          <a:xfrm>
            <a:off x="216458" y="2636890"/>
            <a:ext cx="3049974" cy="79211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967F6-D917-4363-A45F-5365D62235FB}"/>
              </a:ext>
            </a:extLst>
          </p:cNvPr>
          <p:cNvSpPr txBox="1"/>
          <p:nvPr/>
        </p:nvSpPr>
        <p:spPr>
          <a:xfrm>
            <a:off x="333307" y="2771335"/>
            <a:ext cx="281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ạ!</a:t>
            </a:r>
          </a:p>
        </p:txBody>
      </p:sp>
      <p:pic>
        <p:nvPicPr>
          <p:cNvPr id="19" name="Picture 18" descr="Diagram, schematic&#10;&#10;Description automatically generated">
            <a:extLst>
              <a:ext uri="{FF2B5EF4-FFF2-40B4-BE49-F238E27FC236}">
                <a16:creationId xmlns:a16="http://schemas.microsoft.com/office/drawing/2014/main" id="{2A97752E-3B25-468A-B131-1996FABC7E8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1932" l="10000" r="90000">
                        <a14:foregroundMark x1="53953" y1="56932" x2="48837" y2="69432"/>
                        <a14:foregroundMark x1="43721" y1="90795" x2="51512" y2="91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576" y="4790400"/>
            <a:ext cx="1041147" cy="1065360"/>
          </a:xfrm>
          <a:prstGeom prst="rect">
            <a:avLst/>
          </a:prstGeom>
        </p:spPr>
      </p:pic>
      <p:pic>
        <p:nvPicPr>
          <p:cNvPr id="21" name="Picture 20" descr="Diagram, map&#10;&#10;Description automatically generated">
            <a:extLst>
              <a:ext uri="{FF2B5EF4-FFF2-40B4-BE49-F238E27FC236}">
                <a16:creationId xmlns:a16="http://schemas.microsoft.com/office/drawing/2014/main" id="{719C12E5-85BD-402C-A554-0AD206FF09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57" r="90754">
                        <a14:foregroundMark x1="53770" y1="51574" x2="45519" y2="56574"/>
                        <a14:foregroundMark x1="45519" y1="56574" x2="57468" y2="52685"/>
                        <a14:foregroundMark x1="90754" y1="54167" x2="90754" y2="60093"/>
                        <a14:foregroundMark x1="69986" y1="51389" x2="56757" y2="50278"/>
                        <a14:foregroundMark x1="56757" y1="50278" x2="67568" y2="5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06" y="3820219"/>
            <a:ext cx="2059431" cy="316384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5706E8-BB1A-4582-AC59-600DA71A9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778" y="901867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99BE5D-F4AC-4BC7-B32A-9A24CE639C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778" y="2035469"/>
            <a:ext cx="609600" cy="609600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1209C93E-793A-450F-9103-8C34DC647C93}"/>
              </a:ext>
            </a:extLst>
          </p:cNvPr>
          <p:cNvSpPr/>
          <p:nvPr/>
        </p:nvSpPr>
        <p:spPr>
          <a:xfrm>
            <a:off x="6394069" y="1921187"/>
            <a:ext cx="4117745" cy="106921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E314B4-FE51-43D5-AFC4-13D93D31AE31}"/>
              </a:ext>
            </a:extLst>
          </p:cNvPr>
          <p:cNvSpPr txBox="1"/>
          <p:nvPr/>
        </p:nvSpPr>
        <p:spPr>
          <a:xfrm>
            <a:off x="6675120" y="2259182"/>
            <a:ext cx="3563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……..</a:t>
            </a:r>
          </a:p>
          <a:p>
            <a:pPr algn="ctr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0360A4C-A2CE-47A0-BD00-E283DFDDF826}"/>
              </a:ext>
            </a:extLst>
          </p:cNvPr>
          <p:cNvSpPr/>
          <p:nvPr/>
        </p:nvSpPr>
        <p:spPr>
          <a:xfrm>
            <a:off x="3164196" y="6245344"/>
            <a:ext cx="3049974" cy="79211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7967F6-D917-4363-A45F-5365D62235FB}"/>
              </a:ext>
            </a:extLst>
          </p:cNvPr>
          <p:cNvSpPr txBox="1"/>
          <p:nvPr/>
        </p:nvSpPr>
        <p:spPr>
          <a:xfrm>
            <a:off x="3281045" y="6379789"/>
            <a:ext cx="281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............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 animBg="1"/>
      <p:bldP spid="9" grpId="0"/>
      <p:bldP spid="15" grpId="0" animBg="1"/>
      <p:bldP spid="16" grpId="0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1577932-238F-4C39-8B1B-E1E6053E25B4}"/>
              </a:ext>
            </a:extLst>
          </p:cNvPr>
          <p:cNvSpPr txBox="1"/>
          <p:nvPr/>
        </p:nvSpPr>
        <p:spPr>
          <a:xfrm>
            <a:off x="374754" y="401692"/>
            <a:ext cx="11512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1F3896-41EB-4DDC-A4EE-7FF2A84C5FC0}"/>
              </a:ext>
            </a:extLst>
          </p:cNvPr>
          <p:cNvSpPr txBox="1"/>
          <p:nvPr/>
        </p:nvSpPr>
        <p:spPr>
          <a:xfrm>
            <a:off x="374755" y="1552525"/>
            <a:ext cx="11512446" cy="48320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Khi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Ừ,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8BF27C-A9C1-4B47-9EF3-E7385B7C1707}"/>
              </a:ext>
            </a:extLst>
          </p:cNvPr>
          <p:cNvCxnSpPr>
            <a:cxnSpLocks/>
          </p:cNvCxnSpPr>
          <p:nvPr/>
        </p:nvCxnSpPr>
        <p:spPr>
          <a:xfrm>
            <a:off x="1900895" y="3706198"/>
            <a:ext cx="9761453" cy="263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E6DA61-18CF-4B7E-848E-5D56C0A3314E}"/>
              </a:ext>
            </a:extLst>
          </p:cNvPr>
          <p:cNvCxnSpPr>
            <a:cxnSpLocks/>
          </p:cNvCxnSpPr>
          <p:nvPr/>
        </p:nvCxnSpPr>
        <p:spPr>
          <a:xfrm>
            <a:off x="737130" y="4157328"/>
            <a:ext cx="4782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494EDBA-BCE0-467A-BEBE-300EBE71D303}"/>
              </a:ext>
            </a:extLst>
          </p:cNvPr>
          <p:cNvSpPr txBox="1"/>
          <p:nvPr/>
        </p:nvSpPr>
        <p:spPr>
          <a:xfrm>
            <a:off x="462668" y="1735250"/>
            <a:ext cx="11435042" cy="1220847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D7A586-8E14-4BBB-8442-ECFEA4F44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46" y="4496604"/>
            <a:ext cx="2361396" cy="2361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577932-238F-4C39-8B1B-E1E6053E25B4}"/>
              </a:ext>
            </a:extLst>
          </p:cNvPr>
          <p:cNvSpPr txBox="1"/>
          <p:nvPr/>
        </p:nvSpPr>
        <p:spPr>
          <a:xfrm>
            <a:off x="374754" y="401692"/>
            <a:ext cx="11512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24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1888D93-46BE-4530-9EC8-09BB7923A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4" r="-2" b="-2"/>
          <a:stretch/>
        </p:blipFill>
        <p:spPr>
          <a:xfrm>
            <a:off x="6189150" y="24988"/>
            <a:ext cx="5804105" cy="3167426"/>
          </a:xfrm>
          <a:prstGeom prst="rect">
            <a:avLst/>
          </a:prstGeom>
        </p:spPr>
      </p:pic>
      <p:pic>
        <p:nvPicPr>
          <p:cNvPr id="9" name="Picture 8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3269B16-53B8-438E-A51B-5A63EAE1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r="2" b="8546"/>
          <a:stretch/>
        </p:blipFill>
        <p:spPr>
          <a:xfrm>
            <a:off x="194046" y="24988"/>
            <a:ext cx="5797883" cy="3167426"/>
          </a:xfrm>
          <a:prstGeom prst="rect">
            <a:avLst/>
          </a:prstGeom>
        </p:spPr>
      </p:pic>
      <p:pic>
        <p:nvPicPr>
          <p:cNvPr id="7" name="Picture 6" descr="A bowl of soup&#10;&#10;Description automatically generated with medium confidence">
            <a:extLst>
              <a:ext uri="{FF2B5EF4-FFF2-40B4-BE49-F238E27FC236}">
                <a16:creationId xmlns:a16="http://schemas.microsoft.com/office/drawing/2014/main" id="{511B85CB-AE10-4E89-9842-4F9EDCBC4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 r="-2" b="20603"/>
          <a:stretch/>
        </p:blipFill>
        <p:spPr>
          <a:xfrm>
            <a:off x="185383" y="3730290"/>
            <a:ext cx="5301729" cy="2548463"/>
          </a:xfrm>
          <a:prstGeom prst="rect">
            <a:avLst/>
          </a:prstGeom>
        </p:spPr>
      </p:pic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B3AD64F-6CB6-451D-A475-D44158ECF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r="2" b="10338"/>
          <a:stretch/>
        </p:blipFill>
        <p:spPr>
          <a:xfrm>
            <a:off x="6440337" y="3688401"/>
            <a:ext cx="5301729" cy="2551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EB36E-3259-4224-AB96-D491960317A4}"/>
              </a:ext>
            </a:extLst>
          </p:cNvPr>
          <p:cNvSpPr txBox="1"/>
          <p:nvPr/>
        </p:nvSpPr>
        <p:spPr>
          <a:xfrm>
            <a:off x="2321170" y="6259435"/>
            <a:ext cx="211522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AF822A-E028-4A50-91FE-FEFB733A713D}"/>
              </a:ext>
            </a:extLst>
          </p:cNvPr>
          <p:cNvSpPr txBox="1"/>
          <p:nvPr/>
        </p:nvSpPr>
        <p:spPr>
          <a:xfrm>
            <a:off x="2082019" y="3164833"/>
            <a:ext cx="211522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4102B-394E-42E1-9726-11D8E13C42C2}"/>
              </a:ext>
            </a:extLst>
          </p:cNvPr>
          <p:cNvSpPr txBox="1"/>
          <p:nvPr/>
        </p:nvSpPr>
        <p:spPr>
          <a:xfrm>
            <a:off x="8574807" y="6239599"/>
            <a:ext cx="169345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FA3988-430C-4236-BB6D-6909E3295A76}"/>
              </a:ext>
            </a:extLst>
          </p:cNvPr>
          <p:cNvSpPr txBox="1"/>
          <p:nvPr/>
        </p:nvSpPr>
        <p:spPr>
          <a:xfrm>
            <a:off x="592596" y="424798"/>
            <a:ext cx="10848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41416-1C9E-4241-9278-11E5700E18E4}"/>
              </a:ext>
            </a:extLst>
          </p:cNvPr>
          <p:cNvSpPr txBox="1"/>
          <p:nvPr/>
        </p:nvSpPr>
        <p:spPr>
          <a:xfrm>
            <a:off x="888652" y="1255120"/>
            <a:ext cx="1084891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Khi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426CB9-AE62-43B5-B2D7-C208A0A23A4C}"/>
              </a:ext>
            </a:extLst>
          </p:cNvPr>
          <p:cNvCxnSpPr>
            <a:cxnSpLocks/>
          </p:cNvCxnSpPr>
          <p:nvPr/>
        </p:nvCxnSpPr>
        <p:spPr>
          <a:xfrm>
            <a:off x="1460523" y="5156971"/>
            <a:ext cx="1027704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1A12A2-95CE-4E65-AAA5-642BFAE07F90}"/>
              </a:ext>
            </a:extLst>
          </p:cNvPr>
          <p:cNvCxnSpPr>
            <a:cxnSpLocks/>
          </p:cNvCxnSpPr>
          <p:nvPr/>
        </p:nvCxnSpPr>
        <p:spPr>
          <a:xfrm>
            <a:off x="1460523" y="4698045"/>
            <a:ext cx="76336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4CDCF9-0498-47A9-AC42-12B75E7DBF7F}"/>
              </a:ext>
            </a:extLst>
          </p:cNvPr>
          <p:cNvCxnSpPr>
            <a:cxnSpLocks/>
          </p:cNvCxnSpPr>
          <p:nvPr/>
        </p:nvCxnSpPr>
        <p:spPr>
          <a:xfrm flipV="1">
            <a:off x="1115061" y="5545394"/>
            <a:ext cx="2306565" cy="199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6362CC-E83D-4612-A8C8-02DB310B31E6}"/>
              </a:ext>
            </a:extLst>
          </p:cNvPr>
          <p:cNvCxnSpPr>
            <a:cxnSpLocks/>
          </p:cNvCxnSpPr>
          <p:nvPr/>
        </p:nvCxnSpPr>
        <p:spPr>
          <a:xfrm>
            <a:off x="1460523" y="6087212"/>
            <a:ext cx="547229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lant, wooden, green&#10;&#10;Description automatically generated">
            <a:extLst>
              <a:ext uri="{FF2B5EF4-FFF2-40B4-BE49-F238E27FC236}">
                <a16:creationId xmlns:a16="http://schemas.microsoft.com/office/drawing/2014/main" id="{4D6A5786-21E2-4CDB-8895-2E7ED5AB6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17" y="1955904"/>
            <a:ext cx="4419287" cy="2946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20113F-8553-4EF2-9F3C-BFC8641601BE}"/>
              </a:ext>
            </a:extLst>
          </p:cNvPr>
          <p:cNvSpPr txBox="1"/>
          <p:nvPr/>
        </p:nvSpPr>
        <p:spPr>
          <a:xfrm>
            <a:off x="5811444" y="1857425"/>
            <a:ext cx="5527139" cy="294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hấp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nhầm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lẩm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nhẩm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A3988-430C-4236-BB6D-6909E3295A76}"/>
              </a:ext>
            </a:extLst>
          </p:cNvPr>
          <p:cNvSpPr txBox="1"/>
          <p:nvPr/>
        </p:nvSpPr>
        <p:spPr>
          <a:xfrm>
            <a:off x="592596" y="424798"/>
            <a:ext cx="10848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37595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C41C4F9-3196-4CFC-BF74-A8EC3C7CFE4E}"/>
              </a:ext>
            </a:extLst>
          </p:cNvPr>
          <p:cNvSpPr txBox="1"/>
          <p:nvPr/>
        </p:nvSpPr>
        <p:spPr>
          <a:xfrm>
            <a:off x="435793" y="410049"/>
            <a:ext cx="11172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4. 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bè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khoe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A69600-2C59-4E75-9E54-4966DEEB8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460" y="2046392"/>
            <a:ext cx="10039079" cy="449786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70BF5065-F4CE-4D26-8DAD-17B4D31B064E}"/>
              </a:ext>
            </a:extLst>
          </p:cNvPr>
          <p:cNvSpPr/>
          <p:nvPr/>
        </p:nvSpPr>
        <p:spPr>
          <a:xfrm rot="168100">
            <a:off x="7357285" y="2075666"/>
            <a:ext cx="4225629" cy="1129401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6873E2-5719-4BC6-B34C-CFAD20A888F1}"/>
              </a:ext>
            </a:extLst>
          </p:cNvPr>
          <p:cNvSpPr txBox="1"/>
          <p:nvPr/>
        </p:nvSpPr>
        <p:spPr>
          <a:xfrm>
            <a:off x="7749915" y="2308294"/>
            <a:ext cx="36224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3833629" y="2926653"/>
            <a:ext cx="3506592" cy="642608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4007150" y="2936339"/>
            <a:ext cx="3068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0085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2" y="9378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13568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28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 Box 133"/>
          <p:cNvSpPr txBox="1">
            <a:spLocks noChangeArrowheads="1"/>
          </p:cNvSpPr>
          <p:nvPr/>
        </p:nvSpPr>
        <p:spPr bwMode="auto">
          <a:xfrm>
            <a:off x="3585028" y="1771880"/>
            <a:ext cx="47281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Sự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tích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cây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thì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là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(46)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5107681" y="1085467"/>
            <a:ext cx="3467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4305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765060" y="416580"/>
            <a:ext cx="8743768" cy="2114791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DA34A-6DE0-43C3-9374-7489A7D47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83" y="2904607"/>
            <a:ext cx="5326578" cy="36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289167" y="415369"/>
            <a:ext cx="11795118" cy="34778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endParaRPr lang="en-US" sz="2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89167" y="3429000"/>
            <a:ext cx="118007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Khi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89" y="4068707"/>
            <a:ext cx="1649302" cy="24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91" y="4153784"/>
            <a:ext cx="1407219" cy="240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129017" y="715617"/>
            <a:ext cx="8759700" cy="2713383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THEO </a:t>
            </a:r>
          </a:p>
          <a:p>
            <a:pPr algn="ctr"/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b="1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30974" y="240589"/>
            <a:ext cx="9782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Đóng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vai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cây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thì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đề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nghị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7353" y="141440"/>
            <a:ext cx="766613" cy="673419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+mj-lt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C30BEDA-ED55-4386-A6B4-AABF997C6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056" y="2554004"/>
            <a:ext cx="9411254" cy="39957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>
            <a:off x="1123170" y="1112520"/>
            <a:ext cx="7075950" cy="1581927"/>
          </a:xfrm>
          <a:prstGeom prst="cloudCallout">
            <a:avLst>
              <a:gd name="adj1" fmla="val -18943"/>
              <a:gd name="adj2" fmla="val 92787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52AD95-F641-4F07-99D5-86DFFFEBC64D}"/>
              </a:ext>
            </a:extLst>
          </p:cNvPr>
          <p:cNvSpPr txBox="1"/>
          <p:nvPr/>
        </p:nvSpPr>
        <p:spPr>
          <a:xfrm>
            <a:off x="1587320" y="1402375"/>
            <a:ext cx="6444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13056" y="179965"/>
            <a:ext cx="994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Cùng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đề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nghị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chơi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chơi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5218" y="161441"/>
            <a:ext cx="907838" cy="781878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Arial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78CA223-ECDB-4ED6-A244-879227B8B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4150298" y="1833874"/>
            <a:ext cx="4095928" cy="502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2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D175DA5-6478-48B7-B779-24D03D09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2" y="881602"/>
            <a:ext cx="10673976" cy="83257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1825930" y="1612669"/>
            <a:ext cx="86485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98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607714"/>
            <a:ext cx="11134844" cy="441571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khảnh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89548" y="281503"/>
            <a:ext cx="5933209" cy="132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495" y="20751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8798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7377A-4129-453A-B56E-9663AFECC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394" y="2183575"/>
            <a:ext cx="8610599" cy="1140922"/>
          </a:xfrm>
        </p:spPr>
        <p:txBody>
          <a:bodyPr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+mn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2394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11939566" y="36289"/>
            <a:ext cx="243355" cy="671632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1795" kern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9671" y="47879"/>
            <a:ext cx="243355" cy="671632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1795" kern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9671" y="6445854"/>
            <a:ext cx="12167248" cy="42303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1795" kern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5081" y="-18833"/>
            <a:ext cx="12161838" cy="3345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1795" kern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1" b="21242"/>
          <a:stretch>
            <a:fillRect/>
          </a:stretch>
        </p:blipFill>
        <p:spPr bwMode="auto">
          <a:xfrm>
            <a:off x="0" y="771068"/>
            <a:ext cx="12390445" cy="56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20"/>
          <a:stretch>
            <a:fillRect/>
          </a:stretch>
        </p:blipFill>
        <p:spPr bwMode="auto">
          <a:xfrm>
            <a:off x="-100597" y="-78282"/>
            <a:ext cx="12390446" cy="9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539043" y="771068"/>
            <a:ext cx="1556958" cy="1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29 Imagen"/>
          <p:cNvPicPr>
            <a:picLocks noChangeAspect="1"/>
          </p:cNvPicPr>
          <p:nvPr/>
        </p:nvPicPr>
        <p:blipFill rotWithShape="1">
          <a:blip r:embed="rId8"/>
          <a:srcRect b="31271"/>
          <a:stretch>
            <a:fillRect/>
          </a:stretch>
        </p:blipFill>
        <p:spPr bwMode="auto">
          <a:xfrm flipH="1">
            <a:off x="2145360" y="4021109"/>
            <a:ext cx="2664373" cy="164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" descr="http://image.shutterstock.com/display_pic_with_logo/437/125468420/stock-vector-text-illustration-of-a-pirate-ship-on-the-water-12546842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2" b="95580" l="0" r="1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5" t="72643" r="-462" b="4329"/>
          <a:stretch>
            <a:fillRect/>
          </a:stretch>
        </p:blipFill>
        <p:spPr bwMode="auto">
          <a:xfrm>
            <a:off x="2322179" y="5467779"/>
            <a:ext cx="3271015" cy="33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16" y="771298"/>
            <a:ext cx="660234" cy="70129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5"/>
          <a:stretch>
            <a:fillRect/>
          </a:stretch>
        </p:blipFill>
        <p:spPr bwMode="auto">
          <a:xfrm>
            <a:off x="-86379" y="5881354"/>
            <a:ext cx="12376228" cy="10478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43400" y="5467777"/>
            <a:ext cx="5231931" cy="648117"/>
          </a:xfrm>
          <a:prstGeom prst="roundRect">
            <a:avLst>
              <a:gd name="adj" fmla="val 34218"/>
            </a:avLst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defTabSz="912091">
              <a:defRPr/>
            </a:pPr>
            <a:endParaRPr lang="es-ES" sz="2793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487" y="1921028"/>
            <a:ext cx="1263691" cy="159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4246D2-E620-4973-BA49-591CEBEF1164}"/>
              </a:ext>
            </a:extLst>
          </p:cNvPr>
          <p:cNvSpPr txBox="1"/>
          <p:nvPr/>
        </p:nvSpPr>
        <p:spPr>
          <a:xfrm>
            <a:off x="685630" y="583335"/>
            <a:ext cx="3900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lgerian" panose="04020705040A02060702" pitchFamily="82" charset="0"/>
                <a:cs typeface="Arial"/>
                <a:sym typeface="Arial"/>
              </a:rPr>
              <a:t>TRÒ CHƠI </a:t>
            </a:r>
          </a:p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lgerian" panose="04020705040A02060702" pitchFamily="82" charset="0"/>
                <a:cs typeface="Arial"/>
                <a:sym typeface="Arial"/>
              </a:rPr>
              <a:t>GIẢI CỨU PETER</a:t>
            </a:r>
          </a:p>
        </p:txBody>
      </p:sp>
    </p:spTree>
    <p:extLst>
      <p:ext uri="{BB962C8B-B14F-4D97-AF65-F5344CB8AC3E}">
        <p14:creationId xmlns:p14="http://schemas.microsoft.com/office/powerpoint/2010/main" val="206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iratas.wav"/>
          </p:stSnd>
        </p:sndAc>
      </p:transition>
    </mc:Choice>
    <mc:Fallback xmlns="">
      <p:transition spd="med">
        <p:fade/>
        <p:sndAc>
          <p:stSnd>
            <p:snd r:embed="rId15" name="pirata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8647" y="3753838"/>
            <a:ext cx="3271015" cy="2664373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781958" y="2293703"/>
            <a:ext cx="2956138" cy="88787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n-US" altLang="es-ES" sz="2800" b="1" kern="0" dirty="0" err="1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</a:t>
            </a:r>
            <a:r>
              <a:rPr lang="en-US" altLang="es-ES" sz="2800" b="1" kern="0" dirty="0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s-ES" sz="2800" b="1" kern="0" dirty="0" err="1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sấu</a:t>
            </a:r>
            <a:endParaRPr lang="en-US" altLang="es-ES" sz="2800" b="1" kern="0" dirty="0">
              <a:solidFill>
                <a:srgbClr val="1C135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5 Nube"/>
          <p:cNvSpPr/>
          <p:nvPr/>
        </p:nvSpPr>
        <p:spPr>
          <a:xfrm>
            <a:off x="506924" y="1218076"/>
            <a:ext cx="3686584" cy="85702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2800" b="1" kern="0" dirty="0" err="1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Khủng</a:t>
            </a:r>
            <a:r>
              <a:rPr lang="es-ES_tradnl" sz="2800" b="1" kern="0" dirty="0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ES_tradnl" sz="2800" b="1" kern="0" dirty="0" err="1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long</a:t>
            </a:r>
            <a:endParaRPr lang="es-ES" sz="2800" b="1" kern="0" dirty="0">
              <a:solidFill>
                <a:srgbClr val="1C135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69582" y="898480"/>
            <a:ext cx="1556958" cy="1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4176" y="1444413"/>
            <a:ext cx="491696" cy="287207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16" y="771298"/>
            <a:ext cx="660234" cy="70129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916103" y="163206"/>
            <a:ext cx="4597113" cy="919401"/>
          </a:xfrm>
          <a:prstGeom prst="wedgeRoundRectCallout">
            <a:avLst>
              <a:gd name="adj1" fmla="val 52396"/>
              <a:gd name="adj2" fmla="val 144196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2091">
              <a:defRPr/>
            </a:pP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đáp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án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đúng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cứu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Peter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nhé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!</a:t>
            </a:r>
            <a:endParaRPr lang="es-ES" sz="2400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487" y="1921028"/>
            <a:ext cx="1263691" cy="159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805549" y="5541863"/>
            <a:ext cx="7466017" cy="1175058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2793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1346" y="5917212"/>
            <a:ext cx="667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Loài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vật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tuyệt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chủng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10488860" y="5110884"/>
            <a:ext cx="1197717" cy="86195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1795" b="1" kern="0" dirty="0">
                <a:solidFill>
                  <a:prstClr val="white"/>
                </a:solidFill>
                <a:latin typeface="Calibri"/>
                <a:sym typeface="Arial"/>
              </a:rPr>
              <a:t>TIẾP</a:t>
            </a:r>
            <a:endParaRPr lang="es-ES" sz="1795" b="1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1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00378 0.31598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8647" y="3753838"/>
            <a:ext cx="3271015" cy="2664373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450633" y="2494840"/>
            <a:ext cx="3562304" cy="1029810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n-US" altLang="es-ES" sz="32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chậm</a:t>
            </a:r>
            <a:r>
              <a:rPr lang="en-US" altLang="es-ES" sz="3200" b="1" kern="0" dirty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 </a:t>
            </a:r>
            <a:r>
              <a:rPr lang="en-US" altLang="es-ES" sz="32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chạp</a:t>
            </a:r>
            <a:endParaRPr lang="en-US" altLang="es-ES" sz="3200" b="1" kern="0" dirty="0">
              <a:solidFill>
                <a:srgbClr val="1C1351"/>
              </a:solidFill>
              <a:latin typeface="Arial"/>
              <a:cs typeface="Aharoni" panose="02010803020104030203" pitchFamily="2" charset="-79"/>
              <a:sym typeface="Arial"/>
            </a:endParaRPr>
          </a:p>
        </p:txBody>
      </p:sp>
      <p:sp>
        <p:nvSpPr>
          <p:cNvPr id="6" name="5 Nube"/>
          <p:cNvSpPr/>
          <p:nvPr/>
        </p:nvSpPr>
        <p:spPr>
          <a:xfrm>
            <a:off x="957943" y="1065263"/>
            <a:ext cx="3207612" cy="639823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32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tai</a:t>
            </a:r>
            <a:r>
              <a:rPr lang="es-ES_tradnl" sz="3200" b="1" kern="0" dirty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 </a:t>
            </a:r>
            <a:r>
              <a:rPr lang="es-ES_tradnl" sz="32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thính</a:t>
            </a:r>
            <a:endParaRPr lang="es-ES" sz="3200" b="1" kern="0" dirty="0">
              <a:solidFill>
                <a:srgbClr val="1C1351"/>
              </a:solidFill>
              <a:latin typeface="Arial"/>
              <a:cs typeface="Aharoni" panose="02010803020104030203" pitchFamily="2" charset="-79"/>
              <a:sym typeface="Arial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10403886" y="4936553"/>
            <a:ext cx="1197717" cy="86195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1795" b="1" kern="0" dirty="0">
                <a:solidFill>
                  <a:prstClr val="white"/>
                </a:solidFill>
                <a:latin typeface="Arial"/>
                <a:sym typeface="Arial"/>
              </a:rPr>
              <a:t>TIẾP</a:t>
            </a:r>
            <a:endParaRPr lang="es-ES" sz="1795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7177" y="818364"/>
            <a:ext cx="1556958" cy="1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4176" y="1444413"/>
            <a:ext cx="491696" cy="287207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Arial"/>
                <a:sym typeface="Arial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16" y="771298"/>
            <a:ext cx="660234" cy="70129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487" y="1921028"/>
            <a:ext cx="1263691" cy="159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3252277" y="5749457"/>
            <a:ext cx="7303064" cy="967240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2793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999160" y="5985823"/>
            <a:ext cx="768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091">
              <a:defRPr/>
            </a:pP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Đâu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đặc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khủng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long?</a:t>
            </a:r>
            <a:endParaRPr lang="es-E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9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51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8647" y="3753838"/>
            <a:ext cx="3271015" cy="2664373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634281" y="1062841"/>
            <a:ext cx="3459896" cy="923310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" altLang="es-ES" sz="28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tai</a:t>
            </a:r>
            <a:r>
              <a:rPr lang="es-ES" altLang="es-ES" sz="2800" b="1" kern="0" dirty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 </a:t>
            </a:r>
            <a:r>
              <a:rPr lang="es-ES" altLang="es-ES" sz="28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nạn</a:t>
            </a:r>
            <a:endParaRPr lang="en-US" altLang="es-ES" sz="2800" b="1" kern="0" dirty="0" err="1">
              <a:solidFill>
                <a:srgbClr val="1C1351"/>
              </a:solidFill>
              <a:latin typeface="Arial"/>
              <a:cs typeface="Aharoni" panose="02010803020104030203" pitchFamily="2" charset="-79"/>
              <a:sym typeface="Arial"/>
            </a:endParaRPr>
          </a:p>
        </p:txBody>
      </p:sp>
      <p:sp>
        <p:nvSpPr>
          <p:cNvPr id="6" name="5 Nube"/>
          <p:cNvSpPr/>
          <p:nvPr/>
        </p:nvSpPr>
        <p:spPr>
          <a:xfrm>
            <a:off x="711201" y="2358954"/>
            <a:ext cx="3635976" cy="732589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" sz="28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tuyệt</a:t>
            </a:r>
            <a:r>
              <a:rPr lang="es-ES" sz="2800" b="1" kern="0" dirty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 </a:t>
            </a:r>
            <a:r>
              <a:rPr lang="es-ES" sz="28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chủng</a:t>
            </a:r>
            <a:endParaRPr lang="es-ES" sz="2800" b="1" kern="0" dirty="0">
              <a:solidFill>
                <a:srgbClr val="1C1351"/>
              </a:solidFill>
              <a:latin typeface="Arial"/>
              <a:cs typeface="Aharoni" panose="02010803020104030203" pitchFamily="2" charset="-79"/>
              <a:sym typeface="Arial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84686" y="5177600"/>
            <a:ext cx="1197717" cy="86195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1795" b="1" kern="0" dirty="0">
                <a:solidFill>
                  <a:prstClr val="white"/>
                </a:solidFill>
                <a:latin typeface="Arial"/>
                <a:sym typeface="Arial"/>
              </a:rPr>
              <a:t>TIẾP</a:t>
            </a:r>
            <a:endParaRPr lang="es-ES" sz="1795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7177" y="818364"/>
            <a:ext cx="1556958" cy="1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4176" y="1444413"/>
            <a:ext cx="491696" cy="287207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Arial"/>
                <a:sym typeface="Arial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16" y="771298"/>
            <a:ext cx="660234" cy="70129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487" y="1921028"/>
            <a:ext cx="1263691" cy="159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1324398" y="6051281"/>
            <a:ext cx="9543204" cy="773650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Một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loài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vật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mất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hẳn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nòi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giống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nghĩa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là</a:t>
            </a:r>
            <a:endParaRPr lang="es-ES" sz="2793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19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6532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nosaur Pattern by Slidesgo">
  <a:themeElements>
    <a:clrScheme name="Simple Light">
      <a:dk1>
        <a:srgbClr val="003642"/>
      </a:dk1>
      <a:lt1>
        <a:srgbClr val="FFFCD6"/>
      </a:lt1>
      <a:dk2>
        <a:srgbClr val="FA8E1E"/>
      </a:dk2>
      <a:lt2>
        <a:srgbClr val="9CD64E"/>
      </a:lt2>
      <a:accent1>
        <a:srgbClr val="00B4D9"/>
      </a:accent1>
      <a:accent2>
        <a:srgbClr val="FAE746"/>
      </a:accent2>
      <a:accent3>
        <a:srgbClr val="FA8E1E"/>
      </a:accent3>
      <a:accent4>
        <a:srgbClr val="428214"/>
      </a:accent4>
      <a:accent5>
        <a:srgbClr val="FFFFFF"/>
      </a:accent5>
      <a:accent6>
        <a:srgbClr val="8A70AB"/>
      </a:accent6>
      <a:hlink>
        <a:srgbClr val="0036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1280</Words>
  <Application>Microsoft Office PowerPoint</Application>
  <PresentationFormat>Widescreen</PresentationFormat>
  <Paragraphs>109</Paragraphs>
  <Slides>25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Algerian</vt:lpstr>
      <vt:lpstr>Arial</vt:lpstr>
      <vt:lpstr>Calibri</vt:lpstr>
      <vt:lpstr>Calibri Light</vt:lpstr>
      <vt:lpstr>Chewy</vt:lpstr>
      <vt:lpstr>Comfortaa</vt:lpstr>
      <vt:lpstr>Delius Unicase</vt:lpstr>
      <vt:lpstr>HP001 4 hàng</vt:lpstr>
      <vt:lpstr>Livvic</vt:lpstr>
      <vt:lpstr>Londrina Solid</vt:lpstr>
      <vt:lpstr>Roboto Condensed</vt:lpstr>
      <vt:lpstr>Roboto Condensed Light</vt:lpstr>
      <vt:lpstr>Office Theme</vt:lpstr>
      <vt:lpstr>Response to Intervention: The Alphabet by Slidesgo</vt:lpstr>
      <vt:lpstr>Dinosaur Pattern by Slidesgo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143</cp:revision>
  <dcterms:created xsi:type="dcterms:W3CDTF">2021-06-18T23:20:35Z</dcterms:created>
  <dcterms:modified xsi:type="dcterms:W3CDTF">2022-03-03T03:39:29Z</dcterms:modified>
</cp:coreProperties>
</file>