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5" r:id="rId2"/>
    <p:sldMasterId id="2147483678" r:id="rId3"/>
  </p:sldMasterIdLst>
  <p:notesMasterIdLst>
    <p:notesMasterId r:id="rId18"/>
  </p:notesMasterIdLst>
  <p:sldIdLst>
    <p:sldId id="377" r:id="rId4"/>
    <p:sldId id="371" r:id="rId5"/>
    <p:sldId id="372" r:id="rId6"/>
    <p:sldId id="326" r:id="rId7"/>
    <p:sldId id="373" r:id="rId8"/>
    <p:sldId id="374" r:id="rId9"/>
    <p:sldId id="338" r:id="rId10"/>
    <p:sldId id="375" r:id="rId11"/>
    <p:sldId id="363" r:id="rId12"/>
    <p:sldId id="367" r:id="rId13"/>
    <p:sldId id="304" r:id="rId14"/>
    <p:sldId id="306" r:id="rId15"/>
    <p:sldId id="366" r:id="rId16"/>
    <p:sldId id="351" r:id="rId17"/>
  </p:sldIdLst>
  <p:sldSz cx="12192000" cy="6858000"/>
  <p:notesSz cx="6858000" cy="91440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1B6B"/>
    <a:srgbClr val="F94973"/>
    <a:srgbClr val="800080"/>
    <a:srgbClr val="96B0DE"/>
    <a:srgbClr val="9900CC"/>
    <a:srgbClr val="660066"/>
    <a:srgbClr val="990099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36" autoAdjust="0"/>
    <p:restoredTop sz="94660"/>
  </p:normalViewPr>
  <p:slideViewPr>
    <p:cSldViewPr snapToGrid="0">
      <p:cViewPr varScale="1">
        <p:scale>
          <a:sx n="69" d="100"/>
          <a:sy n="69" d="100"/>
        </p:scale>
        <p:origin x="-72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tags" Target="tags/tag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E70FA0-7E9D-4DF5-8BA2-769A1CDE4D5C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BBF565-3BDB-4351-92F1-64D96A3BA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762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2016/4/15 Friday</a:t>
            </a:r>
          </a:p>
        </p:txBody>
      </p:sp>
      <p:sp>
        <p:nvSpPr>
          <p:cNvPr id="9" name="Rectangle 7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‹#›</a:t>
            </a:r>
          </a:p>
        </p:txBody>
      </p:sp>
      <p:sp>
        <p:nvSpPr>
          <p:cNvPr id="4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/>
          </a:p>
        </p:txBody>
      </p:sp>
      <p:sp>
        <p:nvSpPr>
          <p:cNvPr id="37891" name="Text Box 4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21782291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BBF565-3BDB-4351-92F1-64D96A3BA52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6489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GVHD</a:t>
            </a:r>
            <a:r>
              <a:rPr lang="en-US" baseline="0"/>
              <a:t> HS trình bày cân đối, đừng nên quá máy móc việc bắt HS phải lùi mấy ô mấy ô. Điểu này sẽ tạo nên sự cứng nhắc cho HS trong cuộc sống.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27638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GVHD</a:t>
            </a:r>
            <a:r>
              <a:rPr lang="en-US" baseline="0"/>
              <a:t> HS trình bày cân đối, đừng nên quá máy móc việc bắt HS phải lùi mấy ô mấy ô. Điểu này sẽ tạo nên sự cứng nhắc cho HS trong cuộc sống.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30139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44632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40EC9F8-578E-4855-919D-E1F275EFC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5620E47-13D4-4B4F-B642-E41B177FB4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11E09A6-F30C-457A-8AEE-03DBB4D7F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6894D4A-B86E-4F07-836F-E86273E1C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9D2EAFC-063A-4ED6-920E-2972E2BCC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862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2C24329-9B8A-4501-96EA-AA7C1D770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391CE156-68D6-4690-BC06-5E2E379142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6361E2E-97F6-4018-B857-26F84F14DE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B5D6785-44DC-42D7-BCD6-524CACBE0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9972726-0C9A-4E75-AB3E-BB6EBE9B3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DA43B05-A495-4AEE-9298-F71CFC054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273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B400CC2-B966-4307-BD82-C34138F35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352BD5C-D6CC-4F87-B22E-BCD92B6170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1F498E5-2628-494E-A118-5D1D103C0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2D40028-E6CC-4273-9C6E-950317B3B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DA47C02-DD64-4A83-BA70-30DC46D9E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6320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69E69D03-6A89-415E-AB6D-85472A7FF3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33D797D-6CAD-4F70-9175-B3D0C2B953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8282EFC-DDE3-4D73-A5A6-04F81979C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1FFF956-B9DD-4E3A-93B7-60249F80C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1B553F7-3AFA-408E-84DD-7477FC100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6396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07234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8865081"/>
      </p:ext>
    </p:extLst>
  </p:cSld>
  <p:clrMapOvr>
    <a:masterClrMapping/>
  </p:clrMapOvr>
  <p:transition spd="slow" advClick="0" advTm="0">
    <p:randomBar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70D28F20-4900-0903-11A9-70353157D071}"/>
              </a:ext>
            </a:extLst>
          </p:cNvPr>
          <p:cNvGrpSpPr/>
          <p:nvPr userDrawn="1"/>
        </p:nvGrpSpPr>
        <p:grpSpPr>
          <a:xfrm>
            <a:off x="0" y="5949574"/>
            <a:ext cx="12192000" cy="908426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="" xmlns:a16="http://schemas.microsoft.com/office/drawing/2014/main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142903B-1DFB-3542-4486-AACBE79360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4690" r="65687"/>
          <a:stretch/>
        </p:blipFill>
        <p:spPr>
          <a:xfrm>
            <a:off x="8869680" y="1"/>
            <a:ext cx="3322320" cy="87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4680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2395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6451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2626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572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BC30C76-38BD-4094-A5D9-21222D68F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4D683D2-838B-47F6-A677-52756A3CB4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16FA2B0-137D-4FC4-A779-972246B8B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C7A32B3-B539-467D-AAE2-A0C607276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3C98138-68BA-45F9-B401-9F455A43B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9281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8796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6848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992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7939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9296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6397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5824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5034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1632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204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DBEAC21-202B-48DC-A716-F8D9AC8A0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F7D43B4-09C9-49E4-93D0-0F1590A272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81F8FF1-7931-4A02-A974-2A814ABA6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0BAFF9C-8789-47BD-82E1-FFC2B5909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12D53C4-A555-4CAD-87ED-07B4593F2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087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0684" y="1600202"/>
            <a:ext cx="71945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08433" y="1600202"/>
            <a:ext cx="719666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1881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7914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84498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71267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53784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00624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427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58084" y="274640"/>
            <a:ext cx="364701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684" y="274640"/>
            <a:ext cx="107442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19411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solidFill>
          <a:schemeClr val="dk2"/>
        </a:solidFill>
        <a:effectLst/>
      </p:bgPr>
    </p:bg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8372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67E26D-43F5-49A1-8F80-661B73465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A3B6F35-ED23-413E-91E5-F8CA661C82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0D62D40-6BB7-4A48-B116-971A5566A1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47B9EF9-7EC7-4C6D-828A-5EA133378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7F3E809-7F71-4181-BD4D-71D405390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94DB06E-A726-409A-BFD4-F228F93C9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717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FCB9B3E-EBA9-4700-91F7-F2BB4D371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8F915A6-5D3F-496F-BB9B-D4BE5EF6A5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91E1C33-8BEB-4A7C-88D4-BAE24BCAFF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6CD2EE0-6BB1-43C0-AC7C-6F9CCB6056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432E0E66-7898-4A55-BA0E-E399E3C92D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23403141-DDF4-4236-94EB-D89D5730D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89E4A413-1A2E-495D-BB40-B3AB62C7C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875F2170-A284-4F37-A607-9776A8A29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931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EBE696-04A0-4974-9F57-D042F1DAF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3BF76B1-85F9-44E7-916A-7262E949A4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0AE23E9-5EF6-4E30-B916-D41DF85C7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1E0B4A6-61EB-4998-81C8-72D9E493E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674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778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24FBC58-3A4E-4E7D-A386-71D0AC149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5832689-A4CA-4D1E-9B83-21C40880B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724FD1E-C1CA-439D-9369-F55D49561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24B936C-F93F-4E54-A704-B1FF5DE6D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F679D6DD-B1B3-4378-96D3-14AAD57BBA82}"/>
              </a:ext>
            </a:extLst>
          </p:cNvPr>
          <p:cNvSpPr/>
          <p:nvPr userDrawn="1"/>
        </p:nvSpPr>
        <p:spPr>
          <a:xfrm>
            <a:off x="0" y="0"/>
            <a:ext cx="12192000" cy="365125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4ED5608-87F5-4884-B3F3-DDCF00C1312B}"/>
              </a:ext>
            </a:extLst>
          </p:cNvPr>
          <p:cNvSpPr/>
          <p:nvPr userDrawn="1"/>
        </p:nvSpPr>
        <p:spPr>
          <a:xfrm>
            <a:off x="0" y="6721475"/>
            <a:ext cx="12192000" cy="12689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733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3D80871-AD0B-4472-94E1-1C1940498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C214EF2-E00D-4F97-9DA1-3CE653B766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299C4C0-1287-4184-A245-21472BF3DB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CEC8BBF-C360-427B-B316-81417EBCC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8DA0EC8-9131-41A1-841D-1544D2209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CF74860-E199-40FD-8C02-0A15BF8CD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955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706BB75-221E-47B9-AFFE-67AECDD79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73F42EC-076F-4609-B5BB-2D7356671D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B6DA5A7-6FFC-4736-BA97-BABF2E91A8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E06E7D-B7B3-405A-8309-609E60E51D6C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2F0DFC7-7A5A-4184-B4DB-E0CF8CC30E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A4F323A-6957-4EAD-A400-7478B0891A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469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2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722" r:id="rId14"/>
    <p:sldLayoutId id="214748372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8F2A3-D581-48CC-BEE3-0982EB8DB330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362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78667-E865-4580-9C06-63F58C228D54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449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:a16="http://schemas.microsoft.com/office/drawing/2014/main" xmlns="" id="{8323581E-9856-ACB1-55AC-0DD27AA1F194}"/>
              </a:ext>
            </a:extLst>
          </p:cNvPr>
          <p:cNvGrpSpPr/>
          <p:nvPr/>
        </p:nvGrpSpPr>
        <p:grpSpPr>
          <a:xfrm>
            <a:off x="2946408" y="2448218"/>
            <a:ext cx="5726537" cy="1305312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:a16="http://schemas.microsoft.com/office/drawing/2014/main" xmlns="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:a16="http://schemas.microsoft.com/office/drawing/2014/main" xmlns="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:a16="http://schemas.microsoft.com/office/drawing/2014/main" xmlns="" id="{0C945CCD-B735-91CA-F486-32899F0965E0}"/>
              </a:ext>
            </a:extLst>
          </p:cNvPr>
          <p:cNvGrpSpPr/>
          <p:nvPr/>
        </p:nvGrpSpPr>
        <p:grpSpPr>
          <a:xfrm>
            <a:off x="0" y="-53065"/>
            <a:ext cx="12192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:a16="http://schemas.microsoft.com/office/drawing/2014/main" xmlns="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:a16="http://schemas.microsoft.com/office/drawing/2014/main" xmlns="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:a16="http://schemas.microsoft.com/office/drawing/2014/main" xmlns="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xmlns="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408" y="4953009"/>
            <a:ext cx="9439745" cy="2066177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030" y="4165379"/>
            <a:ext cx="2638084" cy="269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:a16="http://schemas.microsoft.com/office/drawing/2014/main" xmlns="" id="{5A8348B3-CB2D-E2EF-972D-EB623E0AF026}"/>
              </a:ext>
            </a:extLst>
          </p:cNvPr>
          <p:cNvSpPr txBox="1"/>
          <p:nvPr/>
        </p:nvSpPr>
        <p:spPr>
          <a:xfrm>
            <a:off x="3435929" y="2768514"/>
            <a:ext cx="5292436" cy="663876"/>
          </a:xfrm>
          <a:prstGeom prst="rect">
            <a:avLst/>
          </a:prstGeom>
          <a:noFill/>
        </p:spPr>
        <p:txBody>
          <a:bodyPr wrap="square" lIns="108816" tIns="54408" rIns="108816" bIns="54408" rtlCol="0">
            <a:spAutoFit/>
          </a:bodyPr>
          <a:lstStyle/>
          <a:p>
            <a:r>
              <a:rPr lang="en-US" sz="3600" b="1" noProof="1" smtClean="0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Viết: </a:t>
            </a:r>
            <a:r>
              <a:rPr lang="en-US" sz="3600" b="1" noProof="1" smtClean="0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Bờ tre đón khách</a:t>
            </a:r>
            <a:endParaRPr lang="en-US" sz="3600" b="1" noProof="1">
              <a:latin typeface="Times New Roman" pitchFamily="18" charset="0"/>
              <a:ea typeface="Helvetica-Narrow" pitchFamily="34" charset="0"/>
              <a:cs typeface="Times New Roman" pitchFamily="18" charset="0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="" xmlns:a16="http://schemas.microsoft.com/office/drawing/2014/main" id="{6DC882CD-F5C9-CB7F-C1D8-8794B4476DB3}"/>
              </a:ext>
            </a:extLst>
          </p:cNvPr>
          <p:cNvSpPr txBox="1"/>
          <p:nvPr/>
        </p:nvSpPr>
        <p:spPr>
          <a:xfrm>
            <a:off x="159936" y="-18954"/>
            <a:ext cx="12032064" cy="1584641"/>
          </a:xfrm>
          <a:prstGeom prst="rect">
            <a:avLst/>
          </a:prstGeom>
          <a:noFill/>
        </p:spPr>
        <p:txBody>
          <a:bodyPr wrap="square" lIns="108816" tIns="54408" rIns="108816" bIns="54408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45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endParaRPr lang="en-US" altLang="en-US" sz="45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3057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646145" y="0"/>
            <a:ext cx="11139426" cy="6858000"/>
            <a:chOff x="631064" y="0"/>
            <a:chExt cx="10921286" cy="6858000"/>
          </a:xfrm>
        </p:grpSpPr>
        <p:pic>
          <p:nvPicPr>
            <p:cNvPr id="7" name="Picture 2" descr="E:\DT\Phần mềm\LuyenChuTieuHoc-2.8 (1)\LuyenChuTieuHoc-2.8\LuyenChuTieuHoc\Ảnh dòng kẻ sẵn cho môn toán\Dòng kẻ đen - 11 dòng - 15 ô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526"/>
            <a:stretch/>
          </p:blipFill>
          <p:spPr bwMode="auto">
            <a:xfrm>
              <a:off x="631064" y="0"/>
              <a:ext cx="10921286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1" name="Straight Connector 10"/>
            <p:cNvCxnSpPr/>
            <p:nvPr/>
          </p:nvCxnSpPr>
          <p:spPr>
            <a:xfrm>
              <a:off x="631064" y="1"/>
              <a:ext cx="0" cy="685799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2595736" y="772191"/>
            <a:ext cx="10464444" cy="834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spcAft>
                <a:spcPts val="750"/>
              </a:spcAft>
              <a:defRPr/>
            </a:pPr>
            <a:endParaRPr lang="en-US" altLang="en-US" sz="3800" b="1" i="1" dirty="0">
              <a:solidFill>
                <a:srgbClr val="800080"/>
              </a:solidFill>
              <a:latin typeface="HP001 4 hàng" pitchFamily="34" charset="0"/>
            </a:endParaRPr>
          </a:p>
          <a:p>
            <a:pPr>
              <a:spcAft>
                <a:spcPts val="750"/>
              </a:spcAft>
              <a:defRPr/>
            </a:pPr>
            <a:r>
              <a:rPr lang="en-US" altLang="en-US" sz="3800" b="1" dirty="0">
                <a:solidFill>
                  <a:srgbClr val="800080"/>
                </a:solidFill>
                <a:latin typeface="HP001 4 hàng" pitchFamily="34" charset="0"/>
              </a:rPr>
              <a:t>               </a:t>
            </a:r>
          </a:p>
          <a:p>
            <a:pPr>
              <a:spcAft>
                <a:spcPts val="750"/>
              </a:spcAft>
              <a:defRPr/>
            </a:pPr>
            <a:r>
              <a:rPr lang="en-US" altLang="en-US" sz="3800" b="1" dirty="0">
                <a:solidFill>
                  <a:srgbClr val="800080"/>
                </a:solidFill>
                <a:latin typeface="HP001 4 hàng" pitchFamily="34" charset="0"/>
              </a:rPr>
              <a:t>                                                                                             </a:t>
            </a:r>
          </a:p>
          <a:p>
            <a:pPr>
              <a:spcAft>
                <a:spcPts val="750"/>
              </a:spcAft>
              <a:defRPr/>
            </a:pPr>
            <a:r>
              <a:rPr lang="en-US" altLang="en-US" sz="3800" b="1" dirty="0">
                <a:solidFill>
                  <a:srgbClr val="800080"/>
                </a:solidFill>
                <a:latin typeface="HP001 4 hàng" pitchFamily="34" charset="0"/>
              </a:rPr>
              <a:t>  </a:t>
            </a:r>
          </a:p>
          <a:p>
            <a:pPr>
              <a:spcAft>
                <a:spcPts val="750"/>
              </a:spcAft>
              <a:defRPr/>
            </a:pPr>
            <a:endParaRPr lang="en-US" altLang="en-US" sz="3800" b="1" dirty="0">
              <a:solidFill>
                <a:srgbClr val="800080"/>
              </a:solidFill>
              <a:latin typeface="HP001 4 hàng" pitchFamily="34" charset="0"/>
            </a:endParaRPr>
          </a:p>
          <a:p>
            <a:pPr>
              <a:spcAft>
                <a:spcPts val="750"/>
              </a:spcAft>
              <a:defRPr/>
            </a:pPr>
            <a:endParaRPr lang="en-US" altLang="en-US" sz="3800" b="1" dirty="0">
              <a:solidFill>
                <a:srgbClr val="800080"/>
              </a:solidFill>
              <a:latin typeface="HP001 4 hàng" pitchFamily="34" charset="0"/>
            </a:endParaRPr>
          </a:p>
          <a:p>
            <a:pPr>
              <a:spcAft>
                <a:spcPts val="750"/>
              </a:spcAft>
              <a:defRPr/>
            </a:pPr>
            <a:endParaRPr lang="en-US" altLang="en-US" sz="3800" b="1" dirty="0">
              <a:solidFill>
                <a:srgbClr val="800080"/>
              </a:solidFill>
              <a:latin typeface="HP001 4 hàng" pitchFamily="34" charset="0"/>
            </a:endParaRPr>
          </a:p>
          <a:p>
            <a:pPr>
              <a:spcAft>
                <a:spcPts val="750"/>
              </a:spcAft>
              <a:defRPr/>
            </a:pPr>
            <a:endParaRPr lang="en-US" altLang="en-US" sz="3800" b="1" dirty="0">
              <a:solidFill>
                <a:srgbClr val="800080"/>
              </a:solidFill>
              <a:latin typeface="HP001 4 hàng" pitchFamily="34" charset="0"/>
            </a:endParaRPr>
          </a:p>
          <a:p>
            <a:pPr>
              <a:spcAft>
                <a:spcPts val="750"/>
              </a:spcAft>
              <a:defRPr/>
            </a:pPr>
            <a:endParaRPr lang="en-US" altLang="en-US" sz="3800" b="1" dirty="0">
              <a:solidFill>
                <a:srgbClr val="800080"/>
              </a:solidFill>
              <a:latin typeface="HP001 4 hàng" pitchFamily="34" charset="0"/>
            </a:endParaRPr>
          </a:p>
          <a:p>
            <a:pPr>
              <a:defRPr/>
            </a:pPr>
            <a:r>
              <a:rPr lang="en-US" altLang="en-US" sz="3800" b="1" dirty="0">
                <a:solidFill>
                  <a:srgbClr val="800080"/>
                </a:solidFill>
                <a:latin typeface="HP001 4 hàng" pitchFamily="34" charset="0"/>
              </a:rPr>
              <a:t> </a:t>
            </a:r>
            <a:r>
              <a:rPr lang="en-US" sz="4000" b="1" dirty="0" err="1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4000" b="1" dirty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sz="4000" b="1" dirty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im</a:t>
            </a:r>
            <a:r>
              <a:rPr lang="en-US" sz="4000" b="1" dirty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lặng</a:t>
            </a:r>
            <a:endParaRPr lang="en-US" sz="4000" b="1" dirty="0">
              <a:solidFill>
                <a:srgbClr val="80008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defRPr/>
            </a:pPr>
            <a:endParaRPr lang="en-US" altLang="en-US" sz="3800" b="1" dirty="0">
              <a:solidFill>
                <a:srgbClr val="800080"/>
              </a:solidFill>
              <a:latin typeface="HP001 4 hàng" pitchFamily="34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2802783" y="1035991"/>
            <a:ext cx="4676185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r>
              <a:rPr lang="en-US" sz="4000" b="1" dirty="0" err="1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4000" b="1" dirty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bác</a:t>
            </a:r>
            <a:r>
              <a:rPr lang="en-US" sz="4000" b="1" dirty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bồ</a:t>
            </a:r>
            <a:r>
              <a:rPr lang="en-US" sz="4000" b="1" dirty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nông</a:t>
            </a:r>
            <a:endParaRPr lang="en-US" sz="4000" b="1" dirty="0">
              <a:solidFill>
                <a:srgbClr val="80008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2791168" y="1767487"/>
            <a:ext cx="5978072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r>
              <a:rPr lang="en-US" sz="4000" b="1" dirty="0" err="1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Đứng</a:t>
            </a:r>
            <a:r>
              <a:rPr lang="en-US" sz="4000" b="1" dirty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nhìn</a:t>
            </a:r>
            <a:r>
              <a:rPr lang="en-US" sz="4000" b="1" dirty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mênh</a:t>
            </a:r>
            <a:r>
              <a:rPr lang="en-US" sz="4000" b="1" dirty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mông</a:t>
            </a:r>
            <a:endParaRPr lang="en-US" sz="4000" b="1" dirty="0">
              <a:solidFill>
                <a:srgbClr val="80008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2595736" y="2491506"/>
            <a:ext cx="10921281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spcAft>
                <a:spcPts val="750"/>
              </a:spcAft>
              <a:defRPr/>
            </a:pPr>
            <a:r>
              <a:rPr lang="pt-BR" altLang="en-US" sz="3800" b="1" dirty="0">
                <a:solidFill>
                  <a:srgbClr val="800080"/>
                </a:solidFill>
                <a:latin typeface="HP001 4 hàng" pitchFamily="34" charset="0"/>
              </a:rPr>
              <a:t> </a:t>
            </a:r>
            <a:r>
              <a:rPr lang="en-US" sz="4000" b="1" dirty="0" err="1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Im</a:t>
            </a:r>
            <a:r>
              <a:rPr lang="en-US" sz="4000" b="1" dirty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lang="en-US" sz="4000" b="1" dirty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tượng</a:t>
            </a:r>
            <a:r>
              <a:rPr lang="en-US" sz="4000" b="1" dirty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</a:t>
            </a:r>
            <a:r>
              <a:rPr lang="en-US" sz="4000" b="1" dirty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>
              <a:spcAft>
                <a:spcPts val="750"/>
              </a:spcAft>
              <a:defRPr/>
            </a:pPr>
            <a:endParaRPr lang="en-US" sz="4000" b="1" dirty="0">
              <a:solidFill>
                <a:srgbClr val="80008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spcAft>
                <a:spcPts val="750"/>
              </a:spcAft>
              <a:defRPr/>
            </a:pPr>
            <a:endParaRPr lang="en-US" sz="4000" b="1" dirty="0">
              <a:solidFill>
                <a:srgbClr val="80008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spcAft>
                <a:spcPts val="750"/>
              </a:spcAft>
              <a:defRPr/>
            </a:pPr>
            <a:endParaRPr lang="en-US" altLang="en-US" sz="3800" b="1" dirty="0">
              <a:solidFill>
                <a:srgbClr val="800080"/>
              </a:solidFill>
              <a:latin typeface="HP001 4 hàng" pitchFamily="34" charset="0"/>
            </a:endParaRPr>
          </a:p>
        </p:txBody>
      </p: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2782556" y="3223002"/>
            <a:ext cx="5037612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r>
              <a:rPr lang="en-US" sz="4000" b="1" dirty="0" err="1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4000" b="1" dirty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sz="4000" b="1" dirty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bói</a:t>
            </a:r>
            <a:r>
              <a:rPr lang="en-US" sz="4000" b="1" dirty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</a:t>
            </a:r>
            <a:endParaRPr lang="en-US" sz="4000" b="1" dirty="0">
              <a:solidFill>
                <a:srgbClr val="80008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2782558" y="3992172"/>
            <a:ext cx="4463476" cy="285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r>
              <a:rPr lang="en-US" sz="3600" b="1" dirty="0" err="1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Đỗ</a:t>
            </a:r>
            <a:r>
              <a:rPr lang="en-US" sz="3600" b="1" dirty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xuống</a:t>
            </a:r>
            <a:r>
              <a:rPr lang="en-US" sz="3600" b="1" dirty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cành</a:t>
            </a:r>
            <a:r>
              <a:rPr lang="en-US" sz="3600" b="1" dirty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mềm</a:t>
            </a:r>
            <a:endParaRPr lang="en-US" sz="3600" b="1" dirty="0">
              <a:solidFill>
                <a:srgbClr val="80008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2782574" y="4668970"/>
            <a:ext cx="4832878" cy="285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r>
              <a:rPr lang="en-US" sz="4000" b="1" dirty="0" err="1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sz="4000" b="1" dirty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vụt</a:t>
            </a:r>
            <a:r>
              <a:rPr lang="en-US" sz="4000" b="1" dirty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bay </a:t>
            </a:r>
            <a:r>
              <a:rPr lang="en-US" sz="4000" b="1" dirty="0" err="1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endParaRPr lang="en-US" sz="4000" b="1" dirty="0">
              <a:solidFill>
                <a:srgbClr val="80008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8D6B0697-3091-42F1-95FF-3891F3D7A411}"/>
              </a:ext>
            </a:extLst>
          </p:cNvPr>
          <p:cNvSpPr txBox="1"/>
          <p:nvPr/>
        </p:nvSpPr>
        <p:spPr>
          <a:xfrm>
            <a:off x="2782555" y="5407263"/>
            <a:ext cx="471006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 err="1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Đậu</a:t>
            </a:r>
            <a:r>
              <a:rPr lang="en-US" sz="4000" b="1" dirty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4000" b="1" dirty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chỗ</a:t>
            </a:r>
            <a:r>
              <a:rPr lang="en-US" sz="4000" b="1" dirty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</a:t>
            </a:r>
            <a:r>
              <a:rPr lang="en-US" sz="4000" b="1" dirty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669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CCF45B42-CF92-40AF-87AE-17411DD95958}"/>
              </a:ext>
            </a:extLst>
          </p:cNvPr>
          <p:cNvSpPr txBox="1"/>
          <p:nvPr/>
        </p:nvSpPr>
        <p:spPr>
          <a:xfrm>
            <a:off x="636239" y="1534051"/>
            <a:ext cx="991043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40"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34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34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</a:t>
            </a:r>
            <a:r>
              <a:rPr lang="en-US" sz="34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ừa</a:t>
            </a:r>
            <a:r>
              <a:rPr lang="en-US" sz="34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xanh</a:t>
            </a:r>
            <a:r>
              <a:rPr lang="en-US" sz="34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toả</a:t>
            </a:r>
            <a:r>
              <a:rPr lang="en-US" sz="34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nhiều</a:t>
            </a:r>
            <a:r>
              <a:rPr lang="en-US" sz="34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tàu</a:t>
            </a:r>
            <a:endParaRPr lang="en-US" sz="34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ctr" defTabSz="1219140"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34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</a:t>
            </a:r>
            <a:r>
              <a:rPr lang="en-US" sz="34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ang </a:t>
            </a:r>
            <a:r>
              <a:rPr lang="en-US" sz="34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tay</a:t>
            </a:r>
            <a:r>
              <a:rPr lang="en-US" sz="34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đón</a:t>
            </a:r>
            <a:r>
              <a:rPr lang="en-US" sz="34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</a:t>
            </a:r>
            <a:r>
              <a:rPr lang="en-US" sz="34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ó</a:t>
            </a:r>
            <a:r>
              <a:rPr lang="en-US" sz="34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4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gật</a:t>
            </a:r>
            <a:r>
              <a:rPr lang="en-US" sz="34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</a:t>
            </a:r>
            <a:r>
              <a:rPr lang="en-US" sz="34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gọi</a:t>
            </a:r>
            <a:r>
              <a:rPr lang="en-US" sz="34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trăng</a:t>
            </a:r>
            <a:r>
              <a:rPr lang="en-US" sz="34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vi-VN" sz="34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Rounded Rectangle 15">
            <a:extLst>
              <a:ext uri="{FF2B5EF4-FFF2-40B4-BE49-F238E27FC236}">
                <a16:creationId xmlns:a16="http://schemas.microsoft.com/office/drawing/2014/main" xmlns="" id="{4BD9A995-0030-4CFB-9F6B-E4B533B144B9}"/>
              </a:ext>
            </a:extLst>
          </p:cNvPr>
          <p:cNvSpPr/>
          <p:nvPr/>
        </p:nvSpPr>
        <p:spPr>
          <a:xfrm flipH="1">
            <a:off x="3893943" y="1633794"/>
            <a:ext cx="344668" cy="447126"/>
          </a:xfrm>
          <a:prstGeom prst="roundRect">
            <a:avLst/>
          </a:prstGeom>
          <a:solidFill>
            <a:srgbClr val="F949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0" name="Rounded Rectangle 15">
            <a:extLst>
              <a:ext uri="{FF2B5EF4-FFF2-40B4-BE49-F238E27FC236}">
                <a16:creationId xmlns:a16="http://schemas.microsoft.com/office/drawing/2014/main" xmlns="" id="{AF6EBDEB-CD49-43FE-8188-DC4D417F14AC}"/>
              </a:ext>
            </a:extLst>
          </p:cNvPr>
          <p:cNvSpPr/>
          <p:nvPr/>
        </p:nvSpPr>
        <p:spPr>
          <a:xfrm flipH="1">
            <a:off x="2398818" y="2471119"/>
            <a:ext cx="344668" cy="447126"/>
          </a:xfrm>
          <a:prstGeom prst="roundRect">
            <a:avLst/>
          </a:prstGeom>
          <a:solidFill>
            <a:srgbClr val="F949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1" name="Rounded Rectangle 15">
            <a:extLst>
              <a:ext uri="{FF2B5EF4-FFF2-40B4-BE49-F238E27FC236}">
                <a16:creationId xmlns:a16="http://schemas.microsoft.com/office/drawing/2014/main" xmlns="" id="{333DDCBA-AB58-491D-98DA-A8F15A903E94}"/>
              </a:ext>
            </a:extLst>
          </p:cNvPr>
          <p:cNvSpPr/>
          <p:nvPr/>
        </p:nvSpPr>
        <p:spPr>
          <a:xfrm flipH="1">
            <a:off x="4877543" y="2487993"/>
            <a:ext cx="344668" cy="447126"/>
          </a:xfrm>
          <a:prstGeom prst="roundRect">
            <a:avLst/>
          </a:prstGeom>
          <a:solidFill>
            <a:srgbClr val="F949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C205F200-F77C-45A5-88DC-84478C62A952}"/>
              </a:ext>
            </a:extLst>
          </p:cNvPr>
          <p:cNvSpPr txBox="1"/>
          <p:nvPr/>
        </p:nvSpPr>
        <p:spPr>
          <a:xfrm>
            <a:off x="2571152" y="3072838"/>
            <a:ext cx="99104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40"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(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Trần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Đăng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Khoa)</a:t>
            </a:r>
            <a:endParaRPr lang="vi-VN" sz="28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A picture containing text, plant, leaf, fern&#10;&#10;Description automatically generated">
            <a:extLst>
              <a:ext uri="{FF2B5EF4-FFF2-40B4-BE49-F238E27FC236}">
                <a16:creationId xmlns:a16="http://schemas.microsoft.com/office/drawing/2014/main" xmlns="" id="{9F975A10-B6FB-4D32-81DD-0D92FFC133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2895" y="2249714"/>
            <a:ext cx="3046356" cy="460828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71A7446F-E5F6-4234-9879-86F8B166093A}"/>
              </a:ext>
            </a:extLst>
          </p:cNvPr>
          <p:cNvSpPr txBox="1"/>
          <p:nvPr/>
        </p:nvSpPr>
        <p:spPr>
          <a:xfrm>
            <a:off x="484788" y="510492"/>
            <a:ext cx="102133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00B0F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2. </a:t>
            </a:r>
            <a:r>
              <a:rPr lang="en-US" sz="36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Chọn</a:t>
            </a:r>
            <a:r>
              <a:rPr lang="en-US" sz="36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i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</a:t>
            </a:r>
            <a:r>
              <a:rPr lang="en-US" sz="36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hoặc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</a:t>
            </a:r>
            <a:r>
              <a:rPr lang="en-US" sz="36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thay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cho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ô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vuông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en-US" sz="3600" dirty="0">
              <a:solidFill>
                <a:srgbClr val="002060"/>
              </a:solidFill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0902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1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1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1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829A5EC-5956-49BE-9754-2E0B05255572}"/>
              </a:ext>
            </a:extLst>
          </p:cNvPr>
          <p:cNvSpPr txBox="1"/>
          <p:nvPr/>
        </p:nvSpPr>
        <p:spPr>
          <a:xfrm>
            <a:off x="599100" y="1707832"/>
            <a:ext cx="88351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a.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Chọn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iu</a:t>
            </a:r>
            <a:r>
              <a:rPr lang="en-US" sz="3600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hoặc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ưu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thay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ô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vuông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6D1F6AE9-E9A4-4C31-81F6-E5D9214D853F}"/>
              </a:ext>
            </a:extLst>
          </p:cNvPr>
          <p:cNvSpPr txBox="1"/>
          <p:nvPr/>
        </p:nvSpPr>
        <p:spPr>
          <a:xfrm>
            <a:off x="1194427" y="2708684"/>
            <a:ext cx="9863711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40"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3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Xe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ứu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hoả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chạy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bay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nơi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đám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cháy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algn="just" defTabSz="1219140"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Chim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hót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íu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rít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vòm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algn="just" defTabSz="1219140"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bưởi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sai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ĩu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cành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vi-VN" sz="36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Rounded Rectangle 15">
            <a:extLst>
              <a:ext uri="{FF2B5EF4-FFF2-40B4-BE49-F238E27FC236}">
                <a16:creationId xmlns:a16="http://schemas.microsoft.com/office/drawing/2014/main" xmlns="" id="{F7E1FD6B-938E-48E3-8F90-198516F9A930}"/>
              </a:ext>
            </a:extLst>
          </p:cNvPr>
          <p:cNvSpPr/>
          <p:nvPr/>
        </p:nvSpPr>
        <p:spPr>
          <a:xfrm>
            <a:off x="2438761" y="2823184"/>
            <a:ext cx="470099" cy="415591"/>
          </a:xfrm>
          <a:prstGeom prst="roundRect">
            <a:avLst/>
          </a:prstGeom>
          <a:solidFill>
            <a:srgbClr val="F949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8" name="Rounded Rectangle 15">
            <a:extLst>
              <a:ext uri="{FF2B5EF4-FFF2-40B4-BE49-F238E27FC236}">
                <a16:creationId xmlns:a16="http://schemas.microsoft.com/office/drawing/2014/main" xmlns="" id="{B1B98DFF-0A86-49D2-A583-ADB268D67F4A}"/>
              </a:ext>
            </a:extLst>
          </p:cNvPr>
          <p:cNvSpPr/>
          <p:nvPr/>
        </p:nvSpPr>
        <p:spPr>
          <a:xfrm>
            <a:off x="5697249" y="4508599"/>
            <a:ext cx="382057" cy="433568"/>
          </a:xfrm>
          <a:prstGeom prst="roundRect">
            <a:avLst/>
          </a:prstGeom>
          <a:solidFill>
            <a:srgbClr val="F949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0" name="Rounded Rectangle 15">
            <a:extLst>
              <a:ext uri="{FF2B5EF4-FFF2-40B4-BE49-F238E27FC236}">
                <a16:creationId xmlns:a16="http://schemas.microsoft.com/office/drawing/2014/main" xmlns="" id="{FC00BE89-AFE4-4C50-9D8F-3ADA359B1544}"/>
              </a:ext>
            </a:extLst>
          </p:cNvPr>
          <p:cNvSpPr/>
          <p:nvPr/>
        </p:nvSpPr>
        <p:spPr>
          <a:xfrm>
            <a:off x="3526037" y="3665284"/>
            <a:ext cx="400618" cy="456679"/>
          </a:xfrm>
          <a:prstGeom prst="roundRect">
            <a:avLst/>
          </a:prstGeom>
          <a:solidFill>
            <a:srgbClr val="F949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xmlns="" id="{11C0F2EC-6B21-4FE4-B669-D151189244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77029" y="-107489"/>
            <a:ext cx="2363668" cy="243359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D0FDE9E3-9A84-423F-B55D-78ED714C1BAA}"/>
              </a:ext>
            </a:extLst>
          </p:cNvPr>
          <p:cNvSpPr txBox="1"/>
          <p:nvPr/>
        </p:nvSpPr>
        <p:spPr>
          <a:xfrm>
            <a:off x="645070" y="786142"/>
            <a:ext cx="6563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00B0F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3. </a:t>
            </a:r>
            <a:r>
              <a:rPr lang="en-US" sz="36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Chọn</a:t>
            </a:r>
            <a:r>
              <a:rPr lang="en-US" sz="36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hoặc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b.</a:t>
            </a:r>
            <a:endParaRPr lang="en-US" sz="3600" dirty="0"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1228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1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1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1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4" grpId="0"/>
      <p:bldP spid="23" grpId="0"/>
      <p:bldP spid="26" grpId="0" animBg="1"/>
      <p:bldP spid="26" grpId="1" animBg="1"/>
      <p:bldP spid="28" grpId="0" animBg="1"/>
      <p:bldP spid="28" grpId="1" animBg="1"/>
      <p:bldP spid="30" grpId="0" animBg="1"/>
      <p:bldP spid="30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829A5EC-5956-49BE-9754-2E0B05255572}"/>
              </a:ext>
            </a:extLst>
          </p:cNvPr>
          <p:cNvSpPr txBox="1"/>
          <p:nvPr/>
        </p:nvSpPr>
        <p:spPr>
          <a:xfrm>
            <a:off x="1030090" y="1203429"/>
            <a:ext cx="103433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b.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Chọn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ươc</a:t>
            </a:r>
            <a:r>
              <a:rPr lang="en-US" sz="3600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hoặc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ươt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thay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ô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vuông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FC47F40E-AB3D-405D-BE95-EB1FDB85F834}"/>
              </a:ext>
            </a:extLst>
          </p:cNvPr>
          <p:cNvSpPr txBox="1"/>
          <p:nvPr/>
        </p:nvSpPr>
        <p:spPr>
          <a:xfrm>
            <a:off x="1140783" y="2330586"/>
            <a:ext cx="9910433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40"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3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thược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ược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nở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rực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rỡ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vườn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algn="just" defTabSz="1219140"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hàng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liễu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rủ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ướt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tha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bên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hồ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algn="just" defTabSz="1219140"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ước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ngập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mênh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mông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7" name="Rounded Rectangle 15">
            <a:extLst>
              <a:ext uri="{FF2B5EF4-FFF2-40B4-BE49-F238E27FC236}">
                <a16:creationId xmlns:a16="http://schemas.microsoft.com/office/drawing/2014/main" xmlns="" id="{4D5367DF-80BA-4FA7-98BE-4CEC17F3A8EE}"/>
              </a:ext>
            </a:extLst>
          </p:cNvPr>
          <p:cNvSpPr/>
          <p:nvPr/>
        </p:nvSpPr>
        <p:spPr>
          <a:xfrm>
            <a:off x="3776415" y="2496457"/>
            <a:ext cx="693149" cy="432069"/>
          </a:xfrm>
          <a:prstGeom prst="roundRect">
            <a:avLst/>
          </a:prstGeom>
          <a:solidFill>
            <a:srgbClr val="F949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30" name="Rounded Rectangle 15">
            <a:extLst>
              <a:ext uri="{FF2B5EF4-FFF2-40B4-BE49-F238E27FC236}">
                <a16:creationId xmlns:a16="http://schemas.microsoft.com/office/drawing/2014/main" xmlns="" id="{BB4C0FE5-C869-4D48-B2B1-04867F4EC750}"/>
              </a:ext>
            </a:extLst>
          </p:cNvPr>
          <p:cNvSpPr/>
          <p:nvPr/>
        </p:nvSpPr>
        <p:spPr>
          <a:xfrm>
            <a:off x="5546346" y="3309257"/>
            <a:ext cx="651252" cy="443268"/>
          </a:xfrm>
          <a:prstGeom prst="roundRect">
            <a:avLst/>
          </a:prstGeom>
          <a:solidFill>
            <a:srgbClr val="F949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33" name="Rounded Rectangle 15">
            <a:extLst>
              <a:ext uri="{FF2B5EF4-FFF2-40B4-BE49-F238E27FC236}">
                <a16:creationId xmlns:a16="http://schemas.microsoft.com/office/drawing/2014/main" xmlns="" id="{7833B34C-6710-4A85-A479-D164D77BBADE}"/>
              </a:ext>
            </a:extLst>
          </p:cNvPr>
          <p:cNvSpPr/>
          <p:nvPr/>
        </p:nvSpPr>
        <p:spPr>
          <a:xfrm>
            <a:off x="1831761" y="4178951"/>
            <a:ext cx="708239" cy="434121"/>
          </a:xfrm>
          <a:prstGeom prst="roundRect">
            <a:avLst/>
          </a:prstGeom>
          <a:solidFill>
            <a:srgbClr val="F949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pic>
        <p:nvPicPr>
          <p:cNvPr id="5" name="Picture 4" descr="A pink and white flower&#10;&#10;Description automatically generated with low confidence">
            <a:extLst>
              <a:ext uri="{FF2B5EF4-FFF2-40B4-BE49-F238E27FC236}">
                <a16:creationId xmlns:a16="http://schemas.microsoft.com/office/drawing/2014/main" xmlns="" id="{AEEDE0E7-C82E-4D99-80C5-F04A50C70B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7331" y="4488120"/>
            <a:ext cx="2196021" cy="2369880"/>
          </a:xfrm>
          <a:prstGeom prst="rect">
            <a:avLst/>
          </a:prstGeom>
        </p:spPr>
      </p:pic>
      <p:pic>
        <p:nvPicPr>
          <p:cNvPr id="34" name="Picture 33" descr="A pink and white flower&#10;&#10;Description automatically generated with low confidence">
            <a:extLst>
              <a:ext uri="{FF2B5EF4-FFF2-40B4-BE49-F238E27FC236}">
                <a16:creationId xmlns:a16="http://schemas.microsoft.com/office/drawing/2014/main" xmlns="" id="{AE9DB047-0DB9-4C04-8684-93A8E8FE77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44335" y="3883273"/>
            <a:ext cx="2729079" cy="2974727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D0FDE9E3-9A84-423F-B55D-78ED714C1BAA}"/>
              </a:ext>
            </a:extLst>
          </p:cNvPr>
          <p:cNvSpPr txBox="1"/>
          <p:nvPr/>
        </p:nvSpPr>
        <p:spPr>
          <a:xfrm>
            <a:off x="1030090" y="372799"/>
            <a:ext cx="6563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00B0F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3. </a:t>
            </a:r>
            <a:r>
              <a:rPr lang="en-US" sz="36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Chọn</a:t>
            </a:r>
            <a:r>
              <a:rPr lang="en-US" sz="36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hoặc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b.</a:t>
            </a:r>
            <a:endParaRPr lang="en-US" sz="3600" dirty="0"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2751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1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1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1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4" grpId="0"/>
      <p:bldP spid="23" grpId="0"/>
      <p:bldP spid="27" grpId="0" animBg="1"/>
      <p:bldP spid="27" grpId="1" animBg="1"/>
      <p:bldP spid="30" grpId="0" animBg="1"/>
      <p:bldP spid="30" grpId="1" animBg="1"/>
      <p:bldP spid="33" grpId="0" animBg="1"/>
      <p:bldP spid="33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8303AD1A-6F61-4738-AB38-FFB5BF62F6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658CBB7-EB0C-46CE-A67F-7331581BE6DD}"/>
              </a:ext>
            </a:extLst>
          </p:cNvPr>
          <p:cNvSpPr/>
          <p:nvPr/>
        </p:nvSpPr>
        <p:spPr>
          <a:xfrm>
            <a:off x="2138460" y="2108395"/>
            <a:ext cx="879356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CON!</a:t>
            </a:r>
          </a:p>
        </p:txBody>
      </p:sp>
    </p:spTree>
    <p:extLst>
      <p:ext uri="{BB962C8B-B14F-4D97-AF65-F5344CB8AC3E}">
        <p14:creationId xmlns:p14="http://schemas.microsoft.com/office/powerpoint/2010/main" val="3117582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A picture containing text, water, shore&#10;&#10;Description automatically generated">
            <a:extLst>
              <a:ext uri="{FF2B5EF4-FFF2-40B4-BE49-F238E27FC236}">
                <a16:creationId xmlns:a16="http://schemas.microsoft.com/office/drawing/2014/main" xmlns="" id="{4B03B37C-714F-42E4-BE50-FA272F1113E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50" y="762000"/>
            <a:ext cx="12097450" cy="6096000"/>
          </a:xfrm>
          <a:prstGeom prst="rect">
            <a:avLst/>
          </a:prstGeom>
        </p:spPr>
      </p:pic>
      <p:sp>
        <p:nvSpPr>
          <p:cNvPr id="22" name="Rounded Rectangle 3">
            <a:extLst>
              <a:ext uri="{FF2B5EF4-FFF2-40B4-BE49-F238E27FC236}">
                <a16:creationId xmlns:a16="http://schemas.microsoft.com/office/drawing/2014/main" xmlns="" id="{67F4D588-7141-4E43-86E5-78FA783E99BB}"/>
              </a:ext>
            </a:extLst>
          </p:cNvPr>
          <p:cNvSpPr/>
          <p:nvPr/>
        </p:nvSpPr>
        <p:spPr>
          <a:xfrm>
            <a:off x="1" y="0"/>
            <a:ext cx="11876690" cy="1560995"/>
          </a:xfrm>
          <a:prstGeom prst="roundRect">
            <a:avLst>
              <a:gd name="adj" fmla="val 50000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3F234587-AF8F-4BAA-ABDE-9D3F5500A2BB}"/>
              </a:ext>
            </a:extLst>
          </p:cNvPr>
          <p:cNvGrpSpPr/>
          <p:nvPr/>
        </p:nvGrpSpPr>
        <p:grpSpPr>
          <a:xfrm>
            <a:off x="1837143" y="1640247"/>
            <a:ext cx="8599944" cy="1737790"/>
            <a:chOff x="2829935" y="3550985"/>
            <a:chExt cx="7251842" cy="2018182"/>
          </a:xfrm>
        </p:grpSpPr>
        <p:sp>
          <p:nvSpPr>
            <p:cNvPr id="6" name="Rounded Rectangle 5"/>
            <p:cNvSpPr/>
            <p:nvPr/>
          </p:nvSpPr>
          <p:spPr>
            <a:xfrm>
              <a:off x="2829935" y="3793226"/>
              <a:ext cx="7251842" cy="1775941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2908323" y="3980560"/>
              <a:ext cx="7095067" cy="14906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4014393" y="3557950"/>
              <a:ext cx="114128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8993858" y="3550985"/>
              <a:ext cx="114128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2BFAB66E-FABC-479A-AD73-8CFF1151BCDE}"/>
              </a:ext>
            </a:extLst>
          </p:cNvPr>
          <p:cNvGrpSpPr/>
          <p:nvPr/>
        </p:nvGrpSpPr>
        <p:grpSpPr>
          <a:xfrm rot="20877529">
            <a:off x="2311417" y="-15634"/>
            <a:ext cx="2373352" cy="1628627"/>
            <a:chOff x="-2489582" y="2641097"/>
            <a:chExt cx="2537440" cy="1969734"/>
          </a:xfrm>
        </p:grpSpPr>
        <p:sp>
          <p:nvSpPr>
            <p:cNvPr id="13" name="Cloud 12"/>
            <p:cNvSpPr/>
            <p:nvPr/>
          </p:nvSpPr>
          <p:spPr>
            <a:xfrm rot="12142935">
              <a:off x="-2489582" y="2641097"/>
              <a:ext cx="2537440" cy="1969734"/>
            </a:xfrm>
            <a:prstGeom prst="cloud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Cloud 13"/>
            <p:cNvSpPr/>
            <p:nvPr/>
          </p:nvSpPr>
          <p:spPr>
            <a:xfrm rot="12142935">
              <a:off x="-2391987" y="2811914"/>
              <a:ext cx="2342250" cy="1652982"/>
            </a:xfrm>
            <a:prstGeom prst="cloud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109219" y="335268"/>
            <a:ext cx="24746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TUẦN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24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637B469F-4C6B-4890-B36E-0022CEEE7647}"/>
              </a:ext>
            </a:extLst>
          </p:cNvPr>
          <p:cNvSpPr/>
          <p:nvPr/>
        </p:nvSpPr>
        <p:spPr>
          <a:xfrm>
            <a:off x="924884" y="1941663"/>
            <a:ext cx="1343498" cy="135199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28165" y="1759019"/>
            <a:ext cx="1291948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12</a:t>
            </a:r>
          </a:p>
        </p:txBody>
      </p:sp>
      <p:pic>
        <p:nvPicPr>
          <p:cNvPr id="10" name="Picture 9" descr="Shape, icon&#10;&#10;Description automatically generated">
            <a:extLst>
              <a:ext uri="{FF2B5EF4-FFF2-40B4-BE49-F238E27FC236}">
                <a16:creationId xmlns:a16="http://schemas.microsoft.com/office/drawing/2014/main" xmlns="" id="{27180992-4A64-4BFC-BF4E-16A5AB44AB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835" y="4801788"/>
            <a:ext cx="2602764" cy="1561658"/>
          </a:xfrm>
          <a:prstGeom prst="rect">
            <a:avLst/>
          </a:prstGeom>
        </p:spPr>
      </p:pic>
      <p:pic>
        <p:nvPicPr>
          <p:cNvPr id="23" name="Picture 22" descr="A picture containing plant&#10;&#10;Description automatically generated">
            <a:extLst>
              <a:ext uri="{FF2B5EF4-FFF2-40B4-BE49-F238E27FC236}">
                <a16:creationId xmlns:a16="http://schemas.microsoft.com/office/drawing/2014/main" xmlns="" id="{B4A78427-77DA-4656-9C86-402DEB24167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9046" y="-351384"/>
            <a:ext cx="5431563" cy="7209384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667172" y="2191608"/>
            <a:ext cx="85999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BỜ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TRE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ĐÓN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KHÁCH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24" descr="Diagram&#10;&#10;Description automatically generated">
            <a:extLst>
              <a:ext uri="{FF2B5EF4-FFF2-40B4-BE49-F238E27FC236}">
                <a16:creationId xmlns:a16="http://schemas.microsoft.com/office/drawing/2014/main" xmlns="" id="{D69FF070-BF26-41D3-BD1A-CC44481590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4459" r="89809">
                        <a14:foregroundMark x1="38535" y1="36786" x2="38535" y2="36786"/>
                        <a14:foregroundMark x1="44268" y1="36429" x2="44268" y2="36429"/>
                        <a14:foregroundMark x1="33758" y1="36429" x2="30892" y2="35714"/>
                        <a14:foregroundMark x1="8280" y1="18929" x2="8280" y2="18929"/>
                        <a14:backgroundMark x1="34076" y1="35714" x2="35350" y2="33571"/>
                        <a14:backgroundMark x1="3822" y1="17857" x2="5732" y2="17857"/>
                        <a14:backgroundMark x1="6051" y1="17500" x2="3185" y2="17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21194" flipH="1">
            <a:off x="-822998" y="138761"/>
            <a:ext cx="3468691" cy="3146733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E2C41686-61D4-404D-9E8F-DF7321B2DFBC}"/>
              </a:ext>
            </a:extLst>
          </p:cNvPr>
          <p:cNvSpPr/>
          <p:nvPr/>
        </p:nvSpPr>
        <p:spPr>
          <a:xfrm>
            <a:off x="2109219" y="3407419"/>
            <a:ext cx="8021752" cy="1107996"/>
          </a:xfrm>
          <a:prstGeom prst="rect">
            <a:avLst/>
          </a:prstGeom>
          <a:noFill/>
          <a:ln>
            <a:solidFill>
              <a:srgbClr val="0033CC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TIẾT </a:t>
            </a:r>
            <a:r>
              <a:rPr kumimoji="0" lang="en-US" sz="4400" b="0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3.  VIẾT</a:t>
            </a:r>
            <a:endParaRPr kumimoji="0" lang="en-US" sz="4400" b="0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552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377218"/>
            <a:ext cx="12192000" cy="170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文本框 22">
            <a:extLst>
              <a:ext uri="{FF2B5EF4-FFF2-40B4-BE49-F238E27FC236}">
                <a16:creationId xmlns:a16="http://schemas.microsoft.com/office/drawing/2014/main" xmlns="" id="{BDEA7D3F-D115-4BD1-806F-75A418E2DEF9}"/>
              </a:ext>
            </a:extLst>
          </p:cNvPr>
          <p:cNvSpPr txBox="1"/>
          <p:nvPr/>
        </p:nvSpPr>
        <p:spPr>
          <a:xfrm>
            <a:off x="1860226" y="103671"/>
            <a:ext cx="598867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Yêu</a:t>
            </a:r>
            <a:r>
              <a:rPr kumimoji="0" lang="en-US" altLang="zh-CN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cầu</a:t>
            </a:r>
            <a:r>
              <a:rPr kumimoji="0" lang="en-US" altLang="zh-CN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cần</a:t>
            </a:r>
            <a:r>
              <a:rPr kumimoji="0" lang="en-US" altLang="zh-CN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đạt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06401" y="1652195"/>
            <a:ext cx="11480799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-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Viết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đúng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chính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tả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bài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Bờ</a:t>
            </a:r>
            <a:r>
              <a:rPr kumimoji="0" lang="en-US" sz="40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tre</a:t>
            </a:r>
            <a:r>
              <a:rPr kumimoji="0" lang="en-US" sz="40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đón</a:t>
            </a:r>
            <a:r>
              <a:rPr kumimoji="0" lang="en-US" sz="40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khách</a:t>
            </a:r>
            <a:r>
              <a:rPr kumimoji="0" lang="en-US" sz="40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;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biết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viết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hoa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các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chữ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cái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đầu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tên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bài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và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đầu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các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câu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thơ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-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Làm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đúng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các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bài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tập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chính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tả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phân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biệt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d/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gi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;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iu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/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ưu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hoặc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ươ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c/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ươt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96319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4">
            <a:extLst>
              <a:ext uri="{FF2B5EF4-FFF2-40B4-BE49-F238E27FC236}">
                <a16:creationId xmlns:a16="http://schemas.microsoft.com/office/drawing/2014/main" xmlns="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83" y="1050384"/>
            <a:ext cx="10631980" cy="508537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142228" y="1218560"/>
            <a:ext cx="5384800" cy="6950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4700"/>
              </a:lnSpc>
            </a:pP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itchFamily="34" charset="0"/>
                <a:cs typeface="Arial" panose="020B0604020202020204" pitchFamily="34" charset="0"/>
              </a:rPr>
              <a:t>    </a:t>
            </a:r>
            <a:r>
              <a:rPr lang="en-US" sz="3400" b="1" noProof="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Bờ</a:t>
            </a:r>
            <a:r>
              <a:rPr lang="en-US" sz="3400" b="1" noProof="0" dirty="0" smtClean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noProof="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tre</a:t>
            </a:r>
            <a:r>
              <a:rPr lang="en-US" sz="3400" b="1" noProof="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noProof="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đón</a:t>
            </a:r>
            <a:r>
              <a:rPr lang="en-US" sz="3400" b="1" noProof="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noProof="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khách</a:t>
            </a:r>
            <a:r>
              <a:rPr lang="en-US" sz="3400" b="1" dirty="0" smtClean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</a:t>
            </a:r>
            <a:r>
              <a:rPr kumimoji="0" lang="vi-VN" sz="3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itchFamily="34" charset="0"/>
                <a:cs typeface="Arial" panose="020B0604020202020204" pitchFamily="34" charset="0"/>
              </a:rPr>
              <a:t> </a:t>
            </a:r>
            <a:endParaRPr kumimoji="0" lang="en-US" sz="3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xmlns="" id="{5332D356-F7D3-4489-954E-82DFF4FFCA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4904" y="4894883"/>
            <a:ext cx="2140360" cy="21403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A1B80FF-28DE-40A0-B90E-B2753CD130FB}"/>
              </a:ext>
            </a:extLst>
          </p:cNvPr>
          <p:cNvSpPr txBox="1"/>
          <p:nvPr/>
        </p:nvSpPr>
        <p:spPr>
          <a:xfrm>
            <a:off x="1177083" y="2021964"/>
            <a:ext cx="389708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Bờ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tre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quanh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hồ</a:t>
            </a:r>
            <a:endParaRPr lang="en-US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Suốt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đón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khách</a:t>
            </a:r>
            <a:endParaRPr lang="en-US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đàn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cò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bạch</a:t>
            </a:r>
            <a:endParaRPr lang="en-US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Hạ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cánh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reo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mừng</a:t>
            </a:r>
            <a:endParaRPr lang="en-US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Tre </a:t>
            </a:r>
            <a:r>
              <a:rPr lang="en-US" sz="32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chợt</a:t>
            </a:r>
            <a:r>
              <a:rPr lang="en-US" sz="32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tưng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bừng</a:t>
            </a:r>
            <a:endParaRPr lang="en-US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Nở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đầy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trắng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lvl="0" algn="just">
              <a:lnSpc>
                <a:spcPct val="150000"/>
              </a:lnSpc>
              <a:defRPr/>
            </a:pPr>
            <a:endParaRPr lang="vi-VN" sz="3200" dirty="0"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C33197B-95EF-4011-AC2C-13339B3CD858}"/>
              </a:ext>
            </a:extLst>
          </p:cNvPr>
          <p:cNvSpPr txBox="1"/>
          <p:nvPr/>
        </p:nvSpPr>
        <p:spPr>
          <a:xfrm>
            <a:off x="6362962" y="1933190"/>
            <a:ext cx="6115878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chơi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im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lặng</a:t>
            </a:r>
            <a:endParaRPr lang="en-US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bác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bồ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nông</a:t>
            </a:r>
            <a:endParaRPr lang="en-US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Đứng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nhìn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mênh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mông</a:t>
            </a:r>
            <a:endParaRPr lang="en-US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Im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tượng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đá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bói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</a:t>
            </a:r>
            <a:endParaRPr lang="en-US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Đỗ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xuống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cành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mềm</a:t>
            </a:r>
            <a:endParaRPr lang="en-US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vụt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bay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endParaRPr lang="en-US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Đậu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chỗ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cũ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92693" y="156655"/>
            <a:ext cx="3099071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Nghe – </a:t>
            </a:r>
            <a:r>
              <a:rPr kumimoji="0" lang="en-US" sz="36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936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BB1B78D2-3E3A-487E-A46B-A303ABE680F3}"/>
              </a:ext>
            </a:extLst>
          </p:cNvPr>
          <p:cNvSpPr/>
          <p:nvPr/>
        </p:nvSpPr>
        <p:spPr>
          <a:xfrm>
            <a:off x="692045" y="363671"/>
            <a:ext cx="11047361" cy="612192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 descr="A picture containing clipart&#10;&#10;Description automatically generated">
            <a:extLst>
              <a:ext uri="{FF2B5EF4-FFF2-40B4-BE49-F238E27FC236}">
                <a16:creationId xmlns:a16="http://schemas.microsoft.com/office/drawing/2014/main" xmlns="" id="{B42170DB-8AF0-4663-8DD8-38F01A712C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718" y="1749893"/>
            <a:ext cx="312619" cy="58471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360E113-A5E2-4022-867F-7C379B0680F2}"/>
              </a:ext>
            </a:extLst>
          </p:cNvPr>
          <p:cNvSpPr txBox="1"/>
          <p:nvPr/>
        </p:nvSpPr>
        <p:spPr>
          <a:xfrm>
            <a:off x="1247337" y="1749893"/>
            <a:ext cx="10397199" cy="661655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lvl="0">
              <a:lnSpc>
                <a:spcPts val="4200"/>
              </a:lnSpc>
              <a:defRPr/>
            </a:pP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thơ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niềm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vui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bờ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tre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đón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khách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810D71F-6BB2-4699-932E-DF10BE45A0E1}"/>
              </a:ext>
            </a:extLst>
          </p:cNvPr>
          <p:cNvSpPr txBox="1"/>
          <p:nvPr/>
        </p:nvSpPr>
        <p:spPr>
          <a:xfrm>
            <a:off x="3133022" y="2451617"/>
            <a:ext cx="5012383" cy="861710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sz="3200" dirty="0">
                <a:solidFill>
                  <a:srgbClr val="2D0DB7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lang="en-US" sz="3200" dirty="0">
                <a:solidFill>
                  <a:srgbClr val="301B6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Tre </a:t>
            </a:r>
            <a:r>
              <a:rPr lang="en-US" sz="3200" dirty="0" err="1">
                <a:solidFill>
                  <a:srgbClr val="301B6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chợt</a:t>
            </a:r>
            <a:r>
              <a:rPr lang="en-US" sz="3200" dirty="0">
                <a:solidFill>
                  <a:srgbClr val="301B6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01B6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tưng</a:t>
            </a:r>
            <a:r>
              <a:rPr lang="en-US" sz="3200" dirty="0">
                <a:solidFill>
                  <a:srgbClr val="301B6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01B6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bừng</a:t>
            </a:r>
            <a:endParaRPr lang="en-US" sz="3200" dirty="0">
              <a:solidFill>
                <a:srgbClr val="301B6B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xmlns="" id="{3D13B598-9A50-44FB-B095-FD57D640E1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5357" y="4553327"/>
            <a:ext cx="2064049" cy="206404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56A8A0A-E7DF-489A-97C4-210082F3D5D1}"/>
              </a:ext>
            </a:extLst>
          </p:cNvPr>
          <p:cNvSpPr txBox="1"/>
          <p:nvPr/>
        </p:nvSpPr>
        <p:spPr>
          <a:xfrm>
            <a:off x="2497540" y="813387"/>
            <a:ext cx="6863921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Tìm</a:t>
            </a:r>
            <a:r>
              <a:rPr kumimoji="0" lang="en-US" sz="4000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4000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hiểu</a:t>
            </a:r>
            <a:r>
              <a:rPr kumimoji="0" lang="en-US" sz="4000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4000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nội</a:t>
            </a:r>
            <a:r>
              <a:rPr kumimoji="0" lang="en-US" sz="4000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dung </a:t>
            </a:r>
            <a:r>
              <a:rPr kumimoji="0" lang="en-US" sz="4000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kumimoji="0" lang="en-US" sz="4000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4000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endParaRPr kumimoji="0" lang="en-US" sz="400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9" name="Picture 8" descr="A picture containing clipart&#10;&#10;Description automatically generated">
            <a:extLst>
              <a:ext uri="{FF2B5EF4-FFF2-40B4-BE49-F238E27FC236}">
                <a16:creationId xmlns:a16="http://schemas.microsoft.com/office/drawing/2014/main" xmlns="" id="{B42170DB-8AF0-4663-8DD8-38F01A712C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718" y="3353397"/>
            <a:ext cx="312619" cy="58471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360E113-A5E2-4022-867F-7C379B0680F2}"/>
              </a:ext>
            </a:extLst>
          </p:cNvPr>
          <p:cNvSpPr txBox="1"/>
          <p:nvPr/>
        </p:nvSpPr>
        <p:spPr>
          <a:xfrm>
            <a:off x="1247337" y="3353397"/>
            <a:ext cx="10397199" cy="62318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lvl="0">
              <a:lnSpc>
                <a:spcPts val="4200"/>
              </a:lnSpc>
              <a:defRPr/>
            </a:pPr>
            <a:r>
              <a:rPr lang="en-US" sz="32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sz="32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sz="32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sz="32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32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lang="en-US" sz="32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thăm</a:t>
            </a:r>
            <a:r>
              <a:rPr lang="en-US" sz="32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bờ</a:t>
            </a:r>
            <a:r>
              <a:rPr lang="en-US" sz="32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tre</a:t>
            </a:r>
            <a:r>
              <a:rPr lang="en-US" sz="32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lang="en-US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5810D71F-6BB2-4699-932E-DF10BE45A0E1}"/>
              </a:ext>
            </a:extLst>
          </p:cNvPr>
          <p:cNvSpPr txBox="1"/>
          <p:nvPr/>
        </p:nvSpPr>
        <p:spPr>
          <a:xfrm>
            <a:off x="1953757" y="4056719"/>
            <a:ext cx="7721600" cy="861710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sz="3200" dirty="0">
                <a:solidFill>
                  <a:srgbClr val="2D0DB7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lang="en-US" sz="3200" dirty="0" err="1" smtClean="0">
                <a:solidFill>
                  <a:srgbClr val="301B6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đàn</a:t>
            </a:r>
            <a:r>
              <a:rPr lang="en-US" sz="3200" dirty="0" smtClean="0">
                <a:solidFill>
                  <a:srgbClr val="301B6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301B6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cò</a:t>
            </a:r>
            <a:r>
              <a:rPr lang="en-US" sz="3200" dirty="0" smtClean="0">
                <a:solidFill>
                  <a:srgbClr val="301B6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301B6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bạch</a:t>
            </a:r>
            <a:r>
              <a:rPr lang="en-US" sz="3200" dirty="0" smtClean="0">
                <a:solidFill>
                  <a:srgbClr val="301B6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rgbClr val="301B6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bác</a:t>
            </a:r>
            <a:r>
              <a:rPr lang="en-US" sz="3200" dirty="0" smtClean="0">
                <a:solidFill>
                  <a:srgbClr val="301B6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301B6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bồ</a:t>
            </a:r>
            <a:r>
              <a:rPr lang="en-US" sz="3200" dirty="0" smtClean="0">
                <a:solidFill>
                  <a:srgbClr val="301B6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301B6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nông</a:t>
            </a:r>
            <a:r>
              <a:rPr lang="en-US" sz="3200" dirty="0" smtClean="0">
                <a:solidFill>
                  <a:srgbClr val="301B6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rgbClr val="301B6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</a:t>
            </a:r>
            <a:r>
              <a:rPr lang="en-US" sz="3200" dirty="0" smtClean="0">
                <a:solidFill>
                  <a:srgbClr val="301B6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301B6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bói</a:t>
            </a:r>
            <a:r>
              <a:rPr lang="en-US" sz="3200" dirty="0" smtClean="0">
                <a:solidFill>
                  <a:srgbClr val="301B6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301B6B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</a:t>
            </a:r>
            <a:endParaRPr lang="en-US" sz="3200" dirty="0">
              <a:solidFill>
                <a:srgbClr val="301B6B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8985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C47CF222-BF6F-4DFA-965D-F6AA15F1B6DD}"/>
              </a:ext>
            </a:extLst>
          </p:cNvPr>
          <p:cNvSpPr/>
          <p:nvPr/>
        </p:nvSpPr>
        <p:spPr>
          <a:xfrm>
            <a:off x="605082" y="351718"/>
            <a:ext cx="11047361" cy="612192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82989" y="2679052"/>
            <a:ext cx="7370695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dấu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chấm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78176" y="1676993"/>
            <a:ext cx="8094373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 hoa tên đầu bài và đầu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mỗi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câu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thơ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78173" y="3568572"/>
            <a:ext cx="653853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chữ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dễ viết sai trong bài: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751813" y="1613768"/>
            <a:ext cx="857619" cy="614181"/>
            <a:chOff x="2485459" y="1975436"/>
            <a:chExt cx="1772914" cy="1393004"/>
          </a:xfrm>
        </p:grpSpPr>
        <p:pic>
          <p:nvPicPr>
            <p:cNvPr id="25" name="图片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5459" y="1975436"/>
              <a:ext cx="1772914" cy="1393004"/>
            </a:xfrm>
            <a:prstGeom prst="rect">
              <a:avLst/>
            </a:prstGeom>
          </p:spPr>
        </p:pic>
        <p:pic>
          <p:nvPicPr>
            <p:cNvPr id="27" name="图片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44" y="2576026"/>
              <a:ext cx="341348" cy="792414"/>
            </a:xfrm>
            <a:prstGeom prst="rect">
              <a:avLst/>
            </a:prstGeom>
          </p:spPr>
        </p:pic>
        <p:pic>
          <p:nvPicPr>
            <p:cNvPr id="29" name="图片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9695" y="2331298"/>
              <a:ext cx="596041" cy="841269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1757453" y="2506902"/>
            <a:ext cx="847303" cy="587251"/>
            <a:chOff x="5056546" y="1975436"/>
            <a:chExt cx="1772914" cy="1393004"/>
          </a:xfrm>
        </p:grpSpPr>
        <p:pic>
          <p:nvPicPr>
            <p:cNvPr id="33" name="图片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6546" y="1975436"/>
              <a:ext cx="1772914" cy="1393004"/>
            </a:xfrm>
            <a:prstGeom prst="rect">
              <a:avLst/>
            </a:prstGeom>
          </p:spPr>
        </p:pic>
        <p:pic>
          <p:nvPicPr>
            <p:cNvPr id="34" name="图片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9550" y="2383789"/>
              <a:ext cx="455161" cy="736288"/>
            </a:xfrm>
            <a:prstGeom prst="rect">
              <a:avLst/>
            </a:prstGeom>
          </p:spPr>
        </p:pic>
        <p:pic>
          <p:nvPicPr>
            <p:cNvPr id="35" name="图片 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2409" y="2576026"/>
              <a:ext cx="469353" cy="792414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1757453" y="3519061"/>
            <a:ext cx="906987" cy="569344"/>
            <a:chOff x="8317164" y="2100522"/>
            <a:chExt cx="1772914" cy="1393004"/>
          </a:xfrm>
        </p:grpSpPr>
        <p:pic>
          <p:nvPicPr>
            <p:cNvPr id="40" name="图片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7164" y="2100522"/>
              <a:ext cx="1772914" cy="1393004"/>
            </a:xfrm>
            <a:prstGeom prst="rect">
              <a:avLst/>
            </a:prstGeom>
          </p:spPr>
        </p:pic>
        <p:pic>
          <p:nvPicPr>
            <p:cNvPr id="41" name="图片 1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9363" y="2383789"/>
              <a:ext cx="560164" cy="826471"/>
            </a:xfrm>
            <a:prstGeom prst="rect">
              <a:avLst/>
            </a:prstGeom>
          </p:spPr>
        </p:pic>
        <p:pic>
          <p:nvPicPr>
            <p:cNvPr id="42" name="图片 1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2645" y="2582875"/>
              <a:ext cx="560786" cy="865560"/>
            </a:xfrm>
            <a:prstGeom prst="rect">
              <a:avLst/>
            </a:prstGeom>
          </p:spPr>
        </p:pic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B6C2C629-0B5B-4EA6-BF66-335CC85B11AC}"/>
              </a:ext>
            </a:extLst>
          </p:cNvPr>
          <p:cNvSpPr txBox="1"/>
          <p:nvPr/>
        </p:nvSpPr>
        <p:spPr>
          <a:xfrm>
            <a:off x="3091128" y="598717"/>
            <a:ext cx="3528036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Lưu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ý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khi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871126" y="4295210"/>
            <a:ext cx="898324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quanh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suốt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ngày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reo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mừng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hoa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trắng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tượng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đá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3826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0965" y="1986198"/>
            <a:ext cx="3284120" cy="3479962"/>
          </a:xfrm>
          <a:prstGeom prst="rect">
            <a:avLst/>
          </a:prstGeom>
        </p:spPr>
      </p:pic>
      <p:grpSp>
        <p:nvGrpSpPr>
          <p:cNvPr id="33" name="Group 32"/>
          <p:cNvGrpSpPr/>
          <p:nvPr/>
        </p:nvGrpSpPr>
        <p:grpSpPr>
          <a:xfrm>
            <a:off x="2288978" y="765454"/>
            <a:ext cx="5548480" cy="768270"/>
            <a:chOff x="1082985" y="1220724"/>
            <a:chExt cx="5548480" cy="768270"/>
          </a:xfrm>
        </p:grpSpPr>
        <p:sp>
          <p:nvSpPr>
            <p:cNvPr id="29" name="Rounded Rectangle 28"/>
            <p:cNvSpPr/>
            <p:nvPr/>
          </p:nvSpPr>
          <p:spPr>
            <a:xfrm>
              <a:off x="1082985" y="1220724"/>
              <a:ext cx="3220853" cy="768270"/>
            </a:xfrm>
            <a:prstGeom prst="roundRect">
              <a:avLst/>
            </a:prstGeom>
            <a:noFill/>
            <a:ln w="28575">
              <a:solidFill>
                <a:schemeClr val="accent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232500" y="1264486"/>
              <a:ext cx="5398965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Tư thế ngồi viết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766915" y="1986198"/>
            <a:ext cx="6716581" cy="406258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Lưng thẳng.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 tì ngực xuống bàn.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 hơi cúi.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Mắt cách vở khoảng 25-30cm.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Tay phải cầm bút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Tay trái tì nhẹ lên mép vở để giữ.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Hai chân để song song thoải mái.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8650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4">
            <a:extLst>
              <a:ext uri="{FF2B5EF4-FFF2-40B4-BE49-F238E27FC236}">
                <a16:creationId xmlns:a16="http://schemas.microsoft.com/office/drawing/2014/main" xmlns="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83" y="1050384"/>
            <a:ext cx="10631980" cy="508537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142228" y="1218560"/>
            <a:ext cx="5384800" cy="6950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4700"/>
              </a:lnSpc>
            </a:pP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itchFamily="34" charset="0"/>
                <a:cs typeface="Arial" panose="020B0604020202020204" pitchFamily="34" charset="0"/>
              </a:rPr>
              <a:t>    </a:t>
            </a:r>
            <a:r>
              <a:rPr lang="en-US" sz="3400" b="1" noProof="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Bờ</a:t>
            </a:r>
            <a:r>
              <a:rPr lang="en-US" sz="3400" b="1" noProof="0" dirty="0" smtClean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noProof="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tre</a:t>
            </a:r>
            <a:r>
              <a:rPr lang="en-US" sz="3400" b="1" noProof="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noProof="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đón</a:t>
            </a:r>
            <a:r>
              <a:rPr lang="en-US" sz="3400" b="1" noProof="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noProof="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khách</a:t>
            </a:r>
            <a:r>
              <a:rPr lang="en-US" sz="3400" b="1" dirty="0" smtClean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</a:t>
            </a:r>
            <a:r>
              <a:rPr kumimoji="0" lang="vi-VN" sz="3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itchFamily="34" charset="0"/>
                <a:cs typeface="Arial" panose="020B0604020202020204" pitchFamily="34" charset="0"/>
              </a:rPr>
              <a:t> </a:t>
            </a:r>
            <a:endParaRPr kumimoji="0" lang="en-US" sz="3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xmlns="" id="{5332D356-F7D3-4489-954E-82DFF4FFCA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4904" y="4894883"/>
            <a:ext cx="2140360" cy="21403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A1B80FF-28DE-40A0-B90E-B2753CD130FB}"/>
              </a:ext>
            </a:extLst>
          </p:cNvPr>
          <p:cNvSpPr txBox="1"/>
          <p:nvPr/>
        </p:nvSpPr>
        <p:spPr>
          <a:xfrm>
            <a:off x="1177083" y="2021964"/>
            <a:ext cx="389708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Bờ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tre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quanh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hồ</a:t>
            </a:r>
            <a:endParaRPr lang="en-US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Suốt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đón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khách</a:t>
            </a:r>
            <a:endParaRPr lang="en-US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đàn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cò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bạch</a:t>
            </a:r>
            <a:endParaRPr lang="en-US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Hạ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cánh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reo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mừng</a:t>
            </a:r>
            <a:endParaRPr lang="en-US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Tre </a:t>
            </a:r>
            <a:r>
              <a:rPr lang="en-US" sz="32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chợt</a:t>
            </a:r>
            <a:r>
              <a:rPr lang="en-US" sz="32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tưng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bừng</a:t>
            </a:r>
            <a:endParaRPr lang="en-US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Nở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đầy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trắng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lvl="0" algn="just">
              <a:lnSpc>
                <a:spcPct val="150000"/>
              </a:lnSpc>
              <a:defRPr/>
            </a:pPr>
            <a:endParaRPr lang="vi-VN" sz="3200" dirty="0"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C33197B-95EF-4011-AC2C-13339B3CD858}"/>
              </a:ext>
            </a:extLst>
          </p:cNvPr>
          <p:cNvSpPr txBox="1"/>
          <p:nvPr/>
        </p:nvSpPr>
        <p:spPr>
          <a:xfrm>
            <a:off x="6362962" y="1933190"/>
            <a:ext cx="6115878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chơi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im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lặng</a:t>
            </a:r>
            <a:endParaRPr lang="en-US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bác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bồ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nông</a:t>
            </a:r>
            <a:endParaRPr lang="en-US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Đứng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nhìn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mênh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mông</a:t>
            </a:r>
            <a:endParaRPr lang="en-US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Im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tượng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đá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bói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</a:t>
            </a:r>
            <a:endParaRPr lang="en-US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Đỗ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xuống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cành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mềm</a:t>
            </a:r>
            <a:endParaRPr lang="en-US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vụt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bay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endParaRPr lang="en-US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Đậu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chỗ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cũ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92693" y="156655"/>
            <a:ext cx="3099071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Nghe – </a:t>
            </a:r>
            <a:r>
              <a:rPr kumimoji="0" lang="en-US" sz="36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4946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646145" y="0"/>
            <a:ext cx="11139426" cy="6858000"/>
            <a:chOff x="631064" y="0"/>
            <a:chExt cx="10921286" cy="6858000"/>
          </a:xfrm>
        </p:grpSpPr>
        <p:pic>
          <p:nvPicPr>
            <p:cNvPr id="7" name="Picture 2" descr="E:\DT\Phần mềm\LuyenChuTieuHoc-2.8 (1)\LuyenChuTieuHoc-2.8\LuyenChuTieuHoc\Ảnh dòng kẻ sẵn cho môn toán\Dòng kẻ đen - 11 dòng - 15 ô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526"/>
            <a:stretch/>
          </p:blipFill>
          <p:spPr bwMode="auto">
            <a:xfrm>
              <a:off x="631064" y="0"/>
              <a:ext cx="10921286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1" name="Straight Connector 10"/>
            <p:cNvCxnSpPr/>
            <p:nvPr/>
          </p:nvCxnSpPr>
          <p:spPr>
            <a:xfrm>
              <a:off x="631064" y="1"/>
              <a:ext cx="0" cy="685799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1102987" y="183984"/>
            <a:ext cx="10464444" cy="834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spcAft>
                <a:spcPts val="750"/>
              </a:spcAft>
              <a:defRPr/>
            </a:pPr>
            <a:endParaRPr lang="en-US" altLang="en-US" sz="3800" b="1" i="1" dirty="0">
              <a:solidFill>
                <a:srgbClr val="800080"/>
              </a:solidFill>
              <a:latin typeface="HP001 4 hàng" pitchFamily="34" charset="0"/>
            </a:endParaRPr>
          </a:p>
          <a:p>
            <a:pPr>
              <a:spcAft>
                <a:spcPts val="750"/>
              </a:spcAft>
              <a:defRPr/>
            </a:pPr>
            <a:r>
              <a:rPr lang="en-US" altLang="en-US" sz="3800" b="1" dirty="0">
                <a:solidFill>
                  <a:srgbClr val="800080"/>
                </a:solidFill>
                <a:latin typeface="HP001 4 hàng" pitchFamily="34" charset="0"/>
              </a:rPr>
              <a:t>               </a:t>
            </a:r>
          </a:p>
          <a:p>
            <a:pPr>
              <a:spcAft>
                <a:spcPts val="750"/>
              </a:spcAft>
              <a:defRPr/>
            </a:pPr>
            <a:r>
              <a:rPr lang="en-US" altLang="en-US" sz="3800" b="1" dirty="0">
                <a:solidFill>
                  <a:srgbClr val="800080"/>
                </a:solidFill>
                <a:latin typeface="HP001 4 hàng" pitchFamily="34" charset="0"/>
              </a:rPr>
              <a:t>                                                                                             </a:t>
            </a:r>
          </a:p>
          <a:p>
            <a:pPr>
              <a:spcAft>
                <a:spcPts val="750"/>
              </a:spcAft>
              <a:defRPr/>
            </a:pPr>
            <a:r>
              <a:rPr lang="en-US" altLang="en-US" sz="3800" b="1" dirty="0">
                <a:solidFill>
                  <a:srgbClr val="800080"/>
                </a:solidFill>
                <a:latin typeface="HP001 4 hàng" pitchFamily="34" charset="0"/>
              </a:rPr>
              <a:t>  </a:t>
            </a:r>
          </a:p>
          <a:p>
            <a:pPr>
              <a:spcAft>
                <a:spcPts val="750"/>
              </a:spcAft>
              <a:defRPr/>
            </a:pPr>
            <a:endParaRPr lang="en-US" altLang="en-US" sz="3800" b="1" dirty="0">
              <a:solidFill>
                <a:srgbClr val="800080"/>
              </a:solidFill>
              <a:latin typeface="HP001 4 hàng" pitchFamily="34" charset="0"/>
            </a:endParaRPr>
          </a:p>
          <a:p>
            <a:pPr>
              <a:spcAft>
                <a:spcPts val="750"/>
              </a:spcAft>
              <a:defRPr/>
            </a:pPr>
            <a:endParaRPr lang="en-US" altLang="en-US" sz="3800" b="1" dirty="0">
              <a:solidFill>
                <a:srgbClr val="800080"/>
              </a:solidFill>
              <a:latin typeface="HP001 4 hàng" pitchFamily="34" charset="0"/>
            </a:endParaRPr>
          </a:p>
          <a:p>
            <a:pPr>
              <a:spcAft>
                <a:spcPts val="750"/>
              </a:spcAft>
              <a:defRPr/>
            </a:pPr>
            <a:endParaRPr lang="en-US" altLang="en-US" sz="3800" b="1" dirty="0">
              <a:solidFill>
                <a:srgbClr val="800080"/>
              </a:solidFill>
              <a:latin typeface="HP001 4 hàng" pitchFamily="34" charset="0"/>
            </a:endParaRPr>
          </a:p>
          <a:p>
            <a:pPr>
              <a:spcAft>
                <a:spcPts val="750"/>
              </a:spcAft>
              <a:defRPr/>
            </a:pPr>
            <a:endParaRPr lang="en-US" altLang="en-US" sz="3800" b="1" dirty="0">
              <a:solidFill>
                <a:srgbClr val="800080"/>
              </a:solidFill>
              <a:latin typeface="HP001 4 hàng" pitchFamily="34" charset="0"/>
            </a:endParaRPr>
          </a:p>
          <a:p>
            <a:pPr>
              <a:spcAft>
                <a:spcPts val="750"/>
              </a:spcAft>
              <a:defRPr/>
            </a:pPr>
            <a:endParaRPr lang="en-US" altLang="en-US" sz="3800" b="1" dirty="0">
              <a:solidFill>
                <a:srgbClr val="800080"/>
              </a:solidFill>
              <a:latin typeface="HP001 4 hàng" pitchFamily="34" charset="0"/>
            </a:endParaRPr>
          </a:p>
          <a:p>
            <a:pPr>
              <a:defRPr/>
            </a:pPr>
            <a:r>
              <a:rPr lang="en-US" altLang="en-US" sz="3800" b="1" dirty="0">
                <a:solidFill>
                  <a:srgbClr val="800080"/>
                </a:solidFill>
                <a:latin typeface="HP001 4 hàng" pitchFamily="34" charset="0"/>
              </a:rPr>
              <a:t> </a:t>
            </a:r>
            <a:r>
              <a:rPr lang="en-US" altLang="en-US" sz="3800" b="1" dirty="0" err="1">
                <a:solidFill>
                  <a:srgbClr val="800080"/>
                </a:solidFill>
                <a:latin typeface="HP001 4 hàng" pitchFamily="34" charset="0"/>
              </a:rPr>
              <a:t>Thứ</a:t>
            </a:r>
            <a:r>
              <a:rPr lang="en-US" altLang="en-US" sz="3800" b="1" dirty="0">
                <a:solidFill>
                  <a:srgbClr val="800080"/>
                </a:solidFill>
                <a:latin typeface="HP001 4 hàng" pitchFamily="34" charset="0"/>
              </a:rPr>
              <a:t> </a:t>
            </a:r>
            <a:r>
              <a:rPr lang="en-US" altLang="en-US" sz="3800" b="1" dirty="0" err="1" smtClean="0">
                <a:solidFill>
                  <a:srgbClr val="800080"/>
                </a:solidFill>
                <a:latin typeface="HP001 4 hàng" pitchFamily="34" charset="0"/>
              </a:rPr>
              <a:t>năm</a:t>
            </a:r>
            <a:r>
              <a:rPr lang="en-US" altLang="en-US" sz="3800" b="1" dirty="0" smtClean="0">
                <a:solidFill>
                  <a:srgbClr val="800080"/>
                </a:solidFill>
                <a:latin typeface="HP001 4 hàng" pitchFamily="34" charset="0"/>
              </a:rPr>
              <a:t> </a:t>
            </a:r>
            <a:r>
              <a:rPr lang="en-US" altLang="en-US" sz="3800" b="1" dirty="0" err="1">
                <a:solidFill>
                  <a:srgbClr val="800080"/>
                </a:solidFill>
                <a:latin typeface="HP001 4 hàng" pitchFamily="34" charset="0"/>
              </a:rPr>
              <a:t>ngày</a:t>
            </a:r>
            <a:r>
              <a:rPr lang="en-US" altLang="en-US" sz="3800" b="1" dirty="0">
                <a:solidFill>
                  <a:srgbClr val="800080"/>
                </a:solidFill>
                <a:latin typeface="HP001 4 hàng" pitchFamily="34" charset="0"/>
              </a:rPr>
              <a:t> </a:t>
            </a:r>
            <a:r>
              <a:rPr lang="en-US" altLang="en-US" sz="3800" b="1" dirty="0" smtClean="0">
                <a:solidFill>
                  <a:srgbClr val="800080"/>
                </a:solidFill>
                <a:latin typeface="HP001 4 hàng" pitchFamily="34" charset="0"/>
              </a:rPr>
              <a:t>3 </a:t>
            </a:r>
            <a:r>
              <a:rPr lang="en-US" sz="3800" b="1" dirty="0" err="1">
                <a:solidFill>
                  <a:srgbClr val="800080"/>
                </a:solidFill>
                <a:latin typeface="HP001 4 hàng" pitchFamily="34" charset="0"/>
                <a:ea typeface="Calibri"/>
                <a:cs typeface="Arial"/>
              </a:rPr>
              <a:t>Ǉ</a:t>
            </a:r>
            <a:r>
              <a:rPr lang="en-US" altLang="en-US" sz="3800" b="1" dirty="0" err="1">
                <a:solidFill>
                  <a:srgbClr val="800080"/>
                </a:solidFill>
                <a:latin typeface="HP001 4 hàng" pitchFamily="34" charset="0"/>
              </a:rPr>
              <a:t>háng</a:t>
            </a:r>
            <a:r>
              <a:rPr lang="en-US" altLang="en-US" sz="3800" b="1" dirty="0">
                <a:solidFill>
                  <a:srgbClr val="800080"/>
                </a:solidFill>
                <a:latin typeface="HP001 4 hàng" pitchFamily="34" charset="0"/>
              </a:rPr>
              <a:t> </a:t>
            </a:r>
            <a:r>
              <a:rPr lang="en-US" altLang="en-US" sz="3800" b="1" dirty="0" smtClean="0">
                <a:solidFill>
                  <a:srgbClr val="800080"/>
                </a:solidFill>
                <a:latin typeface="HP001 4 hàng" pitchFamily="34" charset="0"/>
              </a:rPr>
              <a:t>3 </a:t>
            </a:r>
            <a:r>
              <a:rPr lang="en-US" altLang="en-US" sz="3800" b="1" dirty="0" err="1">
                <a:solidFill>
                  <a:srgbClr val="800080"/>
                </a:solidFill>
                <a:latin typeface="HP001 4 hàng" pitchFamily="34" charset="0"/>
              </a:rPr>
              <a:t>năm</a:t>
            </a:r>
            <a:r>
              <a:rPr lang="en-US" altLang="en-US" sz="3800" b="1" dirty="0">
                <a:solidFill>
                  <a:srgbClr val="800080"/>
                </a:solidFill>
                <a:latin typeface="HP001 4 hàng" pitchFamily="34" charset="0"/>
              </a:rPr>
              <a:t> 2022</a:t>
            </a: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4263099" y="1050577"/>
            <a:ext cx="3051175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spcAft>
                <a:spcPts val="750"/>
              </a:spcAft>
              <a:defRPr/>
            </a:pPr>
            <a:r>
              <a:rPr lang="en-US" altLang="en-US" sz="3800" b="1" dirty="0" err="1" smtClean="0">
                <a:solidFill>
                  <a:srgbClr val="800080"/>
                </a:solidFill>
                <a:latin typeface="HP001 4 hàng" pitchFamily="34" charset="0"/>
              </a:rPr>
              <a:t>Chính</a:t>
            </a:r>
            <a:r>
              <a:rPr lang="en-US" altLang="en-US" sz="3800" b="1" dirty="0" smtClean="0">
                <a:solidFill>
                  <a:srgbClr val="800080"/>
                </a:solidFill>
                <a:latin typeface="HP001 4 hàng" pitchFamily="34" charset="0"/>
              </a:rPr>
              <a:t> </a:t>
            </a:r>
            <a:r>
              <a:rPr lang="en-US" altLang="en-US" sz="3800" b="1" dirty="0" err="1" smtClean="0">
                <a:solidFill>
                  <a:srgbClr val="800080"/>
                </a:solidFill>
                <a:latin typeface="HP001 4 hàng" pitchFamily="34" charset="0"/>
              </a:rPr>
              <a:t>tả</a:t>
            </a:r>
            <a:endParaRPr lang="en-US" altLang="en-US" sz="3800" b="1" dirty="0">
              <a:solidFill>
                <a:srgbClr val="800080"/>
              </a:solidFill>
              <a:latin typeface="HP001 4 hàng" pitchFamily="34" charset="0"/>
            </a:endParaRP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3538952" y="1794794"/>
            <a:ext cx="5978072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spcAft>
                <a:spcPts val="750"/>
              </a:spcAft>
              <a:defRPr/>
            </a:pPr>
            <a:r>
              <a:rPr lang="en-US" altLang="en-US" sz="3800" b="1" dirty="0" err="1">
                <a:solidFill>
                  <a:srgbClr val="800080"/>
                </a:solidFill>
                <a:latin typeface="HP001 4 hàng" pitchFamily="34" charset="0"/>
              </a:rPr>
              <a:t>Bờ</a:t>
            </a:r>
            <a:r>
              <a:rPr lang="en-US" altLang="en-US" sz="3800" b="1" dirty="0">
                <a:solidFill>
                  <a:srgbClr val="800080"/>
                </a:solidFill>
                <a:latin typeface="HP001 4 hàng" pitchFamily="34" charset="0"/>
              </a:rPr>
              <a:t> </a:t>
            </a:r>
            <a:r>
              <a:rPr lang="en-US" altLang="en-US" sz="3800" b="1" dirty="0" err="1">
                <a:solidFill>
                  <a:srgbClr val="800080"/>
                </a:solidFill>
                <a:latin typeface="HP001 4 hàng" pitchFamily="34" charset="0"/>
              </a:rPr>
              <a:t>tre</a:t>
            </a:r>
            <a:r>
              <a:rPr lang="en-US" altLang="en-US" sz="3800" b="1" dirty="0">
                <a:solidFill>
                  <a:srgbClr val="800080"/>
                </a:solidFill>
                <a:latin typeface="HP001 4 hàng" pitchFamily="34" charset="0"/>
              </a:rPr>
              <a:t> </a:t>
            </a:r>
            <a:r>
              <a:rPr lang="en-US" altLang="en-US" sz="3800" b="1" dirty="0" err="1">
                <a:solidFill>
                  <a:srgbClr val="800080"/>
                </a:solidFill>
                <a:latin typeface="HP001 4 hàng" pitchFamily="34" charset="0"/>
              </a:rPr>
              <a:t>đón</a:t>
            </a:r>
            <a:r>
              <a:rPr lang="en-US" altLang="en-US" sz="3800" b="1" dirty="0">
                <a:solidFill>
                  <a:srgbClr val="800080"/>
                </a:solidFill>
                <a:latin typeface="HP001 4 hàng" pitchFamily="34" charset="0"/>
              </a:rPr>
              <a:t> </a:t>
            </a:r>
            <a:r>
              <a:rPr lang="en-US" altLang="en-US" sz="3800" b="1" dirty="0" err="1">
                <a:solidFill>
                  <a:srgbClr val="800080"/>
                </a:solidFill>
                <a:latin typeface="HP001 4 hàng" pitchFamily="34" charset="0"/>
              </a:rPr>
              <a:t>khách</a:t>
            </a:r>
            <a:endParaRPr lang="en-US" altLang="en-US" sz="3800" b="1" dirty="0">
              <a:solidFill>
                <a:srgbClr val="800080"/>
              </a:solidFill>
              <a:latin typeface="HP001 4 hàng" pitchFamily="34" charset="0"/>
            </a:endParaRPr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2595736" y="2491506"/>
            <a:ext cx="10921281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spcAft>
                <a:spcPts val="750"/>
              </a:spcAft>
              <a:defRPr/>
            </a:pPr>
            <a:r>
              <a:rPr lang="pt-BR" altLang="en-US" sz="3800" b="1" dirty="0">
                <a:solidFill>
                  <a:srgbClr val="800080"/>
                </a:solidFill>
                <a:latin typeface="HP001 4 hàng" pitchFamily="34" charset="0"/>
              </a:rPr>
              <a:t> </a:t>
            </a:r>
            <a:r>
              <a:rPr lang="en-US" sz="4000" b="1" dirty="0" err="1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Bờ</a:t>
            </a:r>
            <a:r>
              <a:rPr lang="en-US" sz="4000" b="1" dirty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tre</a:t>
            </a:r>
            <a:r>
              <a:rPr lang="en-US" sz="4000" b="1" dirty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quanh</a:t>
            </a:r>
            <a:r>
              <a:rPr lang="en-US" sz="4000" b="1" dirty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</a:t>
            </a:r>
            <a:endParaRPr lang="en-US" sz="4000" b="1" dirty="0">
              <a:solidFill>
                <a:srgbClr val="80008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spcAft>
                <a:spcPts val="750"/>
              </a:spcAft>
              <a:defRPr/>
            </a:pPr>
            <a:endParaRPr lang="en-US" sz="4000" b="1" dirty="0">
              <a:solidFill>
                <a:srgbClr val="80008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spcAft>
                <a:spcPts val="750"/>
              </a:spcAft>
              <a:defRPr/>
            </a:pPr>
            <a:endParaRPr lang="en-US" altLang="en-US" sz="3800" b="1" dirty="0">
              <a:solidFill>
                <a:srgbClr val="800080"/>
              </a:solidFill>
              <a:latin typeface="HP001 4 hàng" pitchFamily="34" charset="0"/>
            </a:endParaRPr>
          </a:p>
        </p:txBody>
      </p: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2782556" y="3223002"/>
            <a:ext cx="5037612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r>
              <a:rPr lang="en-US" sz="4000" b="1" dirty="0" err="1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Suốt</a:t>
            </a:r>
            <a:r>
              <a:rPr lang="en-US" sz="4000" b="1" dirty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4000" b="1" dirty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đón</a:t>
            </a:r>
            <a:r>
              <a:rPr lang="en-US" sz="4000" b="1" dirty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khách</a:t>
            </a:r>
            <a:endParaRPr lang="en-US" sz="4000" b="1" dirty="0">
              <a:solidFill>
                <a:srgbClr val="80008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2782558" y="3992172"/>
            <a:ext cx="4463476" cy="285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r>
              <a:rPr lang="en-US" sz="3600" b="1" dirty="0" err="1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600" b="1" dirty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đàn</a:t>
            </a:r>
            <a:r>
              <a:rPr lang="en-US" sz="3600" b="1" dirty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</a:t>
            </a:r>
            <a:r>
              <a:rPr lang="en-US" sz="3600" b="1" dirty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bạch</a:t>
            </a:r>
            <a:endParaRPr lang="en-US" sz="3600" b="1" dirty="0">
              <a:solidFill>
                <a:srgbClr val="80008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2782574" y="4668970"/>
            <a:ext cx="4832878" cy="285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r>
              <a:rPr lang="en-US" sz="4000" b="1" dirty="0" err="1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Hạ</a:t>
            </a:r>
            <a:r>
              <a:rPr lang="en-US" sz="4000" b="1" dirty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lang="en-US" sz="4000" b="1" dirty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l-GR" sz="4000" b="1" dirty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ς</a:t>
            </a:r>
            <a:r>
              <a:rPr lang="en-US" sz="4000" b="1" dirty="0" err="1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eo</a:t>
            </a:r>
            <a:r>
              <a:rPr lang="en-US" sz="4000" b="1" dirty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mừng</a:t>
            </a:r>
            <a:endParaRPr lang="en-US" sz="4000" b="1" dirty="0">
              <a:solidFill>
                <a:srgbClr val="80008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8D6B0697-3091-42F1-95FF-3891F3D7A411}"/>
              </a:ext>
            </a:extLst>
          </p:cNvPr>
          <p:cNvSpPr txBox="1"/>
          <p:nvPr/>
        </p:nvSpPr>
        <p:spPr>
          <a:xfrm>
            <a:off x="2782555" y="5420911"/>
            <a:ext cx="4710061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800" b="1" dirty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Tre </a:t>
            </a:r>
            <a:r>
              <a:rPr lang="en-US" sz="3800" b="1" dirty="0" err="1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chợt</a:t>
            </a:r>
            <a:r>
              <a:rPr lang="en-US" sz="3800" b="1" dirty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800" b="1" dirty="0" err="1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tưng</a:t>
            </a:r>
            <a:r>
              <a:rPr lang="en-US" sz="3800" b="1" dirty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800" b="1" dirty="0" err="1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bừng</a:t>
            </a:r>
            <a:endParaRPr lang="en-US" sz="3800" b="1" dirty="0">
              <a:solidFill>
                <a:srgbClr val="80008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5C56A5ED-9038-4E25-B35B-40DAC7956B87}"/>
              </a:ext>
            </a:extLst>
          </p:cNvPr>
          <p:cNvSpPr txBox="1"/>
          <p:nvPr/>
        </p:nvSpPr>
        <p:spPr>
          <a:xfrm>
            <a:off x="2782555" y="6159927"/>
            <a:ext cx="7335670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800" b="1" dirty="0" err="1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Nở</a:t>
            </a:r>
            <a:r>
              <a:rPr lang="en-US" sz="3800" b="1" dirty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800" b="1" dirty="0" err="1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đầy</a:t>
            </a:r>
            <a:r>
              <a:rPr lang="en-US" sz="3800" b="1" dirty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800" b="1" dirty="0" err="1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sz="3800" b="1" dirty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800" b="1" dirty="0" err="1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r>
              <a:rPr lang="en-US" sz="3800" b="1" dirty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044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89071997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</TotalTime>
  <Words>652</Words>
  <Application>Microsoft Office PowerPoint</Application>
  <PresentationFormat>Custom</PresentationFormat>
  <Paragraphs>121</Paragraphs>
  <Slides>14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Minhthangpc.VN</cp:lastModifiedBy>
  <cp:revision>66</cp:revision>
  <dcterms:created xsi:type="dcterms:W3CDTF">2021-06-21T09:45:27Z</dcterms:created>
  <dcterms:modified xsi:type="dcterms:W3CDTF">2024-02-23T08:35:16Z</dcterms:modified>
</cp:coreProperties>
</file>