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90" r:id="rId2"/>
    <p:sldId id="257" r:id="rId3"/>
    <p:sldId id="259" r:id="rId4"/>
    <p:sldId id="260" r:id="rId5"/>
    <p:sldId id="283" r:id="rId6"/>
    <p:sldId id="282" r:id="rId7"/>
    <p:sldId id="278" r:id="rId8"/>
    <p:sldId id="279" r:id="rId9"/>
    <p:sldId id="280" r:id="rId10"/>
    <p:sldId id="281" r:id="rId11"/>
    <p:sldId id="284" r:id="rId12"/>
    <p:sldId id="285" r:id="rId13"/>
    <p:sldId id="287" r:id="rId14"/>
    <p:sldId id="288" r:id="rId15"/>
    <p:sldId id="277" r:id="rId16"/>
    <p:sldId id="286" r:id="rId17"/>
    <p:sldId id="261" r:id="rId18"/>
    <p:sldId id="262" r:id="rId19"/>
  </p:sldIdLst>
  <p:sldSz cx="12192000" cy="6858000"/>
  <p:notesSz cx="6858000" cy="9144000"/>
  <p:custDataLst>
    <p:tags r:id="rId21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FB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4" d="100"/>
          <a:sy n="74" d="100"/>
        </p:scale>
        <p:origin x="-582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ags" Target="tags/tag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AC0ACD-1D58-4D02-BFFE-51BE520E6D36}" type="datetimeFigureOut">
              <a:rPr lang="en-US" smtClean="0"/>
              <a:t>2/23/2024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88A278-C024-4BB5-BDAA-9D6C701B2D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73702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D2E422-42A8-4A7B-87CD-13A088DD628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40574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D2E422-42A8-4A7B-87CD-13A088DD628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8478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D2E422-42A8-4A7B-87CD-13A088DD628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80584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D2E422-42A8-4A7B-87CD-13A088DD628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12622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D2E422-42A8-4A7B-87CD-13A088DD628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00195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11D7E-B392-48D9-B88A-64DC8AB7B4B7}" type="datetimeFigureOut">
              <a:rPr lang="en-US" smtClean="0"/>
              <a:t>2/23/2024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4A3F93-88AA-4665-9A5F-26E34AA968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85320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11D7E-B392-48D9-B88A-64DC8AB7B4B7}" type="datetimeFigureOut">
              <a:rPr lang="en-US" smtClean="0"/>
              <a:t>2/23/2024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4A3F93-88AA-4665-9A5F-26E34AA968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7770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11D7E-B392-48D9-B88A-64DC8AB7B4B7}" type="datetimeFigureOut">
              <a:rPr lang="en-US" smtClean="0"/>
              <a:t>2/23/2024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4A3F93-88AA-4665-9A5F-26E34AA968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65972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11D7E-B392-48D9-B88A-64DC8AB7B4B7}" type="datetimeFigureOut">
              <a:rPr lang="en-US" smtClean="0"/>
              <a:t>2/23/2024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4A3F93-88AA-4665-9A5F-26E34AA968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00943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11D7E-B392-48D9-B88A-64DC8AB7B4B7}" type="datetimeFigureOut">
              <a:rPr lang="en-US" smtClean="0"/>
              <a:t>2/23/2024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4A3F93-88AA-4665-9A5F-26E34AA968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7818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11D7E-B392-48D9-B88A-64DC8AB7B4B7}" type="datetimeFigureOut">
              <a:rPr lang="en-US" smtClean="0"/>
              <a:t>2/23/2024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4A3F93-88AA-4665-9A5F-26E34AA968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1953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11D7E-B392-48D9-B88A-64DC8AB7B4B7}" type="datetimeFigureOut">
              <a:rPr lang="en-US" smtClean="0"/>
              <a:t>2/23/2024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4A3F93-88AA-4665-9A5F-26E34AA968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76515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11D7E-B392-48D9-B88A-64DC8AB7B4B7}" type="datetimeFigureOut">
              <a:rPr lang="en-US" smtClean="0"/>
              <a:t>2/23/2024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4A3F93-88AA-4665-9A5F-26E34AA968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05525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11D7E-B392-48D9-B88A-64DC8AB7B4B7}" type="datetimeFigureOut">
              <a:rPr lang="en-US" smtClean="0"/>
              <a:t>2/23/2024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4A3F93-88AA-4665-9A5F-26E34AA968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244313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11D7E-B392-48D9-B88A-64DC8AB7B4B7}" type="datetimeFigureOut">
              <a:rPr lang="en-US" smtClean="0"/>
              <a:t>2/23/2024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4A3F93-88AA-4665-9A5F-26E34AA968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372164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11D7E-B392-48D9-B88A-64DC8AB7B4B7}" type="datetimeFigureOut">
              <a:rPr lang="en-US" smtClean="0"/>
              <a:t>2/23/2024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4A3F93-88AA-4665-9A5F-26E34AA968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89842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11D7E-B392-48D9-B88A-64DC8AB7B4B7}" type="datetimeFigureOut">
              <a:rPr lang="en-US" smtClean="0"/>
              <a:t>2/23/2024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4A3F93-88AA-4665-9A5F-26E34AA968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94215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11D7E-B392-48D9-B88A-64DC8AB7B4B7}" type="datetimeFigureOut">
              <a:rPr lang="en-US" smtClean="0"/>
              <a:t>2/23/2024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4A3F93-88AA-4665-9A5F-26E34AA968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884777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70D28F20-4900-0903-11A9-70353157D071}"/>
              </a:ext>
            </a:extLst>
          </p:cNvPr>
          <p:cNvGrpSpPr/>
          <p:nvPr userDrawn="1"/>
        </p:nvGrpSpPr>
        <p:grpSpPr>
          <a:xfrm>
            <a:off x="0" y="5949574"/>
            <a:ext cx="12192000" cy="908426"/>
            <a:chOff x="-251460" y="5305036"/>
            <a:chExt cx="12694920" cy="4572004"/>
          </a:xfrm>
        </p:grpSpPr>
        <p:sp>
          <p:nvSpPr>
            <p:cNvPr id="13" name="Rectangle 12">
              <a:extLst>
                <a:ext uri="{FF2B5EF4-FFF2-40B4-BE49-F238E27FC236}">
                  <a16:creationId xmlns="" xmlns:a16="http://schemas.microsoft.com/office/drawing/2014/main" id="{D8F07F4C-47CF-4565-BB18-97000E818F97}"/>
                </a:ext>
              </a:extLst>
            </p:cNvPr>
            <p:cNvSpPr/>
            <p:nvPr userDrawn="1"/>
          </p:nvSpPr>
          <p:spPr>
            <a:xfrm>
              <a:off x="-251460" y="5305036"/>
              <a:ext cx="12694920" cy="3048001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90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="" xmlns:a16="http://schemas.microsoft.com/office/drawing/2014/main" id="{530465B1-8DA9-44A4-B274-2B78C71B6159}"/>
                </a:ext>
              </a:extLst>
            </p:cNvPr>
            <p:cNvSpPr/>
            <p:nvPr userDrawn="1"/>
          </p:nvSpPr>
          <p:spPr>
            <a:xfrm>
              <a:off x="-251460" y="6067035"/>
              <a:ext cx="12694920" cy="3048001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900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="" xmlns:a16="http://schemas.microsoft.com/office/drawing/2014/main" id="{DD1A1DE6-B996-4C2F-8008-452B46218B2C}"/>
                </a:ext>
              </a:extLst>
            </p:cNvPr>
            <p:cNvSpPr/>
            <p:nvPr userDrawn="1"/>
          </p:nvSpPr>
          <p:spPr>
            <a:xfrm>
              <a:off x="-251460" y="6829039"/>
              <a:ext cx="12694920" cy="3048001"/>
            </a:xfrm>
            <a:prstGeom prst="rect">
              <a:avLst/>
            </a:prstGeom>
            <a:solidFill>
              <a:srgbClr val="F36A1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900"/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6142903B-1DFB-3542-4486-AACBE79360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64690" r="65687"/>
          <a:stretch/>
        </p:blipFill>
        <p:spPr>
          <a:xfrm>
            <a:off x="8869680" y="1"/>
            <a:ext cx="3322320" cy="872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11826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11D7E-B392-48D9-B88A-64DC8AB7B4B7}" type="datetimeFigureOut">
              <a:rPr lang="en-US" smtClean="0"/>
              <a:t>2/23/2024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4A3F93-88AA-4665-9A5F-26E34AA968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23789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11D7E-B392-48D9-B88A-64DC8AB7B4B7}" type="datetimeFigureOut">
              <a:rPr lang="en-US" smtClean="0"/>
              <a:t>2/23/2024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4A3F93-88AA-4665-9A5F-26E34AA968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17989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11D7E-B392-48D9-B88A-64DC8AB7B4B7}" type="datetimeFigureOut">
              <a:rPr lang="en-US" smtClean="0"/>
              <a:t>2/23/2024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4A3F93-88AA-4665-9A5F-26E34AA968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099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11D7E-B392-48D9-B88A-64DC8AB7B4B7}" type="datetimeFigureOut">
              <a:rPr lang="en-US" smtClean="0"/>
              <a:t>2/23/2024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4A3F93-88AA-4665-9A5F-26E34AA968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73282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11D7E-B392-48D9-B88A-64DC8AB7B4B7}" type="datetimeFigureOut">
              <a:rPr lang="en-US" smtClean="0"/>
              <a:t>2/23/2024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4A3F93-88AA-4665-9A5F-26E34AA968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96721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11D7E-B392-48D9-B88A-64DC8AB7B4B7}" type="datetimeFigureOut">
              <a:rPr lang="en-US" smtClean="0"/>
              <a:t>2/23/2024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4A3F93-88AA-4665-9A5F-26E34AA968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78943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11D7E-B392-48D9-B88A-64DC8AB7B4B7}" type="datetimeFigureOut">
              <a:rPr lang="en-US" smtClean="0"/>
              <a:t>2/23/2024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4A3F93-88AA-4665-9A5F-26E34AA968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9856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F11D7E-B392-48D9-B88A-64DC8AB7B4B7}" type="datetimeFigureOut">
              <a:rPr lang="en-US" smtClean="0"/>
              <a:t>2/23/2024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4A3F93-88AA-4665-9A5F-26E34AA968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3074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68" r:id="rId8"/>
    <p:sldLayoutId id="2147483667" r:id="rId9"/>
    <p:sldLayoutId id="2147483666" r:id="rId10"/>
    <p:sldLayoutId id="2147483665" r:id="rId11"/>
    <p:sldLayoutId id="2147483664" r:id="rId12"/>
    <p:sldLayoutId id="2147483663" r:id="rId13"/>
    <p:sldLayoutId id="2147483662" r:id="rId14"/>
    <p:sldLayoutId id="2147483661" r:id="rId15"/>
    <p:sldLayoutId id="2147483660" r:id="rId16"/>
    <p:sldLayoutId id="2147483656" r:id="rId17"/>
    <p:sldLayoutId id="2147483657" r:id="rId18"/>
    <p:sldLayoutId id="2147483658" r:id="rId19"/>
    <p:sldLayoutId id="2147483659" r:id="rId20"/>
    <p:sldLayoutId id="2147483669" r:id="rId2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1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tmp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tmp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tmp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tmp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tmp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tmp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1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6.png"/><Relationship Id="rId17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0.png"/><Relationship Id="rId20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5.png"/><Relationship Id="rId5" Type="http://schemas.openxmlformats.org/officeDocument/2006/relationships/image" Target="../media/image7.png"/><Relationship Id="rId15" Type="http://schemas.openxmlformats.org/officeDocument/2006/relationships/image" Target="../media/image19.png"/><Relationship Id="rId10" Type="http://schemas.openxmlformats.org/officeDocument/2006/relationships/image" Target="../media/image14.png"/><Relationship Id="rId19" Type="http://schemas.openxmlformats.org/officeDocument/2006/relationships/image" Target="../media/image22.png"/><Relationship Id="rId4" Type="http://schemas.openxmlformats.org/officeDocument/2006/relationships/image" Target="../media/image6.png"/><Relationship Id="rId9" Type="http://schemas.openxmlformats.org/officeDocument/2006/relationships/image" Target="../media/image13.png"/><Relationship Id="rId1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tmp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1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6.png"/><Relationship Id="rId17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0.png"/><Relationship Id="rId20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5.png"/><Relationship Id="rId5" Type="http://schemas.openxmlformats.org/officeDocument/2006/relationships/image" Target="../media/image7.png"/><Relationship Id="rId15" Type="http://schemas.openxmlformats.org/officeDocument/2006/relationships/image" Target="../media/image19.png"/><Relationship Id="rId10" Type="http://schemas.openxmlformats.org/officeDocument/2006/relationships/image" Target="../media/image14.png"/><Relationship Id="rId19" Type="http://schemas.openxmlformats.org/officeDocument/2006/relationships/image" Target="../media/image22.png"/><Relationship Id="rId4" Type="http://schemas.openxmlformats.org/officeDocument/2006/relationships/image" Target="../media/image6.png"/><Relationship Id="rId9" Type="http://schemas.openxmlformats.org/officeDocument/2006/relationships/image" Target="../media/image13.png"/><Relationship Id="rId1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tmp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1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6.png"/><Relationship Id="rId17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20.png"/><Relationship Id="rId20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5.png"/><Relationship Id="rId5" Type="http://schemas.openxmlformats.org/officeDocument/2006/relationships/image" Target="../media/image7.png"/><Relationship Id="rId15" Type="http://schemas.openxmlformats.org/officeDocument/2006/relationships/image" Target="../media/image19.png"/><Relationship Id="rId10" Type="http://schemas.openxmlformats.org/officeDocument/2006/relationships/image" Target="../media/image14.png"/><Relationship Id="rId19" Type="http://schemas.openxmlformats.org/officeDocument/2006/relationships/image" Target="../media/image22.png"/><Relationship Id="rId4" Type="http://schemas.openxmlformats.org/officeDocument/2006/relationships/image" Target="../media/image6.png"/><Relationship Id="rId9" Type="http://schemas.openxmlformats.org/officeDocument/2006/relationships/image" Target="../media/image13.png"/><Relationship Id="rId1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Nhóm 21">
            <a:extLst>
              <a:ext uri="{FF2B5EF4-FFF2-40B4-BE49-F238E27FC236}">
                <a16:creationId xmlns:a16="http://schemas.microsoft.com/office/drawing/2014/main" xmlns="" id="{8323581E-9856-ACB1-55AC-0DD27AA1F194}"/>
              </a:ext>
            </a:extLst>
          </p:cNvPr>
          <p:cNvGrpSpPr/>
          <p:nvPr/>
        </p:nvGrpSpPr>
        <p:grpSpPr>
          <a:xfrm>
            <a:off x="3799268" y="2448218"/>
            <a:ext cx="4391695" cy="1305312"/>
            <a:chOff x="5395119" y="3904156"/>
            <a:chExt cx="7750289" cy="1508760"/>
          </a:xfrm>
        </p:grpSpPr>
        <p:sp>
          <p:nvSpPr>
            <p:cNvPr id="10" name="Rectangle: Rounded Corners 8">
              <a:extLst>
                <a:ext uri="{FF2B5EF4-FFF2-40B4-BE49-F238E27FC236}">
                  <a16:creationId xmlns:a16="http://schemas.microsoft.com/office/drawing/2014/main" xmlns="" id="{E114C02D-075B-BBFE-578A-20762FBA8D2F}"/>
                </a:ext>
              </a:extLst>
            </p:cNvPr>
            <p:cNvSpPr/>
            <p:nvPr userDrawn="1"/>
          </p:nvSpPr>
          <p:spPr>
            <a:xfrm>
              <a:off x="5395119" y="3904156"/>
              <a:ext cx="7597889" cy="1356360"/>
            </a:xfrm>
            <a:prstGeom prst="round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: Rounded Corners 8">
              <a:extLst>
                <a:ext uri="{FF2B5EF4-FFF2-40B4-BE49-F238E27FC236}">
                  <a16:creationId xmlns:a16="http://schemas.microsoft.com/office/drawing/2014/main" xmlns="" id="{54786FF4-3440-7392-6BE0-ADF2FFED118C}"/>
                </a:ext>
              </a:extLst>
            </p:cNvPr>
            <p:cNvSpPr/>
            <p:nvPr userDrawn="1"/>
          </p:nvSpPr>
          <p:spPr>
            <a:xfrm>
              <a:off x="5547519" y="4056556"/>
              <a:ext cx="7597889" cy="1356360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" name="Nhóm 10">
            <a:extLst>
              <a:ext uri="{FF2B5EF4-FFF2-40B4-BE49-F238E27FC236}">
                <a16:creationId xmlns:a16="http://schemas.microsoft.com/office/drawing/2014/main" xmlns="" id="{0C945CCD-B735-91CA-F486-32899F0965E0}"/>
              </a:ext>
            </a:extLst>
          </p:cNvPr>
          <p:cNvGrpSpPr/>
          <p:nvPr/>
        </p:nvGrpSpPr>
        <p:grpSpPr>
          <a:xfrm>
            <a:off x="0" y="-53065"/>
            <a:ext cx="12192000" cy="1966549"/>
            <a:chOff x="-198120" y="-1143000"/>
            <a:chExt cx="12694920" cy="3657600"/>
          </a:xfrm>
        </p:grpSpPr>
        <p:sp>
          <p:nvSpPr>
            <p:cNvPr id="4" name="Rectangle 12">
              <a:extLst>
                <a:ext uri="{FF2B5EF4-FFF2-40B4-BE49-F238E27FC236}">
                  <a16:creationId xmlns:a16="http://schemas.microsoft.com/office/drawing/2014/main" xmlns="" id="{55BFA75F-037E-B890-AB63-D3AE7DC9C41C}"/>
                </a:ext>
              </a:extLst>
            </p:cNvPr>
            <p:cNvSpPr/>
            <p:nvPr userDrawn="1"/>
          </p:nvSpPr>
          <p:spPr>
            <a:xfrm>
              <a:off x="-198120" y="-533400"/>
              <a:ext cx="12694920" cy="30480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13">
              <a:extLst>
                <a:ext uri="{FF2B5EF4-FFF2-40B4-BE49-F238E27FC236}">
                  <a16:creationId xmlns:a16="http://schemas.microsoft.com/office/drawing/2014/main" xmlns="" id="{FEE8E0A4-257F-65DD-D495-C3233E4C3A3A}"/>
                </a:ext>
              </a:extLst>
            </p:cNvPr>
            <p:cNvSpPr/>
            <p:nvPr userDrawn="1"/>
          </p:nvSpPr>
          <p:spPr>
            <a:xfrm>
              <a:off x="-198120" y="-838200"/>
              <a:ext cx="12694920" cy="304800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14">
              <a:extLst>
                <a:ext uri="{FF2B5EF4-FFF2-40B4-BE49-F238E27FC236}">
                  <a16:creationId xmlns:a16="http://schemas.microsoft.com/office/drawing/2014/main" xmlns="" id="{78FAD5B2-AAAB-27C5-A33D-8C23E97CF886}"/>
                </a:ext>
              </a:extLst>
            </p:cNvPr>
            <p:cNvSpPr/>
            <p:nvPr userDrawn="1"/>
          </p:nvSpPr>
          <p:spPr>
            <a:xfrm>
              <a:off x="-198120" y="-1143000"/>
              <a:ext cx="12694920" cy="3048000"/>
            </a:xfrm>
            <a:prstGeom prst="rect">
              <a:avLst/>
            </a:prstGeom>
            <a:solidFill>
              <a:srgbClr val="F36A1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Picture 6" descr="A group of children's toys&#10;&#10;Description automatically generated with low confidence">
            <a:extLst>
              <a:ext uri="{FF2B5EF4-FFF2-40B4-BE49-F238E27FC236}">
                <a16:creationId xmlns:a16="http://schemas.microsoft.com/office/drawing/2014/main" xmlns="" id="{C9156996-CE34-5902-A0D8-F399CA9A43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6408" y="4953009"/>
            <a:ext cx="9439745" cy="2066177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xmlns="" id="{A5AD831D-3C9A-53B3-02C4-1434D0EEF6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889" b="98000" l="1404" r="96348">
                        <a14:foregroundMark x1="7022" y1="45333" x2="11236" y2="41778"/>
                        <a14:foregroundMark x1="2809" y1="46444" x2="2809" y2="46444"/>
                        <a14:foregroundMark x1="22753" y1="50444" x2="25281" y2="52444"/>
                        <a14:foregroundMark x1="60955" y1="22889" x2="64045" y2="20000"/>
                        <a14:foregroundMark x1="50562" y1="15111" x2="54494" y2="9111"/>
                        <a14:foregroundMark x1="64607" y1="5111" x2="68258" y2="4667"/>
                        <a14:foregroundMark x1="62360" y1="34000" x2="68820" y2="41111"/>
                        <a14:foregroundMark x1="67416" y1="34444" x2="85955" y2="27556"/>
                        <a14:foregroundMark x1="58427" y1="38444" x2="62921" y2="35556"/>
                        <a14:foregroundMark x1="71629" y1="36444" x2="72753" y2="41778"/>
                        <a14:foregroundMark x1="78652" y1="52889" x2="80618" y2="56667"/>
                        <a14:foregroundMark x1="84831" y1="51111" x2="94101" y2="53778"/>
                        <a14:foregroundMark x1="91854" y1="51778" x2="94944" y2="51333"/>
                        <a14:foregroundMark x1="62360" y1="73778" x2="85674" y2="93333"/>
                        <a14:foregroundMark x1="25562" y1="62889" x2="28933" y2="71111"/>
                        <a14:foregroundMark x1="3652" y1="86222" x2="14045" y2="80889"/>
                        <a14:foregroundMark x1="95787" y1="69111" x2="97191" y2="80222"/>
                        <a14:foregroundMark x1="97191" y1="80222" x2="93258" y2="90889"/>
                        <a14:foregroundMark x1="93258" y1="90889" x2="90730" y2="76889"/>
                        <a14:foregroundMark x1="90730" y1="76889" x2="91854" y2="70444"/>
                        <a14:foregroundMark x1="19663" y1="91556" x2="22753" y2="87333"/>
                        <a14:foregroundMark x1="21910" y1="93111" x2="42135" y2="98000"/>
                        <a14:foregroundMark x1="42135" y1="98000" x2="57584" y2="93778"/>
                        <a14:foregroundMark x1="66292" y1="48889" x2="66573" y2="30667"/>
                        <a14:foregroundMark x1="66573" y1="30667" x2="71348" y2="18889"/>
                        <a14:foregroundMark x1="71348" y1="18889" x2="63764" y2="12222"/>
                        <a14:foregroundMark x1="54494" y1="26444" x2="48034" y2="11111"/>
                        <a14:foregroundMark x1="48034" y1="11111" x2="70225" y2="3333"/>
                        <a14:foregroundMark x1="70225" y1="3333" x2="72472" y2="17778"/>
                        <a14:foregroundMark x1="72472" y1="17778" x2="66292" y2="22667"/>
                        <a14:foregroundMark x1="1685" y1="61778" x2="24438" y2="64000"/>
                        <a14:foregroundMark x1="21067" y1="63556" x2="25281" y2="75556"/>
                        <a14:foregroundMark x1="25281" y1="75556" x2="25281" y2="75556"/>
                        <a14:foregroundMark x1="27809" y1="62000" x2="34551" y2="66667"/>
                        <a14:foregroundMark x1="5337" y1="85556" x2="10393" y2="88667"/>
                        <a14:foregroundMark x1="20506" y1="90889" x2="25281" y2="91778"/>
                        <a14:foregroundMark x1="10955" y1="88667" x2="9831" y2="88444"/>
                        <a14:foregroundMark x1="2247" y1="88000" x2="8427" y2="88667"/>
                        <a14:foregroundMark x1="3090" y1="87333" x2="3371" y2="85333"/>
                        <a14:foregroundMark x1="10112" y1="89333" x2="12360" y2="88667"/>
                        <a14:foregroundMark x1="2247" y1="86667" x2="4494" y2="85556"/>
                        <a14:foregroundMark x1="2247" y1="86222" x2="6180" y2="84889"/>
                        <a14:foregroundMark x1="79775" y1="59333" x2="92978" y2="54667"/>
                        <a14:foregroundMark x1="92978" y1="54667" x2="89607" y2="51778"/>
                        <a14:foregroundMark x1="93258" y1="54000" x2="94944" y2="50889"/>
                        <a14:foregroundMark x1="94944" y1="54667" x2="96348" y2="51778"/>
                        <a14:foregroundMark x1="95787" y1="51111" x2="95506" y2="50889"/>
                        <a14:foregroundMark x1="72191" y1="19333" x2="71910" y2="24222"/>
                        <a14:foregroundMark x1="88483" y1="28000" x2="85674" y2="24667"/>
                        <a14:foregroundMark x1="88764" y1="26000" x2="88764" y2="26000"/>
                        <a14:foregroundMark x1="88764" y1="24667" x2="88764" y2="24667"/>
                        <a14:foregroundMark x1="11517" y1="52000" x2="14607" y2="56000"/>
                        <a14:foregroundMark x1="82303" y1="24222" x2="82303" y2="24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030" y="4165379"/>
            <a:ext cx="2638084" cy="2692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Hộp Văn bản 2">
            <a:extLst>
              <a:ext uri="{FF2B5EF4-FFF2-40B4-BE49-F238E27FC236}">
                <a16:creationId xmlns:a16="http://schemas.microsoft.com/office/drawing/2014/main" xmlns="" id="{5A8348B3-CB2D-E2EF-972D-EB623E0AF026}"/>
              </a:ext>
            </a:extLst>
          </p:cNvPr>
          <p:cNvSpPr txBox="1"/>
          <p:nvPr/>
        </p:nvSpPr>
        <p:spPr>
          <a:xfrm>
            <a:off x="4095478" y="2779013"/>
            <a:ext cx="4031090" cy="663876"/>
          </a:xfrm>
          <a:prstGeom prst="rect">
            <a:avLst/>
          </a:prstGeom>
          <a:noFill/>
        </p:spPr>
        <p:txBody>
          <a:bodyPr wrap="square" lIns="108816" tIns="54408" rIns="108816" bIns="54408" rtlCol="0">
            <a:spAutoFit/>
          </a:bodyPr>
          <a:lstStyle/>
          <a:p>
            <a:r>
              <a:rPr lang="en-US" sz="3600" b="1" noProof="1" smtClean="0">
                <a:latin typeface="Times New Roman" pitchFamily="18" charset="0"/>
                <a:ea typeface="Helvetica-Narrow" pitchFamily="34" charset="0"/>
                <a:cs typeface="Times New Roman" pitchFamily="18" charset="0"/>
              </a:rPr>
              <a:t>Khối trụ, khối cầu</a:t>
            </a:r>
            <a:endParaRPr lang="en-US" sz="3600" b="1" noProof="1">
              <a:latin typeface="Times New Roman" pitchFamily="18" charset="0"/>
              <a:ea typeface="Helvetica-Narrow" pitchFamily="34" charset="0"/>
              <a:cs typeface="Times New Roman" pitchFamily="18" charset="0"/>
            </a:endParaRPr>
          </a:p>
        </p:txBody>
      </p:sp>
      <p:sp>
        <p:nvSpPr>
          <p:cNvPr id="15" name="TextBox 7">
            <a:extLst>
              <a:ext uri="{FF2B5EF4-FFF2-40B4-BE49-F238E27FC236}">
                <a16:creationId xmlns="" xmlns:a16="http://schemas.microsoft.com/office/drawing/2014/main" id="{6DC882CD-F5C9-CB7F-C1D8-8794B4476DB3}"/>
              </a:ext>
            </a:extLst>
          </p:cNvPr>
          <p:cNvSpPr txBox="1"/>
          <p:nvPr/>
        </p:nvSpPr>
        <p:spPr>
          <a:xfrm>
            <a:off x="159936" y="-18954"/>
            <a:ext cx="12032064" cy="1584641"/>
          </a:xfrm>
          <a:prstGeom prst="rect">
            <a:avLst/>
          </a:prstGeom>
          <a:noFill/>
        </p:spPr>
        <p:txBody>
          <a:bodyPr wrap="square" lIns="108816" tIns="54408" rIns="108816" bIns="54408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088161">
              <a:spcBef>
                <a:spcPts val="714"/>
              </a:spcBef>
              <a:defRPr/>
            </a:pPr>
            <a:r>
              <a:rPr lang="vi-VN" altLang="en-US" sz="4500" b="1" i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TRƯỜNG TIỂU HỌC ÁI MỘ A</a:t>
            </a:r>
          </a:p>
          <a:p>
            <a:pPr algn="ctr" defTabSz="1088161">
              <a:spcBef>
                <a:spcPts val="714"/>
              </a:spcBef>
              <a:defRPr/>
            </a:pPr>
            <a:r>
              <a:rPr lang="vi-VN" altLang="en-US" sz="4500" b="1" i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Bài giảng điện tử </a:t>
            </a:r>
            <a:r>
              <a:rPr lang="en-US" altLang="en-US" sz="45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altLang="en-US" sz="45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5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altLang="en-US" sz="45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5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 </a:t>
            </a:r>
            <a:endParaRPr lang="en-US" altLang="en-US" sz="4500" b="1" i="1" dirty="0">
              <a:solidFill>
                <a:srgbClr val="002060"/>
              </a:solidFill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136428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729"/>
            <a:ext cx="11955226" cy="5867187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>
          <a:xfrm>
            <a:off x="4905375" y="895350"/>
            <a:ext cx="1171575" cy="952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flipV="1">
            <a:off x="7610475" y="895350"/>
            <a:ext cx="4238625" cy="952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962025" y="1447801"/>
            <a:ext cx="1600200" cy="952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5977613" y="2896503"/>
            <a:ext cx="1354858" cy="83099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sz="24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sz="2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sữa</a:t>
            </a:r>
            <a:r>
              <a:rPr lang="en-US" sz="2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2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2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trụ</a:t>
            </a:r>
            <a:r>
              <a:rPr lang="en-US" sz="2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4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847231" y="5931540"/>
            <a:ext cx="1571793" cy="83099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Lon nước</a:t>
            </a:r>
          </a:p>
          <a:p>
            <a:pPr algn="ctr"/>
            <a:r>
              <a:rPr lang="en-US" sz="240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(khối trụ)</a:t>
            </a:r>
            <a:endParaRPr lang="en-US" sz="240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0383433" y="5931540"/>
            <a:ext cx="1571793" cy="83099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Bể cá</a:t>
            </a:r>
          </a:p>
          <a:p>
            <a:pPr algn="ctr"/>
            <a:r>
              <a:rPr lang="en-US" sz="240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(khối trụ)</a:t>
            </a:r>
            <a:endParaRPr lang="en-US" sz="240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889353" y="3312001"/>
            <a:ext cx="1487548" cy="83099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 bóng (khối cầu)</a:t>
            </a:r>
            <a:endParaRPr lang="en-US" sz="24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228291" y="5865074"/>
            <a:ext cx="1487548" cy="83099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 bóng (khối cầu)</a:t>
            </a:r>
            <a:endParaRPr lang="en-US" sz="24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245130" y="5100543"/>
            <a:ext cx="1487548" cy="830997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 lập phương</a:t>
            </a:r>
            <a:endParaRPr lang="en-US" sz="24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589206" y="4685044"/>
            <a:ext cx="1487548" cy="830997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 hộp chữ nhật</a:t>
            </a:r>
            <a:endParaRPr lang="en-US" sz="24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1033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806" y="173606"/>
            <a:ext cx="11208879" cy="572128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721393" y="5602501"/>
            <a:ext cx="537999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i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 trụ và khối cầu </a:t>
            </a:r>
            <a:r>
              <a:rPr lang="en-US" sz="3200" b="1" i="1" u="sng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lăn được</a:t>
            </a:r>
            <a:r>
              <a:rPr lang="en-US" sz="3200" b="1" i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b="1" i="1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932221" y="6187276"/>
            <a:ext cx="966642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i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 lập phương và khối hộp chữ nhật </a:t>
            </a:r>
            <a:r>
              <a:rPr lang="en-US" sz="3200" b="1" i="1" u="sng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 lăn được.</a:t>
            </a:r>
            <a:endParaRPr lang="en-US" sz="3200" b="1" i="1" u="sng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7958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51758"/>
            <a:ext cx="12192000" cy="5857559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5524298" y="1078150"/>
            <a:ext cx="1343430" cy="1134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7129362" y="1089498"/>
            <a:ext cx="1343430" cy="1134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8890068" y="1102466"/>
            <a:ext cx="2838856" cy="567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942570" y="1546698"/>
            <a:ext cx="3318145" cy="1783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4508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33"/>
          <a:stretch/>
        </p:blipFill>
        <p:spPr>
          <a:xfrm>
            <a:off x="1852495" y="0"/>
            <a:ext cx="8802671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455469" y="5390147"/>
            <a:ext cx="664144" cy="58477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smtClean="0">
                <a:solidFill>
                  <a:srgbClr val="FF0000"/>
                </a:solidFill>
              </a:rPr>
              <a:t>2</a:t>
            </a:r>
            <a:endParaRPr lang="en-US" sz="320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834963" y="5351645"/>
            <a:ext cx="664144" cy="58477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smtClean="0">
                <a:solidFill>
                  <a:srgbClr val="FF0000"/>
                </a:solidFill>
              </a:rPr>
              <a:t>1</a:t>
            </a:r>
            <a:endParaRPr lang="en-US" sz="320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223886" y="6253975"/>
            <a:ext cx="664144" cy="58477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smtClean="0">
                <a:solidFill>
                  <a:srgbClr val="FF0000"/>
                </a:solidFill>
              </a:rPr>
              <a:t>1</a:t>
            </a:r>
            <a:endParaRPr lang="en-US" sz="320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728509" y="6253974"/>
            <a:ext cx="664144" cy="58477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smtClean="0">
                <a:solidFill>
                  <a:srgbClr val="FF0000"/>
                </a:solidFill>
              </a:rPr>
              <a:t>1</a:t>
            </a:r>
            <a:endParaRPr lang="en-US" sz="320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4892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681" y="0"/>
            <a:ext cx="9794470" cy="686964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50180" y="5111015"/>
            <a:ext cx="664144" cy="58477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smtClean="0">
                <a:solidFill>
                  <a:srgbClr val="FF0000"/>
                </a:solidFill>
              </a:rPr>
              <a:t>7</a:t>
            </a:r>
            <a:endParaRPr lang="en-US" sz="320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074567" y="5080038"/>
            <a:ext cx="664144" cy="58477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smtClean="0">
                <a:solidFill>
                  <a:srgbClr val="FF0000"/>
                </a:solidFill>
              </a:rPr>
              <a:t>4</a:t>
            </a:r>
            <a:endParaRPr lang="en-US" sz="320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914850" y="6128847"/>
            <a:ext cx="664144" cy="58477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smtClean="0">
                <a:solidFill>
                  <a:srgbClr val="FF0000"/>
                </a:solidFill>
              </a:rPr>
              <a:t>1</a:t>
            </a:r>
            <a:endParaRPr lang="en-US" sz="320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045115" y="6128846"/>
            <a:ext cx="664144" cy="58477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smtClean="0">
                <a:solidFill>
                  <a:srgbClr val="FF0000"/>
                </a:solidFill>
              </a:rPr>
              <a:t>1</a:t>
            </a:r>
            <a:endParaRPr lang="en-US" sz="320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2619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7" y="0"/>
            <a:ext cx="12187005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8187" y="1756701"/>
            <a:ext cx="11184556" cy="212365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Kể</a:t>
            </a:r>
            <a:r>
              <a:rPr lang="en-US" sz="44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tên</a:t>
            </a:r>
            <a:r>
              <a:rPr lang="en-US" sz="44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44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4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44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44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xung</a:t>
            </a:r>
            <a:r>
              <a:rPr lang="en-US" sz="44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quanh</a:t>
            </a:r>
            <a:r>
              <a:rPr lang="en-US" sz="44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44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44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4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dạng</a:t>
            </a:r>
            <a:r>
              <a:rPr lang="en-US" sz="44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khối</a:t>
            </a:r>
            <a:r>
              <a:rPr lang="en-US" sz="4400" i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trụ</a:t>
            </a:r>
            <a:r>
              <a:rPr lang="en-US" sz="4400" i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400" i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khối</a:t>
            </a:r>
            <a:r>
              <a:rPr lang="en-US" sz="4400" i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endParaRPr lang="en-US" sz="4400" i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8863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183" y="175800"/>
            <a:ext cx="11927452" cy="521332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285875" y="3381375"/>
            <a:ext cx="4324350" cy="695325"/>
          </a:xfrm>
          <a:prstGeom prst="rect">
            <a:avLst/>
          </a:prstGeom>
          <a:solidFill>
            <a:srgbClr val="FFFB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Giới thiệu hình trụ. Giới thiệu hình cầu - Học trực tuyến OL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039" b="13808"/>
          <a:stretch/>
        </p:blipFill>
        <p:spPr bwMode="auto">
          <a:xfrm>
            <a:off x="6232527" y="1076909"/>
            <a:ext cx="5829107" cy="5371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Giới thiệu hình trụ. Giới thiệu hình cầu - Học trực tuyến OL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90" b="13728"/>
          <a:stretch/>
        </p:blipFill>
        <p:spPr bwMode="auto">
          <a:xfrm>
            <a:off x="6303231" y="1212151"/>
            <a:ext cx="5888769" cy="5101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1285875" y="2686050"/>
            <a:ext cx="4324350" cy="695325"/>
          </a:xfrm>
          <a:prstGeom prst="rect">
            <a:avLst/>
          </a:prstGeom>
          <a:solidFill>
            <a:srgbClr val="FFFB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532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1">
            <a:extLst>
              <a:ext uri="{FF2B5EF4-FFF2-40B4-BE49-F238E27FC236}">
                <a16:creationId xmlns:a16="http://schemas.microsoft.com/office/drawing/2014/main" xmlns="" id="{12C3A1E5-4CD9-4374-9F5D-2848BA39B830}"/>
              </a:ext>
            </a:extLst>
          </p:cNvPr>
          <p:cNvGrpSpPr/>
          <p:nvPr/>
        </p:nvGrpSpPr>
        <p:grpSpPr>
          <a:xfrm>
            <a:off x="-247997" y="608178"/>
            <a:ext cx="12439997" cy="5883467"/>
            <a:chOff x="341926" y="208486"/>
            <a:chExt cx="11873875" cy="5883467"/>
          </a:xfrm>
        </p:grpSpPr>
        <p:pic>
          <p:nvPicPr>
            <p:cNvPr id="14" name="134">
              <a:extLst>
                <a:ext uri="{FF2B5EF4-FFF2-40B4-BE49-F238E27FC236}">
                  <a16:creationId xmlns:a16="http://schemas.microsoft.com/office/drawing/2014/main" xmlns="" id="{077E52A1-5237-4CBD-B20A-9FC053D20A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07478" y="208803"/>
              <a:ext cx="10876207" cy="5883150"/>
            </a:xfrm>
            <a:prstGeom prst="rect">
              <a:avLst/>
            </a:prstGeom>
          </p:spPr>
        </p:pic>
        <p:pic>
          <p:nvPicPr>
            <p:cNvPr id="15" name="135">
              <a:extLst>
                <a:ext uri="{FF2B5EF4-FFF2-40B4-BE49-F238E27FC236}">
                  <a16:creationId xmlns:a16="http://schemas.microsoft.com/office/drawing/2014/main" xmlns="" id="{929A8081-E46A-4FFE-BB3D-442299018C2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64231" y="208725"/>
              <a:ext cx="10876207" cy="5846571"/>
            </a:xfrm>
            <a:prstGeom prst="rect">
              <a:avLst/>
            </a:prstGeom>
          </p:spPr>
        </p:pic>
        <p:pic>
          <p:nvPicPr>
            <p:cNvPr id="16" name="136">
              <a:extLst>
                <a:ext uri="{FF2B5EF4-FFF2-40B4-BE49-F238E27FC236}">
                  <a16:creationId xmlns:a16="http://schemas.microsoft.com/office/drawing/2014/main" xmlns="" id="{9879CD1A-0D35-4DA4-9870-1791005D5EF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03773" y="208486"/>
              <a:ext cx="11412028" cy="5785605"/>
            </a:xfrm>
            <a:prstGeom prst="rect">
              <a:avLst/>
            </a:prstGeom>
          </p:spPr>
        </p:pic>
        <p:pic>
          <p:nvPicPr>
            <p:cNvPr id="17" name="142">
              <a:extLst>
                <a:ext uri="{FF2B5EF4-FFF2-40B4-BE49-F238E27FC236}">
                  <a16:creationId xmlns:a16="http://schemas.microsoft.com/office/drawing/2014/main" xmlns="" id="{AF0DBF33-5133-4AF4-AAE5-FEB67BA03A2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41926" y="784490"/>
              <a:ext cx="1054699" cy="4986960"/>
            </a:xfrm>
            <a:prstGeom prst="rect">
              <a:avLst/>
            </a:prstGeom>
          </p:spPr>
        </p:pic>
      </p:grpSp>
      <p:pic>
        <p:nvPicPr>
          <p:cNvPr id="18" name="137">
            <a:extLst>
              <a:ext uri="{FF2B5EF4-FFF2-40B4-BE49-F238E27FC236}">
                <a16:creationId xmlns:a16="http://schemas.microsoft.com/office/drawing/2014/main" xmlns="" id="{B1D20548-3C6E-4679-894C-D593E1D9558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85555" y="565761"/>
            <a:ext cx="2208207" cy="792549"/>
          </a:xfrm>
          <a:prstGeom prst="rect">
            <a:avLst/>
          </a:prstGeom>
        </p:spPr>
      </p:pic>
      <p:pic>
        <p:nvPicPr>
          <p:cNvPr id="29" name="149">
            <a:extLst>
              <a:ext uri="{FF2B5EF4-FFF2-40B4-BE49-F238E27FC236}">
                <a16:creationId xmlns:a16="http://schemas.microsoft.com/office/drawing/2014/main" xmlns="" id="{D29A04D4-7147-4E12-81F2-D90C4D380B3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0904" r="-11007"/>
          <a:stretch/>
        </p:blipFill>
        <p:spPr>
          <a:xfrm>
            <a:off x="1798063" y="817084"/>
            <a:ext cx="1219200" cy="578451"/>
          </a:xfrm>
          <a:prstGeom prst="rect">
            <a:avLst/>
          </a:prstGeom>
        </p:spPr>
      </p:pic>
      <p:pic>
        <p:nvPicPr>
          <p:cNvPr id="30" name="3">
            <a:extLst>
              <a:ext uri="{FF2B5EF4-FFF2-40B4-BE49-F238E27FC236}">
                <a16:creationId xmlns:a16="http://schemas.microsoft.com/office/drawing/2014/main" xmlns="" id="{31A6850E-8354-454B-A391-212694574148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5919850" y="-1153456"/>
            <a:ext cx="352299" cy="5802530"/>
          </a:xfrm>
          <a:prstGeom prst="rect">
            <a:avLst/>
          </a:prstGeom>
        </p:spPr>
      </p:pic>
      <p:pic>
        <p:nvPicPr>
          <p:cNvPr id="5" name="4">
            <a:extLst>
              <a:ext uri="{FF2B5EF4-FFF2-40B4-BE49-F238E27FC236}">
                <a16:creationId xmlns:a16="http://schemas.microsoft.com/office/drawing/2014/main" xmlns="" id="{1E276810-0DD4-4CB8-A5E9-27602BA1DBDF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 flipV="1">
            <a:off x="5986960" y="2548845"/>
            <a:ext cx="352299" cy="5802531"/>
          </a:xfrm>
          <a:prstGeom prst="rect">
            <a:avLst/>
          </a:prstGeom>
        </p:spPr>
      </p:pic>
      <p:sp>
        <p:nvSpPr>
          <p:cNvPr id="8" name="39">
            <a:extLst>
              <a:ext uri="{FF2B5EF4-FFF2-40B4-BE49-F238E27FC236}">
                <a16:creationId xmlns:a16="http://schemas.microsoft.com/office/drawing/2014/main" xmlns="" id="{053EA615-0AE2-47A6-A802-6B92DD9EB92E}"/>
              </a:ext>
            </a:extLst>
          </p:cNvPr>
          <p:cNvSpPr txBox="1"/>
          <p:nvPr/>
        </p:nvSpPr>
        <p:spPr>
          <a:xfrm flipH="1">
            <a:off x="1529120" y="795658"/>
            <a:ext cx="8365113" cy="900236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54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Dặn</a:t>
            </a:r>
            <a:r>
              <a:rPr lang="en-US" altLang="zh-CN" sz="5400" dirty="0" smtClean="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 </a:t>
            </a:r>
            <a:r>
              <a:rPr lang="en-US" altLang="zh-CN" sz="54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dò</a:t>
            </a:r>
            <a:endParaRPr kumimoji="0" lang="zh-CN" altLang="en-US" sz="5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  <a:sym typeface="微软雅黑"/>
            </a:endParaRPr>
          </a:p>
        </p:txBody>
      </p:sp>
      <p:sp>
        <p:nvSpPr>
          <p:cNvPr id="31" name="39">
            <a:extLst>
              <a:ext uri="{FF2B5EF4-FFF2-40B4-BE49-F238E27FC236}">
                <a16:creationId xmlns:a16="http://schemas.microsoft.com/office/drawing/2014/main" xmlns="" id="{053EA615-0AE2-47A6-A802-6B92DD9EB92E}"/>
              </a:ext>
            </a:extLst>
          </p:cNvPr>
          <p:cNvSpPr txBox="1"/>
          <p:nvPr/>
        </p:nvSpPr>
        <p:spPr>
          <a:xfrm flipH="1">
            <a:off x="856987" y="2142865"/>
            <a:ext cx="11043860" cy="2931562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zh-CN" sz="4400" dirty="0" smtClean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- </a:t>
            </a:r>
            <a:r>
              <a:rPr lang="en-US" altLang="zh-CN" sz="40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Hoàn</a:t>
            </a:r>
            <a:r>
              <a:rPr lang="en-US" altLang="zh-CN" sz="4000" dirty="0" smtClean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 </a:t>
            </a:r>
            <a:r>
              <a:rPr lang="en-US" altLang="zh-CN" sz="40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thành</a:t>
            </a:r>
            <a:r>
              <a:rPr lang="en-US" altLang="zh-CN" sz="4000" dirty="0" smtClean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 </a:t>
            </a:r>
            <a:r>
              <a:rPr lang="en-US" altLang="zh-CN" sz="40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Vở</a:t>
            </a:r>
            <a:r>
              <a:rPr lang="en-US" altLang="zh-CN" sz="4000" dirty="0" smtClean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 </a:t>
            </a:r>
            <a:r>
              <a:rPr lang="en-US" altLang="zh-CN" sz="40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bài</a:t>
            </a:r>
            <a:r>
              <a:rPr lang="en-US" altLang="zh-CN" sz="4000" dirty="0" smtClean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 </a:t>
            </a:r>
            <a:r>
              <a:rPr lang="en-US" altLang="zh-CN" sz="40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tập</a:t>
            </a:r>
            <a:r>
              <a:rPr lang="en-US" altLang="zh-CN" sz="4000" dirty="0" smtClean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 </a:t>
            </a:r>
            <a:r>
              <a:rPr lang="en-US" altLang="zh-CN" sz="40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toán</a:t>
            </a:r>
            <a:r>
              <a:rPr lang="en-US" altLang="zh-CN" sz="4000" dirty="0" smtClean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 in </a:t>
            </a:r>
            <a:r>
              <a:rPr lang="en-US" altLang="zh-CN" sz="40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trang</a:t>
            </a:r>
            <a:r>
              <a:rPr lang="en-US" altLang="zh-CN" sz="4000" dirty="0" smtClean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 28, 29. </a:t>
            </a:r>
          </a:p>
          <a:p>
            <a:pPr marR="0" lvl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altLang="zh-CN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- </a:t>
            </a:r>
            <a:r>
              <a:rPr kumimoji="0" lang="en-US" altLang="zh-CN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Xem</a:t>
            </a:r>
            <a:r>
              <a:rPr kumimoji="0" lang="en-US" altLang="zh-CN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 </a:t>
            </a:r>
            <a:r>
              <a:rPr kumimoji="0" lang="en-US" altLang="zh-CN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bài</a:t>
            </a:r>
            <a:r>
              <a:rPr kumimoji="0" lang="en-US" altLang="zh-CN" sz="4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 </a:t>
            </a:r>
            <a:r>
              <a:rPr lang="en-US" altLang="zh-CN" sz="4000" i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Thực</a:t>
            </a:r>
            <a:r>
              <a:rPr lang="en-US" altLang="zh-CN" sz="4000" i="1" dirty="0" smtClean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 </a:t>
            </a:r>
            <a:r>
              <a:rPr lang="en-US" altLang="zh-CN" sz="4000" i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hành</a:t>
            </a:r>
            <a:r>
              <a:rPr lang="en-US" altLang="zh-CN" sz="4000" i="1" dirty="0" smtClean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 </a:t>
            </a:r>
            <a:r>
              <a:rPr lang="en-US" altLang="zh-CN" sz="4000" i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lắp</a:t>
            </a:r>
            <a:r>
              <a:rPr lang="en-US" altLang="zh-CN" sz="4000" i="1" dirty="0" smtClean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 </a:t>
            </a:r>
            <a:r>
              <a:rPr lang="en-US" altLang="zh-CN" sz="4000" i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ghép</a:t>
            </a:r>
            <a:r>
              <a:rPr lang="en-US" altLang="zh-CN" sz="4000" i="1" dirty="0" smtClean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, </a:t>
            </a:r>
            <a:r>
              <a:rPr lang="en-US" altLang="zh-CN" sz="4000" i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xếp</a:t>
            </a:r>
            <a:r>
              <a:rPr lang="en-US" altLang="zh-CN" sz="4000" i="1" dirty="0" smtClean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 </a:t>
            </a:r>
            <a:r>
              <a:rPr lang="en-US" altLang="zh-CN" sz="4000" i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hình</a:t>
            </a:r>
            <a:r>
              <a:rPr lang="en-US" altLang="zh-CN" sz="4000" i="1" dirty="0" smtClean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 </a:t>
            </a:r>
            <a:r>
              <a:rPr lang="en-US" altLang="zh-CN" sz="4000" i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khối</a:t>
            </a:r>
            <a:endParaRPr lang="en-US" altLang="zh-CN" sz="4000" i="1" dirty="0" smtClean="0">
              <a:solidFill>
                <a:prstClr val="black"/>
              </a:solidFill>
              <a:latin typeface="Times New Roman" panose="02020603050405020304" pitchFamily="18" charset="0"/>
              <a:ea typeface="微软雅黑"/>
              <a:cs typeface="Times New Roman" panose="02020603050405020304" pitchFamily="18" charset="0"/>
              <a:sym typeface="微软雅黑"/>
            </a:endParaRPr>
          </a:p>
          <a:p>
            <a:pPr marR="0" lvl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altLang="zh-CN" sz="4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(</a:t>
            </a:r>
            <a:r>
              <a:rPr kumimoji="0" lang="en-US" altLang="zh-CN" sz="40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trang</a:t>
            </a:r>
            <a:r>
              <a:rPr kumimoji="0" lang="en-US" altLang="zh-CN" sz="4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 30)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  <a:sym typeface="微软雅黑"/>
            </a:endParaRPr>
          </a:p>
        </p:txBody>
      </p:sp>
    </p:spTree>
    <p:extLst>
      <p:ext uri="{BB962C8B-B14F-4D97-AF65-F5344CB8AC3E}">
        <p14:creationId xmlns:p14="http://schemas.microsoft.com/office/powerpoint/2010/main" val="1116521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5429"/>
            <a:ext cx="12192000" cy="701200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59438" y="2276900"/>
            <a:ext cx="9167884" cy="3373273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/>
            <a:r>
              <a:rPr lang="en-US" sz="6600" b="1" i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sz="6600" b="1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i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6600" b="1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6600" b="1" i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6600" b="1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i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khỏe</a:t>
            </a:r>
            <a:endParaRPr lang="en-US" sz="6600" b="1" i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6600" b="1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i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6600" b="1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i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6600" b="1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i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6600" b="1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en-US" sz="6600" b="1" i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 descr="A picture containing clipart&#10;&#10;Description automatically generated">
            <a:extLst>
              <a:ext uri="{FF2B5EF4-FFF2-40B4-BE49-F238E27FC236}">
                <a16:creationId xmlns:a16="http://schemas.microsoft.com/office/drawing/2014/main" xmlns="" id="{171C33FE-1C5D-4DC2-A248-B7FE19945FA6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950" y="3863037"/>
            <a:ext cx="4619480" cy="2994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5699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ình nền Powerpoint 3D, background PP đơn giản, đẹp, cute - META.v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92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077816" y="3638837"/>
            <a:ext cx="6941712" cy="1446550"/>
          </a:xfrm>
          <a:prstGeom prst="rect">
            <a:avLst/>
          </a:prstGeom>
          <a:noFill/>
        </p:spPr>
        <p:txBody>
          <a:bodyPr spcFirstLastPara="1">
            <a:prstTxWarp prst="textArchUp">
              <a:avLst/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5400" b="1" dirty="0">
                <a:ln/>
                <a:solidFill>
                  <a:srgbClr val="FF0000"/>
                </a:solidFill>
                <a:latin typeface="UTM Avo" panose="02040603050506020204" pitchFamily="18" charset="0"/>
                <a:cs typeface="+mn-cs"/>
              </a:rPr>
              <a:t>CHÀO MỪNG CÁC CON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5400" b="1" dirty="0">
                <a:ln/>
                <a:solidFill>
                  <a:srgbClr val="FF0000"/>
                </a:solidFill>
                <a:latin typeface="UTM Avo" panose="02040603050506020204" pitchFamily="18" charset="0"/>
                <a:cs typeface="+mn-cs"/>
              </a:rPr>
              <a:t>ĐẾN VỚI TIẾT HỌC</a:t>
            </a:r>
            <a:endParaRPr lang="en-US" sz="5400" b="1" dirty="0">
              <a:ln/>
              <a:solidFill>
                <a:srgbClr val="FF0000"/>
              </a:solidFill>
              <a:latin typeface="UTM Avo" panose="0204060305050602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8687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1">
            <a:extLst>
              <a:ext uri="{FF2B5EF4-FFF2-40B4-BE49-F238E27FC236}">
                <a16:creationId xmlns:a16="http://schemas.microsoft.com/office/drawing/2014/main" xmlns="" id="{12C3A1E5-4CD9-4374-9F5D-2848BA39B830}"/>
              </a:ext>
            </a:extLst>
          </p:cNvPr>
          <p:cNvGrpSpPr/>
          <p:nvPr/>
        </p:nvGrpSpPr>
        <p:grpSpPr>
          <a:xfrm>
            <a:off x="-247997" y="565761"/>
            <a:ext cx="11441759" cy="5883467"/>
            <a:chOff x="341926" y="208486"/>
            <a:chExt cx="11441759" cy="5883467"/>
          </a:xfrm>
        </p:grpSpPr>
        <p:pic>
          <p:nvPicPr>
            <p:cNvPr id="14" name="134">
              <a:extLst>
                <a:ext uri="{FF2B5EF4-FFF2-40B4-BE49-F238E27FC236}">
                  <a16:creationId xmlns:a16="http://schemas.microsoft.com/office/drawing/2014/main" xmlns="" id="{077E52A1-5237-4CBD-B20A-9FC053D20A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07478" y="208803"/>
              <a:ext cx="10876207" cy="5883150"/>
            </a:xfrm>
            <a:prstGeom prst="rect">
              <a:avLst/>
            </a:prstGeom>
          </p:spPr>
        </p:pic>
        <p:pic>
          <p:nvPicPr>
            <p:cNvPr id="15" name="135">
              <a:extLst>
                <a:ext uri="{FF2B5EF4-FFF2-40B4-BE49-F238E27FC236}">
                  <a16:creationId xmlns:a16="http://schemas.microsoft.com/office/drawing/2014/main" xmlns="" id="{929A8081-E46A-4FFE-BB3D-442299018C2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64231" y="208725"/>
              <a:ext cx="10876207" cy="5846571"/>
            </a:xfrm>
            <a:prstGeom prst="rect">
              <a:avLst/>
            </a:prstGeom>
          </p:spPr>
        </p:pic>
        <p:pic>
          <p:nvPicPr>
            <p:cNvPr id="16" name="136">
              <a:extLst>
                <a:ext uri="{FF2B5EF4-FFF2-40B4-BE49-F238E27FC236}">
                  <a16:creationId xmlns:a16="http://schemas.microsoft.com/office/drawing/2014/main" xmlns="" id="{9879CD1A-0D35-4DA4-9870-1791005D5EF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03773" y="208486"/>
              <a:ext cx="10876207" cy="5785605"/>
            </a:xfrm>
            <a:prstGeom prst="rect">
              <a:avLst/>
            </a:prstGeom>
          </p:spPr>
        </p:pic>
        <p:pic>
          <p:nvPicPr>
            <p:cNvPr id="17" name="142">
              <a:extLst>
                <a:ext uri="{FF2B5EF4-FFF2-40B4-BE49-F238E27FC236}">
                  <a16:creationId xmlns:a16="http://schemas.microsoft.com/office/drawing/2014/main" xmlns="" id="{AF0DBF33-5133-4AF4-AAE5-FEB67BA03A2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41926" y="784490"/>
              <a:ext cx="1054699" cy="4986960"/>
            </a:xfrm>
            <a:prstGeom prst="rect">
              <a:avLst/>
            </a:prstGeom>
          </p:spPr>
        </p:pic>
      </p:grpSp>
      <p:pic>
        <p:nvPicPr>
          <p:cNvPr id="18" name="137">
            <a:extLst>
              <a:ext uri="{FF2B5EF4-FFF2-40B4-BE49-F238E27FC236}">
                <a16:creationId xmlns:a16="http://schemas.microsoft.com/office/drawing/2014/main" xmlns="" id="{B1D20548-3C6E-4679-894C-D593E1D9558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85555" y="565761"/>
            <a:ext cx="2208207" cy="792549"/>
          </a:xfrm>
          <a:prstGeom prst="rect">
            <a:avLst/>
          </a:prstGeom>
        </p:spPr>
      </p:pic>
      <p:pic>
        <p:nvPicPr>
          <p:cNvPr id="29" name="149">
            <a:extLst>
              <a:ext uri="{FF2B5EF4-FFF2-40B4-BE49-F238E27FC236}">
                <a16:creationId xmlns:a16="http://schemas.microsoft.com/office/drawing/2014/main" xmlns="" id="{D29A04D4-7147-4E12-81F2-D90C4D380B3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0904" r="-11007"/>
          <a:stretch/>
        </p:blipFill>
        <p:spPr>
          <a:xfrm>
            <a:off x="1798063" y="817084"/>
            <a:ext cx="1219200" cy="578451"/>
          </a:xfrm>
          <a:prstGeom prst="rect">
            <a:avLst/>
          </a:prstGeom>
        </p:spPr>
      </p:pic>
      <p:pic>
        <p:nvPicPr>
          <p:cNvPr id="34" name="1">
            <a:extLst>
              <a:ext uri="{FF2B5EF4-FFF2-40B4-BE49-F238E27FC236}">
                <a16:creationId xmlns:a16="http://schemas.microsoft.com/office/drawing/2014/main" xmlns="" id="{CB329D35-9D3D-4FCC-B9F1-BF064D3C5FD1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-1"/>
            <a:ext cx="2889009" cy="1758721"/>
          </a:xfrm>
          <a:prstGeom prst="rect">
            <a:avLst/>
          </a:prstGeom>
        </p:spPr>
      </p:pic>
      <p:sp>
        <p:nvSpPr>
          <p:cNvPr id="8" name="39">
            <a:extLst>
              <a:ext uri="{FF2B5EF4-FFF2-40B4-BE49-F238E27FC236}">
                <a16:creationId xmlns:a16="http://schemas.microsoft.com/office/drawing/2014/main" xmlns="" id="{053EA615-0AE2-47A6-A802-6B92DD9EB92E}"/>
              </a:ext>
            </a:extLst>
          </p:cNvPr>
          <p:cNvSpPr txBox="1"/>
          <p:nvPr/>
        </p:nvSpPr>
        <p:spPr>
          <a:xfrm flipH="1">
            <a:off x="2408401" y="1001388"/>
            <a:ext cx="6516696" cy="746348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3E28E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Yêu</a:t>
            </a:r>
            <a:r>
              <a:rPr kumimoji="0" lang="en-US" altLang="zh-CN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E28E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 </a:t>
            </a:r>
            <a:r>
              <a:rPr kumimoji="0" lang="en-US" altLang="zh-CN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3E28E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cầu</a:t>
            </a:r>
            <a:r>
              <a:rPr kumimoji="0" lang="en-US" altLang="zh-CN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E28E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 </a:t>
            </a:r>
            <a:r>
              <a:rPr kumimoji="0" lang="en-US" altLang="zh-CN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3E28E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cần</a:t>
            </a:r>
            <a:r>
              <a:rPr kumimoji="0" lang="en-US" altLang="zh-CN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E28E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 </a:t>
            </a:r>
            <a:r>
              <a:rPr kumimoji="0" lang="en-US" altLang="zh-CN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3E28E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đạt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3E28E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  <a:sym typeface="微软雅黑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67160" y="1800192"/>
            <a:ext cx="1007834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3200" dirty="0">
                <a:latin typeface="+mj-lt"/>
              </a:rPr>
              <a:t>-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trực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trụ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95683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1">
            <a:extLst>
              <a:ext uri="{FF2B5EF4-FFF2-40B4-BE49-F238E27FC236}">
                <a16:creationId xmlns:a16="http://schemas.microsoft.com/office/drawing/2014/main" xmlns="" id="{12C3A1E5-4CD9-4374-9F5D-2848BA39B830}"/>
              </a:ext>
            </a:extLst>
          </p:cNvPr>
          <p:cNvGrpSpPr/>
          <p:nvPr/>
        </p:nvGrpSpPr>
        <p:grpSpPr>
          <a:xfrm>
            <a:off x="-226083" y="589889"/>
            <a:ext cx="11441759" cy="5883467"/>
            <a:chOff x="341926" y="208486"/>
            <a:chExt cx="11441759" cy="5883467"/>
          </a:xfrm>
        </p:grpSpPr>
        <p:pic>
          <p:nvPicPr>
            <p:cNvPr id="14" name="134">
              <a:extLst>
                <a:ext uri="{FF2B5EF4-FFF2-40B4-BE49-F238E27FC236}">
                  <a16:creationId xmlns:a16="http://schemas.microsoft.com/office/drawing/2014/main" xmlns="" id="{077E52A1-5237-4CBD-B20A-9FC053D20A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07478" y="208803"/>
              <a:ext cx="10876207" cy="5883150"/>
            </a:xfrm>
            <a:prstGeom prst="rect">
              <a:avLst/>
            </a:prstGeom>
          </p:spPr>
        </p:pic>
        <p:pic>
          <p:nvPicPr>
            <p:cNvPr id="15" name="135">
              <a:extLst>
                <a:ext uri="{FF2B5EF4-FFF2-40B4-BE49-F238E27FC236}">
                  <a16:creationId xmlns:a16="http://schemas.microsoft.com/office/drawing/2014/main" xmlns="" id="{929A8081-E46A-4FFE-BB3D-442299018C2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64231" y="208725"/>
              <a:ext cx="10876207" cy="5846571"/>
            </a:xfrm>
            <a:prstGeom prst="rect">
              <a:avLst/>
            </a:prstGeom>
          </p:spPr>
        </p:pic>
        <p:pic>
          <p:nvPicPr>
            <p:cNvPr id="16" name="136">
              <a:extLst>
                <a:ext uri="{FF2B5EF4-FFF2-40B4-BE49-F238E27FC236}">
                  <a16:creationId xmlns:a16="http://schemas.microsoft.com/office/drawing/2014/main" xmlns="" id="{9879CD1A-0D35-4DA4-9870-1791005D5EF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03773" y="208486"/>
              <a:ext cx="10876207" cy="5785605"/>
            </a:xfrm>
            <a:prstGeom prst="rect">
              <a:avLst/>
            </a:prstGeom>
          </p:spPr>
        </p:pic>
        <p:pic>
          <p:nvPicPr>
            <p:cNvPr id="17" name="142">
              <a:extLst>
                <a:ext uri="{FF2B5EF4-FFF2-40B4-BE49-F238E27FC236}">
                  <a16:creationId xmlns:a16="http://schemas.microsoft.com/office/drawing/2014/main" xmlns="" id="{AF0DBF33-5133-4AF4-AAE5-FEB67BA03A2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41926" y="784490"/>
              <a:ext cx="1054699" cy="4986960"/>
            </a:xfrm>
            <a:prstGeom prst="rect">
              <a:avLst/>
            </a:prstGeom>
          </p:spPr>
        </p:pic>
      </p:grpSp>
      <p:pic>
        <p:nvPicPr>
          <p:cNvPr id="18" name="137">
            <a:extLst>
              <a:ext uri="{FF2B5EF4-FFF2-40B4-BE49-F238E27FC236}">
                <a16:creationId xmlns:a16="http://schemas.microsoft.com/office/drawing/2014/main" xmlns="" id="{B1D20548-3C6E-4679-894C-D593E1D9558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85555" y="565761"/>
            <a:ext cx="2208207" cy="792549"/>
          </a:xfrm>
          <a:prstGeom prst="rect">
            <a:avLst/>
          </a:prstGeom>
        </p:spPr>
      </p:pic>
      <p:pic>
        <p:nvPicPr>
          <p:cNvPr id="19" name="138">
            <a:extLst>
              <a:ext uri="{FF2B5EF4-FFF2-40B4-BE49-F238E27FC236}">
                <a16:creationId xmlns:a16="http://schemas.microsoft.com/office/drawing/2014/main" xmlns="" id="{3A941595-1255-41BF-829F-8446EA7295E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52136" y="4705242"/>
            <a:ext cx="2316681" cy="1268078"/>
          </a:xfrm>
          <a:prstGeom prst="rect">
            <a:avLst/>
          </a:prstGeom>
        </p:spPr>
      </p:pic>
      <p:pic>
        <p:nvPicPr>
          <p:cNvPr id="20" name="139">
            <a:extLst>
              <a:ext uri="{FF2B5EF4-FFF2-40B4-BE49-F238E27FC236}">
                <a16:creationId xmlns:a16="http://schemas.microsoft.com/office/drawing/2014/main" xmlns="" id="{FC6C53D4-E518-4407-A903-31D48C646C4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77765" y="2132089"/>
            <a:ext cx="2523963" cy="2505673"/>
          </a:xfrm>
          <a:prstGeom prst="rect">
            <a:avLst/>
          </a:prstGeom>
        </p:spPr>
      </p:pic>
      <p:pic>
        <p:nvPicPr>
          <p:cNvPr id="21" name="140">
            <a:extLst>
              <a:ext uri="{FF2B5EF4-FFF2-40B4-BE49-F238E27FC236}">
                <a16:creationId xmlns:a16="http://schemas.microsoft.com/office/drawing/2014/main" xmlns="" id="{69EDCC80-346C-4884-9166-D0F22B545DE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53333" y="4267986"/>
            <a:ext cx="3145809" cy="2505673"/>
          </a:xfrm>
          <a:prstGeom prst="rect">
            <a:avLst/>
          </a:prstGeom>
        </p:spPr>
      </p:pic>
      <p:pic>
        <p:nvPicPr>
          <p:cNvPr id="22" name="141">
            <a:extLst>
              <a:ext uri="{FF2B5EF4-FFF2-40B4-BE49-F238E27FC236}">
                <a16:creationId xmlns:a16="http://schemas.microsoft.com/office/drawing/2014/main" xmlns="" id="{FDD3BB1E-71DB-418D-9CCD-4B202B38298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395784" y="1924966"/>
            <a:ext cx="871804" cy="865707"/>
          </a:xfrm>
          <a:prstGeom prst="rect">
            <a:avLst/>
          </a:prstGeom>
        </p:spPr>
      </p:pic>
      <p:pic>
        <p:nvPicPr>
          <p:cNvPr id="23" name="147">
            <a:extLst>
              <a:ext uri="{FF2B5EF4-FFF2-40B4-BE49-F238E27FC236}">
                <a16:creationId xmlns:a16="http://schemas.microsoft.com/office/drawing/2014/main" xmlns="" id="{10E6BA1D-2F0A-4B82-8B28-D856EBCFE46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715899" y="1826649"/>
            <a:ext cx="457240" cy="481626"/>
          </a:xfrm>
          <a:prstGeom prst="rect">
            <a:avLst/>
          </a:prstGeom>
        </p:spPr>
      </p:pic>
      <p:pic>
        <p:nvPicPr>
          <p:cNvPr id="24" name="148">
            <a:extLst>
              <a:ext uri="{FF2B5EF4-FFF2-40B4-BE49-F238E27FC236}">
                <a16:creationId xmlns:a16="http://schemas.microsoft.com/office/drawing/2014/main" xmlns="" id="{693EB7BD-6DD5-48F7-9313-A02A504C8BA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435146" y="2363646"/>
            <a:ext cx="1030313" cy="1024217"/>
          </a:xfrm>
          <a:prstGeom prst="rect">
            <a:avLst/>
          </a:prstGeom>
        </p:spPr>
      </p:pic>
      <p:pic>
        <p:nvPicPr>
          <p:cNvPr id="25" name="143">
            <a:extLst>
              <a:ext uri="{FF2B5EF4-FFF2-40B4-BE49-F238E27FC236}">
                <a16:creationId xmlns:a16="http://schemas.microsoft.com/office/drawing/2014/main" xmlns="" id="{30300982-5E8F-4BCF-AF90-200D63E7222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160684" y="554436"/>
            <a:ext cx="896190" cy="1012024"/>
          </a:xfrm>
          <a:prstGeom prst="rect">
            <a:avLst/>
          </a:prstGeom>
        </p:spPr>
      </p:pic>
      <p:pic>
        <p:nvPicPr>
          <p:cNvPr id="26" name="146">
            <a:extLst>
              <a:ext uri="{FF2B5EF4-FFF2-40B4-BE49-F238E27FC236}">
                <a16:creationId xmlns:a16="http://schemas.microsoft.com/office/drawing/2014/main" xmlns="" id="{9270ECDF-DFA2-4EDB-827B-B84F84788AF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188076" y="505654"/>
            <a:ext cx="969348" cy="1091279"/>
          </a:xfrm>
          <a:prstGeom prst="rect">
            <a:avLst/>
          </a:prstGeom>
        </p:spPr>
      </p:pic>
      <p:pic>
        <p:nvPicPr>
          <p:cNvPr id="27" name="145">
            <a:extLst>
              <a:ext uri="{FF2B5EF4-FFF2-40B4-BE49-F238E27FC236}">
                <a16:creationId xmlns:a16="http://schemas.microsoft.com/office/drawing/2014/main" xmlns="" id="{FF23D3F9-D0B1-4C1A-A8E7-83DCBFA6F04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328553" y="632953"/>
            <a:ext cx="768163" cy="883997"/>
          </a:xfrm>
          <a:prstGeom prst="rect">
            <a:avLst/>
          </a:prstGeom>
        </p:spPr>
      </p:pic>
      <p:pic>
        <p:nvPicPr>
          <p:cNvPr id="28" name="144">
            <a:extLst>
              <a:ext uri="{FF2B5EF4-FFF2-40B4-BE49-F238E27FC236}">
                <a16:creationId xmlns:a16="http://schemas.microsoft.com/office/drawing/2014/main" xmlns="" id="{5CBE300A-EA79-4AD7-8708-256F5C4B293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390792" y="608178"/>
            <a:ext cx="768163" cy="890093"/>
          </a:xfrm>
          <a:prstGeom prst="rect">
            <a:avLst/>
          </a:prstGeom>
        </p:spPr>
      </p:pic>
      <p:pic>
        <p:nvPicPr>
          <p:cNvPr id="29" name="149">
            <a:extLst>
              <a:ext uri="{FF2B5EF4-FFF2-40B4-BE49-F238E27FC236}">
                <a16:creationId xmlns:a16="http://schemas.microsoft.com/office/drawing/2014/main" xmlns="" id="{D29A04D4-7147-4E12-81F2-D90C4D380B30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0904" r="-11007"/>
          <a:stretch/>
        </p:blipFill>
        <p:spPr>
          <a:xfrm>
            <a:off x="1798063" y="817084"/>
            <a:ext cx="1219200" cy="578451"/>
          </a:xfrm>
          <a:prstGeom prst="rect">
            <a:avLst/>
          </a:prstGeom>
        </p:spPr>
      </p:pic>
      <p:pic>
        <p:nvPicPr>
          <p:cNvPr id="30" name="3">
            <a:extLst>
              <a:ext uri="{FF2B5EF4-FFF2-40B4-BE49-F238E27FC236}">
                <a16:creationId xmlns:a16="http://schemas.microsoft.com/office/drawing/2014/main" xmlns="" id="{31A6850E-8354-454B-A391-212694574148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5919850" y="-1153456"/>
            <a:ext cx="352299" cy="5802530"/>
          </a:xfrm>
          <a:prstGeom prst="rect">
            <a:avLst/>
          </a:prstGeom>
        </p:spPr>
      </p:pic>
      <p:pic>
        <p:nvPicPr>
          <p:cNvPr id="34" name="1">
            <a:extLst>
              <a:ext uri="{FF2B5EF4-FFF2-40B4-BE49-F238E27FC236}">
                <a16:creationId xmlns:a16="http://schemas.microsoft.com/office/drawing/2014/main" xmlns="" id="{CB329D35-9D3D-4FCC-B9F1-BF064D3C5FD1}"/>
              </a:ext>
            </a:extLst>
          </p:cNvPr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-1"/>
            <a:ext cx="2889009" cy="1758721"/>
          </a:xfrm>
          <a:prstGeom prst="rect">
            <a:avLst/>
          </a:prstGeom>
        </p:spPr>
      </p:pic>
      <p:pic>
        <p:nvPicPr>
          <p:cNvPr id="5" name="4">
            <a:extLst>
              <a:ext uri="{FF2B5EF4-FFF2-40B4-BE49-F238E27FC236}">
                <a16:creationId xmlns:a16="http://schemas.microsoft.com/office/drawing/2014/main" xmlns="" id="{1E276810-0DD4-4CB8-A5E9-27602BA1DBDF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 flipV="1">
            <a:off x="5989586" y="1527441"/>
            <a:ext cx="352299" cy="5802531"/>
          </a:xfrm>
          <a:prstGeom prst="rect">
            <a:avLst/>
          </a:prstGeom>
        </p:spPr>
      </p:pic>
      <p:sp>
        <p:nvSpPr>
          <p:cNvPr id="8" name="39">
            <a:extLst>
              <a:ext uri="{FF2B5EF4-FFF2-40B4-BE49-F238E27FC236}">
                <a16:creationId xmlns:a16="http://schemas.microsoft.com/office/drawing/2014/main" xmlns="" id="{053EA615-0AE2-47A6-A802-6B92DD9EB92E}"/>
              </a:ext>
            </a:extLst>
          </p:cNvPr>
          <p:cNvSpPr txBox="1"/>
          <p:nvPr/>
        </p:nvSpPr>
        <p:spPr>
          <a:xfrm flipH="1">
            <a:off x="3069951" y="2362965"/>
            <a:ext cx="6517204" cy="1423457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8800" noProof="0" smtClean="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Kết nối</a:t>
            </a:r>
            <a:endParaRPr kumimoji="0" lang="zh-CN" altLang="en-US" sz="8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  <a:sym typeface="微软雅黑"/>
            </a:endParaRPr>
          </a:p>
        </p:txBody>
      </p:sp>
      <p:pic>
        <p:nvPicPr>
          <p:cNvPr id="13" name="1">
            <a:extLst>
              <a:ext uri="{FF2B5EF4-FFF2-40B4-BE49-F238E27FC236}">
                <a16:creationId xmlns:a16="http://schemas.microsoft.com/office/drawing/2014/main" xmlns="" id="{6E9BFC22-00B8-4DEA-9521-049992E540E7}"/>
              </a:ext>
            </a:extLst>
          </p:cNvPr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-1"/>
            <a:ext cx="4355558" cy="2651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660544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4015" y="1208217"/>
            <a:ext cx="8566352" cy="364588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88723" y="447472"/>
            <a:ext cx="69349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Ở lớp 1, con đã học những loại hình khối nào?</a:t>
            </a:r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15480" y="5326111"/>
            <a:ext cx="100255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4060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1">
            <a:extLst>
              <a:ext uri="{FF2B5EF4-FFF2-40B4-BE49-F238E27FC236}">
                <a16:creationId xmlns:a16="http://schemas.microsoft.com/office/drawing/2014/main" xmlns="" id="{12C3A1E5-4CD9-4374-9F5D-2848BA39B830}"/>
              </a:ext>
            </a:extLst>
          </p:cNvPr>
          <p:cNvGrpSpPr/>
          <p:nvPr/>
        </p:nvGrpSpPr>
        <p:grpSpPr>
          <a:xfrm>
            <a:off x="-226083" y="589889"/>
            <a:ext cx="11441759" cy="5883467"/>
            <a:chOff x="341926" y="208486"/>
            <a:chExt cx="11441759" cy="5883467"/>
          </a:xfrm>
        </p:grpSpPr>
        <p:pic>
          <p:nvPicPr>
            <p:cNvPr id="14" name="134">
              <a:extLst>
                <a:ext uri="{FF2B5EF4-FFF2-40B4-BE49-F238E27FC236}">
                  <a16:creationId xmlns:a16="http://schemas.microsoft.com/office/drawing/2014/main" xmlns="" id="{077E52A1-5237-4CBD-B20A-9FC053D20A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07478" y="208803"/>
              <a:ext cx="10876207" cy="5883150"/>
            </a:xfrm>
            <a:prstGeom prst="rect">
              <a:avLst/>
            </a:prstGeom>
          </p:spPr>
        </p:pic>
        <p:pic>
          <p:nvPicPr>
            <p:cNvPr id="15" name="135">
              <a:extLst>
                <a:ext uri="{FF2B5EF4-FFF2-40B4-BE49-F238E27FC236}">
                  <a16:creationId xmlns:a16="http://schemas.microsoft.com/office/drawing/2014/main" xmlns="" id="{929A8081-E46A-4FFE-BB3D-442299018C2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64231" y="208725"/>
              <a:ext cx="10876207" cy="5846571"/>
            </a:xfrm>
            <a:prstGeom prst="rect">
              <a:avLst/>
            </a:prstGeom>
          </p:spPr>
        </p:pic>
        <p:pic>
          <p:nvPicPr>
            <p:cNvPr id="16" name="136">
              <a:extLst>
                <a:ext uri="{FF2B5EF4-FFF2-40B4-BE49-F238E27FC236}">
                  <a16:creationId xmlns:a16="http://schemas.microsoft.com/office/drawing/2014/main" xmlns="" id="{9879CD1A-0D35-4DA4-9870-1791005D5EF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03773" y="208486"/>
              <a:ext cx="10876207" cy="5785605"/>
            </a:xfrm>
            <a:prstGeom prst="rect">
              <a:avLst/>
            </a:prstGeom>
          </p:spPr>
        </p:pic>
        <p:pic>
          <p:nvPicPr>
            <p:cNvPr id="17" name="142">
              <a:extLst>
                <a:ext uri="{FF2B5EF4-FFF2-40B4-BE49-F238E27FC236}">
                  <a16:creationId xmlns:a16="http://schemas.microsoft.com/office/drawing/2014/main" xmlns="" id="{AF0DBF33-5133-4AF4-AAE5-FEB67BA03A2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41926" y="784490"/>
              <a:ext cx="1054699" cy="4986960"/>
            </a:xfrm>
            <a:prstGeom prst="rect">
              <a:avLst/>
            </a:prstGeom>
          </p:spPr>
        </p:pic>
      </p:grpSp>
      <p:pic>
        <p:nvPicPr>
          <p:cNvPr id="18" name="137">
            <a:extLst>
              <a:ext uri="{FF2B5EF4-FFF2-40B4-BE49-F238E27FC236}">
                <a16:creationId xmlns:a16="http://schemas.microsoft.com/office/drawing/2014/main" xmlns="" id="{B1D20548-3C6E-4679-894C-D593E1D9558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85555" y="565761"/>
            <a:ext cx="2208207" cy="792549"/>
          </a:xfrm>
          <a:prstGeom prst="rect">
            <a:avLst/>
          </a:prstGeom>
        </p:spPr>
      </p:pic>
      <p:pic>
        <p:nvPicPr>
          <p:cNvPr id="19" name="138">
            <a:extLst>
              <a:ext uri="{FF2B5EF4-FFF2-40B4-BE49-F238E27FC236}">
                <a16:creationId xmlns:a16="http://schemas.microsoft.com/office/drawing/2014/main" xmlns="" id="{3A941595-1255-41BF-829F-8446EA7295E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52136" y="4705242"/>
            <a:ext cx="2316681" cy="1268078"/>
          </a:xfrm>
          <a:prstGeom prst="rect">
            <a:avLst/>
          </a:prstGeom>
        </p:spPr>
      </p:pic>
      <p:pic>
        <p:nvPicPr>
          <p:cNvPr id="20" name="139">
            <a:extLst>
              <a:ext uri="{FF2B5EF4-FFF2-40B4-BE49-F238E27FC236}">
                <a16:creationId xmlns:a16="http://schemas.microsoft.com/office/drawing/2014/main" xmlns="" id="{FC6C53D4-E518-4407-A903-31D48C646C4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77765" y="2132089"/>
            <a:ext cx="2523963" cy="2505673"/>
          </a:xfrm>
          <a:prstGeom prst="rect">
            <a:avLst/>
          </a:prstGeom>
        </p:spPr>
      </p:pic>
      <p:pic>
        <p:nvPicPr>
          <p:cNvPr id="21" name="140">
            <a:extLst>
              <a:ext uri="{FF2B5EF4-FFF2-40B4-BE49-F238E27FC236}">
                <a16:creationId xmlns:a16="http://schemas.microsoft.com/office/drawing/2014/main" xmlns="" id="{69EDCC80-346C-4884-9166-D0F22B545DE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53333" y="4267986"/>
            <a:ext cx="3145809" cy="2505673"/>
          </a:xfrm>
          <a:prstGeom prst="rect">
            <a:avLst/>
          </a:prstGeom>
        </p:spPr>
      </p:pic>
      <p:pic>
        <p:nvPicPr>
          <p:cNvPr id="22" name="141">
            <a:extLst>
              <a:ext uri="{FF2B5EF4-FFF2-40B4-BE49-F238E27FC236}">
                <a16:creationId xmlns:a16="http://schemas.microsoft.com/office/drawing/2014/main" xmlns="" id="{FDD3BB1E-71DB-418D-9CCD-4B202B38298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395784" y="1924966"/>
            <a:ext cx="871804" cy="865707"/>
          </a:xfrm>
          <a:prstGeom prst="rect">
            <a:avLst/>
          </a:prstGeom>
        </p:spPr>
      </p:pic>
      <p:pic>
        <p:nvPicPr>
          <p:cNvPr id="23" name="147">
            <a:extLst>
              <a:ext uri="{FF2B5EF4-FFF2-40B4-BE49-F238E27FC236}">
                <a16:creationId xmlns:a16="http://schemas.microsoft.com/office/drawing/2014/main" xmlns="" id="{10E6BA1D-2F0A-4B82-8B28-D856EBCFE46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715899" y="1826649"/>
            <a:ext cx="457240" cy="481626"/>
          </a:xfrm>
          <a:prstGeom prst="rect">
            <a:avLst/>
          </a:prstGeom>
        </p:spPr>
      </p:pic>
      <p:pic>
        <p:nvPicPr>
          <p:cNvPr id="24" name="148">
            <a:extLst>
              <a:ext uri="{FF2B5EF4-FFF2-40B4-BE49-F238E27FC236}">
                <a16:creationId xmlns:a16="http://schemas.microsoft.com/office/drawing/2014/main" xmlns="" id="{693EB7BD-6DD5-48F7-9313-A02A504C8BA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435146" y="2363646"/>
            <a:ext cx="1030313" cy="1024217"/>
          </a:xfrm>
          <a:prstGeom prst="rect">
            <a:avLst/>
          </a:prstGeom>
        </p:spPr>
      </p:pic>
      <p:pic>
        <p:nvPicPr>
          <p:cNvPr id="25" name="143">
            <a:extLst>
              <a:ext uri="{FF2B5EF4-FFF2-40B4-BE49-F238E27FC236}">
                <a16:creationId xmlns:a16="http://schemas.microsoft.com/office/drawing/2014/main" xmlns="" id="{30300982-5E8F-4BCF-AF90-200D63E7222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160684" y="554436"/>
            <a:ext cx="896190" cy="1012024"/>
          </a:xfrm>
          <a:prstGeom prst="rect">
            <a:avLst/>
          </a:prstGeom>
        </p:spPr>
      </p:pic>
      <p:pic>
        <p:nvPicPr>
          <p:cNvPr id="26" name="146">
            <a:extLst>
              <a:ext uri="{FF2B5EF4-FFF2-40B4-BE49-F238E27FC236}">
                <a16:creationId xmlns:a16="http://schemas.microsoft.com/office/drawing/2014/main" xmlns="" id="{9270ECDF-DFA2-4EDB-827B-B84F84788AF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188076" y="505654"/>
            <a:ext cx="969348" cy="1091279"/>
          </a:xfrm>
          <a:prstGeom prst="rect">
            <a:avLst/>
          </a:prstGeom>
        </p:spPr>
      </p:pic>
      <p:pic>
        <p:nvPicPr>
          <p:cNvPr id="27" name="145">
            <a:extLst>
              <a:ext uri="{FF2B5EF4-FFF2-40B4-BE49-F238E27FC236}">
                <a16:creationId xmlns:a16="http://schemas.microsoft.com/office/drawing/2014/main" xmlns="" id="{FF23D3F9-D0B1-4C1A-A8E7-83DCBFA6F04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328553" y="632953"/>
            <a:ext cx="768163" cy="883997"/>
          </a:xfrm>
          <a:prstGeom prst="rect">
            <a:avLst/>
          </a:prstGeom>
        </p:spPr>
      </p:pic>
      <p:pic>
        <p:nvPicPr>
          <p:cNvPr id="28" name="144">
            <a:extLst>
              <a:ext uri="{FF2B5EF4-FFF2-40B4-BE49-F238E27FC236}">
                <a16:creationId xmlns:a16="http://schemas.microsoft.com/office/drawing/2014/main" xmlns="" id="{5CBE300A-EA79-4AD7-8708-256F5C4B293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390792" y="608178"/>
            <a:ext cx="768163" cy="890093"/>
          </a:xfrm>
          <a:prstGeom prst="rect">
            <a:avLst/>
          </a:prstGeom>
        </p:spPr>
      </p:pic>
      <p:pic>
        <p:nvPicPr>
          <p:cNvPr id="29" name="149">
            <a:extLst>
              <a:ext uri="{FF2B5EF4-FFF2-40B4-BE49-F238E27FC236}">
                <a16:creationId xmlns:a16="http://schemas.microsoft.com/office/drawing/2014/main" xmlns="" id="{D29A04D4-7147-4E12-81F2-D90C4D380B30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0904" r="-11007"/>
          <a:stretch/>
        </p:blipFill>
        <p:spPr>
          <a:xfrm>
            <a:off x="1798063" y="817084"/>
            <a:ext cx="1219200" cy="578451"/>
          </a:xfrm>
          <a:prstGeom prst="rect">
            <a:avLst/>
          </a:prstGeom>
        </p:spPr>
      </p:pic>
      <p:pic>
        <p:nvPicPr>
          <p:cNvPr id="30" name="3">
            <a:extLst>
              <a:ext uri="{FF2B5EF4-FFF2-40B4-BE49-F238E27FC236}">
                <a16:creationId xmlns:a16="http://schemas.microsoft.com/office/drawing/2014/main" xmlns="" id="{31A6850E-8354-454B-A391-212694574148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5919850" y="-1153456"/>
            <a:ext cx="352299" cy="5802530"/>
          </a:xfrm>
          <a:prstGeom prst="rect">
            <a:avLst/>
          </a:prstGeom>
        </p:spPr>
      </p:pic>
      <p:pic>
        <p:nvPicPr>
          <p:cNvPr id="34" name="1">
            <a:extLst>
              <a:ext uri="{FF2B5EF4-FFF2-40B4-BE49-F238E27FC236}">
                <a16:creationId xmlns:a16="http://schemas.microsoft.com/office/drawing/2014/main" xmlns="" id="{CB329D35-9D3D-4FCC-B9F1-BF064D3C5FD1}"/>
              </a:ext>
            </a:extLst>
          </p:cNvPr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-1"/>
            <a:ext cx="2889009" cy="1758721"/>
          </a:xfrm>
          <a:prstGeom prst="rect">
            <a:avLst/>
          </a:prstGeom>
        </p:spPr>
      </p:pic>
      <p:pic>
        <p:nvPicPr>
          <p:cNvPr id="5" name="4">
            <a:extLst>
              <a:ext uri="{FF2B5EF4-FFF2-40B4-BE49-F238E27FC236}">
                <a16:creationId xmlns:a16="http://schemas.microsoft.com/office/drawing/2014/main" xmlns="" id="{1E276810-0DD4-4CB8-A5E9-27602BA1DBDF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 flipV="1">
            <a:off x="5989586" y="1527441"/>
            <a:ext cx="352299" cy="5802531"/>
          </a:xfrm>
          <a:prstGeom prst="rect">
            <a:avLst/>
          </a:prstGeom>
        </p:spPr>
      </p:pic>
      <p:sp>
        <p:nvSpPr>
          <p:cNvPr id="8" name="39">
            <a:extLst>
              <a:ext uri="{FF2B5EF4-FFF2-40B4-BE49-F238E27FC236}">
                <a16:creationId xmlns:a16="http://schemas.microsoft.com/office/drawing/2014/main" xmlns="" id="{053EA615-0AE2-47A6-A802-6B92DD9EB92E}"/>
              </a:ext>
            </a:extLst>
          </p:cNvPr>
          <p:cNvSpPr txBox="1"/>
          <p:nvPr/>
        </p:nvSpPr>
        <p:spPr>
          <a:xfrm flipH="1">
            <a:off x="3069951" y="2362965"/>
            <a:ext cx="6517204" cy="1423457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8800" noProof="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Khám</a:t>
            </a:r>
            <a:r>
              <a:rPr lang="en-US" altLang="zh-CN" sz="8800" noProof="0" dirty="0" smtClean="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 </a:t>
            </a:r>
            <a:r>
              <a:rPr lang="en-US" altLang="zh-CN" sz="8800" noProof="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phá</a:t>
            </a:r>
            <a:endParaRPr kumimoji="0" lang="zh-CN" altLang="en-US" sz="8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  <a:sym typeface="微软雅黑"/>
            </a:endParaRPr>
          </a:p>
        </p:txBody>
      </p:sp>
      <p:pic>
        <p:nvPicPr>
          <p:cNvPr id="13" name="1">
            <a:extLst>
              <a:ext uri="{FF2B5EF4-FFF2-40B4-BE49-F238E27FC236}">
                <a16:creationId xmlns:a16="http://schemas.microsoft.com/office/drawing/2014/main" xmlns="" id="{6E9BFC22-00B8-4DEA-9521-049992E540E7}"/>
              </a:ext>
            </a:extLst>
          </p:cNvPr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-1"/>
            <a:ext cx="4355558" cy="2651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044256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hối trụ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36478"/>
            <a:ext cx="12192000" cy="6721522"/>
          </a:xfrm>
          <a:prstGeom prst="rect">
            <a:avLst/>
          </a:prstGeom>
        </p:spPr>
      </p:pic>
      <p:sp>
        <p:nvSpPr>
          <p:cNvPr id="4" name="39">
            <a:extLst>
              <a:ext uri="{FF2B5EF4-FFF2-40B4-BE49-F238E27FC236}">
                <a16:creationId xmlns:a16="http://schemas.microsoft.com/office/drawing/2014/main" xmlns="" id="{053EA615-0AE2-47A6-A802-6B92DD9EB92E}"/>
              </a:ext>
            </a:extLst>
          </p:cNvPr>
          <p:cNvSpPr txBox="1"/>
          <p:nvPr/>
        </p:nvSpPr>
        <p:spPr>
          <a:xfrm flipH="1">
            <a:off x="1786519" y="-136478"/>
            <a:ext cx="8408360" cy="62323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lIns="68571" tIns="34285" rIns="68571" bIns="34285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600" noProof="0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Mời</a:t>
            </a:r>
            <a:r>
              <a:rPr lang="en-US" altLang="zh-CN" sz="3600" noProof="0" dirty="0" smtClean="0">
                <a:solidFill>
                  <a:srgbClr val="0000FF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 </a:t>
            </a:r>
            <a:r>
              <a:rPr lang="en-US" altLang="zh-CN" sz="3600" noProof="0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các</a:t>
            </a:r>
            <a:r>
              <a:rPr lang="en-US" altLang="zh-CN" sz="3600" noProof="0" dirty="0" smtClean="0">
                <a:solidFill>
                  <a:srgbClr val="0000FF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 </a:t>
            </a:r>
            <a:r>
              <a:rPr lang="en-US" altLang="zh-CN" sz="3600" noProof="0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bạn</a:t>
            </a:r>
            <a:r>
              <a:rPr lang="en-US" altLang="zh-CN" sz="3600" noProof="0" dirty="0" smtClean="0">
                <a:solidFill>
                  <a:srgbClr val="0000FF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 </a:t>
            </a:r>
            <a:r>
              <a:rPr lang="en-US" altLang="zh-CN" sz="3600" noProof="0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cùng</a:t>
            </a:r>
            <a:r>
              <a:rPr lang="en-US" altLang="zh-CN" sz="3600" noProof="0" dirty="0" smtClean="0">
                <a:solidFill>
                  <a:srgbClr val="0000FF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 </a:t>
            </a:r>
            <a:r>
              <a:rPr lang="en-US" altLang="zh-CN" sz="3600" noProof="0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quan</a:t>
            </a:r>
            <a:r>
              <a:rPr lang="en-US" altLang="zh-CN" sz="3600" noProof="0" dirty="0" smtClean="0">
                <a:solidFill>
                  <a:srgbClr val="0000FF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 </a:t>
            </a:r>
            <a:r>
              <a:rPr lang="en-US" altLang="zh-CN" sz="3600" noProof="0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sát</a:t>
            </a:r>
            <a:r>
              <a:rPr lang="en-US" altLang="zh-CN" sz="3600" noProof="0" dirty="0" smtClean="0">
                <a:solidFill>
                  <a:srgbClr val="0000FF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 </a:t>
            </a:r>
            <a:r>
              <a:rPr lang="en-US" altLang="zh-CN" sz="3600" noProof="0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và</a:t>
            </a:r>
            <a:r>
              <a:rPr lang="en-US" altLang="zh-CN" sz="3600" noProof="0" dirty="0" smtClean="0">
                <a:solidFill>
                  <a:srgbClr val="0000FF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 </a:t>
            </a:r>
            <a:r>
              <a:rPr lang="en-US" altLang="zh-CN" sz="3600" noProof="0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lắng</a:t>
            </a:r>
            <a:r>
              <a:rPr lang="en-US" altLang="zh-CN" sz="3600" noProof="0" dirty="0" smtClean="0">
                <a:solidFill>
                  <a:srgbClr val="0000FF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 </a:t>
            </a:r>
            <a:r>
              <a:rPr lang="en-US" altLang="zh-CN" sz="3600" noProof="0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nghe</a:t>
            </a:r>
            <a:r>
              <a:rPr lang="en-US" altLang="zh-CN" sz="3600" noProof="0" dirty="0" smtClean="0">
                <a:solidFill>
                  <a:srgbClr val="0000FF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.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  <a:sym typeface="微软雅黑"/>
            </a:endParaRPr>
          </a:p>
        </p:txBody>
      </p:sp>
    </p:spTree>
    <p:extLst>
      <p:ext uri="{BB962C8B-B14F-4D97-AF65-F5344CB8AC3E}">
        <p14:creationId xmlns:p14="http://schemas.microsoft.com/office/powerpoint/2010/main" val="2045371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0100"/>
            <a:ext cx="12192000" cy="5019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7066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1">
            <a:extLst>
              <a:ext uri="{FF2B5EF4-FFF2-40B4-BE49-F238E27FC236}">
                <a16:creationId xmlns:a16="http://schemas.microsoft.com/office/drawing/2014/main" xmlns="" id="{12C3A1E5-4CD9-4374-9F5D-2848BA39B830}"/>
              </a:ext>
            </a:extLst>
          </p:cNvPr>
          <p:cNvGrpSpPr/>
          <p:nvPr/>
        </p:nvGrpSpPr>
        <p:grpSpPr>
          <a:xfrm>
            <a:off x="-226083" y="589889"/>
            <a:ext cx="11441759" cy="5883467"/>
            <a:chOff x="341926" y="208486"/>
            <a:chExt cx="11441759" cy="5883467"/>
          </a:xfrm>
        </p:grpSpPr>
        <p:pic>
          <p:nvPicPr>
            <p:cNvPr id="14" name="134">
              <a:extLst>
                <a:ext uri="{FF2B5EF4-FFF2-40B4-BE49-F238E27FC236}">
                  <a16:creationId xmlns:a16="http://schemas.microsoft.com/office/drawing/2014/main" xmlns="" id="{077E52A1-5237-4CBD-B20A-9FC053D20A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07478" y="208803"/>
              <a:ext cx="10876207" cy="5883150"/>
            </a:xfrm>
            <a:prstGeom prst="rect">
              <a:avLst/>
            </a:prstGeom>
          </p:spPr>
        </p:pic>
        <p:pic>
          <p:nvPicPr>
            <p:cNvPr id="15" name="135">
              <a:extLst>
                <a:ext uri="{FF2B5EF4-FFF2-40B4-BE49-F238E27FC236}">
                  <a16:creationId xmlns:a16="http://schemas.microsoft.com/office/drawing/2014/main" xmlns="" id="{929A8081-E46A-4FFE-BB3D-442299018C2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64231" y="208725"/>
              <a:ext cx="10876207" cy="5846571"/>
            </a:xfrm>
            <a:prstGeom prst="rect">
              <a:avLst/>
            </a:prstGeom>
          </p:spPr>
        </p:pic>
        <p:pic>
          <p:nvPicPr>
            <p:cNvPr id="16" name="136">
              <a:extLst>
                <a:ext uri="{FF2B5EF4-FFF2-40B4-BE49-F238E27FC236}">
                  <a16:creationId xmlns:a16="http://schemas.microsoft.com/office/drawing/2014/main" xmlns="" id="{9879CD1A-0D35-4DA4-9870-1791005D5EF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03773" y="208486"/>
              <a:ext cx="10876207" cy="5785605"/>
            </a:xfrm>
            <a:prstGeom prst="rect">
              <a:avLst/>
            </a:prstGeom>
          </p:spPr>
        </p:pic>
        <p:pic>
          <p:nvPicPr>
            <p:cNvPr id="17" name="142">
              <a:extLst>
                <a:ext uri="{FF2B5EF4-FFF2-40B4-BE49-F238E27FC236}">
                  <a16:creationId xmlns:a16="http://schemas.microsoft.com/office/drawing/2014/main" xmlns="" id="{AF0DBF33-5133-4AF4-AAE5-FEB67BA03A2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41926" y="784490"/>
              <a:ext cx="1054699" cy="4986960"/>
            </a:xfrm>
            <a:prstGeom prst="rect">
              <a:avLst/>
            </a:prstGeom>
          </p:spPr>
        </p:pic>
      </p:grpSp>
      <p:pic>
        <p:nvPicPr>
          <p:cNvPr id="18" name="137">
            <a:extLst>
              <a:ext uri="{FF2B5EF4-FFF2-40B4-BE49-F238E27FC236}">
                <a16:creationId xmlns:a16="http://schemas.microsoft.com/office/drawing/2014/main" xmlns="" id="{B1D20548-3C6E-4679-894C-D593E1D9558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85555" y="565761"/>
            <a:ext cx="2208207" cy="792549"/>
          </a:xfrm>
          <a:prstGeom prst="rect">
            <a:avLst/>
          </a:prstGeom>
        </p:spPr>
      </p:pic>
      <p:pic>
        <p:nvPicPr>
          <p:cNvPr id="19" name="138">
            <a:extLst>
              <a:ext uri="{FF2B5EF4-FFF2-40B4-BE49-F238E27FC236}">
                <a16:creationId xmlns:a16="http://schemas.microsoft.com/office/drawing/2014/main" xmlns="" id="{3A941595-1255-41BF-829F-8446EA7295E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52136" y="4705242"/>
            <a:ext cx="2316681" cy="1268078"/>
          </a:xfrm>
          <a:prstGeom prst="rect">
            <a:avLst/>
          </a:prstGeom>
        </p:spPr>
      </p:pic>
      <p:pic>
        <p:nvPicPr>
          <p:cNvPr id="20" name="139">
            <a:extLst>
              <a:ext uri="{FF2B5EF4-FFF2-40B4-BE49-F238E27FC236}">
                <a16:creationId xmlns:a16="http://schemas.microsoft.com/office/drawing/2014/main" xmlns="" id="{FC6C53D4-E518-4407-A903-31D48C646C4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77765" y="2132089"/>
            <a:ext cx="2523963" cy="2505673"/>
          </a:xfrm>
          <a:prstGeom prst="rect">
            <a:avLst/>
          </a:prstGeom>
        </p:spPr>
      </p:pic>
      <p:pic>
        <p:nvPicPr>
          <p:cNvPr id="21" name="140">
            <a:extLst>
              <a:ext uri="{FF2B5EF4-FFF2-40B4-BE49-F238E27FC236}">
                <a16:creationId xmlns:a16="http://schemas.microsoft.com/office/drawing/2014/main" xmlns="" id="{69EDCC80-346C-4884-9166-D0F22B545DE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53333" y="4267986"/>
            <a:ext cx="3145809" cy="2505673"/>
          </a:xfrm>
          <a:prstGeom prst="rect">
            <a:avLst/>
          </a:prstGeom>
        </p:spPr>
      </p:pic>
      <p:pic>
        <p:nvPicPr>
          <p:cNvPr id="22" name="141">
            <a:extLst>
              <a:ext uri="{FF2B5EF4-FFF2-40B4-BE49-F238E27FC236}">
                <a16:creationId xmlns:a16="http://schemas.microsoft.com/office/drawing/2014/main" xmlns="" id="{FDD3BB1E-71DB-418D-9CCD-4B202B38298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395784" y="1924966"/>
            <a:ext cx="871804" cy="865707"/>
          </a:xfrm>
          <a:prstGeom prst="rect">
            <a:avLst/>
          </a:prstGeom>
        </p:spPr>
      </p:pic>
      <p:pic>
        <p:nvPicPr>
          <p:cNvPr id="23" name="147">
            <a:extLst>
              <a:ext uri="{FF2B5EF4-FFF2-40B4-BE49-F238E27FC236}">
                <a16:creationId xmlns:a16="http://schemas.microsoft.com/office/drawing/2014/main" xmlns="" id="{10E6BA1D-2F0A-4B82-8B28-D856EBCFE46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715899" y="1826649"/>
            <a:ext cx="457240" cy="481626"/>
          </a:xfrm>
          <a:prstGeom prst="rect">
            <a:avLst/>
          </a:prstGeom>
        </p:spPr>
      </p:pic>
      <p:pic>
        <p:nvPicPr>
          <p:cNvPr id="24" name="148">
            <a:extLst>
              <a:ext uri="{FF2B5EF4-FFF2-40B4-BE49-F238E27FC236}">
                <a16:creationId xmlns:a16="http://schemas.microsoft.com/office/drawing/2014/main" xmlns="" id="{693EB7BD-6DD5-48F7-9313-A02A504C8BA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435146" y="2363646"/>
            <a:ext cx="1030313" cy="1024217"/>
          </a:xfrm>
          <a:prstGeom prst="rect">
            <a:avLst/>
          </a:prstGeom>
        </p:spPr>
      </p:pic>
      <p:pic>
        <p:nvPicPr>
          <p:cNvPr id="25" name="143">
            <a:extLst>
              <a:ext uri="{FF2B5EF4-FFF2-40B4-BE49-F238E27FC236}">
                <a16:creationId xmlns:a16="http://schemas.microsoft.com/office/drawing/2014/main" xmlns="" id="{30300982-5E8F-4BCF-AF90-200D63E7222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160684" y="554436"/>
            <a:ext cx="896190" cy="1012024"/>
          </a:xfrm>
          <a:prstGeom prst="rect">
            <a:avLst/>
          </a:prstGeom>
        </p:spPr>
      </p:pic>
      <p:pic>
        <p:nvPicPr>
          <p:cNvPr id="26" name="146">
            <a:extLst>
              <a:ext uri="{FF2B5EF4-FFF2-40B4-BE49-F238E27FC236}">
                <a16:creationId xmlns:a16="http://schemas.microsoft.com/office/drawing/2014/main" xmlns="" id="{9270ECDF-DFA2-4EDB-827B-B84F84788AF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188076" y="505654"/>
            <a:ext cx="969348" cy="1091279"/>
          </a:xfrm>
          <a:prstGeom prst="rect">
            <a:avLst/>
          </a:prstGeom>
        </p:spPr>
      </p:pic>
      <p:pic>
        <p:nvPicPr>
          <p:cNvPr id="27" name="145">
            <a:extLst>
              <a:ext uri="{FF2B5EF4-FFF2-40B4-BE49-F238E27FC236}">
                <a16:creationId xmlns:a16="http://schemas.microsoft.com/office/drawing/2014/main" xmlns="" id="{FF23D3F9-D0B1-4C1A-A8E7-83DCBFA6F04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328553" y="632953"/>
            <a:ext cx="768163" cy="883997"/>
          </a:xfrm>
          <a:prstGeom prst="rect">
            <a:avLst/>
          </a:prstGeom>
        </p:spPr>
      </p:pic>
      <p:pic>
        <p:nvPicPr>
          <p:cNvPr id="28" name="144">
            <a:extLst>
              <a:ext uri="{FF2B5EF4-FFF2-40B4-BE49-F238E27FC236}">
                <a16:creationId xmlns:a16="http://schemas.microsoft.com/office/drawing/2014/main" xmlns="" id="{5CBE300A-EA79-4AD7-8708-256F5C4B293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390792" y="608178"/>
            <a:ext cx="768163" cy="890093"/>
          </a:xfrm>
          <a:prstGeom prst="rect">
            <a:avLst/>
          </a:prstGeom>
        </p:spPr>
      </p:pic>
      <p:pic>
        <p:nvPicPr>
          <p:cNvPr id="29" name="149">
            <a:extLst>
              <a:ext uri="{FF2B5EF4-FFF2-40B4-BE49-F238E27FC236}">
                <a16:creationId xmlns:a16="http://schemas.microsoft.com/office/drawing/2014/main" xmlns="" id="{D29A04D4-7147-4E12-81F2-D90C4D380B30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0904" r="-11007"/>
          <a:stretch/>
        </p:blipFill>
        <p:spPr>
          <a:xfrm>
            <a:off x="1798063" y="817084"/>
            <a:ext cx="1219200" cy="578451"/>
          </a:xfrm>
          <a:prstGeom prst="rect">
            <a:avLst/>
          </a:prstGeom>
        </p:spPr>
      </p:pic>
      <p:pic>
        <p:nvPicPr>
          <p:cNvPr id="30" name="3">
            <a:extLst>
              <a:ext uri="{FF2B5EF4-FFF2-40B4-BE49-F238E27FC236}">
                <a16:creationId xmlns:a16="http://schemas.microsoft.com/office/drawing/2014/main" xmlns="" id="{31A6850E-8354-454B-A391-212694574148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5919850" y="-1153456"/>
            <a:ext cx="352299" cy="5802530"/>
          </a:xfrm>
          <a:prstGeom prst="rect">
            <a:avLst/>
          </a:prstGeom>
        </p:spPr>
      </p:pic>
      <p:pic>
        <p:nvPicPr>
          <p:cNvPr id="34" name="1">
            <a:extLst>
              <a:ext uri="{FF2B5EF4-FFF2-40B4-BE49-F238E27FC236}">
                <a16:creationId xmlns:a16="http://schemas.microsoft.com/office/drawing/2014/main" xmlns="" id="{CB329D35-9D3D-4FCC-B9F1-BF064D3C5FD1}"/>
              </a:ext>
            </a:extLst>
          </p:cNvPr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-1"/>
            <a:ext cx="2889009" cy="1758721"/>
          </a:xfrm>
          <a:prstGeom prst="rect">
            <a:avLst/>
          </a:prstGeom>
        </p:spPr>
      </p:pic>
      <p:pic>
        <p:nvPicPr>
          <p:cNvPr id="5" name="4">
            <a:extLst>
              <a:ext uri="{FF2B5EF4-FFF2-40B4-BE49-F238E27FC236}">
                <a16:creationId xmlns:a16="http://schemas.microsoft.com/office/drawing/2014/main" xmlns="" id="{1E276810-0DD4-4CB8-A5E9-27602BA1DBDF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 flipV="1">
            <a:off x="5989586" y="1527441"/>
            <a:ext cx="352299" cy="5802531"/>
          </a:xfrm>
          <a:prstGeom prst="rect">
            <a:avLst/>
          </a:prstGeom>
        </p:spPr>
      </p:pic>
      <p:sp>
        <p:nvSpPr>
          <p:cNvPr id="8" name="39">
            <a:extLst>
              <a:ext uri="{FF2B5EF4-FFF2-40B4-BE49-F238E27FC236}">
                <a16:creationId xmlns:a16="http://schemas.microsoft.com/office/drawing/2014/main" xmlns="" id="{053EA615-0AE2-47A6-A802-6B92DD9EB92E}"/>
              </a:ext>
            </a:extLst>
          </p:cNvPr>
          <p:cNvSpPr txBox="1"/>
          <p:nvPr/>
        </p:nvSpPr>
        <p:spPr>
          <a:xfrm flipH="1">
            <a:off x="3069951" y="2362965"/>
            <a:ext cx="6517204" cy="1423457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8800" noProof="0" smtClean="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Luyện tập</a:t>
            </a:r>
            <a:endParaRPr kumimoji="0" lang="zh-CN" altLang="en-US" sz="8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  <a:sym typeface="微软雅黑"/>
            </a:endParaRPr>
          </a:p>
        </p:txBody>
      </p:sp>
      <p:pic>
        <p:nvPicPr>
          <p:cNvPr id="13" name="1">
            <a:extLst>
              <a:ext uri="{FF2B5EF4-FFF2-40B4-BE49-F238E27FC236}">
                <a16:creationId xmlns:a16="http://schemas.microsoft.com/office/drawing/2014/main" xmlns="" id="{6E9BFC22-00B8-4DEA-9521-049992E540E7}"/>
              </a:ext>
            </a:extLst>
          </p:cNvPr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-1"/>
            <a:ext cx="4355558" cy="2651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814257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177091607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354</TotalTime>
  <Words>242</Words>
  <Application>Microsoft Office PowerPoint</Application>
  <PresentationFormat>Custom</PresentationFormat>
  <Paragraphs>48</Paragraphs>
  <Slides>18</Slides>
  <Notes>5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Minhthangpc.VN</cp:lastModifiedBy>
  <cp:revision>33</cp:revision>
  <dcterms:created xsi:type="dcterms:W3CDTF">2022-01-06T13:22:51Z</dcterms:created>
  <dcterms:modified xsi:type="dcterms:W3CDTF">2024-02-23T08:22:44Z</dcterms:modified>
</cp:coreProperties>
</file>