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687" r:id="rId3"/>
  </p:sldMasterIdLst>
  <p:notesMasterIdLst>
    <p:notesMasterId r:id="rId15"/>
  </p:notesMasterIdLst>
  <p:sldIdLst>
    <p:sldId id="361" r:id="rId4"/>
    <p:sldId id="362" r:id="rId5"/>
    <p:sldId id="317" r:id="rId6"/>
    <p:sldId id="319" r:id="rId7"/>
    <p:sldId id="358" r:id="rId8"/>
    <p:sldId id="331" r:id="rId9"/>
    <p:sldId id="359" r:id="rId10"/>
    <p:sldId id="314" r:id="rId11"/>
    <p:sldId id="363" r:id="rId12"/>
    <p:sldId id="259" r:id="rId13"/>
    <p:sldId id="365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C7611"/>
    <a:srgbClr val="E8610E"/>
    <a:srgbClr val="F2712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884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B1586-1ADC-4FEC-B324-83FB7DE20755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A53E1-710A-4304-BB43-3BCAD7CE5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09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nên</a:t>
            </a:r>
            <a:r>
              <a:rPr lang="en-US" baseline="0"/>
              <a:t> cho HS đọc những bài thơ mình đã sưu tầm đc</a:t>
            </a:r>
          </a:p>
          <a:p>
            <a:r>
              <a:rPr lang="en-US" baseline="0"/>
              <a:t>Những bài thơ sau là bài để tham khảo trong trường hợp HS k tìm đc bài thơ nào hoặc để GV giới thiệu thêm cho HS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E602FCF-448E-419E-82E4-12DAE3C8EF89}" type="slidenum">
              <a:rPr kumimoji="0" lang="en-US" sz="1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4088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E602FCF-448E-419E-82E4-12DAE3C8EF89}" type="slidenum">
              <a:rPr kumimoji="0" lang="en-US" sz="1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6056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260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582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8f342daea5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8f342daea5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" name="Google Shape;1593;gd99e989f3d_1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4" name="Google Shape;1594;gd99e989f3d_1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3428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2E8E9-8839-4A1A-A425-71A9F7C4BA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B91F9B-AC59-402D-B357-7D7AFBA10A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50D7D-097A-475E-9D8A-DE2C455BC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D83B2-D5E0-4894-9109-BCB71CABC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30D489-2B90-409C-AC64-1EB1A5165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1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8EF46-AC7F-44F6-9FD8-587C938E6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BE6A7-B346-47EA-9581-92AC95614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7857C3-7D97-4ED6-99A5-4CF43B70D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4C6471-6D41-4199-AEE3-E137D0B18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8736E0-8E81-44EB-A583-1B2D9351C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7524C5-9473-4ED0-8C65-EE4BA14B4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15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5875D-53DE-4471-AEAA-3CD6711A6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BF01DA-9CFD-401B-A15E-98090CA01C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96F235-2BAA-44E8-8665-6A45F8611C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B5C089-963D-4E33-A2C7-E450E4FE6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FF20C5-474D-4783-9F08-4BD45C3BE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921D86-B430-4B29-9191-C9ACC739E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05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AFE78-03EE-4C2E-8782-2A6C3B784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6CB6F4-A994-4596-8617-2ED8061DE1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845420-9129-41BE-A0FB-BFC056E2D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66901-152F-484F-92E5-345672B72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92F28-DA1B-431B-8E99-972691E8B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528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E3B80F-7751-41E8-AF7C-BED6DB6457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86EC30-1377-4FE2-8C20-4AABD61171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C7DA6-718E-411F-AD01-23780957F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E3DFD-98F7-44BC-8D54-90B30EA31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859B08-06FF-4467-A292-3242D5197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029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1737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0457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08291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0967" y="2908717"/>
            <a:ext cx="10290000" cy="215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8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09800" y="5138284"/>
            <a:ext cx="7172400" cy="39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9707691" y="1210851"/>
            <a:ext cx="3695160" cy="127345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" name="Google Shape;12;p2"/>
          <p:cNvSpPr/>
          <p:nvPr/>
        </p:nvSpPr>
        <p:spPr>
          <a:xfrm rot="5400000">
            <a:off x="9813644" y="4617259"/>
            <a:ext cx="1314843" cy="316659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" name="Google Shape;13;p2"/>
          <p:cNvSpPr/>
          <p:nvPr/>
        </p:nvSpPr>
        <p:spPr>
          <a:xfrm rot="5400000">
            <a:off x="9894642" y="6219989"/>
            <a:ext cx="251541" cy="223214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" name="Google Shape;14;p2"/>
          <p:cNvSpPr/>
          <p:nvPr/>
        </p:nvSpPr>
        <p:spPr>
          <a:xfrm flipH="1">
            <a:off x="11928962" y="5647701"/>
            <a:ext cx="172520" cy="147795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" name="Google Shape;15;p2"/>
          <p:cNvSpPr/>
          <p:nvPr/>
        </p:nvSpPr>
        <p:spPr>
          <a:xfrm rot="5400000">
            <a:off x="1434185" y="6098689"/>
            <a:ext cx="136855" cy="117240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" name="Google Shape;16;p2"/>
          <p:cNvSpPr/>
          <p:nvPr/>
        </p:nvSpPr>
        <p:spPr>
          <a:xfrm rot="5400000">
            <a:off x="1036381" y="6305871"/>
            <a:ext cx="235971" cy="215015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" name="Google Shape;17;p2"/>
          <p:cNvSpPr/>
          <p:nvPr/>
        </p:nvSpPr>
        <p:spPr>
          <a:xfrm rot="5400000">
            <a:off x="2917215" y="6601834"/>
            <a:ext cx="136855" cy="117314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" name="Google Shape;18;p2"/>
          <p:cNvSpPr/>
          <p:nvPr/>
        </p:nvSpPr>
        <p:spPr>
          <a:xfrm flipH="1">
            <a:off x="11499591" y="4906009"/>
            <a:ext cx="172520" cy="147700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2"/>
          <p:cNvSpPr/>
          <p:nvPr/>
        </p:nvSpPr>
        <p:spPr>
          <a:xfrm rot="5400000">
            <a:off x="9583409" y="6284211"/>
            <a:ext cx="126580" cy="127308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" name="Google Shape;20;p2"/>
          <p:cNvSpPr/>
          <p:nvPr/>
        </p:nvSpPr>
        <p:spPr>
          <a:xfrm rot="5400000">
            <a:off x="1679076" y="5636590"/>
            <a:ext cx="644968" cy="179790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" name="Google Shape;21;p2"/>
          <p:cNvSpPr/>
          <p:nvPr/>
        </p:nvSpPr>
        <p:spPr>
          <a:xfrm flipH="1">
            <a:off x="11973808" y="5182322"/>
            <a:ext cx="221786" cy="29558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" name="Google Shape;22;p2"/>
          <p:cNvSpPr/>
          <p:nvPr/>
        </p:nvSpPr>
        <p:spPr>
          <a:xfrm rot="5400000">
            <a:off x="-994544" y="4569590"/>
            <a:ext cx="3283012" cy="1293963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" name="Google Shape;23;p2"/>
          <p:cNvSpPr/>
          <p:nvPr/>
        </p:nvSpPr>
        <p:spPr>
          <a:xfrm rot="5400000">
            <a:off x="-228894" y="4318992"/>
            <a:ext cx="1150173" cy="692401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" name="Google Shape;24;p2"/>
          <p:cNvSpPr/>
          <p:nvPr/>
        </p:nvSpPr>
        <p:spPr>
          <a:xfrm rot="5400000">
            <a:off x="10460423" y="-639109"/>
            <a:ext cx="721039" cy="1999257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" name="Google Shape;25;p2"/>
          <p:cNvSpPr/>
          <p:nvPr/>
        </p:nvSpPr>
        <p:spPr>
          <a:xfrm rot="5400000">
            <a:off x="1202467" y="-1202558"/>
            <a:ext cx="1653827" cy="4058941"/>
          </a:xfrm>
          <a:custGeom>
            <a:avLst/>
            <a:gdLst/>
            <a:ahLst/>
            <a:cxnLst/>
            <a:rect l="l" t="t" r="r" b="b"/>
            <a:pathLst>
              <a:path w="19343" h="47473" extrusionOk="0">
                <a:moveTo>
                  <a:pt x="0" y="0"/>
                </a:moveTo>
                <a:lnTo>
                  <a:pt x="0" y="47473"/>
                </a:lnTo>
                <a:lnTo>
                  <a:pt x="19343" y="47473"/>
                </a:lnTo>
                <a:cubicBezTo>
                  <a:pt x="18997" y="46172"/>
                  <a:pt x="18239" y="45039"/>
                  <a:pt x="17041" y="44356"/>
                </a:cubicBezTo>
                <a:cubicBezTo>
                  <a:pt x="14552" y="42971"/>
                  <a:pt x="11089" y="43823"/>
                  <a:pt x="8965" y="41942"/>
                </a:cubicBezTo>
                <a:cubicBezTo>
                  <a:pt x="8619" y="41633"/>
                  <a:pt x="8329" y="41268"/>
                  <a:pt x="8113" y="40866"/>
                </a:cubicBezTo>
                <a:cubicBezTo>
                  <a:pt x="7870" y="40426"/>
                  <a:pt x="7692" y="39939"/>
                  <a:pt x="7599" y="39444"/>
                </a:cubicBezTo>
                <a:cubicBezTo>
                  <a:pt x="7533" y="39181"/>
                  <a:pt x="7496" y="38910"/>
                  <a:pt x="7477" y="38639"/>
                </a:cubicBezTo>
                <a:cubicBezTo>
                  <a:pt x="7412" y="37572"/>
                  <a:pt x="7533" y="36496"/>
                  <a:pt x="7851" y="35476"/>
                </a:cubicBezTo>
                <a:cubicBezTo>
                  <a:pt x="8506" y="33267"/>
                  <a:pt x="9714" y="31209"/>
                  <a:pt x="10069" y="28925"/>
                </a:cubicBezTo>
                <a:cubicBezTo>
                  <a:pt x="11220" y="21448"/>
                  <a:pt x="3238" y="15768"/>
                  <a:pt x="1357" y="8432"/>
                </a:cubicBezTo>
                <a:cubicBezTo>
                  <a:pt x="711" y="5886"/>
                  <a:pt x="833" y="3191"/>
                  <a:pt x="187" y="646"/>
                </a:cubicBezTo>
                <a:cubicBezTo>
                  <a:pt x="131" y="431"/>
                  <a:pt x="66" y="215"/>
                  <a:pt x="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2"/>
          <p:cNvSpPr/>
          <p:nvPr/>
        </p:nvSpPr>
        <p:spPr>
          <a:xfrm rot="5400000">
            <a:off x="11807738" y="468109"/>
            <a:ext cx="59112" cy="59051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2"/>
          <p:cNvSpPr/>
          <p:nvPr/>
        </p:nvSpPr>
        <p:spPr>
          <a:xfrm rot="5400000">
            <a:off x="10924283" y="6161879"/>
            <a:ext cx="77372" cy="773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2"/>
          <p:cNvSpPr/>
          <p:nvPr/>
        </p:nvSpPr>
        <p:spPr>
          <a:xfrm rot="5400000">
            <a:off x="11363594" y="6620128"/>
            <a:ext cx="77291" cy="7729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2"/>
          <p:cNvSpPr/>
          <p:nvPr/>
        </p:nvSpPr>
        <p:spPr>
          <a:xfrm rot="5400000">
            <a:off x="1503351" y="606397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2"/>
          <p:cNvSpPr/>
          <p:nvPr/>
        </p:nvSpPr>
        <p:spPr>
          <a:xfrm rot="5400000">
            <a:off x="260848" y="412015"/>
            <a:ext cx="81652" cy="8165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2"/>
          <p:cNvSpPr/>
          <p:nvPr/>
        </p:nvSpPr>
        <p:spPr>
          <a:xfrm rot="5400000">
            <a:off x="383239" y="136757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2"/>
          <p:cNvSpPr/>
          <p:nvPr/>
        </p:nvSpPr>
        <p:spPr>
          <a:xfrm rot="5400000">
            <a:off x="676840" y="582457"/>
            <a:ext cx="81737" cy="81652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2"/>
          <p:cNvSpPr/>
          <p:nvPr/>
        </p:nvSpPr>
        <p:spPr>
          <a:xfrm rot="5400000">
            <a:off x="298693" y="6689016"/>
            <a:ext cx="71299" cy="7129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2"/>
          <p:cNvSpPr/>
          <p:nvPr/>
        </p:nvSpPr>
        <p:spPr>
          <a:xfrm rot="5400000">
            <a:off x="2330284" y="6643748"/>
            <a:ext cx="83828" cy="71149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2"/>
          <p:cNvSpPr/>
          <p:nvPr/>
        </p:nvSpPr>
        <p:spPr>
          <a:xfrm rot="5400000">
            <a:off x="434760" y="4356015"/>
            <a:ext cx="71299" cy="7122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2"/>
          <p:cNvSpPr/>
          <p:nvPr/>
        </p:nvSpPr>
        <p:spPr>
          <a:xfrm rot="5400000">
            <a:off x="11985138" y="560365"/>
            <a:ext cx="133127" cy="132571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2"/>
          <p:cNvSpPr/>
          <p:nvPr/>
        </p:nvSpPr>
        <p:spPr>
          <a:xfrm rot="5400000">
            <a:off x="10680431" y="6300519"/>
            <a:ext cx="174249" cy="17424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2"/>
          <p:cNvSpPr/>
          <p:nvPr/>
        </p:nvSpPr>
        <p:spPr>
          <a:xfrm rot="5400000">
            <a:off x="26181" y="4745725"/>
            <a:ext cx="159900" cy="160645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2"/>
          <p:cNvSpPr/>
          <p:nvPr/>
        </p:nvSpPr>
        <p:spPr>
          <a:xfrm rot="5400000">
            <a:off x="1788956" y="268807"/>
            <a:ext cx="184081" cy="184081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2"/>
          <p:cNvSpPr/>
          <p:nvPr/>
        </p:nvSpPr>
        <p:spPr>
          <a:xfrm rot="5400000">
            <a:off x="-28261" y="6293004"/>
            <a:ext cx="159900" cy="103368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2"/>
          <p:cNvSpPr/>
          <p:nvPr/>
        </p:nvSpPr>
        <p:spPr>
          <a:xfrm rot="5400000">
            <a:off x="10633745" y="128429"/>
            <a:ext cx="132571" cy="132571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5548321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950967" y="2290933"/>
            <a:ext cx="3444400" cy="336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45084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/>
          <p:nvPr/>
        </p:nvSpPr>
        <p:spPr>
          <a:xfrm rot="10800000">
            <a:off x="6922456" y="5656804"/>
            <a:ext cx="5269544" cy="1201181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7" name="Google Shape;127;p7"/>
          <p:cNvSpPr/>
          <p:nvPr/>
        </p:nvSpPr>
        <p:spPr>
          <a:xfrm flipH="1">
            <a:off x="10990934" y="2290935"/>
            <a:ext cx="1201066" cy="456708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8" name="Google Shape;128;p7"/>
          <p:cNvSpPr/>
          <p:nvPr/>
        </p:nvSpPr>
        <p:spPr>
          <a:xfrm flipH="1">
            <a:off x="11472614" y="3994783"/>
            <a:ext cx="92435" cy="9274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9" name="Google Shape;129;p7"/>
          <p:cNvSpPr/>
          <p:nvPr/>
        </p:nvSpPr>
        <p:spPr>
          <a:xfrm flipH="1">
            <a:off x="10682849" y="5782695"/>
            <a:ext cx="92435" cy="9264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0" name="Google Shape;130;p7"/>
          <p:cNvSpPr/>
          <p:nvPr/>
        </p:nvSpPr>
        <p:spPr>
          <a:xfrm flipH="1">
            <a:off x="10994446" y="5534815"/>
            <a:ext cx="201028" cy="201716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1" name="Google Shape;131;p7"/>
          <p:cNvSpPr/>
          <p:nvPr/>
        </p:nvSpPr>
        <p:spPr>
          <a:xfrm flipH="1">
            <a:off x="10489853" y="5310636"/>
            <a:ext cx="92531" cy="926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2" name="Google Shape;132;p7"/>
          <p:cNvSpPr/>
          <p:nvPr/>
        </p:nvSpPr>
        <p:spPr>
          <a:xfrm flipH="1">
            <a:off x="11738879" y="355454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3" name="Google Shape;133;p7"/>
          <p:cNvSpPr/>
          <p:nvPr/>
        </p:nvSpPr>
        <p:spPr>
          <a:xfrm flipH="1">
            <a:off x="9743486" y="634720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616754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950967" y="2290933"/>
            <a:ext cx="3444400" cy="336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45084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/>
          <p:nvPr/>
        </p:nvSpPr>
        <p:spPr>
          <a:xfrm rot="10800000">
            <a:off x="6922456" y="5656804"/>
            <a:ext cx="5269544" cy="1201181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7" name="Google Shape;127;p7"/>
          <p:cNvSpPr/>
          <p:nvPr/>
        </p:nvSpPr>
        <p:spPr>
          <a:xfrm flipH="1">
            <a:off x="10990934" y="2290935"/>
            <a:ext cx="1201066" cy="456708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8" name="Google Shape;128;p7"/>
          <p:cNvSpPr/>
          <p:nvPr/>
        </p:nvSpPr>
        <p:spPr>
          <a:xfrm flipH="1">
            <a:off x="11472614" y="3994783"/>
            <a:ext cx="92435" cy="9274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9" name="Google Shape;129;p7"/>
          <p:cNvSpPr/>
          <p:nvPr/>
        </p:nvSpPr>
        <p:spPr>
          <a:xfrm flipH="1">
            <a:off x="10682849" y="5782695"/>
            <a:ext cx="92435" cy="9264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0" name="Google Shape;130;p7"/>
          <p:cNvSpPr/>
          <p:nvPr/>
        </p:nvSpPr>
        <p:spPr>
          <a:xfrm flipH="1">
            <a:off x="10994446" y="5534815"/>
            <a:ext cx="201028" cy="201716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1" name="Google Shape;131;p7"/>
          <p:cNvSpPr/>
          <p:nvPr/>
        </p:nvSpPr>
        <p:spPr>
          <a:xfrm flipH="1">
            <a:off x="10489853" y="5310636"/>
            <a:ext cx="92531" cy="926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2" name="Google Shape;132;p7"/>
          <p:cNvSpPr/>
          <p:nvPr/>
        </p:nvSpPr>
        <p:spPr>
          <a:xfrm flipH="1">
            <a:off x="11738879" y="355454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3" name="Google Shape;133;p7"/>
          <p:cNvSpPr/>
          <p:nvPr/>
        </p:nvSpPr>
        <p:spPr>
          <a:xfrm flipH="1">
            <a:off x="9743486" y="634720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254475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F01A0-208D-48B7-859B-DA1BA03D2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AF733-CFB6-45B6-A00B-24861E8E1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78DA34-5A36-4244-BFA1-DF63F9A8C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961FE-2790-494F-A795-95B18FBA8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043A9-C3F8-42DE-91D8-F3708F641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837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950967" y="2290933"/>
            <a:ext cx="3444400" cy="336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45084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/>
          <p:nvPr/>
        </p:nvSpPr>
        <p:spPr>
          <a:xfrm rot="10800000">
            <a:off x="6922456" y="5656804"/>
            <a:ext cx="5269544" cy="1201181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7" name="Google Shape;127;p7"/>
          <p:cNvSpPr/>
          <p:nvPr/>
        </p:nvSpPr>
        <p:spPr>
          <a:xfrm flipH="1">
            <a:off x="10990934" y="2290935"/>
            <a:ext cx="1201066" cy="456708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8" name="Google Shape;128;p7"/>
          <p:cNvSpPr/>
          <p:nvPr/>
        </p:nvSpPr>
        <p:spPr>
          <a:xfrm flipH="1">
            <a:off x="11472614" y="3994783"/>
            <a:ext cx="92435" cy="9274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9" name="Google Shape;129;p7"/>
          <p:cNvSpPr/>
          <p:nvPr/>
        </p:nvSpPr>
        <p:spPr>
          <a:xfrm flipH="1">
            <a:off x="10682849" y="5782695"/>
            <a:ext cx="92435" cy="9264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0" name="Google Shape;130;p7"/>
          <p:cNvSpPr/>
          <p:nvPr/>
        </p:nvSpPr>
        <p:spPr>
          <a:xfrm flipH="1">
            <a:off x="10994446" y="5534815"/>
            <a:ext cx="201028" cy="201716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1" name="Google Shape;131;p7"/>
          <p:cNvSpPr/>
          <p:nvPr/>
        </p:nvSpPr>
        <p:spPr>
          <a:xfrm flipH="1">
            <a:off x="10489853" y="5310636"/>
            <a:ext cx="92531" cy="926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2" name="Google Shape;132;p7"/>
          <p:cNvSpPr/>
          <p:nvPr/>
        </p:nvSpPr>
        <p:spPr>
          <a:xfrm flipH="1">
            <a:off x="11738879" y="355454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3" name="Google Shape;133;p7"/>
          <p:cNvSpPr/>
          <p:nvPr/>
        </p:nvSpPr>
        <p:spPr>
          <a:xfrm flipH="1">
            <a:off x="9743486" y="634720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4968707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5">
  <p:cSld name="Title and three columns 5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4"/>
          <p:cNvSpPr/>
          <p:nvPr/>
        </p:nvSpPr>
        <p:spPr>
          <a:xfrm rot="10800000" flipH="1">
            <a:off x="40" y="5679043"/>
            <a:ext cx="4011196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5" name="Google Shape;415;p24"/>
          <p:cNvSpPr txBox="1">
            <a:spLocks noGrp="1"/>
          </p:cNvSpPr>
          <p:nvPr>
            <p:ph type="title"/>
          </p:nvPr>
        </p:nvSpPr>
        <p:spPr>
          <a:xfrm flipH="1">
            <a:off x="7920234" y="1328400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24"/>
          <p:cNvSpPr txBox="1">
            <a:spLocks noGrp="1"/>
          </p:cNvSpPr>
          <p:nvPr>
            <p:ph type="subTitle" idx="1"/>
          </p:nvPr>
        </p:nvSpPr>
        <p:spPr>
          <a:xfrm flipH="1">
            <a:off x="7920212" y="2211233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7" name="Google Shape;417;p24"/>
          <p:cNvSpPr txBox="1">
            <a:spLocks noGrp="1"/>
          </p:cNvSpPr>
          <p:nvPr>
            <p:ph type="subTitle" idx="2"/>
          </p:nvPr>
        </p:nvSpPr>
        <p:spPr>
          <a:xfrm flipH="1">
            <a:off x="950967" y="3213817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8" name="Google Shape;418;p24"/>
          <p:cNvSpPr txBox="1">
            <a:spLocks noGrp="1"/>
          </p:cNvSpPr>
          <p:nvPr>
            <p:ph type="subTitle" idx="3"/>
          </p:nvPr>
        </p:nvSpPr>
        <p:spPr>
          <a:xfrm flipH="1">
            <a:off x="950967" y="2330984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19" name="Google Shape;419;p24"/>
          <p:cNvSpPr txBox="1">
            <a:spLocks noGrp="1"/>
          </p:cNvSpPr>
          <p:nvPr>
            <p:ph type="subTitle" idx="4"/>
          </p:nvPr>
        </p:nvSpPr>
        <p:spPr>
          <a:xfrm flipH="1">
            <a:off x="7920201" y="4484533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20" name="Google Shape;420;p24"/>
          <p:cNvSpPr txBox="1">
            <a:spLocks noGrp="1"/>
          </p:cNvSpPr>
          <p:nvPr>
            <p:ph type="subTitle" idx="5"/>
          </p:nvPr>
        </p:nvSpPr>
        <p:spPr>
          <a:xfrm flipH="1">
            <a:off x="7920201" y="3601700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21" name="Google Shape;421;p24"/>
          <p:cNvSpPr/>
          <p:nvPr/>
        </p:nvSpPr>
        <p:spPr>
          <a:xfrm rot="5400000" flipH="1">
            <a:off x="1909322" y="-1787613"/>
            <a:ext cx="770395" cy="4345639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2" name="Google Shape;422;p24"/>
          <p:cNvSpPr/>
          <p:nvPr/>
        </p:nvSpPr>
        <p:spPr>
          <a:xfrm flipH="1">
            <a:off x="44" y="-9244"/>
            <a:ext cx="744474" cy="3558103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3" name="Google Shape;423;p24"/>
          <p:cNvSpPr/>
          <p:nvPr/>
        </p:nvSpPr>
        <p:spPr>
          <a:xfrm rot="10800000">
            <a:off x="1349105" y="419298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4" name="Google Shape;424;p24"/>
          <p:cNvSpPr/>
          <p:nvPr/>
        </p:nvSpPr>
        <p:spPr>
          <a:xfrm rot="10800000">
            <a:off x="782259" y="9"/>
            <a:ext cx="191180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5" name="Google Shape;425;p24"/>
          <p:cNvSpPr/>
          <p:nvPr/>
        </p:nvSpPr>
        <p:spPr>
          <a:xfrm rot="10800000">
            <a:off x="4188040" y="6527455"/>
            <a:ext cx="145232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6" name="Google Shape;426;p24"/>
          <p:cNvSpPr/>
          <p:nvPr/>
        </p:nvSpPr>
        <p:spPr>
          <a:xfrm rot="5400000" flipH="1">
            <a:off x="337645" y="5188038"/>
            <a:ext cx="147399" cy="1473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7" name="Google Shape;427;p24"/>
          <p:cNvSpPr/>
          <p:nvPr/>
        </p:nvSpPr>
        <p:spPr>
          <a:xfrm rot="5400000">
            <a:off x="-769257" y="3221712"/>
            <a:ext cx="2174605" cy="636047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8" name="Google Shape;428;p24"/>
          <p:cNvSpPr/>
          <p:nvPr/>
        </p:nvSpPr>
        <p:spPr>
          <a:xfrm rot="5400000">
            <a:off x="337596" y="3548900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9" name="Google Shape;429;p24"/>
          <p:cNvSpPr/>
          <p:nvPr/>
        </p:nvSpPr>
        <p:spPr>
          <a:xfrm rot="5400000">
            <a:off x="107989" y="3111891"/>
            <a:ext cx="155583" cy="156316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0" name="Google Shape;430;p24"/>
          <p:cNvSpPr/>
          <p:nvPr/>
        </p:nvSpPr>
        <p:spPr>
          <a:xfrm>
            <a:off x="-671594" y="-775256"/>
            <a:ext cx="13384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1" name="Google Shape;431;p24"/>
          <p:cNvSpPr/>
          <p:nvPr/>
        </p:nvSpPr>
        <p:spPr>
          <a:xfrm rot="5400000">
            <a:off x="-1059114" y="4428841"/>
            <a:ext cx="3488292" cy="1370072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2" name="Google Shape;432;p24"/>
          <p:cNvSpPr/>
          <p:nvPr/>
        </p:nvSpPr>
        <p:spPr>
          <a:xfrm rot="5400000" flipH="1">
            <a:off x="121712" y="5609702"/>
            <a:ext cx="128168" cy="12816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3" name="Google Shape;433;p24"/>
          <p:cNvSpPr/>
          <p:nvPr/>
        </p:nvSpPr>
        <p:spPr>
          <a:xfrm rot="10800000">
            <a:off x="185356" y="953764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4" name="Google Shape;434;p24"/>
          <p:cNvSpPr/>
          <p:nvPr/>
        </p:nvSpPr>
        <p:spPr>
          <a:xfrm rot="5400000">
            <a:off x="2648997" y="427267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0636706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8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28"/>
          <p:cNvSpPr txBox="1">
            <a:spLocks noGrp="1"/>
          </p:cNvSpPr>
          <p:nvPr>
            <p:ph type="subTitle" idx="1"/>
          </p:nvPr>
        </p:nvSpPr>
        <p:spPr>
          <a:xfrm>
            <a:off x="1032134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7" name="Google Shape;497;p28"/>
          <p:cNvSpPr txBox="1">
            <a:spLocks noGrp="1"/>
          </p:cNvSpPr>
          <p:nvPr>
            <p:ph type="subTitle" idx="2"/>
          </p:nvPr>
        </p:nvSpPr>
        <p:spPr>
          <a:xfrm>
            <a:off x="1032134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98" name="Google Shape;498;p28"/>
          <p:cNvSpPr txBox="1">
            <a:spLocks noGrp="1"/>
          </p:cNvSpPr>
          <p:nvPr>
            <p:ph type="subTitle" idx="3"/>
          </p:nvPr>
        </p:nvSpPr>
        <p:spPr>
          <a:xfrm>
            <a:off x="4834601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9" name="Google Shape;499;p28"/>
          <p:cNvSpPr txBox="1">
            <a:spLocks noGrp="1"/>
          </p:cNvSpPr>
          <p:nvPr>
            <p:ph type="subTitle" idx="4"/>
          </p:nvPr>
        </p:nvSpPr>
        <p:spPr>
          <a:xfrm>
            <a:off x="4834601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0" name="Google Shape;500;p28"/>
          <p:cNvSpPr txBox="1">
            <a:spLocks noGrp="1"/>
          </p:cNvSpPr>
          <p:nvPr>
            <p:ph type="subTitle" idx="5"/>
          </p:nvPr>
        </p:nvSpPr>
        <p:spPr>
          <a:xfrm>
            <a:off x="8637067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1" name="Google Shape;501;p28"/>
          <p:cNvSpPr txBox="1">
            <a:spLocks noGrp="1"/>
          </p:cNvSpPr>
          <p:nvPr>
            <p:ph type="subTitle" idx="6"/>
          </p:nvPr>
        </p:nvSpPr>
        <p:spPr>
          <a:xfrm>
            <a:off x="8637067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2" name="Google Shape;502;p28"/>
          <p:cNvSpPr txBox="1">
            <a:spLocks noGrp="1"/>
          </p:cNvSpPr>
          <p:nvPr>
            <p:ph type="subTitle" idx="7"/>
          </p:nvPr>
        </p:nvSpPr>
        <p:spPr>
          <a:xfrm>
            <a:off x="1032134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3" name="Google Shape;503;p28"/>
          <p:cNvSpPr txBox="1">
            <a:spLocks noGrp="1"/>
          </p:cNvSpPr>
          <p:nvPr>
            <p:ph type="subTitle" idx="8"/>
          </p:nvPr>
        </p:nvSpPr>
        <p:spPr>
          <a:xfrm>
            <a:off x="1032134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4" name="Google Shape;504;p28"/>
          <p:cNvSpPr txBox="1">
            <a:spLocks noGrp="1"/>
          </p:cNvSpPr>
          <p:nvPr>
            <p:ph type="subTitle" idx="9"/>
          </p:nvPr>
        </p:nvSpPr>
        <p:spPr>
          <a:xfrm>
            <a:off x="4834601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900" b="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5" name="Google Shape;505;p28"/>
          <p:cNvSpPr txBox="1">
            <a:spLocks noGrp="1"/>
          </p:cNvSpPr>
          <p:nvPr>
            <p:ph type="subTitle" idx="13"/>
          </p:nvPr>
        </p:nvSpPr>
        <p:spPr>
          <a:xfrm>
            <a:off x="4834601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6" name="Google Shape;506;p28"/>
          <p:cNvSpPr txBox="1">
            <a:spLocks noGrp="1"/>
          </p:cNvSpPr>
          <p:nvPr>
            <p:ph type="subTitle" idx="14"/>
          </p:nvPr>
        </p:nvSpPr>
        <p:spPr>
          <a:xfrm>
            <a:off x="8637067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7" name="Google Shape;507;p28"/>
          <p:cNvSpPr txBox="1">
            <a:spLocks noGrp="1"/>
          </p:cNvSpPr>
          <p:nvPr>
            <p:ph type="subTitle" idx="15"/>
          </p:nvPr>
        </p:nvSpPr>
        <p:spPr>
          <a:xfrm>
            <a:off x="8637067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8" name="Google Shape;508;p28"/>
          <p:cNvSpPr/>
          <p:nvPr/>
        </p:nvSpPr>
        <p:spPr>
          <a:xfrm flipH="1">
            <a:off x="-46" y="920767"/>
            <a:ext cx="827680" cy="335283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09" name="Google Shape;509;p28"/>
          <p:cNvSpPr/>
          <p:nvPr/>
        </p:nvSpPr>
        <p:spPr>
          <a:xfrm rot="10800000" flipH="1">
            <a:off x="11686135" y="236309"/>
            <a:ext cx="505846" cy="3707059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0" name="Google Shape;510;p28"/>
          <p:cNvSpPr/>
          <p:nvPr/>
        </p:nvSpPr>
        <p:spPr>
          <a:xfrm rot="5400000" flipH="1">
            <a:off x="9362634" y="1698202"/>
            <a:ext cx="4527652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1" name="Google Shape;511;p28"/>
          <p:cNvSpPr/>
          <p:nvPr/>
        </p:nvSpPr>
        <p:spPr>
          <a:xfrm rot="-5400000">
            <a:off x="-1698299" y="1698202"/>
            <a:ext cx="4527652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2" name="Google Shape;512;p28"/>
          <p:cNvSpPr/>
          <p:nvPr/>
        </p:nvSpPr>
        <p:spPr>
          <a:xfrm rot="10800000" flipH="1">
            <a:off x="11630993" y="1481963"/>
            <a:ext cx="216378" cy="192012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3" name="Google Shape;513;p28"/>
          <p:cNvSpPr/>
          <p:nvPr/>
        </p:nvSpPr>
        <p:spPr>
          <a:xfrm rot="10800000" flipH="1">
            <a:off x="11698734" y="1201736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4" name="Google Shape;514;p28"/>
          <p:cNvSpPr/>
          <p:nvPr/>
        </p:nvSpPr>
        <p:spPr>
          <a:xfrm rot="10800000" flipH="1">
            <a:off x="11987384" y="2733404"/>
            <a:ext cx="66486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5" name="Google Shape;515;p28"/>
          <p:cNvSpPr/>
          <p:nvPr/>
        </p:nvSpPr>
        <p:spPr>
          <a:xfrm rot="10800000" flipH="1">
            <a:off x="11864133" y="1927298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6" name="Google Shape;516;p28"/>
          <p:cNvSpPr/>
          <p:nvPr/>
        </p:nvSpPr>
        <p:spPr>
          <a:xfrm rot="10800000" flipH="1">
            <a:off x="289498" y="3099733"/>
            <a:ext cx="182534" cy="1619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7" name="Google Shape;517;p28"/>
          <p:cNvSpPr/>
          <p:nvPr/>
        </p:nvSpPr>
        <p:spPr>
          <a:xfrm rot="10800000" flipH="1">
            <a:off x="205800" y="479036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8" name="Google Shape;518;p28"/>
          <p:cNvSpPr/>
          <p:nvPr/>
        </p:nvSpPr>
        <p:spPr>
          <a:xfrm rot="10800000" flipH="1">
            <a:off x="494450" y="2010704"/>
            <a:ext cx="66486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9" name="Google Shape;519;p28"/>
          <p:cNvSpPr/>
          <p:nvPr/>
        </p:nvSpPr>
        <p:spPr>
          <a:xfrm rot="10800000" flipH="1">
            <a:off x="739500" y="920765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7031737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5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4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3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1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0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8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F5D9B0-EED8-4E68-BD96-F9237B3F7672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2/17/2023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7ED3C2-B1B4-4605-A8F7-A8FA37329FB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78489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F5D9B0-EED8-4E68-BD96-F9237B3F7672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2/17/2023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7ED3C2-B1B4-4605-A8F7-A8FA37329FB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97340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862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724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587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44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312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174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03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6899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F5D9B0-EED8-4E68-BD96-F9237B3F7672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2/17/2023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7ED3C2-B1B4-4605-A8F7-A8FA37329FB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41140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F5D9B0-EED8-4E68-BD96-F9237B3F7672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2/17/2023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7ED3C2-B1B4-4605-A8F7-A8FA37329FB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98432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8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625" indent="0">
              <a:buNone/>
              <a:defRPr sz="2700" b="1"/>
            </a:lvl2pPr>
            <a:lvl3pPr marL="1217249" indent="0">
              <a:buNone/>
              <a:defRPr sz="2400" b="1"/>
            </a:lvl3pPr>
            <a:lvl4pPr marL="1825874" indent="0">
              <a:buNone/>
              <a:defRPr sz="2100" b="1"/>
            </a:lvl4pPr>
            <a:lvl5pPr marL="2434499" indent="0">
              <a:buNone/>
              <a:defRPr sz="2100" b="1"/>
            </a:lvl5pPr>
            <a:lvl6pPr marL="3043123" indent="0">
              <a:buNone/>
              <a:defRPr sz="2100" b="1"/>
            </a:lvl6pPr>
            <a:lvl7pPr marL="3651748" indent="0">
              <a:buNone/>
              <a:defRPr sz="2100" b="1"/>
            </a:lvl7pPr>
            <a:lvl8pPr marL="4260372" indent="0">
              <a:buNone/>
              <a:defRPr sz="2100" b="1"/>
            </a:lvl8pPr>
            <a:lvl9pPr marL="486899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625" indent="0">
              <a:buNone/>
              <a:defRPr sz="2700" b="1"/>
            </a:lvl2pPr>
            <a:lvl3pPr marL="1217249" indent="0">
              <a:buNone/>
              <a:defRPr sz="2400" b="1"/>
            </a:lvl3pPr>
            <a:lvl4pPr marL="1825874" indent="0">
              <a:buNone/>
              <a:defRPr sz="2100" b="1"/>
            </a:lvl4pPr>
            <a:lvl5pPr marL="2434499" indent="0">
              <a:buNone/>
              <a:defRPr sz="2100" b="1"/>
            </a:lvl5pPr>
            <a:lvl6pPr marL="3043123" indent="0">
              <a:buNone/>
              <a:defRPr sz="2100" b="1"/>
            </a:lvl6pPr>
            <a:lvl7pPr marL="3651748" indent="0">
              <a:buNone/>
              <a:defRPr sz="2100" b="1"/>
            </a:lvl7pPr>
            <a:lvl8pPr marL="4260372" indent="0">
              <a:buNone/>
              <a:defRPr sz="2100" b="1"/>
            </a:lvl8pPr>
            <a:lvl9pPr marL="486899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F5D9B0-EED8-4E68-BD96-F9237B3F7672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2/17/2023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7ED3C2-B1B4-4605-A8F7-A8FA37329FB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55763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F5D9B0-EED8-4E68-BD96-F9237B3F7672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2/17/2023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7ED3C2-B1B4-4605-A8F7-A8FA37329FB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42751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F5D9B0-EED8-4E68-BD96-F9237B3F7672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2/17/2023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7ED3C2-B1B4-4605-A8F7-A8FA37329FB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8992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F48A9-2B6A-4CAE-81A0-7CE0FD820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DAACA3-7338-4AD6-A460-776F1FA70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C02F7-05E0-4392-A94D-D68E0A227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66F976-A635-4457-B4F9-1B9235462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51E86-6452-452A-B113-7E44D4B7A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8019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3"/>
            <a:ext cx="6815666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8625" indent="0">
              <a:buNone/>
              <a:defRPr sz="1600"/>
            </a:lvl2pPr>
            <a:lvl3pPr marL="1217249" indent="0">
              <a:buNone/>
              <a:defRPr sz="1300"/>
            </a:lvl3pPr>
            <a:lvl4pPr marL="1825874" indent="0">
              <a:buNone/>
              <a:defRPr sz="1200"/>
            </a:lvl4pPr>
            <a:lvl5pPr marL="2434499" indent="0">
              <a:buNone/>
              <a:defRPr sz="1200"/>
            </a:lvl5pPr>
            <a:lvl6pPr marL="3043123" indent="0">
              <a:buNone/>
              <a:defRPr sz="1200"/>
            </a:lvl6pPr>
            <a:lvl7pPr marL="3651748" indent="0">
              <a:buNone/>
              <a:defRPr sz="1200"/>
            </a:lvl7pPr>
            <a:lvl8pPr marL="4260372" indent="0">
              <a:buNone/>
              <a:defRPr sz="1200"/>
            </a:lvl8pPr>
            <a:lvl9pPr marL="486899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F5D9B0-EED8-4E68-BD96-F9237B3F7672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2/17/2023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7ED3C2-B1B4-4605-A8F7-A8FA37329FB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41547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8625" indent="0">
              <a:buNone/>
              <a:defRPr sz="3700"/>
            </a:lvl2pPr>
            <a:lvl3pPr marL="1217249" indent="0">
              <a:buNone/>
              <a:defRPr sz="3200"/>
            </a:lvl3pPr>
            <a:lvl4pPr marL="1825874" indent="0">
              <a:buNone/>
              <a:defRPr sz="2700"/>
            </a:lvl4pPr>
            <a:lvl5pPr marL="2434499" indent="0">
              <a:buNone/>
              <a:defRPr sz="2700"/>
            </a:lvl5pPr>
            <a:lvl6pPr marL="3043123" indent="0">
              <a:buNone/>
              <a:defRPr sz="2700"/>
            </a:lvl6pPr>
            <a:lvl7pPr marL="3651748" indent="0">
              <a:buNone/>
              <a:defRPr sz="2700"/>
            </a:lvl7pPr>
            <a:lvl8pPr marL="4260372" indent="0">
              <a:buNone/>
              <a:defRPr sz="2700"/>
            </a:lvl8pPr>
            <a:lvl9pPr marL="486899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8625" indent="0">
              <a:buNone/>
              <a:defRPr sz="1600"/>
            </a:lvl2pPr>
            <a:lvl3pPr marL="1217249" indent="0">
              <a:buNone/>
              <a:defRPr sz="1300"/>
            </a:lvl3pPr>
            <a:lvl4pPr marL="1825874" indent="0">
              <a:buNone/>
              <a:defRPr sz="1200"/>
            </a:lvl4pPr>
            <a:lvl5pPr marL="2434499" indent="0">
              <a:buNone/>
              <a:defRPr sz="1200"/>
            </a:lvl5pPr>
            <a:lvl6pPr marL="3043123" indent="0">
              <a:buNone/>
              <a:defRPr sz="1200"/>
            </a:lvl6pPr>
            <a:lvl7pPr marL="3651748" indent="0">
              <a:buNone/>
              <a:defRPr sz="1200"/>
            </a:lvl7pPr>
            <a:lvl8pPr marL="4260372" indent="0">
              <a:buNone/>
              <a:defRPr sz="1200"/>
            </a:lvl8pPr>
            <a:lvl9pPr marL="486899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F5D9B0-EED8-4E68-BD96-F9237B3F7672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2/17/2023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7ED3C2-B1B4-4605-A8F7-A8FA37329FB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92799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F5D9B0-EED8-4E68-BD96-F9237B3F7672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2/17/2023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7ED3C2-B1B4-4605-A8F7-A8FA37329FB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8611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F5D9B0-EED8-4E68-BD96-F9237B3F7672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2/17/2023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7ED3C2-B1B4-4605-A8F7-A8FA37329FB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7696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dk2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8828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B2F1C-3889-4FFA-9B08-25CAEE2CD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2ED3E-884F-4557-9391-E38E2C86F7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6D1829-3B46-4E0E-95FB-08B50CFC7F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B5B9F6-A164-42CA-A76D-D13FF621A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68EDED-0568-4746-817A-25A72C9C0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5B45DD-060D-4A4A-95F5-AC95AB392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671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EE416-0F5C-40E8-B7D2-83E90BA2A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4120ED-55E1-4C29-9F7F-44FCC8A70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CD5A89-4995-44E5-923E-48443912B8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D2843D-DC70-4D27-B80C-9BCFAB6CFF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D49412-C83B-4891-8050-C02247A689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8C2D4F-2F7D-4775-B2CE-22D9C6228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DF46A1-D144-4D70-8DBA-760AEA7BD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E719E4-85E5-4A2A-8EAF-AAFDB2E54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68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90D93-9FDD-4537-8BBF-4C67F3C57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B73A11-AB95-4411-8B86-527977105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047DF8-76D0-4A52-A5A0-0E58D3778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66F66B-5E1A-4381-BFE0-831723558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993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79373C-6FB1-4C53-A7C8-423B4AF8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0C3DE-E07E-4705-BF3F-A0E81AD7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A65D3-0757-4CBB-893E-CE94426C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25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79373C-6FB1-4C53-A7C8-423B4AF8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0C3DE-E07E-4705-BF3F-A0E81AD7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A65D3-0757-4CBB-893E-CE94426C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0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79373C-6FB1-4C53-A7C8-423B4AF8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0C3DE-E07E-4705-BF3F-A0E81AD7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A65D3-0757-4CBB-893E-CE94426C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49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42A459-FBCD-4FD5-BD9A-C4F91D8BC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38BB5B-DCC7-427D-A0F8-4337D53A5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77DC6-098D-49A8-9D5A-1EDD5BF697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D47BA-5874-4C73-AE5E-21A916F937A0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799D4-DA22-46BF-8B16-72B2EF8C90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08CEA9-78D2-428D-B071-1DE79A042D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50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86" r:id="rId8"/>
    <p:sldLayoutId id="2147483684" r:id="rId9"/>
    <p:sldLayoutId id="2147483668" r:id="rId10"/>
    <p:sldLayoutId id="2147483669" r:id="rId11"/>
    <p:sldLayoutId id="2147483670" r:id="rId12"/>
    <p:sldLayoutId id="2147483671" r:id="rId13"/>
    <p:sldLayoutId id="2147483673" r:id="rId14"/>
    <p:sldLayoutId id="2147483674" r:id="rId15"/>
    <p:sldLayoutId id="214748367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 Unicase"/>
              <a:buNone/>
              <a:defRPr sz="30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660038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5" r:id="rId3"/>
    <p:sldLayoutId id="2147483683" r:id="rId4"/>
    <p:sldLayoutId id="2147483681" r:id="rId5"/>
    <p:sldLayoutId id="2147483682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725" tIns="60862" rIns="121725" bIns="608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121725" tIns="60862" rIns="121725" bIns="608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725" tIns="60862" rIns="121725" bIns="6086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F5D9B0-EED8-4E68-BD96-F9237B3F7672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2/17/2023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121725" tIns="60862" rIns="121725" bIns="6086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21725" tIns="60862" rIns="121725" bIns="6086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7ED3C2-B1B4-4605-A8F7-A8FA37329FB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5259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ctr" defTabSz="1217249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468" indent="-456468" algn="l" defTabSz="1217249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015" indent="-380390" algn="l" defTabSz="1217249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1562" indent="-304312" algn="l" defTabSz="121724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0186" indent="-304312" algn="l" defTabSz="1217249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8811" indent="-304312" algn="l" defTabSz="1217249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7436" indent="-304312" algn="l" defTabSz="121724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6060" indent="-304312" algn="l" defTabSz="121724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4685" indent="-304312" algn="l" defTabSz="121724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3309" indent="-304312" algn="l" defTabSz="121724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625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249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874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4499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3123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1748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0372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8997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5877" y="144379"/>
            <a:ext cx="11597249" cy="2129464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234587-AF8F-4BAA-ABDE-9D3F5500A2BB}"/>
              </a:ext>
            </a:extLst>
          </p:cNvPr>
          <p:cNvGrpSpPr/>
          <p:nvPr/>
        </p:nvGrpSpPr>
        <p:grpSpPr>
          <a:xfrm>
            <a:off x="4171374" y="0"/>
            <a:ext cx="6869665" cy="1953865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BFAB66E-FABC-479A-AD73-8CFF1151BCDE}"/>
              </a:ext>
            </a:extLst>
          </p:cNvPr>
          <p:cNvGrpSpPr/>
          <p:nvPr/>
        </p:nvGrpSpPr>
        <p:grpSpPr>
          <a:xfrm>
            <a:off x="176702" y="80407"/>
            <a:ext cx="2537440" cy="1969734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425194" y="2813121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88874" y="400718"/>
            <a:ext cx="184668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TUẦN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23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24492" y="608935"/>
            <a:ext cx="67211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KHỦNG LONG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37B469F-4C6B-4890-B36E-0022CEEE7647}"/>
              </a:ext>
            </a:extLst>
          </p:cNvPr>
          <p:cNvSpPr/>
          <p:nvPr/>
        </p:nvSpPr>
        <p:spPr>
          <a:xfrm>
            <a:off x="3084858" y="223760"/>
            <a:ext cx="1748351" cy="168332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97465" y="111416"/>
            <a:ext cx="114648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3976914" y="2233705"/>
            <a:ext cx="6854771" cy="110799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 6.  ĐỌC</a:t>
            </a:r>
            <a:r>
              <a:rPr kumimoji="0" lang="en-US" sz="4400" b="0" i="0" u="none" strike="noStrike" kern="1200" cap="none" spc="0" normalizeH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MỞ RỘNG</a:t>
            </a:r>
            <a:endParaRPr kumimoji="0" lang="en-US" sz="44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384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1" name="Google Shape;671;p35"/>
          <p:cNvGrpSpPr/>
          <p:nvPr/>
        </p:nvGrpSpPr>
        <p:grpSpPr>
          <a:xfrm rot="684726" flipH="1">
            <a:off x="10268804" y="432957"/>
            <a:ext cx="1801424" cy="2127541"/>
            <a:chOff x="6279400" y="1444575"/>
            <a:chExt cx="1466035" cy="1727152"/>
          </a:xfrm>
        </p:grpSpPr>
        <p:sp>
          <p:nvSpPr>
            <p:cNvPr id="672" name="Google Shape;672;p35"/>
            <p:cNvSpPr/>
            <p:nvPr/>
          </p:nvSpPr>
          <p:spPr>
            <a:xfrm>
              <a:off x="6309338" y="1444575"/>
              <a:ext cx="1436097" cy="1632780"/>
            </a:xfrm>
            <a:custGeom>
              <a:avLst/>
              <a:gdLst/>
              <a:ahLst/>
              <a:cxnLst/>
              <a:rect l="l" t="t" r="r" b="b"/>
              <a:pathLst>
                <a:path w="17940" h="20397" extrusionOk="0">
                  <a:moveTo>
                    <a:pt x="14656" y="1"/>
                  </a:moveTo>
                  <a:cubicBezTo>
                    <a:pt x="13685" y="1"/>
                    <a:pt x="12751" y="436"/>
                    <a:pt x="12128" y="1215"/>
                  </a:cubicBezTo>
                  <a:lnTo>
                    <a:pt x="796" y="15270"/>
                  </a:lnTo>
                  <a:cubicBezTo>
                    <a:pt x="253" y="15925"/>
                    <a:pt x="0" y="16767"/>
                    <a:pt x="75" y="17610"/>
                  </a:cubicBezTo>
                  <a:cubicBezTo>
                    <a:pt x="103" y="17937"/>
                    <a:pt x="187" y="18255"/>
                    <a:pt x="309" y="18564"/>
                  </a:cubicBezTo>
                  <a:cubicBezTo>
                    <a:pt x="655" y="19369"/>
                    <a:pt x="1339" y="19996"/>
                    <a:pt x="2181" y="20258"/>
                  </a:cubicBezTo>
                  <a:cubicBezTo>
                    <a:pt x="2488" y="20351"/>
                    <a:pt x="2803" y="20396"/>
                    <a:pt x="3114" y="20396"/>
                  </a:cubicBezTo>
                  <a:cubicBezTo>
                    <a:pt x="4081" y="20396"/>
                    <a:pt x="5020" y="19960"/>
                    <a:pt x="5643" y="19182"/>
                  </a:cubicBezTo>
                  <a:lnTo>
                    <a:pt x="16985" y="5126"/>
                  </a:lnTo>
                  <a:cubicBezTo>
                    <a:pt x="17818" y="4106"/>
                    <a:pt x="17939" y="2675"/>
                    <a:pt x="17303" y="1514"/>
                  </a:cubicBezTo>
                  <a:cubicBezTo>
                    <a:pt x="16863" y="756"/>
                    <a:pt x="16115" y="213"/>
                    <a:pt x="15244" y="54"/>
                  </a:cubicBezTo>
                  <a:cubicBezTo>
                    <a:pt x="15048" y="18"/>
                    <a:pt x="14851" y="1"/>
                    <a:pt x="14656" y="1"/>
                  </a:cubicBez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35"/>
            <p:cNvSpPr/>
            <p:nvPr/>
          </p:nvSpPr>
          <p:spPr>
            <a:xfrm>
              <a:off x="6334074" y="1448898"/>
              <a:ext cx="1359649" cy="1617330"/>
            </a:xfrm>
            <a:custGeom>
              <a:avLst/>
              <a:gdLst/>
              <a:ahLst/>
              <a:cxnLst/>
              <a:rect l="l" t="t" r="r" b="b"/>
              <a:pathLst>
                <a:path w="16985" h="20204" extrusionOk="0">
                  <a:moveTo>
                    <a:pt x="14935" y="0"/>
                  </a:moveTo>
                  <a:lnTo>
                    <a:pt x="0" y="18510"/>
                  </a:lnTo>
                  <a:cubicBezTo>
                    <a:pt x="337" y="19315"/>
                    <a:pt x="1030" y="19942"/>
                    <a:pt x="1872" y="20204"/>
                  </a:cubicBezTo>
                  <a:lnTo>
                    <a:pt x="16985" y="1460"/>
                  </a:lnTo>
                  <a:cubicBezTo>
                    <a:pt x="16545" y="702"/>
                    <a:pt x="15796" y="159"/>
                    <a:pt x="14935" y="0"/>
                  </a:cubicBezTo>
                  <a:close/>
                </a:path>
              </a:pathLst>
            </a:custGeom>
            <a:solidFill>
              <a:srgbClr val="FFB0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35"/>
            <p:cNvSpPr/>
            <p:nvPr/>
          </p:nvSpPr>
          <p:spPr>
            <a:xfrm>
              <a:off x="6279400" y="2786767"/>
              <a:ext cx="376075" cy="384960"/>
            </a:xfrm>
            <a:custGeom>
              <a:avLst/>
              <a:gdLst/>
              <a:ahLst/>
              <a:cxnLst/>
              <a:rect l="l" t="t" r="r" b="b"/>
              <a:pathLst>
                <a:path w="4698" h="4809" extrusionOk="0">
                  <a:moveTo>
                    <a:pt x="449" y="0"/>
                  </a:moveTo>
                  <a:cubicBezTo>
                    <a:pt x="449" y="0"/>
                    <a:pt x="49" y="4576"/>
                    <a:pt x="4" y="4800"/>
                  </a:cubicBezTo>
                  <a:lnTo>
                    <a:pt x="4" y="4800"/>
                  </a:lnTo>
                  <a:lnTo>
                    <a:pt x="4698" y="3416"/>
                  </a:lnTo>
                  <a:lnTo>
                    <a:pt x="449" y="0"/>
                  </a:lnTo>
                  <a:close/>
                  <a:moveTo>
                    <a:pt x="4" y="4800"/>
                  </a:moveTo>
                  <a:lnTo>
                    <a:pt x="0" y="4801"/>
                  </a:lnTo>
                  <a:cubicBezTo>
                    <a:pt x="0" y="4806"/>
                    <a:pt x="1" y="4808"/>
                    <a:pt x="1" y="4808"/>
                  </a:cubicBezTo>
                  <a:cubicBezTo>
                    <a:pt x="2" y="4808"/>
                    <a:pt x="3" y="4805"/>
                    <a:pt x="4" y="480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35"/>
            <p:cNvSpPr/>
            <p:nvPr/>
          </p:nvSpPr>
          <p:spPr>
            <a:xfrm>
              <a:off x="6279400" y="3024194"/>
              <a:ext cx="143850" cy="146171"/>
            </a:xfrm>
            <a:custGeom>
              <a:avLst/>
              <a:gdLst/>
              <a:ahLst/>
              <a:cxnLst/>
              <a:rect l="l" t="t" r="r" b="b"/>
              <a:pathLst>
                <a:path w="1797" h="1826" extrusionOk="0">
                  <a:moveTo>
                    <a:pt x="178" y="1"/>
                  </a:moveTo>
                  <a:cubicBezTo>
                    <a:pt x="94" y="927"/>
                    <a:pt x="19" y="1732"/>
                    <a:pt x="0" y="1826"/>
                  </a:cubicBezTo>
                  <a:lnTo>
                    <a:pt x="1797" y="1302"/>
                  </a:lnTo>
                  <a:lnTo>
                    <a:pt x="178" y="1"/>
                  </a:ln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35"/>
            <p:cNvSpPr/>
            <p:nvPr/>
          </p:nvSpPr>
          <p:spPr>
            <a:xfrm>
              <a:off x="7261446" y="1444575"/>
              <a:ext cx="483982" cy="432830"/>
            </a:xfrm>
            <a:custGeom>
              <a:avLst/>
              <a:gdLst/>
              <a:ahLst/>
              <a:cxnLst/>
              <a:rect l="l" t="t" r="r" b="b"/>
              <a:pathLst>
                <a:path w="6046" h="5407" extrusionOk="0">
                  <a:moveTo>
                    <a:pt x="2758" y="1"/>
                  </a:moveTo>
                  <a:cubicBezTo>
                    <a:pt x="1782" y="1"/>
                    <a:pt x="849" y="436"/>
                    <a:pt x="234" y="1215"/>
                  </a:cubicBezTo>
                  <a:lnTo>
                    <a:pt x="0" y="1495"/>
                  </a:lnTo>
                  <a:lnTo>
                    <a:pt x="4857" y="5407"/>
                  </a:lnTo>
                  <a:lnTo>
                    <a:pt x="5081" y="5126"/>
                  </a:lnTo>
                  <a:cubicBezTo>
                    <a:pt x="5914" y="4106"/>
                    <a:pt x="6045" y="2675"/>
                    <a:pt x="5400" y="1523"/>
                  </a:cubicBezTo>
                  <a:cubicBezTo>
                    <a:pt x="4960" y="756"/>
                    <a:pt x="4211" y="213"/>
                    <a:pt x="3350" y="54"/>
                  </a:cubicBezTo>
                  <a:cubicBezTo>
                    <a:pt x="3152" y="18"/>
                    <a:pt x="2954" y="1"/>
                    <a:pt x="2758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35"/>
            <p:cNvSpPr/>
            <p:nvPr/>
          </p:nvSpPr>
          <p:spPr>
            <a:xfrm>
              <a:off x="7192524" y="1534551"/>
              <a:ext cx="480940" cy="398809"/>
            </a:xfrm>
            <a:custGeom>
              <a:avLst/>
              <a:gdLst/>
              <a:ahLst/>
              <a:cxnLst/>
              <a:rect l="l" t="t" r="r" b="b"/>
              <a:pathLst>
                <a:path w="6008" h="4982" extrusionOk="0">
                  <a:moveTo>
                    <a:pt x="791" y="0"/>
                  </a:moveTo>
                  <a:cubicBezTo>
                    <a:pt x="590" y="0"/>
                    <a:pt x="391" y="89"/>
                    <a:pt x="253" y="259"/>
                  </a:cubicBezTo>
                  <a:lnTo>
                    <a:pt x="244" y="278"/>
                  </a:lnTo>
                  <a:cubicBezTo>
                    <a:pt x="0" y="577"/>
                    <a:pt x="47" y="1008"/>
                    <a:pt x="346" y="1251"/>
                  </a:cubicBezTo>
                  <a:lnTo>
                    <a:pt x="4773" y="4826"/>
                  </a:lnTo>
                  <a:cubicBezTo>
                    <a:pt x="4902" y="4931"/>
                    <a:pt x="5057" y="4982"/>
                    <a:pt x="5211" y="4982"/>
                  </a:cubicBezTo>
                  <a:cubicBezTo>
                    <a:pt x="5413" y="4982"/>
                    <a:pt x="5613" y="4893"/>
                    <a:pt x="5746" y="4723"/>
                  </a:cubicBezTo>
                  <a:lnTo>
                    <a:pt x="5765" y="4704"/>
                  </a:lnTo>
                  <a:cubicBezTo>
                    <a:pt x="6008" y="4405"/>
                    <a:pt x="5961" y="3974"/>
                    <a:pt x="5662" y="3731"/>
                  </a:cubicBezTo>
                  <a:lnTo>
                    <a:pt x="1226" y="156"/>
                  </a:lnTo>
                  <a:cubicBezTo>
                    <a:pt x="1097" y="51"/>
                    <a:pt x="943" y="0"/>
                    <a:pt x="791" y="0"/>
                  </a:cubicBezTo>
                  <a:close/>
                </a:path>
              </a:pathLst>
            </a:custGeom>
            <a:solidFill>
              <a:srgbClr val="FAF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35"/>
            <p:cNvSpPr/>
            <p:nvPr/>
          </p:nvSpPr>
          <p:spPr>
            <a:xfrm>
              <a:off x="7066686" y="1700093"/>
              <a:ext cx="480940" cy="398249"/>
            </a:xfrm>
            <a:custGeom>
              <a:avLst/>
              <a:gdLst/>
              <a:ahLst/>
              <a:cxnLst/>
              <a:rect l="l" t="t" r="r" b="b"/>
              <a:pathLst>
                <a:path w="6008" h="4975" extrusionOk="0">
                  <a:moveTo>
                    <a:pt x="795" y="0"/>
                  </a:moveTo>
                  <a:cubicBezTo>
                    <a:pt x="593" y="0"/>
                    <a:pt x="391" y="89"/>
                    <a:pt x="253" y="259"/>
                  </a:cubicBezTo>
                  <a:lnTo>
                    <a:pt x="243" y="278"/>
                  </a:lnTo>
                  <a:cubicBezTo>
                    <a:pt x="0" y="577"/>
                    <a:pt x="47" y="1008"/>
                    <a:pt x="346" y="1251"/>
                  </a:cubicBezTo>
                  <a:lnTo>
                    <a:pt x="4773" y="4826"/>
                  </a:lnTo>
                  <a:cubicBezTo>
                    <a:pt x="4901" y="4926"/>
                    <a:pt x="5055" y="4975"/>
                    <a:pt x="5208" y="4975"/>
                  </a:cubicBezTo>
                  <a:cubicBezTo>
                    <a:pt x="5411" y="4975"/>
                    <a:pt x="5612" y="4889"/>
                    <a:pt x="5746" y="4723"/>
                  </a:cubicBezTo>
                  <a:lnTo>
                    <a:pt x="5765" y="4704"/>
                  </a:lnTo>
                  <a:cubicBezTo>
                    <a:pt x="6008" y="4405"/>
                    <a:pt x="5961" y="3965"/>
                    <a:pt x="5662" y="3731"/>
                  </a:cubicBezTo>
                  <a:lnTo>
                    <a:pt x="1226" y="156"/>
                  </a:lnTo>
                  <a:cubicBezTo>
                    <a:pt x="1101" y="51"/>
                    <a:pt x="948" y="0"/>
                    <a:pt x="795" y="0"/>
                  </a:cubicBezTo>
                  <a:close/>
                </a:path>
              </a:pathLst>
            </a:custGeom>
            <a:solidFill>
              <a:srgbClr val="FAF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35"/>
            <p:cNvSpPr/>
            <p:nvPr/>
          </p:nvSpPr>
          <p:spPr>
            <a:xfrm>
              <a:off x="7136329" y="1620684"/>
              <a:ext cx="481020" cy="398249"/>
            </a:xfrm>
            <a:custGeom>
              <a:avLst/>
              <a:gdLst/>
              <a:ahLst/>
              <a:cxnLst/>
              <a:rect l="l" t="t" r="r" b="b"/>
              <a:pathLst>
                <a:path w="6009" h="4975" extrusionOk="0">
                  <a:moveTo>
                    <a:pt x="798" y="0"/>
                  </a:moveTo>
                  <a:cubicBezTo>
                    <a:pt x="595" y="0"/>
                    <a:pt x="395" y="89"/>
                    <a:pt x="262" y="259"/>
                  </a:cubicBezTo>
                  <a:lnTo>
                    <a:pt x="244" y="278"/>
                  </a:lnTo>
                  <a:cubicBezTo>
                    <a:pt x="0" y="577"/>
                    <a:pt x="47" y="1008"/>
                    <a:pt x="347" y="1251"/>
                  </a:cubicBezTo>
                  <a:lnTo>
                    <a:pt x="4782" y="4826"/>
                  </a:lnTo>
                  <a:cubicBezTo>
                    <a:pt x="4907" y="4926"/>
                    <a:pt x="5059" y="4975"/>
                    <a:pt x="5211" y="4975"/>
                  </a:cubicBezTo>
                  <a:cubicBezTo>
                    <a:pt x="5413" y="4975"/>
                    <a:pt x="5616" y="4889"/>
                    <a:pt x="5755" y="4723"/>
                  </a:cubicBezTo>
                  <a:lnTo>
                    <a:pt x="5765" y="4704"/>
                  </a:lnTo>
                  <a:cubicBezTo>
                    <a:pt x="6008" y="4405"/>
                    <a:pt x="5961" y="3965"/>
                    <a:pt x="5662" y="3731"/>
                  </a:cubicBezTo>
                  <a:lnTo>
                    <a:pt x="1236" y="156"/>
                  </a:lnTo>
                  <a:cubicBezTo>
                    <a:pt x="1106" y="51"/>
                    <a:pt x="951" y="0"/>
                    <a:pt x="798" y="0"/>
                  </a:cubicBezTo>
                  <a:close/>
                </a:path>
              </a:pathLst>
            </a:custGeom>
            <a:solidFill>
              <a:srgbClr val="C5C2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35"/>
            <p:cNvSpPr/>
            <p:nvPr/>
          </p:nvSpPr>
          <p:spPr>
            <a:xfrm>
              <a:off x="7119839" y="2040784"/>
              <a:ext cx="87335" cy="71885"/>
            </a:xfrm>
            <a:custGeom>
              <a:avLst/>
              <a:gdLst/>
              <a:ahLst/>
              <a:cxnLst/>
              <a:rect l="l" t="t" r="r" b="b"/>
              <a:pathLst>
                <a:path w="1091" h="898" extrusionOk="0">
                  <a:moveTo>
                    <a:pt x="217" y="1"/>
                  </a:moveTo>
                  <a:cubicBezTo>
                    <a:pt x="148" y="1"/>
                    <a:pt x="79" y="39"/>
                    <a:pt x="57" y="130"/>
                  </a:cubicBezTo>
                  <a:cubicBezTo>
                    <a:pt x="0" y="355"/>
                    <a:pt x="75" y="607"/>
                    <a:pt x="263" y="748"/>
                  </a:cubicBezTo>
                  <a:cubicBezTo>
                    <a:pt x="375" y="841"/>
                    <a:pt x="506" y="888"/>
                    <a:pt x="656" y="897"/>
                  </a:cubicBezTo>
                  <a:cubicBezTo>
                    <a:pt x="749" y="888"/>
                    <a:pt x="843" y="869"/>
                    <a:pt x="927" y="822"/>
                  </a:cubicBezTo>
                  <a:cubicBezTo>
                    <a:pt x="1090" y="733"/>
                    <a:pt x="1004" y="508"/>
                    <a:pt x="849" y="508"/>
                  </a:cubicBezTo>
                  <a:cubicBezTo>
                    <a:pt x="826" y="508"/>
                    <a:pt x="802" y="512"/>
                    <a:pt x="777" y="523"/>
                  </a:cubicBezTo>
                  <a:cubicBezTo>
                    <a:pt x="739" y="546"/>
                    <a:pt x="697" y="556"/>
                    <a:pt x="653" y="556"/>
                  </a:cubicBezTo>
                  <a:cubicBezTo>
                    <a:pt x="589" y="556"/>
                    <a:pt x="524" y="534"/>
                    <a:pt x="468" y="495"/>
                  </a:cubicBezTo>
                  <a:cubicBezTo>
                    <a:pt x="394" y="429"/>
                    <a:pt x="356" y="317"/>
                    <a:pt x="384" y="214"/>
                  </a:cubicBezTo>
                  <a:cubicBezTo>
                    <a:pt x="423" y="86"/>
                    <a:pt x="319" y="1"/>
                    <a:pt x="217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35"/>
            <p:cNvSpPr/>
            <p:nvPr/>
          </p:nvSpPr>
          <p:spPr>
            <a:xfrm>
              <a:off x="7101828" y="1977545"/>
              <a:ext cx="59317" cy="43707"/>
            </a:xfrm>
            <a:custGeom>
              <a:avLst/>
              <a:gdLst/>
              <a:ahLst/>
              <a:cxnLst/>
              <a:rect l="l" t="t" r="r" b="b"/>
              <a:pathLst>
                <a:path w="741" h="546" extrusionOk="0">
                  <a:moveTo>
                    <a:pt x="371" y="1"/>
                  </a:moveTo>
                  <a:cubicBezTo>
                    <a:pt x="300" y="1"/>
                    <a:pt x="230" y="26"/>
                    <a:pt x="179" y="78"/>
                  </a:cubicBezTo>
                  <a:cubicBezTo>
                    <a:pt x="1" y="256"/>
                    <a:pt x="123" y="546"/>
                    <a:pt x="375" y="546"/>
                  </a:cubicBezTo>
                  <a:cubicBezTo>
                    <a:pt x="619" y="546"/>
                    <a:pt x="740" y="256"/>
                    <a:pt x="562" y="78"/>
                  </a:cubicBezTo>
                  <a:cubicBezTo>
                    <a:pt x="511" y="26"/>
                    <a:pt x="441" y="1"/>
                    <a:pt x="371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35"/>
            <p:cNvSpPr/>
            <p:nvPr/>
          </p:nvSpPr>
          <p:spPr>
            <a:xfrm>
              <a:off x="7212696" y="2051911"/>
              <a:ext cx="58517" cy="44268"/>
            </a:xfrm>
            <a:custGeom>
              <a:avLst/>
              <a:gdLst/>
              <a:ahLst/>
              <a:cxnLst/>
              <a:rect l="l" t="t" r="r" b="b"/>
              <a:pathLst>
                <a:path w="731" h="553" extrusionOk="0">
                  <a:moveTo>
                    <a:pt x="361" y="0"/>
                  </a:moveTo>
                  <a:cubicBezTo>
                    <a:pt x="291" y="0"/>
                    <a:pt x="221" y="28"/>
                    <a:pt x="169" y="85"/>
                  </a:cubicBezTo>
                  <a:cubicBezTo>
                    <a:pt x="1" y="253"/>
                    <a:pt x="123" y="552"/>
                    <a:pt x="366" y="552"/>
                  </a:cubicBezTo>
                  <a:cubicBezTo>
                    <a:pt x="609" y="552"/>
                    <a:pt x="731" y="253"/>
                    <a:pt x="553" y="85"/>
                  </a:cubicBezTo>
                  <a:cubicBezTo>
                    <a:pt x="502" y="28"/>
                    <a:pt x="431" y="0"/>
                    <a:pt x="361" y="0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35"/>
            <p:cNvSpPr/>
            <p:nvPr/>
          </p:nvSpPr>
          <p:spPr>
            <a:xfrm>
              <a:off x="7186520" y="2120834"/>
              <a:ext cx="133443" cy="114311"/>
            </a:xfrm>
            <a:custGeom>
              <a:avLst/>
              <a:gdLst/>
              <a:ahLst/>
              <a:cxnLst/>
              <a:rect l="l" t="t" r="r" b="b"/>
              <a:pathLst>
                <a:path w="1667" h="1428" extrusionOk="0">
                  <a:moveTo>
                    <a:pt x="955" y="0"/>
                  </a:moveTo>
                  <a:cubicBezTo>
                    <a:pt x="319" y="0"/>
                    <a:pt x="0" y="768"/>
                    <a:pt x="450" y="1217"/>
                  </a:cubicBezTo>
                  <a:cubicBezTo>
                    <a:pt x="595" y="1362"/>
                    <a:pt x="773" y="1427"/>
                    <a:pt x="948" y="1427"/>
                  </a:cubicBezTo>
                  <a:cubicBezTo>
                    <a:pt x="1315" y="1427"/>
                    <a:pt x="1666" y="1142"/>
                    <a:pt x="1666" y="711"/>
                  </a:cubicBezTo>
                  <a:cubicBezTo>
                    <a:pt x="1666" y="318"/>
                    <a:pt x="1348" y="0"/>
                    <a:pt x="955" y="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35"/>
            <p:cNvSpPr/>
            <p:nvPr/>
          </p:nvSpPr>
          <p:spPr>
            <a:xfrm>
              <a:off x="6946772" y="1961295"/>
              <a:ext cx="133443" cy="114311"/>
            </a:xfrm>
            <a:custGeom>
              <a:avLst/>
              <a:gdLst/>
              <a:ahLst/>
              <a:cxnLst/>
              <a:rect l="l" t="t" r="r" b="b"/>
              <a:pathLst>
                <a:path w="1667" h="1428" extrusionOk="0">
                  <a:moveTo>
                    <a:pt x="955" y="0"/>
                  </a:moveTo>
                  <a:cubicBezTo>
                    <a:pt x="319" y="0"/>
                    <a:pt x="1" y="767"/>
                    <a:pt x="450" y="1217"/>
                  </a:cubicBezTo>
                  <a:cubicBezTo>
                    <a:pt x="596" y="1362"/>
                    <a:pt x="775" y="1427"/>
                    <a:pt x="950" y="1427"/>
                  </a:cubicBezTo>
                  <a:cubicBezTo>
                    <a:pt x="1316" y="1427"/>
                    <a:pt x="1667" y="1144"/>
                    <a:pt x="1667" y="721"/>
                  </a:cubicBezTo>
                  <a:cubicBezTo>
                    <a:pt x="1667" y="318"/>
                    <a:pt x="1348" y="0"/>
                    <a:pt x="955" y="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8"/>
          <a:stretch/>
        </p:blipFill>
        <p:spPr>
          <a:xfrm>
            <a:off x="667657" y="-572814"/>
            <a:ext cx="11559185" cy="7278414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2862236" y="519557"/>
            <a:ext cx="6411885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0000"/>
              </a:buClr>
            </a:pPr>
            <a:r>
              <a:rPr lang="en-US" sz="4800" dirty="0" err="1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Dặn</a:t>
            </a:r>
            <a:r>
              <a:rPr lang="en-US" sz="4800" dirty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dò</a:t>
            </a:r>
            <a:endParaRPr lang="en-US" sz="4800" dirty="0">
              <a:solidFill>
                <a:srgbClr val="002060"/>
              </a:solidFill>
              <a:latin typeface="Arial" pitchFamily="34" charset="0"/>
              <a:ea typeface="Arial-Rounded" pitchFamily="34" charset="0"/>
              <a:cs typeface="Arial" pitchFamily="34" charset="0"/>
              <a:sym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7920FF-E698-43B7-BF8E-C29B51BBB968}"/>
              </a:ext>
            </a:extLst>
          </p:cNvPr>
          <p:cNvSpPr txBox="1"/>
          <p:nvPr/>
        </p:nvSpPr>
        <p:spPr>
          <a:xfrm>
            <a:off x="1407886" y="1298669"/>
            <a:ext cx="9908904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</a:pP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ìm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hiểu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thêm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loài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hoang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dã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thiên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nhiên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3600" kern="0" dirty="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6" name="Google Shape;1596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8">
            <a:off x="79946" y="-515084"/>
            <a:ext cx="7192428" cy="3404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4" name="Google Shape;1614;p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30426" y="2244987"/>
            <a:ext cx="3543754" cy="2416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5" name="Google Shape;1615;p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02815" y="2686816"/>
            <a:ext cx="2829394" cy="197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6" name="Google Shape;1616;p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2473106" y="2686816"/>
            <a:ext cx="3543753" cy="1974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833;p4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24470" y="2373354"/>
            <a:ext cx="2126425" cy="2117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841;p4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449821" y="-74415"/>
            <a:ext cx="1894635" cy="12920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" name="Google Shape;842;p44"/>
          <p:cNvGrpSpPr/>
          <p:nvPr/>
        </p:nvGrpSpPr>
        <p:grpSpPr>
          <a:xfrm>
            <a:off x="8631314" y="1069513"/>
            <a:ext cx="1531648" cy="927599"/>
            <a:chOff x="2235072" y="2528648"/>
            <a:chExt cx="1151585" cy="695699"/>
          </a:xfrm>
        </p:grpSpPr>
        <p:grpSp>
          <p:nvGrpSpPr>
            <p:cNvPr id="36" name="Google Shape;843;p44"/>
            <p:cNvGrpSpPr/>
            <p:nvPr/>
          </p:nvGrpSpPr>
          <p:grpSpPr>
            <a:xfrm>
              <a:off x="2235072" y="2528648"/>
              <a:ext cx="1151585" cy="572694"/>
              <a:chOff x="3745197" y="2483473"/>
              <a:chExt cx="1151585" cy="572694"/>
            </a:xfrm>
          </p:grpSpPr>
          <p:sp>
            <p:nvSpPr>
              <p:cNvPr id="38" name="Google Shape;844;p44"/>
              <p:cNvSpPr/>
              <p:nvPr/>
            </p:nvSpPr>
            <p:spPr>
              <a:xfrm>
                <a:off x="3745197" y="2483473"/>
                <a:ext cx="111797" cy="152300"/>
              </a:xfrm>
              <a:custGeom>
                <a:avLst/>
                <a:gdLst/>
                <a:ahLst/>
                <a:cxnLst/>
                <a:rect l="l" t="t" r="r" b="b"/>
                <a:pathLst>
                  <a:path w="4604" h="6272" extrusionOk="0">
                    <a:moveTo>
                      <a:pt x="2302" y="0"/>
                    </a:moveTo>
                    <a:lnTo>
                      <a:pt x="1335" y="1301"/>
                    </a:lnTo>
                    <a:cubicBezTo>
                      <a:pt x="367" y="2636"/>
                      <a:pt x="234" y="3169"/>
                      <a:pt x="167" y="3369"/>
                    </a:cubicBezTo>
                    <a:cubicBezTo>
                      <a:pt x="1" y="3970"/>
                      <a:pt x="67" y="4470"/>
                      <a:pt x="201" y="4871"/>
                    </a:cubicBezTo>
                    <a:cubicBezTo>
                      <a:pt x="267" y="5037"/>
                      <a:pt x="334" y="5171"/>
                      <a:pt x="434" y="5304"/>
                    </a:cubicBezTo>
                    <a:cubicBezTo>
                      <a:pt x="501" y="5404"/>
                      <a:pt x="568" y="5471"/>
                      <a:pt x="634" y="5571"/>
                    </a:cubicBezTo>
                    <a:cubicBezTo>
                      <a:pt x="834" y="5771"/>
                      <a:pt x="1068" y="5971"/>
                      <a:pt x="1368" y="6071"/>
                    </a:cubicBezTo>
                    <a:cubicBezTo>
                      <a:pt x="1635" y="6205"/>
                      <a:pt x="1969" y="6272"/>
                      <a:pt x="2302" y="6272"/>
                    </a:cubicBezTo>
                    <a:cubicBezTo>
                      <a:pt x="2636" y="6272"/>
                      <a:pt x="2936" y="6205"/>
                      <a:pt x="3236" y="6071"/>
                    </a:cubicBezTo>
                    <a:cubicBezTo>
                      <a:pt x="3503" y="5938"/>
                      <a:pt x="3770" y="5771"/>
                      <a:pt x="3970" y="5571"/>
                    </a:cubicBezTo>
                    <a:cubicBezTo>
                      <a:pt x="4037" y="5471"/>
                      <a:pt x="4103" y="5404"/>
                      <a:pt x="4170" y="5304"/>
                    </a:cubicBezTo>
                    <a:cubicBezTo>
                      <a:pt x="4237" y="5171"/>
                      <a:pt x="4337" y="5037"/>
                      <a:pt x="4404" y="4837"/>
                    </a:cubicBezTo>
                    <a:cubicBezTo>
                      <a:pt x="4537" y="4470"/>
                      <a:pt x="4604" y="3970"/>
                      <a:pt x="4404" y="3369"/>
                    </a:cubicBezTo>
                    <a:cubicBezTo>
                      <a:pt x="4370" y="3169"/>
                      <a:pt x="4204" y="2636"/>
                      <a:pt x="3236" y="1301"/>
                    </a:cubicBezTo>
                    <a:lnTo>
                      <a:pt x="230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" name="Google Shape;845;p44"/>
              <p:cNvSpPr/>
              <p:nvPr/>
            </p:nvSpPr>
            <p:spPr>
              <a:xfrm>
                <a:off x="3915297" y="2626842"/>
                <a:ext cx="111797" cy="152300"/>
              </a:xfrm>
              <a:custGeom>
                <a:avLst/>
                <a:gdLst/>
                <a:ahLst/>
                <a:cxnLst/>
                <a:rect l="l" t="t" r="r" b="b"/>
                <a:pathLst>
                  <a:path w="4604" h="6272" extrusionOk="0">
                    <a:moveTo>
                      <a:pt x="2302" y="1"/>
                    </a:moveTo>
                    <a:lnTo>
                      <a:pt x="1368" y="1302"/>
                    </a:lnTo>
                    <a:cubicBezTo>
                      <a:pt x="401" y="2636"/>
                      <a:pt x="234" y="3170"/>
                      <a:pt x="201" y="3336"/>
                    </a:cubicBezTo>
                    <a:cubicBezTo>
                      <a:pt x="1" y="3970"/>
                      <a:pt x="67" y="4470"/>
                      <a:pt x="234" y="4837"/>
                    </a:cubicBezTo>
                    <a:cubicBezTo>
                      <a:pt x="267" y="5038"/>
                      <a:pt x="367" y="5171"/>
                      <a:pt x="434" y="5304"/>
                    </a:cubicBezTo>
                    <a:cubicBezTo>
                      <a:pt x="501" y="5371"/>
                      <a:pt x="568" y="5471"/>
                      <a:pt x="634" y="5538"/>
                    </a:cubicBezTo>
                    <a:cubicBezTo>
                      <a:pt x="868" y="5771"/>
                      <a:pt x="1101" y="5938"/>
                      <a:pt x="1368" y="6072"/>
                    </a:cubicBezTo>
                    <a:cubicBezTo>
                      <a:pt x="1668" y="6205"/>
                      <a:pt x="1969" y="6272"/>
                      <a:pt x="2302" y="6272"/>
                    </a:cubicBezTo>
                    <a:cubicBezTo>
                      <a:pt x="2636" y="6272"/>
                      <a:pt x="2969" y="6205"/>
                      <a:pt x="3270" y="6072"/>
                    </a:cubicBezTo>
                    <a:cubicBezTo>
                      <a:pt x="3536" y="5938"/>
                      <a:pt x="3770" y="5771"/>
                      <a:pt x="3970" y="5538"/>
                    </a:cubicBezTo>
                    <a:cubicBezTo>
                      <a:pt x="4037" y="5471"/>
                      <a:pt x="4103" y="5371"/>
                      <a:pt x="4170" y="5304"/>
                    </a:cubicBezTo>
                    <a:cubicBezTo>
                      <a:pt x="4270" y="5171"/>
                      <a:pt x="4337" y="5038"/>
                      <a:pt x="4404" y="4837"/>
                    </a:cubicBezTo>
                    <a:cubicBezTo>
                      <a:pt x="4537" y="4470"/>
                      <a:pt x="4604" y="3970"/>
                      <a:pt x="4437" y="3336"/>
                    </a:cubicBezTo>
                    <a:cubicBezTo>
                      <a:pt x="4370" y="3170"/>
                      <a:pt x="4237" y="2636"/>
                      <a:pt x="3270" y="1302"/>
                    </a:cubicBezTo>
                    <a:lnTo>
                      <a:pt x="230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" name="Google Shape;846;p44"/>
              <p:cNvSpPr/>
              <p:nvPr/>
            </p:nvSpPr>
            <p:spPr>
              <a:xfrm>
                <a:off x="3761394" y="2788036"/>
                <a:ext cx="111797" cy="152300"/>
              </a:xfrm>
              <a:custGeom>
                <a:avLst/>
                <a:gdLst/>
                <a:ahLst/>
                <a:cxnLst/>
                <a:rect l="l" t="t" r="r" b="b"/>
                <a:pathLst>
                  <a:path w="4604" h="6272" extrusionOk="0">
                    <a:moveTo>
                      <a:pt x="2302" y="1"/>
                    </a:moveTo>
                    <a:lnTo>
                      <a:pt x="1368" y="1302"/>
                    </a:lnTo>
                    <a:cubicBezTo>
                      <a:pt x="401" y="2636"/>
                      <a:pt x="234" y="3170"/>
                      <a:pt x="201" y="3336"/>
                    </a:cubicBezTo>
                    <a:cubicBezTo>
                      <a:pt x="1" y="3970"/>
                      <a:pt x="67" y="4471"/>
                      <a:pt x="234" y="4837"/>
                    </a:cubicBezTo>
                    <a:cubicBezTo>
                      <a:pt x="268" y="5038"/>
                      <a:pt x="368" y="5171"/>
                      <a:pt x="434" y="5304"/>
                    </a:cubicBezTo>
                    <a:cubicBezTo>
                      <a:pt x="501" y="5405"/>
                      <a:pt x="568" y="5471"/>
                      <a:pt x="634" y="5538"/>
                    </a:cubicBezTo>
                    <a:cubicBezTo>
                      <a:pt x="868" y="5771"/>
                      <a:pt x="1101" y="5938"/>
                      <a:pt x="1368" y="6072"/>
                    </a:cubicBezTo>
                    <a:cubicBezTo>
                      <a:pt x="1669" y="6205"/>
                      <a:pt x="1969" y="6272"/>
                      <a:pt x="2302" y="6272"/>
                    </a:cubicBezTo>
                    <a:cubicBezTo>
                      <a:pt x="2636" y="6272"/>
                      <a:pt x="2969" y="6205"/>
                      <a:pt x="3270" y="6072"/>
                    </a:cubicBezTo>
                    <a:cubicBezTo>
                      <a:pt x="3537" y="5938"/>
                      <a:pt x="3770" y="5771"/>
                      <a:pt x="3970" y="5538"/>
                    </a:cubicBezTo>
                    <a:cubicBezTo>
                      <a:pt x="4037" y="5471"/>
                      <a:pt x="4104" y="5405"/>
                      <a:pt x="4170" y="5304"/>
                    </a:cubicBezTo>
                    <a:cubicBezTo>
                      <a:pt x="4270" y="5171"/>
                      <a:pt x="4337" y="5038"/>
                      <a:pt x="4404" y="4837"/>
                    </a:cubicBezTo>
                    <a:cubicBezTo>
                      <a:pt x="4537" y="4471"/>
                      <a:pt x="4604" y="3970"/>
                      <a:pt x="4437" y="3336"/>
                    </a:cubicBezTo>
                    <a:cubicBezTo>
                      <a:pt x="4370" y="3170"/>
                      <a:pt x="4237" y="2636"/>
                      <a:pt x="3270" y="1302"/>
                    </a:cubicBezTo>
                    <a:lnTo>
                      <a:pt x="230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" name="Google Shape;847;p44"/>
              <p:cNvSpPr/>
              <p:nvPr/>
            </p:nvSpPr>
            <p:spPr>
              <a:xfrm>
                <a:off x="4133987" y="2723247"/>
                <a:ext cx="110995" cy="152300"/>
              </a:xfrm>
              <a:custGeom>
                <a:avLst/>
                <a:gdLst/>
                <a:ahLst/>
                <a:cxnLst/>
                <a:rect l="l" t="t" r="r" b="b"/>
                <a:pathLst>
                  <a:path w="4571" h="6272" extrusionOk="0">
                    <a:moveTo>
                      <a:pt x="2303" y="0"/>
                    </a:moveTo>
                    <a:lnTo>
                      <a:pt x="1335" y="1301"/>
                    </a:lnTo>
                    <a:cubicBezTo>
                      <a:pt x="368" y="2635"/>
                      <a:pt x="201" y="3169"/>
                      <a:pt x="168" y="3369"/>
                    </a:cubicBezTo>
                    <a:cubicBezTo>
                      <a:pt x="1" y="3970"/>
                      <a:pt x="68" y="4470"/>
                      <a:pt x="201" y="4837"/>
                    </a:cubicBezTo>
                    <a:cubicBezTo>
                      <a:pt x="268" y="5037"/>
                      <a:pt x="335" y="5170"/>
                      <a:pt x="435" y="5304"/>
                    </a:cubicBezTo>
                    <a:cubicBezTo>
                      <a:pt x="501" y="5404"/>
                      <a:pt x="568" y="5471"/>
                      <a:pt x="635" y="5571"/>
                    </a:cubicBezTo>
                    <a:cubicBezTo>
                      <a:pt x="835" y="5771"/>
                      <a:pt x="1068" y="5938"/>
                      <a:pt x="1335" y="6071"/>
                    </a:cubicBezTo>
                    <a:cubicBezTo>
                      <a:pt x="1635" y="6205"/>
                      <a:pt x="1969" y="6271"/>
                      <a:pt x="2303" y="6271"/>
                    </a:cubicBezTo>
                    <a:cubicBezTo>
                      <a:pt x="2636" y="6271"/>
                      <a:pt x="2936" y="6205"/>
                      <a:pt x="3237" y="6071"/>
                    </a:cubicBezTo>
                    <a:cubicBezTo>
                      <a:pt x="3503" y="5938"/>
                      <a:pt x="3737" y="5771"/>
                      <a:pt x="3937" y="5571"/>
                    </a:cubicBezTo>
                    <a:cubicBezTo>
                      <a:pt x="4037" y="5471"/>
                      <a:pt x="4104" y="5404"/>
                      <a:pt x="4137" y="5304"/>
                    </a:cubicBezTo>
                    <a:cubicBezTo>
                      <a:pt x="4237" y="5170"/>
                      <a:pt x="4304" y="5037"/>
                      <a:pt x="4371" y="4837"/>
                    </a:cubicBezTo>
                    <a:cubicBezTo>
                      <a:pt x="4538" y="4470"/>
                      <a:pt x="4571" y="3970"/>
                      <a:pt x="4404" y="3369"/>
                    </a:cubicBezTo>
                    <a:cubicBezTo>
                      <a:pt x="4371" y="3169"/>
                      <a:pt x="4204" y="2635"/>
                      <a:pt x="3237" y="1301"/>
                    </a:cubicBezTo>
                    <a:lnTo>
                      <a:pt x="230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" name="Google Shape;848;p44"/>
              <p:cNvSpPr/>
              <p:nvPr/>
            </p:nvSpPr>
            <p:spPr>
              <a:xfrm>
                <a:off x="4054607" y="2483473"/>
                <a:ext cx="110995" cy="152300"/>
              </a:xfrm>
              <a:custGeom>
                <a:avLst/>
                <a:gdLst/>
                <a:ahLst/>
                <a:cxnLst/>
                <a:rect l="l" t="t" r="r" b="b"/>
                <a:pathLst>
                  <a:path w="4571" h="6272" extrusionOk="0">
                    <a:moveTo>
                      <a:pt x="2303" y="0"/>
                    </a:moveTo>
                    <a:lnTo>
                      <a:pt x="1335" y="1301"/>
                    </a:lnTo>
                    <a:cubicBezTo>
                      <a:pt x="368" y="2636"/>
                      <a:pt x="201" y="3169"/>
                      <a:pt x="168" y="3369"/>
                    </a:cubicBezTo>
                    <a:cubicBezTo>
                      <a:pt x="1" y="3970"/>
                      <a:pt x="68" y="4470"/>
                      <a:pt x="201" y="4871"/>
                    </a:cubicBezTo>
                    <a:cubicBezTo>
                      <a:pt x="268" y="5037"/>
                      <a:pt x="335" y="5171"/>
                      <a:pt x="435" y="5304"/>
                    </a:cubicBezTo>
                    <a:cubicBezTo>
                      <a:pt x="468" y="5404"/>
                      <a:pt x="535" y="5471"/>
                      <a:pt x="635" y="5571"/>
                    </a:cubicBezTo>
                    <a:cubicBezTo>
                      <a:pt x="835" y="5771"/>
                      <a:pt x="1068" y="5971"/>
                      <a:pt x="1335" y="6071"/>
                    </a:cubicBezTo>
                    <a:cubicBezTo>
                      <a:pt x="1635" y="6205"/>
                      <a:pt x="1969" y="6272"/>
                      <a:pt x="2303" y="6272"/>
                    </a:cubicBezTo>
                    <a:cubicBezTo>
                      <a:pt x="2603" y="6272"/>
                      <a:pt x="2936" y="6205"/>
                      <a:pt x="3237" y="6071"/>
                    </a:cubicBezTo>
                    <a:cubicBezTo>
                      <a:pt x="3503" y="5938"/>
                      <a:pt x="3737" y="5771"/>
                      <a:pt x="3937" y="5571"/>
                    </a:cubicBezTo>
                    <a:cubicBezTo>
                      <a:pt x="4037" y="5471"/>
                      <a:pt x="4104" y="5404"/>
                      <a:pt x="4137" y="5304"/>
                    </a:cubicBezTo>
                    <a:cubicBezTo>
                      <a:pt x="4237" y="5171"/>
                      <a:pt x="4304" y="5037"/>
                      <a:pt x="4371" y="4837"/>
                    </a:cubicBezTo>
                    <a:cubicBezTo>
                      <a:pt x="4538" y="4470"/>
                      <a:pt x="4571" y="3970"/>
                      <a:pt x="4404" y="3369"/>
                    </a:cubicBezTo>
                    <a:cubicBezTo>
                      <a:pt x="4371" y="3169"/>
                      <a:pt x="4204" y="2636"/>
                      <a:pt x="3237" y="1301"/>
                    </a:cubicBezTo>
                    <a:lnTo>
                      <a:pt x="230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" name="Google Shape;849;p44"/>
              <p:cNvSpPr/>
              <p:nvPr/>
            </p:nvSpPr>
            <p:spPr>
              <a:xfrm>
                <a:off x="3987392" y="2903867"/>
                <a:ext cx="110995" cy="152300"/>
              </a:xfrm>
              <a:custGeom>
                <a:avLst/>
                <a:gdLst/>
                <a:ahLst/>
                <a:cxnLst/>
                <a:rect l="l" t="t" r="r" b="b"/>
                <a:pathLst>
                  <a:path w="4571" h="6272" extrusionOk="0">
                    <a:moveTo>
                      <a:pt x="2302" y="1"/>
                    </a:moveTo>
                    <a:lnTo>
                      <a:pt x="1335" y="1302"/>
                    </a:lnTo>
                    <a:cubicBezTo>
                      <a:pt x="367" y="2636"/>
                      <a:pt x="200" y="3170"/>
                      <a:pt x="167" y="3370"/>
                    </a:cubicBezTo>
                    <a:cubicBezTo>
                      <a:pt x="0" y="3970"/>
                      <a:pt x="67" y="4471"/>
                      <a:pt x="200" y="4871"/>
                    </a:cubicBezTo>
                    <a:cubicBezTo>
                      <a:pt x="267" y="5038"/>
                      <a:pt x="334" y="5171"/>
                      <a:pt x="434" y="5305"/>
                    </a:cubicBezTo>
                    <a:cubicBezTo>
                      <a:pt x="501" y="5405"/>
                      <a:pt x="567" y="5471"/>
                      <a:pt x="634" y="5571"/>
                    </a:cubicBezTo>
                    <a:cubicBezTo>
                      <a:pt x="834" y="5772"/>
                      <a:pt x="1068" y="5938"/>
                      <a:pt x="1335" y="6072"/>
                    </a:cubicBezTo>
                    <a:cubicBezTo>
                      <a:pt x="1635" y="6205"/>
                      <a:pt x="1968" y="6272"/>
                      <a:pt x="2302" y="6272"/>
                    </a:cubicBezTo>
                    <a:cubicBezTo>
                      <a:pt x="2636" y="6272"/>
                      <a:pt x="2936" y="6205"/>
                      <a:pt x="3236" y="6072"/>
                    </a:cubicBezTo>
                    <a:cubicBezTo>
                      <a:pt x="3503" y="5938"/>
                      <a:pt x="3736" y="5772"/>
                      <a:pt x="3936" y="5571"/>
                    </a:cubicBezTo>
                    <a:cubicBezTo>
                      <a:pt x="4037" y="5471"/>
                      <a:pt x="4103" y="5405"/>
                      <a:pt x="4137" y="5305"/>
                    </a:cubicBezTo>
                    <a:cubicBezTo>
                      <a:pt x="4237" y="5171"/>
                      <a:pt x="4303" y="5038"/>
                      <a:pt x="4370" y="4838"/>
                    </a:cubicBezTo>
                    <a:cubicBezTo>
                      <a:pt x="4537" y="4471"/>
                      <a:pt x="4570" y="3970"/>
                      <a:pt x="4403" y="3370"/>
                    </a:cubicBezTo>
                    <a:cubicBezTo>
                      <a:pt x="4370" y="3170"/>
                      <a:pt x="4203" y="2636"/>
                      <a:pt x="3236" y="1302"/>
                    </a:cubicBezTo>
                    <a:lnTo>
                      <a:pt x="230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4" name="Google Shape;850;p44"/>
              <p:cNvSpPr/>
              <p:nvPr/>
            </p:nvSpPr>
            <p:spPr>
              <a:xfrm>
                <a:off x="4396997" y="2483473"/>
                <a:ext cx="111797" cy="152300"/>
              </a:xfrm>
              <a:custGeom>
                <a:avLst/>
                <a:gdLst/>
                <a:ahLst/>
                <a:cxnLst/>
                <a:rect l="l" t="t" r="r" b="b"/>
                <a:pathLst>
                  <a:path w="4604" h="6272" extrusionOk="0">
                    <a:moveTo>
                      <a:pt x="2302" y="0"/>
                    </a:moveTo>
                    <a:lnTo>
                      <a:pt x="1335" y="1301"/>
                    </a:lnTo>
                    <a:cubicBezTo>
                      <a:pt x="367" y="2636"/>
                      <a:pt x="234" y="3169"/>
                      <a:pt x="167" y="3369"/>
                    </a:cubicBezTo>
                    <a:cubicBezTo>
                      <a:pt x="1" y="3970"/>
                      <a:pt x="67" y="4470"/>
                      <a:pt x="201" y="4871"/>
                    </a:cubicBezTo>
                    <a:cubicBezTo>
                      <a:pt x="267" y="5037"/>
                      <a:pt x="334" y="5171"/>
                      <a:pt x="434" y="5304"/>
                    </a:cubicBezTo>
                    <a:cubicBezTo>
                      <a:pt x="501" y="5404"/>
                      <a:pt x="568" y="5471"/>
                      <a:pt x="634" y="5571"/>
                    </a:cubicBezTo>
                    <a:cubicBezTo>
                      <a:pt x="834" y="5771"/>
                      <a:pt x="1068" y="5971"/>
                      <a:pt x="1368" y="6071"/>
                    </a:cubicBezTo>
                    <a:cubicBezTo>
                      <a:pt x="1635" y="6205"/>
                      <a:pt x="1969" y="6272"/>
                      <a:pt x="2302" y="6272"/>
                    </a:cubicBezTo>
                    <a:cubicBezTo>
                      <a:pt x="2636" y="6272"/>
                      <a:pt x="2936" y="6205"/>
                      <a:pt x="3236" y="6071"/>
                    </a:cubicBezTo>
                    <a:cubicBezTo>
                      <a:pt x="3503" y="5938"/>
                      <a:pt x="3770" y="5771"/>
                      <a:pt x="3970" y="5571"/>
                    </a:cubicBezTo>
                    <a:cubicBezTo>
                      <a:pt x="4037" y="5471"/>
                      <a:pt x="4103" y="5404"/>
                      <a:pt x="4170" y="5304"/>
                    </a:cubicBezTo>
                    <a:cubicBezTo>
                      <a:pt x="4237" y="5171"/>
                      <a:pt x="4337" y="5037"/>
                      <a:pt x="4404" y="4837"/>
                    </a:cubicBezTo>
                    <a:cubicBezTo>
                      <a:pt x="4537" y="4470"/>
                      <a:pt x="4604" y="3970"/>
                      <a:pt x="4404" y="3369"/>
                    </a:cubicBezTo>
                    <a:cubicBezTo>
                      <a:pt x="4370" y="3169"/>
                      <a:pt x="4204" y="2636"/>
                      <a:pt x="3236" y="1301"/>
                    </a:cubicBezTo>
                    <a:lnTo>
                      <a:pt x="230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5" name="Google Shape;851;p44"/>
              <p:cNvSpPr/>
              <p:nvPr/>
            </p:nvSpPr>
            <p:spPr>
              <a:xfrm>
                <a:off x="4567097" y="2626842"/>
                <a:ext cx="111797" cy="152300"/>
              </a:xfrm>
              <a:custGeom>
                <a:avLst/>
                <a:gdLst/>
                <a:ahLst/>
                <a:cxnLst/>
                <a:rect l="l" t="t" r="r" b="b"/>
                <a:pathLst>
                  <a:path w="4604" h="6272" extrusionOk="0">
                    <a:moveTo>
                      <a:pt x="2302" y="1"/>
                    </a:moveTo>
                    <a:lnTo>
                      <a:pt x="1368" y="1302"/>
                    </a:lnTo>
                    <a:cubicBezTo>
                      <a:pt x="401" y="2636"/>
                      <a:pt x="234" y="3170"/>
                      <a:pt x="201" y="3336"/>
                    </a:cubicBezTo>
                    <a:cubicBezTo>
                      <a:pt x="1" y="3970"/>
                      <a:pt x="67" y="4470"/>
                      <a:pt x="234" y="4837"/>
                    </a:cubicBezTo>
                    <a:cubicBezTo>
                      <a:pt x="267" y="5038"/>
                      <a:pt x="367" y="5171"/>
                      <a:pt x="434" y="5304"/>
                    </a:cubicBezTo>
                    <a:cubicBezTo>
                      <a:pt x="501" y="5371"/>
                      <a:pt x="568" y="5471"/>
                      <a:pt x="634" y="5538"/>
                    </a:cubicBezTo>
                    <a:cubicBezTo>
                      <a:pt x="868" y="5771"/>
                      <a:pt x="1101" y="5938"/>
                      <a:pt x="1368" y="6072"/>
                    </a:cubicBezTo>
                    <a:cubicBezTo>
                      <a:pt x="1668" y="6205"/>
                      <a:pt x="1969" y="6272"/>
                      <a:pt x="2302" y="6272"/>
                    </a:cubicBezTo>
                    <a:cubicBezTo>
                      <a:pt x="2636" y="6272"/>
                      <a:pt x="2969" y="6205"/>
                      <a:pt x="3270" y="6072"/>
                    </a:cubicBezTo>
                    <a:cubicBezTo>
                      <a:pt x="3536" y="5938"/>
                      <a:pt x="3770" y="5771"/>
                      <a:pt x="3970" y="5538"/>
                    </a:cubicBezTo>
                    <a:cubicBezTo>
                      <a:pt x="4037" y="5471"/>
                      <a:pt x="4103" y="5371"/>
                      <a:pt x="4170" y="5304"/>
                    </a:cubicBezTo>
                    <a:cubicBezTo>
                      <a:pt x="4270" y="5171"/>
                      <a:pt x="4337" y="5038"/>
                      <a:pt x="4404" y="4837"/>
                    </a:cubicBezTo>
                    <a:cubicBezTo>
                      <a:pt x="4537" y="4470"/>
                      <a:pt x="4604" y="3970"/>
                      <a:pt x="4437" y="3336"/>
                    </a:cubicBezTo>
                    <a:cubicBezTo>
                      <a:pt x="4370" y="3170"/>
                      <a:pt x="4237" y="2636"/>
                      <a:pt x="3270" y="1302"/>
                    </a:cubicBezTo>
                    <a:lnTo>
                      <a:pt x="230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6" name="Google Shape;852;p44"/>
              <p:cNvSpPr/>
              <p:nvPr/>
            </p:nvSpPr>
            <p:spPr>
              <a:xfrm>
                <a:off x="4413194" y="2788036"/>
                <a:ext cx="111797" cy="152300"/>
              </a:xfrm>
              <a:custGeom>
                <a:avLst/>
                <a:gdLst/>
                <a:ahLst/>
                <a:cxnLst/>
                <a:rect l="l" t="t" r="r" b="b"/>
                <a:pathLst>
                  <a:path w="4604" h="6272" extrusionOk="0">
                    <a:moveTo>
                      <a:pt x="2302" y="1"/>
                    </a:moveTo>
                    <a:lnTo>
                      <a:pt x="1368" y="1302"/>
                    </a:lnTo>
                    <a:cubicBezTo>
                      <a:pt x="401" y="2636"/>
                      <a:pt x="234" y="3170"/>
                      <a:pt x="201" y="3336"/>
                    </a:cubicBezTo>
                    <a:cubicBezTo>
                      <a:pt x="1" y="3970"/>
                      <a:pt x="67" y="4471"/>
                      <a:pt x="234" y="4837"/>
                    </a:cubicBezTo>
                    <a:cubicBezTo>
                      <a:pt x="268" y="5038"/>
                      <a:pt x="368" y="5171"/>
                      <a:pt x="434" y="5304"/>
                    </a:cubicBezTo>
                    <a:cubicBezTo>
                      <a:pt x="501" y="5405"/>
                      <a:pt x="568" y="5471"/>
                      <a:pt x="634" y="5538"/>
                    </a:cubicBezTo>
                    <a:cubicBezTo>
                      <a:pt x="868" y="5771"/>
                      <a:pt x="1101" y="5938"/>
                      <a:pt x="1368" y="6072"/>
                    </a:cubicBezTo>
                    <a:cubicBezTo>
                      <a:pt x="1669" y="6205"/>
                      <a:pt x="1969" y="6272"/>
                      <a:pt x="2302" y="6272"/>
                    </a:cubicBezTo>
                    <a:cubicBezTo>
                      <a:pt x="2636" y="6272"/>
                      <a:pt x="2969" y="6205"/>
                      <a:pt x="3270" y="6072"/>
                    </a:cubicBezTo>
                    <a:cubicBezTo>
                      <a:pt x="3537" y="5938"/>
                      <a:pt x="3770" y="5771"/>
                      <a:pt x="3970" y="5538"/>
                    </a:cubicBezTo>
                    <a:cubicBezTo>
                      <a:pt x="4037" y="5471"/>
                      <a:pt x="4104" y="5405"/>
                      <a:pt x="4170" y="5304"/>
                    </a:cubicBezTo>
                    <a:cubicBezTo>
                      <a:pt x="4270" y="5171"/>
                      <a:pt x="4337" y="5038"/>
                      <a:pt x="4404" y="4837"/>
                    </a:cubicBezTo>
                    <a:cubicBezTo>
                      <a:pt x="4537" y="4471"/>
                      <a:pt x="4604" y="3970"/>
                      <a:pt x="4437" y="3336"/>
                    </a:cubicBezTo>
                    <a:cubicBezTo>
                      <a:pt x="4370" y="3170"/>
                      <a:pt x="4237" y="2636"/>
                      <a:pt x="3270" y="1302"/>
                    </a:cubicBezTo>
                    <a:lnTo>
                      <a:pt x="230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7" name="Google Shape;853;p44"/>
              <p:cNvSpPr/>
              <p:nvPr/>
            </p:nvSpPr>
            <p:spPr>
              <a:xfrm>
                <a:off x="4785787" y="2723247"/>
                <a:ext cx="110995" cy="152300"/>
              </a:xfrm>
              <a:custGeom>
                <a:avLst/>
                <a:gdLst/>
                <a:ahLst/>
                <a:cxnLst/>
                <a:rect l="l" t="t" r="r" b="b"/>
                <a:pathLst>
                  <a:path w="4571" h="6272" extrusionOk="0">
                    <a:moveTo>
                      <a:pt x="2303" y="0"/>
                    </a:moveTo>
                    <a:lnTo>
                      <a:pt x="1335" y="1301"/>
                    </a:lnTo>
                    <a:cubicBezTo>
                      <a:pt x="368" y="2635"/>
                      <a:pt x="201" y="3169"/>
                      <a:pt x="168" y="3369"/>
                    </a:cubicBezTo>
                    <a:cubicBezTo>
                      <a:pt x="1" y="3970"/>
                      <a:pt x="68" y="4470"/>
                      <a:pt x="201" y="4837"/>
                    </a:cubicBezTo>
                    <a:cubicBezTo>
                      <a:pt x="268" y="5037"/>
                      <a:pt x="335" y="5170"/>
                      <a:pt x="435" y="5304"/>
                    </a:cubicBezTo>
                    <a:cubicBezTo>
                      <a:pt x="501" y="5404"/>
                      <a:pt x="568" y="5471"/>
                      <a:pt x="635" y="5571"/>
                    </a:cubicBezTo>
                    <a:cubicBezTo>
                      <a:pt x="835" y="5771"/>
                      <a:pt x="1068" y="5938"/>
                      <a:pt x="1335" y="6071"/>
                    </a:cubicBezTo>
                    <a:cubicBezTo>
                      <a:pt x="1635" y="6205"/>
                      <a:pt x="1969" y="6271"/>
                      <a:pt x="2303" y="6271"/>
                    </a:cubicBezTo>
                    <a:cubicBezTo>
                      <a:pt x="2636" y="6271"/>
                      <a:pt x="2936" y="6205"/>
                      <a:pt x="3237" y="6071"/>
                    </a:cubicBezTo>
                    <a:cubicBezTo>
                      <a:pt x="3503" y="5938"/>
                      <a:pt x="3737" y="5771"/>
                      <a:pt x="3937" y="5571"/>
                    </a:cubicBezTo>
                    <a:cubicBezTo>
                      <a:pt x="4037" y="5471"/>
                      <a:pt x="4104" y="5404"/>
                      <a:pt x="4137" y="5304"/>
                    </a:cubicBezTo>
                    <a:cubicBezTo>
                      <a:pt x="4237" y="5170"/>
                      <a:pt x="4304" y="5037"/>
                      <a:pt x="4371" y="4837"/>
                    </a:cubicBezTo>
                    <a:cubicBezTo>
                      <a:pt x="4538" y="4470"/>
                      <a:pt x="4571" y="3970"/>
                      <a:pt x="4404" y="3369"/>
                    </a:cubicBezTo>
                    <a:cubicBezTo>
                      <a:pt x="4371" y="3169"/>
                      <a:pt x="4204" y="2635"/>
                      <a:pt x="3237" y="1301"/>
                    </a:cubicBezTo>
                    <a:lnTo>
                      <a:pt x="230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" name="Google Shape;854;p44"/>
              <p:cNvSpPr/>
              <p:nvPr/>
            </p:nvSpPr>
            <p:spPr>
              <a:xfrm>
                <a:off x="4706407" y="2483473"/>
                <a:ext cx="110995" cy="152300"/>
              </a:xfrm>
              <a:custGeom>
                <a:avLst/>
                <a:gdLst/>
                <a:ahLst/>
                <a:cxnLst/>
                <a:rect l="l" t="t" r="r" b="b"/>
                <a:pathLst>
                  <a:path w="4571" h="6272" extrusionOk="0">
                    <a:moveTo>
                      <a:pt x="2303" y="0"/>
                    </a:moveTo>
                    <a:lnTo>
                      <a:pt x="1335" y="1301"/>
                    </a:lnTo>
                    <a:cubicBezTo>
                      <a:pt x="368" y="2636"/>
                      <a:pt x="201" y="3169"/>
                      <a:pt x="168" y="3369"/>
                    </a:cubicBezTo>
                    <a:cubicBezTo>
                      <a:pt x="1" y="3970"/>
                      <a:pt x="68" y="4470"/>
                      <a:pt x="201" y="4871"/>
                    </a:cubicBezTo>
                    <a:cubicBezTo>
                      <a:pt x="268" y="5037"/>
                      <a:pt x="335" y="5171"/>
                      <a:pt x="435" y="5304"/>
                    </a:cubicBezTo>
                    <a:cubicBezTo>
                      <a:pt x="468" y="5404"/>
                      <a:pt x="535" y="5471"/>
                      <a:pt x="635" y="5571"/>
                    </a:cubicBezTo>
                    <a:cubicBezTo>
                      <a:pt x="835" y="5771"/>
                      <a:pt x="1068" y="5971"/>
                      <a:pt x="1335" y="6071"/>
                    </a:cubicBezTo>
                    <a:cubicBezTo>
                      <a:pt x="1635" y="6205"/>
                      <a:pt x="1969" y="6272"/>
                      <a:pt x="2303" y="6272"/>
                    </a:cubicBezTo>
                    <a:cubicBezTo>
                      <a:pt x="2603" y="6272"/>
                      <a:pt x="2936" y="6205"/>
                      <a:pt x="3237" y="6071"/>
                    </a:cubicBezTo>
                    <a:cubicBezTo>
                      <a:pt x="3503" y="5938"/>
                      <a:pt x="3737" y="5771"/>
                      <a:pt x="3937" y="5571"/>
                    </a:cubicBezTo>
                    <a:cubicBezTo>
                      <a:pt x="4037" y="5471"/>
                      <a:pt x="4104" y="5404"/>
                      <a:pt x="4137" y="5304"/>
                    </a:cubicBezTo>
                    <a:cubicBezTo>
                      <a:pt x="4237" y="5171"/>
                      <a:pt x="4304" y="5037"/>
                      <a:pt x="4371" y="4837"/>
                    </a:cubicBezTo>
                    <a:cubicBezTo>
                      <a:pt x="4538" y="4470"/>
                      <a:pt x="4571" y="3970"/>
                      <a:pt x="4404" y="3369"/>
                    </a:cubicBezTo>
                    <a:cubicBezTo>
                      <a:pt x="4371" y="3169"/>
                      <a:pt x="4204" y="2636"/>
                      <a:pt x="3237" y="1301"/>
                    </a:cubicBezTo>
                    <a:lnTo>
                      <a:pt x="230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9" name="Google Shape;855;p44"/>
              <p:cNvSpPr/>
              <p:nvPr/>
            </p:nvSpPr>
            <p:spPr>
              <a:xfrm>
                <a:off x="4639192" y="2903867"/>
                <a:ext cx="110995" cy="152300"/>
              </a:xfrm>
              <a:custGeom>
                <a:avLst/>
                <a:gdLst/>
                <a:ahLst/>
                <a:cxnLst/>
                <a:rect l="l" t="t" r="r" b="b"/>
                <a:pathLst>
                  <a:path w="4571" h="6272" extrusionOk="0">
                    <a:moveTo>
                      <a:pt x="2302" y="1"/>
                    </a:moveTo>
                    <a:lnTo>
                      <a:pt x="1335" y="1302"/>
                    </a:lnTo>
                    <a:cubicBezTo>
                      <a:pt x="367" y="2636"/>
                      <a:pt x="200" y="3170"/>
                      <a:pt x="167" y="3370"/>
                    </a:cubicBezTo>
                    <a:cubicBezTo>
                      <a:pt x="0" y="3970"/>
                      <a:pt x="67" y="4471"/>
                      <a:pt x="200" y="4871"/>
                    </a:cubicBezTo>
                    <a:cubicBezTo>
                      <a:pt x="267" y="5038"/>
                      <a:pt x="334" y="5171"/>
                      <a:pt x="434" y="5305"/>
                    </a:cubicBezTo>
                    <a:cubicBezTo>
                      <a:pt x="501" y="5405"/>
                      <a:pt x="567" y="5471"/>
                      <a:pt x="634" y="5571"/>
                    </a:cubicBezTo>
                    <a:cubicBezTo>
                      <a:pt x="834" y="5772"/>
                      <a:pt x="1068" y="5938"/>
                      <a:pt x="1335" y="6072"/>
                    </a:cubicBezTo>
                    <a:cubicBezTo>
                      <a:pt x="1635" y="6205"/>
                      <a:pt x="1968" y="6272"/>
                      <a:pt x="2302" y="6272"/>
                    </a:cubicBezTo>
                    <a:cubicBezTo>
                      <a:pt x="2636" y="6272"/>
                      <a:pt x="2936" y="6205"/>
                      <a:pt x="3236" y="6072"/>
                    </a:cubicBezTo>
                    <a:cubicBezTo>
                      <a:pt x="3503" y="5938"/>
                      <a:pt x="3736" y="5772"/>
                      <a:pt x="3936" y="5571"/>
                    </a:cubicBezTo>
                    <a:cubicBezTo>
                      <a:pt x="4037" y="5471"/>
                      <a:pt x="4103" y="5405"/>
                      <a:pt x="4137" y="5305"/>
                    </a:cubicBezTo>
                    <a:cubicBezTo>
                      <a:pt x="4237" y="5171"/>
                      <a:pt x="4303" y="5038"/>
                      <a:pt x="4370" y="4838"/>
                    </a:cubicBezTo>
                    <a:cubicBezTo>
                      <a:pt x="4537" y="4471"/>
                      <a:pt x="4570" y="3970"/>
                      <a:pt x="4403" y="3370"/>
                    </a:cubicBezTo>
                    <a:cubicBezTo>
                      <a:pt x="4370" y="3170"/>
                      <a:pt x="4203" y="2636"/>
                      <a:pt x="3236" y="1302"/>
                    </a:cubicBezTo>
                    <a:lnTo>
                      <a:pt x="230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37" name="Google Shape;856;p44"/>
            <p:cNvSpPr/>
            <p:nvPr/>
          </p:nvSpPr>
          <p:spPr>
            <a:xfrm>
              <a:off x="2755374" y="3072047"/>
              <a:ext cx="110995" cy="152300"/>
            </a:xfrm>
            <a:custGeom>
              <a:avLst/>
              <a:gdLst/>
              <a:ahLst/>
              <a:cxnLst/>
              <a:rect l="l" t="t" r="r" b="b"/>
              <a:pathLst>
                <a:path w="4571" h="6272" extrusionOk="0">
                  <a:moveTo>
                    <a:pt x="2303" y="0"/>
                  </a:moveTo>
                  <a:lnTo>
                    <a:pt x="1335" y="1301"/>
                  </a:lnTo>
                  <a:cubicBezTo>
                    <a:pt x="368" y="2635"/>
                    <a:pt x="201" y="3169"/>
                    <a:pt x="168" y="3369"/>
                  </a:cubicBezTo>
                  <a:cubicBezTo>
                    <a:pt x="1" y="3970"/>
                    <a:pt x="68" y="4470"/>
                    <a:pt x="201" y="4837"/>
                  </a:cubicBezTo>
                  <a:cubicBezTo>
                    <a:pt x="268" y="5037"/>
                    <a:pt x="335" y="5170"/>
                    <a:pt x="435" y="5304"/>
                  </a:cubicBezTo>
                  <a:cubicBezTo>
                    <a:pt x="501" y="5404"/>
                    <a:pt x="568" y="5471"/>
                    <a:pt x="635" y="5571"/>
                  </a:cubicBezTo>
                  <a:cubicBezTo>
                    <a:pt x="835" y="5771"/>
                    <a:pt x="1068" y="5938"/>
                    <a:pt x="1335" y="6071"/>
                  </a:cubicBezTo>
                  <a:cubicBezTo>
                    <a:pt x="1635" y="6205"/>
                    <a:pt x="1969" y="6271"/>
                    <a:pt x="2303" y="6271"/>
                  </a:cubicBezTo>
                  <a:cubicBezTo>
                    <a:pt x="2636" y="6271"/>
                    <a:pt x="2936" y="6205"/>
                    <a:pt x="3237" y="6071"/>
                  </a:cubicBezTo>
                  <a:cubicBezTo>
                    <a:pt x="3503" y="5938"/>
                    <a:pt x="3737" y="5771"/>
                    <a:pt x="3937" y="5571"/>
                  </a:cubicBezTo>
                  <a:cubicBezTo>
                    <a:pt x="4037" y="5471"/>
                    <a:pt x="4104" y="5404"/>
                    <a:pt x="4137" y="5304"/>
                  </a:cubicBezTo>
                  <a:cubicBezTo>
                    <a:pt x="4237" y="5170"/>
                    <a:pt x="4304" y="5037"/>
                    <a:pt x="4371" y="4837"/>
                  </a:cubicBezTo>
                  <a:cubicBezTo>
                    <a:pt x="4538" y="4470"/>
                    <a:pt x="4571" y="3970"/>
                    <a:pt x="4404" y="3369"/>
                  </a:cubicBezTo>
                  <a:cubicBezTo>
                    <a:pt x="4371" y="3169"/>
                    <a:pt x="4204" y="2635"/>
                    <a:pt x="3237" y="1301"/>
                  </a:cubicBezTo>
                  <a:lnTo>
                    <a:pt x="23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9255B824-8CD7-4257-BA54-7AC75B02B40B}"/>
              </a:ext>
            </a:extLst>
          </p:cNvPr>
          <p:cNvSpPr txBox="1"/>
          <p:nvPr/>
        </p:nvSpPr>
        <p:spPr>
          <a:xfrm>
            <a:off x="1055012" y="3596144"/>
            <a:ext cx="100819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Tạm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biệt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hẹn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gặp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lại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con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vào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những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tiết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sau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6722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ownloads\received_79719934746990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462" y="109024"/>
            <a:ext cx="12205063" cy="758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33"/>
          <p:cNvSpPr txBox="1">
            <a:spLocks noChangeArrowheads="1"/>
          </p:cNvSpPr>
          <p:nvPr/>
        </p:nvSpPr>
        <p:spPr bwMode="auto">
          <a:xfrm>
            <a:off x="2209202" y="413568"/>
            <a:ext cx="87635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Thứ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sáu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ngày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25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tháng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2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năm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2022</a:t>
            </a:r>
          </a:p>
        </p:txBody>
      </p:sp>
      <p:sp>
        <p:nvSpPr>
          <p:cNvPr id="12" name="Text Box 133"/>
          <p:cNvSpPr txBox="1">
            <a:spLocks noChangeArrowheads="1"/>
          </p:cNvSpPr>
          <p:nvPr/>
        </p:nvSpPr>
        <p:spPr bwMode="auto">
          <a:xfrm>
            <a:off x="4413184" y="1098381"/>
            <a:ext cx="435563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vi-VN" sz="3600" b="1" noProof="0" dirty="0" err="1">
                <a:solidFill>
                  <a:srgbClr val="7030A0"/>
                </a:solidFill>
                <a:latin typeface="HP001 4 hàng" pitchFamily="34" charset="0"/>
              </a:rPr>
              <a:t>Đọc</a:t>
            </a:r>
            <a:r>
              <a:rPr lang="en-US" altLang="vi-VN" sz="3600" b="1" noProof="0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vi-VN" sz="3600" b="1" noProof="0" dirty="0" err="1">
                <a:solidFill>
                  <a:srgbClr val="7030A0"/>
                </a:solidFill>
                <a:latin typeface="HP001 4 hàng" pitchFamily="34" charset="0"/>
              </a:rPr>
              <a:t>mở</a:t>
            </a:r>
            <a:r>
              <a:rPr lang="en-US" altLang="vi-VN" sz="3600" b="1" noProof="0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vi-VN" sz="3600" b="1" noProof="0" dirty="0" err="1">
                <a:solidFill>
                  <a:srgbClr val="7030A0"/>
                </a:solidFill>
                <a:latin typeface="HP001 4 hàng" pitchFamily="34" charset="0"/>
              </a:rPr>
              <a:t>rộng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7" name="Text Box 133"/>
          <p:cNvSpPr txBox="1">
            <a:spLocks noChangeArrowheads="1"/>
          </p:cNvSpPr>
          <p:nvPr/>
        </p:nvSpPr>
        <p:spPr bwMode="auto">
          <a:xfrm>
            <a:off x="1875211" y="1781131"/>
            <a:ext cx="104793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Tìm</a:t>
            </a:r>
            <a:r>
              <a:rPr kumimoji="0" lang="en-US" altLang="vi-VN" sz="36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đọc</a:t>
            </a:r>
            <a:r>
              <a:rPr kumimoji="0" lang="en-US" altLang="vi-VN" sz="36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sách</a:t>
            </a:r>
            <a:r>
              <a:rPr kumimoji="0" lang="en-US" altLang="vi-VN" sz="36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, </a:t>
            </a:r>
            <a:r>
              <a:rPr kumimoji="0" lang="en-US" altLang="vi-VN" sz="36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báo</a:t>
            </a:r>
            <a:r>
              <a:rPr kumimoji="0" lang="en-US" altLang="vi-VN" sz="36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viết</a:t>
            </a:r>
            <a:r>
              <a:rPr kumimoji="0" lang="en-US" altLang="vi-VN" sz="36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về</a:t>
            </a:r>
            <a:r>
              <a:rPr kumimoji="0" lang="en-US" altLang="vi-VN" sz="36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động</a:t>
            </a:r>
            <a:r>
              <a:rPr kumimoji="0" lang="en-US" altLang="vi-VN" sz="36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vật</a:t>
            </a:r>
            <a:r>
              <a:rPr kumimoji="0" lang="en-US" altLang="vi-VN" sz="36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hoang</a:t>
            </a:r>
            <a:r>
              <a:rPr kumimoji="0" lang="en-US" altLang="vi-VN" sz="36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dã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9" name="Text Box 133"/>
          <p:cNvSpPr txBox="1">
            <a:spLocks noChangeArrowheads="1"/>
          </p:cNvSpPr>
          <p:nvPr/>
        </p:nvSpPr>
        <p:spPr bwMode="auto">
          <a:xfrm>
            <a:off x="3744687" y="2481971"/>
            <a:ext cx="75909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(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hổ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,</a:t>
            </a:r>
            <a:r>
              <a:rPr kumimoji="0" lang="en-US" altLang="vi-VN" sz="36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báo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,</a:t>
            </a:r>
            <a:r>
              <a:rPr kumimoji="0" lang="en-US" altLang="vi-VN" sz="36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sư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tử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,</a:t>
            </a:r>
            <a:r>
              <a:rPr kumimoji="0" lang="en-US" altLang="vi-VN" sz="36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….)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182900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纯音乐 - 幻与幻想 轻快的钢琴曲 - 纯音乐版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03523" y="6922246"/>
            <a:ext cx="609600" cy="60960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375241" y="776212"/>
            <a:ext cx="8224787" cy="1148448"/>
          </a:xfrm>
          <a:prstGeom prst="rect">
            <a:avLst/>
          </a:prstGeom>
        </p:spPr>
        <p:txBody>
          <a:bodyPr/>
          <a:lstStyle>
            <a:lvl1pPr algn="ctr" defTabSz="1219200" rtl="0" eaLnBrk="1" latinLnBrk="0" hangingPunct="1">
              <a:spcBef>
                <a:spcPct val="0"/>
              </a:spcBef>
              <a:buNone/>
              <a:defRPr sz="5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84091" y="1924660"/>
            <a:ext cx="11623818" cy="2789009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Sưu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hoang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hổ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sư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…).</a:t>
            </a:r>
          </a:p>
          <a:p>
            <a:pPr>
              <a:buFontTx/>
              <a:buChar char="-"/>
            </a:pP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vi-VN" sz="1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69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audio>
              <p:cMediaNode numSld="9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542528" y="368988"/>
            <a:ext cx="107786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00"/>
              </a:buClr>
            </a:pPr>
            <a:r>
              <a:rPr lang="en-US" sz="3200" b="1" kern="0" dirty="0">
                <a:solidFill>
                  <a:srgbClr val="0070C0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1.</a:t>
            </a:r>
            <a:r>
              <a:rPr lang="en-US" sz="3200" kern="0" dirty="0">
                <a:solidFill>
                  <a:srgbClr val="0070C0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chemeClr val="bg2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Tìm</a:t>
            </a:r>
            <a:r>
              <a:rPr lang="en-US" sz="3200" kern="0" dirty="0">
                <a:solidFill>
                  <a:schemeClr val="bg2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chemeClr val="bg2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đọc</a:t>
            </a:r>
            <a:r>
              <a:rPr lang="en-US" sz="3200" kern="0" dirty="0">
                <a:solidFill>
                  <a:schemeClr val="bg2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chemeClr val="bg2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sách</a:t>
            </a:r>
            <a:r>
              <a:rPr lang="en-US" sz="3200" kern="0" dirty="0">
                <a:solidFill>
                  <a:schemeClr val="bg2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, </a:t>
            </a:r>
            <a:r>
              <a:rPr lang="en-US" sz="3200" kern="0" dirty="0" err="1">
                <a:solidFill>
                  <a:schemeClr val="bg2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báo</a:t>
            </a:r>
            <a:r>
              <a:rPr lang="en-US" sz="3200" kern="0" dirty="0">
                <a:solidFill>
                  <a:schemeClr val="bg2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chemeClr val="bg2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viết</a:t>
            </a:r>
            <a:r>
              <a:rPr lang="en-US" sz="3200" kern="0" dirty="0">
                <a:solidFill>
                  <a:schemeClr val="bg2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chemeClr val="bg2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về</a:t>
            </a:r>
            <a:r>
              <a:rPr lang="en-US" sz="3200" kern="0" dirty="0">
                <a:solidFill>
                  <a:schemeClr val="bg2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chemeClr val="bg2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động</a:t>
            </a:r>
            <a:r>
              <a:rPr lang="en-US" sz="3200" kern="0" dirty="0">
                <a:solidFill>
                  <a:schemeClr val="bg2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chemeClr val="bg2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vật</a:t>
            </a:r>
            <a:r>
              <a:rPr lang="en-US" sz="3200" kern="0" dirty="0">
                <a:solidFill>
                  <a:schemeClr val="bg2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chemeClr val="bg2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hoang</a:t>
            </a:r>
            <a:r>
              <a:rPr lang="en-US" sz="3200" kern="0" dirty="0">
                <a:solidFill>
                  <a:schemeClr val="bg2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chemeClr val="bg2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dã</a:t>
            </a:r>
            <a:r>
              <a:rPr lang="en-US" sz="3200" kern="0" dirty="0">
                <a:solidFill>
                  <a:schemeClr val="bg2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 (</a:t>
            </a:r>
            <a:r>
              <a:rPr lang="en-US" sz="3200" kern="0" dirty="0" err="1">
                <a:solidFill>
                  <a:schemeClr val="bg2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hổ</a:t>
            </a:r>
            <a:r>
              <a:rPr lang="en-US" sz="3200" kern="0" dirty="0">
                <a:solidFill>
                  <a:schemeClr val="bg2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, </a:t>
            </a:r>
            <a:r>
              <a:rPr lang="en-US" sz="3200" kern="0" dirty="0" err="1">
                <a:solidFill>
                  <a:schemeClr val="bg2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báo</a:t>
            </a:r>
            <a:r>
              <a:rPr lang="en-US" sz="3200" kern="0" dirty="0">
                <a:solidFill>
                  <a:schemeClr val="bg2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, </a:t>
            </a:r>
            <a:r>
              <a:rPr lang="en-US" sz="3200" kern="0" dirty="0" err="1">
                <a:solidFill>
                  <a:schemeClr val="bg2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sư</a:t>
            </a:r>
            <a:r>
              <a:rPr lang="en-US" sz="3200" kern="0" dirty="0">
                <a:solidFill>
                  <a:schemeClr val="bg2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chemeClr val="bg2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tử</a:t>
            </a:r>
            <a:r>
              <a:rPr lang="en-US" sz="3200" kern="0" dirty="0">
                <a:solidFill>
                  <a:schemeClr val="bg2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,…)</a:t>
            </a:r>
          </a:p>
        </p:txBody>
      </p:sp>
      <p:pic>
        <p:nvPicPr>
          <p:cNvPr id="4" name="Picture 3" descr="A picture containing toy, doll, clipart, vector graphics&#10;&#10;Description automatically generated">
            <a:extLst>
              <a:ext uri="{FF2B5EF4-FFF2-40B4-BE49-F238E27FC236}">
                <a16:creationId xmlns:a16="http://schemas.microsoft.com/office/drawing/2014/main" id="{799496DA-691B-4978-9FCA-48662DAD71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2300">
                        <a14:foregroundMark x1="24500" y1="23494" x2="26900" y2="66506"/>
                        <a14:foregroundMark x1="19500" y1="69518" x2="22500" y2="75783"/>
                        <a14:foregroundMark x1="13100" y1="73735" x2="23900" y2="80000"/>
                        <a14:foregroundMark x1="12000" y1="75301" x2="15100" y2="75060"/>
                        <a14:foregroundMark x1="16200" y1="77952" x2="19700" y2="81084"/>
                        <a14:foregroundMark x1="18200" y1="22892" x2="25600" y2="14096"/>
                        <a14:foregroundMark x1="25600" y1="14096" x2="30400" y2="15301"/>
                        <a14:foregroundMark x1="63100" y1="75301" x2="75900" y2="79036"/>
                        <a14:foregroundMark x1="79400" y1="79759" x2="85700" y2="76867"/>
                        <a14:foregroundMark x1="83100" y1="78434" x2="88600" y2="77952"/>
                        <a14:foregroundMark x1="81800" y1="76867" x2="88400" y2="79036"/>
                        <a14:foregroundMark x1="87500" y1="79518" x2="85100" y2="78434"/>
                        <a14:foregroundMark x1="83500" y1="78193" x2="89500" y2="79277"/>
                        <a14:foregroundMark x1="23600" y1="48795" x2="17700" y2="55422"/>
                        <a14:foregroundMark x1="17700" y1="55422" x2="16800" y2="60482"/>
                        <a14:foregroundMark x1="13800" y1="72651" x2="11600" y2="73976"/>
                        <a14:foregroundMark x1="10900" y1="75301" x2="14400" y2="71325"/>
                        <a14:foregroundMark x1="84600" y1="79759" x2="89700" y2="79036"/>
                        <a14:foregroundMark x1="33100" y1="57831" x2="31100" y2="66024"/>
                        <a14:foregroundMark x1="39200" y1="56024" x2="40300" y2="57831"/>
                        <a14:foregroundMark x1="24500" y1="53133" x2="31100" y2="55663"/>
                        <a14:foregroundMark x1="26700" y1="52048" x2="31800" y2="54699"/>
                        <a14:foregroundMark x1="80500" y1="66265" x2="80700" y2="73133"/>
                        <a14:foregroundMark x1="55000" y1="54940" x2="55000" y2="59157"/>
                        <a14:foregroundMark x1="56300" y1="51807" x2="62300" y2="55663"/>
                        <a14:foregroundMark x1="54400" y1="50482" x2="61300" y2="55422"/>
                        <a14:foregroundMark x1="61300" y1="55422" x2="62000" y2="56506"/>
                        <a14:foregroundMark x1="82400" y1="76386" x2="90700" y2="77590"/>
                        <a14:foregroundMark x1="90700" y1="77590" x2="86600" y2="79277"/>
                        <a14:foregroundMark x1="91000" y1="79277" x2="92300" y2="79518"/>
                        <a14:foregroundMark x1="91900" y1="78675" x2="91900" y2="81084"/>
                        <a14:foregroundMark x1="60700" y1="53614" x2="55000" y2="496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928" y="2175079"/>
            <a:ext cx="5642074" cy="468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229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outdoor, mammal, big cat&#10;&#10;Description automatically generated">
            <a:extLst>
              <a:ext uri="{FF2B5EF4-FFF2-40B4-BE49-F238E27FC236}">
                <a16:creationId xmlns:a16="http://schemas.microsoft.com/office/drawing/2014/main" id="{E9314A46-0F57-4F5D-8D52-C07500F8AA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87" y="371621"/>
            <a:ext cx="4965895" cy="4965895"/>
          </a:xfrm>
          <a:prstGeom prst="rect">
            <a:avLst/>
          </a:prstGeom>
        </p:spPr>
      </p:pic>
      <p:pic>
        <p:nvPicPr>
          <p:cNvPr id="7" name="Picture 6" descr="A picture containing timeline&#10;&#10;Description automatically generated">
            <a:extLst>
              <a:ext uri="{FF2B5EF4-FFF2-40B4-BE49-F238E27FC236}">
                <a16:creationId xmlns:a16="http://schemas.microsoft.com/office/drawing/2014/main" id="{8C3DA051-3953-4D60-946D-5B1E1A9754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71621"/>
            <a:ext cx="4762500" cy="49658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63DCACD-2758-4B2B-BC2A-CC134B8C84F9}"/>
              </a:ext>
            </a:extLst>
          </p:cNvPr>
          <p:cNvSpPr txBox="1"/>
          <p:nvPr/>
        </p:nvSpPr>
        <p:spPr>
          <a:xfrm>
            <a:off x="1720947" y="5598942"/>
            <a:ext cx="10271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32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2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tiên</a:t>
            </a:r>
            <a:r>
              <a:rPr lang="en-US" sz="32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2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- </a:t>
            </a:r>
            <a:r>
              <a:rPr lang="en-US" sz="3200" b="1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NXB</a:t>
            </a:r>
            <a:r>
              <a:rPr lang="en-US" sz="3200" b="1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Kim </a:t>
            </a:r>
            <a:r>
              <a:rPr lang="en-US" sz="3200" b="1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endParaRPr lang="en-US" sz="3200" b="1" dirty="0">
              <a:solidFill>
                <a:srgbClr val="FF00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008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lendar&#10;&#10;Description automatically generated with low confidence">
            <a:extLst>
              <a:ext uri="{FF2B5EF4-FFF2-40B4-BE49-F238E27FC236}">
                <a16:creationId xmlns:a16="http://schemas.microsoft.com/office/drawing/2014/main" id="{D963E20C-1D7F-461A-ADFE-EEBA5CFAFA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03097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774E0F6-2AB3-47D1-BAFF-131C9EF39CB5}"/>
              </a:ext>
            </a:extLst>
          </p:cNvPr>
          <p:cNvSpPr txBox="1"/>
          <p:nvPr/>
        </p:nvSpPr>
        <p:spPr>
          <a:xfrm>
            <a:off x="7789871" y="2158258"/>
            <a:ext cx="4507232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dã</a:t>
            </a:r>
            <a:endParaRPr lang="en-US" sz="32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xuất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Nội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661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774E0F6-2AB3-47D1-BAFF-131C9EF39CB5}"/>
              </a:ext>
            </a:extLst>
          </p:cNvPr>
          <p:cNvSpPr txBox="1"/>
          <p:nvPr/>
        </p:nvSpPr>
        <p:spPr>
          <a:xfrm>
            <a:off x="6226542" y="1811655"/>
            <a:ext cx="5450451" cy="2217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Cuốn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khổng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lồ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loài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khổng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lồ</a:t>
            </a:r>
            <a:endParaRPr lang="en-US" sz="32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xuất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Thanh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Niên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DF1F643A-C7E8-44AE-896D-A5B132CF4F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1458" y="0"/>
            <a:ext cx="649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571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37920FF-E698-43B7-BF8E-C29B51BBB968}"/>
              </a:ext>
            </a:extLst>
          </p:cNvPr>
          <p:cNvSpPr txBox="1"/>
          <p:nvPr/>
        </p:nvSpPr>
        <p:spPr>
          <a:xfrm>
            <a:off x="391886" y="354243"/>
            <a:ext cx="11451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00"/>
              </a:buClr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thiệu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thông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tin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loài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3200" kern="0" dirty="0">
              <a:solidFill>
                <a:srgbClr val="002060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4272F52-08A2-4607-82E9-C59BA66037C6}"/>
              </a:ext>
            </a:extLst>
          </p:cNvPr>
          <p:cNvGrpSpPr/>
          <p:nvPr/>
        </p:nvGrpSpPr>
        <p:grpSpPr>
          <a:xfrm>
            <a:off x="1237210" y="1246498"/>
            <a:ext cx="8932282" cy="2362667"/>
            <a:chOff x="1208182" y="1769012"/>
            <a:chExt cx="8932282" cy="2362667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58AEFA64-63D4-45C6-B287-1641CD3C74D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58795" y="2467914"/>
              <a:ext cx="2124220" cy="96108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9141815-5C0B-4EAA-86A9-A1D0AC25EC99}"/>
                </a:ext>
              </a:extLst>
            </p:cNvPr>
            <p:cNvCxnSpPr>
              <a:cxnSpLocks/>
            </p:cNvCxnSpPr>
            <p:nvPr/>
          </p:nvCxnSpPr>
          <p:spPr>
            <a:xfrm>
              <a:off x="6569612" y="2467914"/>
              <a:ext cx="2419641" cy="96108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54222C2-3879-4E27-937A-96BBDF34D934}"/>
                </a:ext>
              </a:extLst>
            </p:cNvPr>
            <p:cNvCxnSpPr>
              <a:cxnSpLocks/>
              <a:stCxn id="13" idx="2"/>
              <a:endCxn id="14" idx="6"/>
            </p:cNvCxnSpPr>
            <p:nvPr/>
          </p:nvCxnSpPr>
          <p:spPr>
            <a:xfrm flipH="1">
              <a:off x="3939659" y="3716682"/>
              <a:ext cx="346932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2BC7BF8-4C5A-426A-9E7B-DC38C98D1DA8}"/>
                </a:ext>
              </a:extLst>
            </p:cNvPr>
            <p:cNvSpPr/>
            <p:nvPr/>
          </p:nvSpPr>
          <p:spPr>
            <a:xfrm>
              <a:off x="1208182" y="3301685"/>
              <a:ext cx="2731477" cy="829994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solidFill>
                    <a:schemeClr val="tx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Thức</a:t>
              </a:r>
              <a:r>
                <a:rPr lang="en-US" sz="3200" b="1" dirty="0">
                  <a:solidFill>
                    <a:schemeClr val="tx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ăn</a:t>
              </a:r>
              <a:endPara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DE51638-EB04-4ADC-A70E-34EB074CD1C7}"/>
                </a:ext>
              </a:extLst>
            </p:cNvPr>
            <p:cNvSpPr/>
            <p:nvPr/>
          </p:nvSpPr>
          <p:spPr>
            <a:xfrm>
              <a:off x="7408987" y="3301685"/>
              <a:ext cx="2731477" cy="829994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solidFill>
                    <a:schemeClr val="tx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Nơi</a:t>
              </a:r>
              <a:r>
                <a:rPr lang="en-US" sz="3200" b="1" dirty="0">
                  <a:solidFill>
                    <a:schemeClr val="tx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sống</a:t>
              </a:r>
              <a:endPara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9299509D-482B-409E-A050-B4D5547E6E85}"/>
                </a:ext>
              </a:extLst>
            </p:cNvPr>
            <p:cNvSpPr/>
            <p:nvPr/>
          </p:nvSpPr>
          <p:spPr>
            <a:xfrm>
              <a:off x="3939659" y="1769012"/>
              <a:ext cx="3798276" cy="82999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solidFill>
                    <a:schemeClr val="tx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Tên</a:t>
              </a:r>
              <a:r>
                <a:rPr lang="en-US" sz="3200" b="1" dirty="0">
                  <a:solidFill>
                    <a:schemeClr val="tx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loài</a:t>
              </a:r>
              <a:r>
                <a:rPr lang="en-US" sz="3200" b="1" dirty="0">
                  <a:solidFill>
                    <a:schemeClr val="tx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vật</a:t>
              </a:r>
              <a:endPara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774E0F6-2AB3-47D1-BAFF-131C9EF39CB5}"/>
              </a:ext>
            </a:extLst>
          </p:cNvPr>
          <p:cNvSpPr txBox="1"/>
          <p:nvPr/>
        </p:nvSpPr>
        <p:spPr>
          <a:xfrm>
            <a:off x="267750" y="3912868"/>
            <a:ext cx="11677506" cy="107721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tử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-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chủ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yếu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cỏ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thỏ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ngựa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vằn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,..) –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châu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Phi.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4E0F6-2AB3-47D1-BAFF-131C9EF39CB5}"/>
              </a:ext>
            </a:extLst>
          </p:cNvPr>
          <p:cNvSpPr txBox="1"/>
          <p:nvPr/>
        </p:nvSpPr>
        <p:spPr>
          <a:xfrm>
            <a:off x="267750" y="5342650"/>
            <a:ext cx="11808135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Chim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thiên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–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loài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ăn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tạp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ăn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trái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trùng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–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tổ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cành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415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774E0F6-2AB3-47D1-BAFF-131C9EF39CB5}"/>
              </a:ext>
            </a:extLst>
          </p:cNvPr>
          <p:cNvSpPr txBox="1"/>
          <p:nvPr/>
        </p:nvSpPr>
        <p:spPr>
          <a:xfrm>
            <a:off x="0" y="0"/>
            <a:ext cx="12192000" cy="9825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tử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săn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mồi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3636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056490713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sponse to Intervention: The Alphabet by Slidesgo">
  <a:themeElements>
    <a:clrScheme name="Simple Light">
      <a:dk1>
        <a:srgbClr val="3F2732"/>
      </a:dk1>
      <a:lt1>
        <a:srgbClr val="FAF4F2"/>
      </a:lt1>
      <a:dk2>
        <a:srgbClr val="3F2732"/>
      </a:dk2>
      <a:lt2>
        <a:srgbClr val="FAF4F2"/>
      </a:lt2>
      <a:accent1>
        <a:srgbClr val="FF835F"/>
      </a:accent1>
      <a:accent2>
        <a:srgbClr val="ACDCDC"/>
      </a:accent2>
      <a:accent3>
        <a:srgbClr val="FFB034"/>
      </a:accent3>
      <a:accent4>
        <a:srgbClr val="55C2B1"/>
      </a:accent4>
      <a:accent5>
        <a:srgbClr val="8C4C5E"/>
      </a:accent5>
      <a:accent6>
        <a:srgbClr val="FFC4C7"/>
      </a:accent6>
      <a:hlink>
        <a:srgbClr val="3F27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292</Words>
  <Application>Microsoft Office PowerPoint</Application>
  <PresentationFormat>Widescreen</PresentationFormat>
  <Paragraphs>33</Paragraphs>
  <Slides>11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Calibri</vt:lpstr>
      <vt:lpstr>Calibri Light</vt:lpstr>
      <vt:lpstr>Chewy</vt:lpstr>
      <vt:lpstr>Comfortaa</vt:lpstr>
      <vt:lpstr>Delius Unicase</vt:lpstr>
      <vt:lpstr>HP001 4 hàng</vt:lpstr>
      <vt:lpstr>Times New Roman</vt:lpstr>
      <vt:lpstr>1_Office Theme</vt:lpstr>
      <vt:lpstr>Response to Intervention: The Alphabet by Slidesgo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Do Pansy</cp:lastModifiedBy>
  <cp:revision>29</cp:revision>
  <dcterms:created xsi:type="dcterms:W3CDTF">2021-12-12T11:29:38Z</dcterms:created>
  <dcterms:modified xsi:type="dcterms:W3CDTF">2023-02-17T06:44:14Z</dcterms:modified>
</cp:coreProperties>
</file>