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63" r:id="rId3"/>
    <p:sldId id="265" r:id="rId4"/>
    <p:sldId id="266" r:id="rId5"/>
    <p:sldId id="262" r:id="rId6"/>
    <p:sldId id="267" r:id="rId7"/>
    <p:sldId id="261" r:id="rId8"/>
    <p:sldId id="268" r:id="rId9"/>
    <p:sldId id="269" r:id="rId10"/>
    <p:sldId id="270" r:id="rId11"/>
    <p:sldId id="271" r:id="rId12"/>
    <p:sldId id="272" r:id="rId13"/>
    <p:sldId id="258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6CF0-59FD-4D36-B655-A2D806BF14A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48F62-BCB6-4F6B-B58C-0D6C11621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1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9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5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4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6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3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2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7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ED97-23FA-4E11-A7BA-9338F680A4B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828800" y="2448218"/>
            <a:ext cx="5410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202885" y="2782369"/>
            <a:ext cx="54102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Câu chuyện lạc đường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8458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32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13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28" y="1782757"/>
            <a:ext cx="9462655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58095" y="2357321"/>
            <a:ext cx="761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cậy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an,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lễ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331" y="1136426"/>
            <a:ext cx="79213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3772" y="837271"/>
            <a:ext cx="78721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kĩ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đáng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55" y="2286000"/>
            <a:ext cx="670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219200" y="457200"/>
            <a:ext cx="6019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800" i="1" dirty="0" err="1" smtClean="0">
                <a:latin typeface="Arial" pitchFamily="34" charset="0"/>
                <a:cs typeface="Arial" pitchFamily="34" charset="0"/>
              </a:rPr>
              <a:t>Bàn</a:t>
            </a:r>
            <a:r>
              <a:rPr lang="en-US" alt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alt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altLang="en-US" sz="2800" i="1" dirty="0" smtClean="0">
                <a:latin typeface="Arial" pitchFamily="34" charset="0"/>
                <a:cs typeface="Arial" pitchFamily="34" charset="0"/>
              </a:rPr>
              <a:t> tin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z3184174237019_afd57b0473a8ec9c1ba1596ff83681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21497" r="10244" b="30501"/>
          <a:stretch/>
        </p:blipFill>
        <p:spPr bwMode="auto">
          <a:xfrm rot="16200000">
            <a:off x="2050472" y="-197429"/>
            <a:ext cx="5043055" cy="8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0981" y="1281543"/>
            <a:ext cx="1912619" cy="8779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34100" y="1981200"/>
            <a:ext cx="1600200" cy="877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52260" y="2980044"/>
            <a:ext cx="1653540" cy="10585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37960" y="4339723"/>
            <a:ext cx="1920240" cy="10791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00650" y="5418869"/>
            <a:ext cx="1733550" cy="9057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2089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762000" y="923625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385527" y="2824238"/>
            <a:ext cx="83729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313854" y="1720043"/>
            <a:ext cx="8506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495800"/>
            <a:ext cx="9134398" cy="23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3184172490087_7590224716ac00a18a1ef03ccf67e9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11677" r="23348" b="15554"/>
          <a:stretch/>
        </p:blipFill>
        <p:spPr bwMode="auto">
          <a:xfrm rot="16200000">
            <a:off x="1142999" y="-1143001"/>
            <a:ext cx="6858001" cy="914400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69273" y="152400"/>
            <a:ext cx="907472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luận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700" dirty="0"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 - Chia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chẳng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may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184173309017_c70078aa71d019f3d8912b073ba9bf3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30686" r="2876" b="30420"/>
          <a:stretch/>
        </p:blipFill>
        <p:spPr bwMode="auto">
          <a:xfrm>
            <a:off x="304800" y="1952893"/>
            <a:ext cx="8499763" cy="46765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" y="-36286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828800"/>
            <a:ext cx="946265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765462" y="2620404"/>
            <a:ext cx="7613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Siêu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vui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rạp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chiếu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31" y="1136426"/>
            <a:ext cx="79213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828800"/>
            <a:ext cx="946265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58095" y="2385031"/>
            <a:ext cx="7613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tách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riêng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bám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137419"/>
            <a:ext cx="3886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266</Words>
  <Application>Microsoft Office PowerPoint</Application>
  <PresentationFormat>On-screen Show (4:3)</PresentationFormat>
  <Paragraphs>31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37</cp:revision>
  <dcterms:created xsi:type="dcterms:W3CDTF">2022-02-15T08:32:18Z</dcterms:created>
  <dcterms:modified xsi:type="dcterms:W3CDTF">2024-02-23T08:25:39Z</dcterms:modified>
</cp:coreProperties>
</file>