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64" r:id="rId4"/>
    <p:sldId id="265" r:id="rId5"/>
    <p:sldId id="261" r:id="rId6"/>
    <p:sldId id="266" r:id="rId7"/>
    <p:sldId id="260" r:id="rId8"/>
    <p:sldId id="267" r:id="rId9"/>
    <p:sldId id="268" r:id="rId10"/>
    <p:sldId id="259" r:id="rId11"/>
    <p:sldId id="258" r:id="rId12"/>
    <p:sldId id="257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0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8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9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47E9-82E9-468D-9B15-56353C52BD2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D96A-2C6B-40FA-AF17-A0C38F22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04800" y="2448218"/>
            <a:ext cx="86106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609599" y="2796224"/>
            <a:ext cx="81364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Tìm kiếm sự hỗ trợ khi ở trường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01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1775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03895"/>
            <a:ext cx="504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huống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4979792" y="687192"/>
            <a:ext cx="3981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Sáng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nay,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Huy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đau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họng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mệt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mỏi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nên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thể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tập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trung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học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đã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nói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cô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giáo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533400" y="286789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chưa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làm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iờ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đã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nhờ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cô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hướng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dẫn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30505B-E896-4B9B-B282-32003D98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698413"/>
            <a:ext cx="4495799" cy="2120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E2B259-B32D-4B34-87CE-D015A6B2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299" y="2302464"/>
            <a:ext cx="4230817" cy="23311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985944">
            <a:off x="4905807" y="764648"/>
            <a:ext cx="380999" cy="376078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4805530" y="762373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 rot="2985944">
            <a:off x="489692" y="2900999"/>
            <a:ext cx="380999" cy="360537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392460" y="2852667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525" y="5534567"/>
            <a:ext cx="779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99AA48-847A-4435-B8AF-646E2474296E}"/>
              </a:ext>
            </a:extLst>
          </p:cNvPr>
          <p:cNvSpPr txBox="1"/>
          <p:nvPr/>
        </p:nvSpPr>
        <p:spPr>
          <a:xfrm>
            <a:off x="392460" y="4672451"/>
            <a:ext cx="834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831206-F56E-43B4-94D3-7F078CA0CD83}"/>
              </a:ext>
            </a:extLst>
          </p:cNvPr>
          <p:cNvSpPr txBox="1"/>
          <p:nvPr/>
        </p:nvSpPr>
        <p:spPr>
          <a:xfrm>
            <a:off x="347934" y="6001767"/>
            <a:ext cx="889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1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30505B-E896-4B9B-B282-32003D98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086600" cy="3893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360226" y="4994565"/>
            <a:ext cx="8297134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Huy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họng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mỏi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E2B259-B32D-4B34-87CE-D015A6B2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8260"/>
            <a:ext cx="7010400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360226" y="5257800"/>
            <a:ext cx="829713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Nga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930"/>
            <a:ext cx="9144000" cy="605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902459" y="2017256"/>
            <a:ext cx="7516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3113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930"/>
            <a:ext cx="9144000" cy="605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723103" y="1973226"/>
            <a:ext cx="800100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9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29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Quên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mượn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giảng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3113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2614" y="778386"/>
            <a:ext cx="85720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464115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359" y="2987933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endParaRPr lang="en-US" altLang="en-US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7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312897"/>
            <a:ext cx="838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ìm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5E19D1-218B-445B-94FB-4840B72A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6" y="990601"/>
            <a:ext cx="89916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183685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2 – 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1775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03895"/>
            <a:ext cx="504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01A3AC-EAAF-40F5-85A7-6D3F7D5F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761999"/>
            <a:ext cx="2964873" cy="3955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B9CCD2-8438-4D10-B28A-59BFC2CE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51" y="704424"/>
            <a:ext cx="2978899" cy="3791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D46281-1778-438D-931A-46EF22C87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851" y="704424"/>
            <a:ext cx="3034150" cy="3791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207819" y="4717485"/>
            <a:ext cx="8825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kiếm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hỗ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trợ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207818" y="5708085"/>
            <a:ext cx="8825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kiếm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hỗ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trợ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1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0" y="1524000"/>
            <a:ext cx="8686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1066800" y="2389905"/>
            <a:ext cx="69792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 Ở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trường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bị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bạn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bắt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nạt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bị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ngã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hay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quên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đồ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dùng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học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tập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cần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kịp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thời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Việc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này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bảo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vệ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bản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thân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không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ảnh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hưởng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đến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việc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học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6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tập</a:t>
            </a:r>
            <a:r>
              <a:rPr lang="en-US" sz="26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930"/>
            <a:ext cx="9144000" cy="605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931488" y="2018682"/>
            <a:ext cx="75267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trêu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chọc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đau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bụng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quên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02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522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53</cp:revision>
  <dcterms:created xsi:type="dcterms:W3CDTF">2022-02-12T08:12:39Z</dcterms:created>
  <dcterms:modified xsi:type="dcterms:W3CDTF">2024-02-23T08:19:34Z</dcterms:modified>
</cp:coreProperties>
</file>