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57" r:id="rId3"/>
    <p:sldId id="258" r:id="rId4"/>
    <p:sldId id="261" r:id="rId5"/>
    <p:sldId id="265" r:id="rId6"/>
    <p:sldId id="267" r:id="rId7"/>
    <p:sldId id="268" r:id="rId8"/>
    <p:sldId id="269" r:id="rId9"/>
    <p:sldId id="263" r:id="rId10"/>
    <p:sldId id="264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1A8A0-CE9F-4297-BE40-6ACE4201ED6A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213B3-DEDB-4C7C-908E-CD1304D06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78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1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56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2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6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6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5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8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3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35C0-9E17-49E4-B1BC-AD16AE73881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799268" y="2448218"/>
            <a:ext cx="4391695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4623515" y="2806175"/>
            <a:ext cx="3335628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Bảng chia 5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89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5" y="0"/>
            <a:ext cx="12192000" cy="6663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280" y="1885295"/>
            <a:ext cx="10732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trong các tiết học sau!</a:t>
            </a: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41" y="-409433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9178" y="3429000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57" y="4406630"/>
            <a:ext cx="3899802" cy="252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5 (23)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31380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64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586"/>
            <a:ext cx="11513931" cy="33814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0600" y="2171700"/>
            <a:ext cx="2828925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37802" y="2197078"/>
            <a:ext cx="2828925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05900" y="2197078"/>
            <a:ext cx="2828925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6036" y="4848225"/>
            <a:ext cx="1008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8645" y="5749972"/>
            <a:ext cx="715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3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8" y="84770"/>
            <a:ext cx="11548117" cy="6198220"/>
          </a:xfrm>
        </p:spPr>
      </p:pic>
      <p:sp>
        <p:nvSpPr>
          <p:cNvPr id="9" name="TextBox 8"/>
          <p:cNvSpPr txBox="1"/>
          <p:nvPr/>
        </p:nvSpPr>
        <p:spPr>
          <a:xfrm>
            <a:off x="3754272" y="5394788"/>
            <a:ext cx="6463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20545" y="5394788"/>
            <a:ext cx="606392" cy="6256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6879" y="5384443"/>
            <a:ext cx="5309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93" y="5394788"/>
            <a:ext cx="4154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5700" y="5255306"/>
            <a:ext cx="4107780" cy="1057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0" y="4791075"/>
            <a:ext cx="419100" cy="46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23741" y="4721334"/>
            <a:ext cx="303196" cy="46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flipH="1">
            <a:off x="10049720" y="4700024"/>
            <a:ext cx="41534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406509" y="4759810"/>
            <a:ext cx="57753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908455" y="4746161"/>
            <a:ext cx="41534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8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8" grpId="0" animBg="1"/>
      <p:bldP spid="17" grpId="0" animBg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0" y="857795"/>
            <a:ext cx="11994795" cy="5385117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614745" y="4660643"/>
            <a:ext cx="496157" cy="49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4536" y="4618732"/>
            <a:ext cx="309728" cy="49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23827" y="4518506"/>
            <a:ext cx="661182" cy="649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8342" y="5397918"/>
            <a:ext cx="6463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93564" y="5432422"/>
            <a:ext cx="606392" cy="6256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8266" y="5383165"/>
            <a:ext cx="5309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6297" y="5361441"/>
            <a:ext cx="4154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1900" y="5167735"/>
            <a:ext cx="6831930" cy="1057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flipH="1">
            <a:off x="1509327" y="4637037"/>
            <a:ext cx="6015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554196" y="4618439"/>
            <a:ext cx="3800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Phim Hoạt Hình đáng Yêu Con , Hoạt Hình, Trẻ Con, Cậu Bé miễn phí  tải tập tin PNG PSDComment và Vect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66" y="2658050"/>
            <a:ext cx="4199949" cy="419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3" y="20238"/>
            <a:ext cx="11685012" cy="1348800"/>
          </a:xfrm>
        </p:spPr>
      </p:pic>
      <p:pic>
        <p:nvPicPr>
          <p:cNvPr id="1026" name="Picture 2" descr="Cách làm bánh chuối yến mạch sữa chua - món ăn giảm câ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0" y="2228366"/>
            <a:ext cx="3572010" cy="23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ách làm bánh chuối yến mạch sữa chua - món ăn giảm câ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0" y="4481940"/>
            <a:ext cx="3572010" cy="23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ách làm bánh chuối yến mạch sữa chua - món ăn giảm câ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40" y="2201366"/>
            <a:ext cx="3572010" cy="23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ách làm bánh chuối yến mạch sữa chua - món ăn giảm câ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40" y="4481940"/>
            <a:ext cx="3572010" cy="23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95534" y="2201367"/>
            <a:ext cx="12287534" cy="4922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0941" y="1337704"/>
            <a:ext cx="10754583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….., chia ….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……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6037785" y="246060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983668" y="2107689"/>
            <a:ext cx="11271672" cy="293156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3, 4, 5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BTT 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23.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bị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chia -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chia -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Thương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24).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836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122504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140</Words>
  <Application>Microsoft Office PowerPoint</Application>
  <PresentationFormat>Custom</PresentationFormat>
  <Paragraphs>33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16</cp:revision>
  <dcterms:created xsi:type="dcterms:W3CDTF">2022-01-29T15:34:27Z</dcterms:created>
  <dcterms:modified xsi:type="dcterms:W3CDTF">2024-02-23T08:00:33Z</dcterms:modified>
</cp:coreProperties>
</file>