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282" r:id="rId2"/>
    <p:sldId id="263" r:id="rId3"/>
    <p:sldId id="265" r:id="rId4"/>
    <p:sldId id="266" r:id="rId5"/>
    <p:sldId id="268" r:id="rId6"/>
    <p:sldId id="262" r:id="rId7"/>
    <p:sldId id="261" r:id="rId8"/>
    <p:sldId id="260" r:id="rId9"/>
    <p:sldId id="259" r:id="rId10"/>
    <p:sldId id="258" r:id="rId11"/>
    <p:sldId id="257" r:id="rId12"/>
    <p:sldId id="269" r:id="rId13"/>
    <p:sldId id="274" r:id="rId14"/>
    <p:sldId id="270" r:id="rId15"/>
    <p:sldId id="276" r:id="rId16"/>
    <p:sldId id="272" r:id="rId17"/>
    <p:sldId id="271" r:id="rId18"/>
    <p:sldId id="278" r:id="rId19"/>
    <p:sldId id="279" r:id="rId2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F9BD554-ABC4-4002-975F-EB67D569EAA7}" type="datetimeFigureOut">
              <a:rPr lang="en-US" smtClean="0"/>
              <a:t>2/23/2024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D802FB6-E89C-4205-AE46-58118B6FEF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26919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1CB8912-F0BA-4AD8-8415-DA1F26BCB09F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267711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1CB8912-F0BA-4AD8-8415-DA1F26BCB09F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267711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1CB8912-F0BA-4AD8-8415-DA1F26BCB09F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26771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10D714-4AFB-4746-964B-ED94E05AAE8F}" type="datetimeFigureOut">
              <a:rPr lang="en-US" smtClean="0"/>
              <a:t>2/23/2024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BCE336-A8CC-428A-824B-FA039E0CE5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75258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10D714-4AFB-4746-964B-ED94E05AAE8F}" type="datetimeFigureOut">
              <a:rPr lang="en-US" smtClean="0"/>
              <a:t>2/23/2024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BCE336-A8CC-428A-824B-FA039E0CE5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99425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10D714-4AFB-4746-964B-ED94E05AAE8F}" type="datetimeFigureOut">
              <a:rPr lang="en-US" smtClean="0"/>
              <a:t>2/23/2024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BCE336-A8CC-428A-824B-FA039E0CE5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430997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="" xmlns:a16="http://schemas.microsoft.com/office/drawing/2014/main" id="{70D28F20-4900-0903-11A9-70353157D071}"/>
              </a:ext>
            </a:extLst>
          </p:cNvPr>
          <p:cNvGrpSpPr/>
          <p:nvPr userDrawn="1"/>
        </p:nvGrpSpPr>
        <p:grpSpPr>
          <a:xfrm>
            <a:off x="0" y="5949574"/>
            <a:ext cx="9144000" cy="908426"/>
            <a:chOff x="-251460" y="5305036"/>
            <a:chExt cx="12694920" cy="4572004"/>
          </a:xfrm>
        </p:grpSpPr>
        <p:sp>
          <p:nvSpPr>
            <p:cNvPr id="13" name="Rectangle 12">
              <a:extLst>
                <a:ext uri="{FF2B5EF4-FFF2-40B4-BE49-F238E27FC236}">
                  <a16:creationId xmlns="" xmlns:a16="http://schemas.microsoft.com/office/drawing/2014/main" id="{D8F07F4C-47CF-4565-BB18-97000E818F97}"/>
                </a:ext>
              </a:extLst>
            </p:cNvPr>
            <p:cNvSpPr/>
            <p:nvPr userDrawn="1"/>
          </p:nvSpPr>
          <p:spPr>
            <a:xfrm>
              <a:off x="-251460" y="5305036"/>
              <a:ext cx="12694920" cy="3048001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900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="" xmlns:a16="http://schemas.microsoft.com/office/drawing/2014/main" id="{530465B1-8DA9-44A4-B274-2B78C71B6159}"/>
                </a:ext>
              </a:extLst>
            </p:cNvPr>
            <p:cNvSpPr/>
            <p:nvPr userDrawn="1"/>
          </p:nvSpPr>
          <p:spPr>
            <a:xfrm>
              <a:off x="-251460" y="6067035"/>
              <a:ext cx="12694920" cy="3048001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900"/>
            </a:p>
          </p:txBody>
        </p:sp>
        <p:sp>
          <p:nvSpPr>
            <p:cNvPr id="15" name="Rectangle 14">
              <a:extLst>
                <a:ext uri="{FF2B5EF4-FFF2-40B4-BE49-F238E27FC236}">
                  <a16:creationId xmlns="" xmlns:a16="http://schemas.microsoft.com/office/drawing/2014/main" id="{DD1A1DE6-B996-4C2F-8008-452B46218B2C}"/>
                </a:ext>
              </a:extLst>
            </p:cNvPr>
            <p:cNvSpPr/>
            <p:nvPr userDrawn="1"/>
          </p:nvSpPr>
          <p:spPr>
            <a:xfrm>
              <a:off x="-251460" y="6829039"/>
              <a:ext cx="12694920" cy="3048001"/>
            </a:xfrm>
            <a:prstGeom prst="rect">
              <a:avLst/>
            </a:prstGeom>
            <a:solidFill>
              <a:srgbClr val="F36A1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900"/>
            </a:p>
          </p:txBody>
        </p:sp>
      </p:grpSp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6142903B-1DFB-3542-4486-AACBE793604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t="64690" r="65687"/>
          <a:stretch/>
        </p:blipFill>
        <p:spPr>
          <a:xfrm>
            <a:off x="6652260" y="1"/>
            <a:ext cx="2491740" cy="8727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60013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10D714-4AFB-4746-964B-ED94E05AAE8F}" type="datetimeFigureOut">
              <a:rPr lang="en-US" smtClean="0"/>
              <a:t>2/23/2024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BCE336-A8CC-428A-824B-FA039E0CE5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14344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10D714-4AFB-4746-964B-ED94E05AAE8F}" type="datetimeFigureOut">
              <a:rPr lang="en-US" smtClean="0"/>
              <a:t>2/23/2024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BCE336-A8CC-428A-824B-FA039E0CE5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57806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10D714-4AFB-4746-964B-ED94E05AAE8F}" type="datetimeFigureOut">
              <a:rPr lang="en-US" smtClean="0"/>
              <a:t>2/23/2024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BCE336-A8CC-428A-824B-FA039E0CE5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37772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10D714-4AFB-4746-964B-ED94E05AAE8F}" type="datetimeFigureOut">
              <a:rPr lang="en-US" smtClean="0"/>
              <a:t>2/23/2024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BCE336-A8CC-428A-824B-FA039E0CE5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8580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10D714-4AFB-4746-964B-ED94E05AAE8F}" type="datetimeFigureOut">
              <a:rPr lang="en-US" smtClean="0"/>
              <a:t>2/23/2024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BCE336-A8CC-428A-824B-FA039E0CE5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43209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10D714-4AFB-4746-964B-ED94E05AAE8F}" type="datetimeFigureOut">
              <a:rPr lang="en-US" smtClean="0"/>
              <a:t>2/23/2024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BCE336-A8CC-428A-824B-FA039E0CE5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90306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10D714-4AFB-4746-964B-ED94E05AAE8F}" type="datetimeFigureOut">
              <a:rPr lang="en-US" smtClean="0"/>
              <a:t>2/23/2024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BCE336-A8CC-428A-824B-FA039E0CE5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56275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10D714-4AFB-4746-964B-ED94E05AAE8F}" type="datetimeFigureOut">
              <a:rPr lang="en-US" smtClean="0"/>
              <a:t>2/23/2024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BCE336-A8CC-428A-824B-FA039E0CE5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55719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10D714-4AFB-4746-964B-ED94E05AAE8F}" type="datetimeFigureOut">
              <a:rPr lang="en-US" smtClean="0"/>
              <a:t>2/23/2024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BCE336-A8CC-428A-824B-FA039E0CE5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44636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1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microsoft.com/office/2007/relationships/hdphoto" Target="../media/hdphoto2.wdp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Nhóm 21">
            <a:extLst>
              <a:ext uri="{FF2B5EF4-FFF2-40B4-BE49-F238E27FC236}">
                <a16:creationId xmlns:a16="http://schemas.microsoft.com/office/drawing/2014/main" xmlns="" id="{8323581E-9856-ACB1-55AC-0DD27AA1F194}"/>
              </a:ext>
            </a:extLst>
          </p:cNvPr>
          <p:cNvGrpSpPr/>
          <p:nvPr/>
        </p:nvGrpSpPr>
        <p:grpSpPr>
          <a:xfrm>
            <a:off x="1447800" y="2448218"/>
            <a:ext cx="6248400" cy="1305312"/>
            <a:chOff x="5395119" y="3904156"/>
            <a:chExt cx="7750289" cy="1508760"/>
          </a:xfrm>
        </p:grpSpPr>
        <p:sp>
          <p:nvSpPr>
            <p:cNvPr id="10" name="Rectangle: Rounded Corners 8">
              <a:extLst>
                <a:ext uri="{FF2B5EF4-FFF2-40B4-BE49-F238E27FC236}">
                  <a16:creationId xmlns:a16="http://schemas.microsoft.com/office/drawing/2014/main" xmlns="" id="{E114C02D-075B-BBFE-578A-20762FBA8D2F}"/>
                </a:ext>
              </a:extLst>
            </p:cNvPr>
            <p:cNvSpPr/>
            <p:nvPr userDrawn="1"/>
          </p:nvSpPr>
          <p:spPr>
            <a:xfrm>
              <a:off x="5395119" y="3904156"/>
              <a:ext cx="7597889" cy="1356360"/>
            </a:xfrm>
            <a:prstGeom prst="roundRect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: Rounded Corners 8">
              <a:extLst>
                <a:ext uri="{FF2B5EF4-FFF2-40B4-BE49-F238E27FC236}">
                  <a16:creationId xmlns:a16="http://schemas.microsoft.com/office/drawing/2014/main" xmlns="" id="{54786FF4-3440-7392-6BE0-ADF2FFED118C}"/>
                </a:ext>
              </a:extLst>
            </p:cNvPr>
            <p:cNvSpPr/>
            <p:nvPr userDrawn="1"/>
          </p:nvSpPr>
          <p:spPr>
            <a:xfrm>
              <a:off x="5547519" y="4056556"/>
              <a:ext cx="7597889" cy="1356360"/>
            </a:xfrm>
            <a:prstGeom prst="round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" name="Nhóm 10">
            <a:extLst>
              <a:ext uri="{FF2B5EF4-FFF2-40B4-BE49-F238E27FC236}">
                <a16:creationId xmlns:a16="http://schemas.microsoft.com/office/drawing/2014/main" xmlns="" id="{0C945CCD-B735-91CA-F486-32899F0965E0}"/>
              </a:ext>
            </a:extLst>
          </p:cNvPr>
          <p:cNvGrpSpPr/>
          <p:nvPr/>
        </p:nvGrpSpPr>
        <p:grpSpPr>
          <a:xfrm>
            <a:off x="0" y="-53065"/>
            <a:ext cx="9144000" cy="1966549"/>
            <a:chOff x="-198120" y="-1143000"/>
            <a:chExt cx="12694920" cy="3657600"/>
          </a:xfrm>
        </p:grpSpPr>
        <p:sp>
          <p:nvSpPr>
            <p:cNvPr id="4" name="Rectangle 12">
              <a:extLst>
                <a:ext uri="{FF2B5EF4-FFF2-40B4-BE49-F238E27FC236}">
                  <a16:creationId xmlns:a16="http://schemas.microsoft.com/office/drawing/2014/main" xmlns="" id="{55BFA75F-037E-B890-AB63-D3AE7DC9C41C}"/>
                </a:ext>
              </a:extLst>
            </p:cNvPr>
            <p:cNvSpPr/>
            <p:nvPr userDrawn="1"/>
          </p:nvSpPr>
          <p:spPr>
            <a:xfrm>
              <a:off x="-198120" y="-533400"/>
              <a:ext cx="12694920" cy="304800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Rectangle 13">
              <a:extLst>
                <a:ext uri="{FF2B5EF4-FFF2-40B4-BE49-F238E27FC236}">
                  <a16:creationId xmlns:a16="http://schemas.microsoft.com/office/drawing/2014/main" xmlns="" id="{FEE8E0A4-257F-65DD-D495-C3233E4C3A3A}"/>
                </a:ext>
              </a:extLst>
            </p:cNvPr>
            <p:cNvSpPr/>
            <p:nvPr userDrawn="1"/>
          </p:nvSpPr>
          <p:spPr>
            <a:xfrm>
              <a:off x="-198120" y="-838200"/>
              <a:ext cx="12694920" cy="3048000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ectangle 14">
              <a:extLst>
                <a:ext uri="{FF2B5EF4-FFF2-40B4-BE49-F238E27FC236}">
                  <a16:creationId xmlns:a16="http://schemas.microsoft.com/office/drawing/2014/main" xmlns="" id="{78FAD5B2-AAAB-27C5-A33D-8C23E97CF886}"/>
                </a:ext>
              </a:extLst>
            </p:cNvPr>
            <p:cNvSpPr/>
            <p:nvPr userDrawn="1"/>
          </p:nvSpPr>
          <p:spPr>
            <a:xfrm>
              <a:off x="-198120" y="-1143000"/>
              <a:ext cx="12694920" cy="3048000"/>
            </a:xfrm>
            <a:prstGeom prst="rect">
              <a:avLst/>
            </a:prstGeom>
            <a:solidFill>
              <a:srgbClr val="F36A1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7" name="Picture 6" descr="A group of children's toys&#10;&#10;Description automatically generated with low confidence">
            <a:extLst>
              <a:ext uri="{FF2B5EF4-FFF2-40B4-BE49-F238E27FC236}">
                <a16:creationId xmlns:a16="http://schemas.microsoft.com/office/drawing/2014/main" xmlns="" id="{C9156996-CE34-5902-A0D8-F399CA9A43D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9806" y="4953010"/>
            <a:ext cx="7079809" cy="2066177"/>
          </a:xfrm>
          <a:prstGeom prst="rect">
            <a:avLst/>
          </a:prstGeom>
        </p:spPr>
      </p:pic>
      <p:pic>
        <p:nvPicPr>
          <p:cNvPr id="8" name="Picture 2">
            <a:extLst>
              <a:ext uri="{FF2B5EF4-FFF2-40B4-BE49-F238E27FC236}">
                <a16:creationId xmlns:a16="http://schemas.microsoft.com/office/drawing/2014/main" xmlns="" id="{A5AD831D-3C9A-53B3-02C4-1434D0EEF6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889" b="98000" l="1404" r="96348">
                        <a14:foregroundMark x1="7022" y1="45333" x2="11236" y2="41778"/>
                        <a14:foregroundMark x1="2809" y1="46444" x2="2809" y2="46444"/>
                        <a14:foregroundMark x1="22753" y1="50444" x2="25281" y2="52444"/>
                        <a14:foregroundMark x1="60955" y1="22889" x2="64045" y2="20000"/>
                        <a14:foregroundMark x1="50562" y1="15111" x2="54494" y2="9111"/>
                        <a14:foregroundMark x1="64607" y1="5111" x2="68258" y2="4667"/>
                        <a14:foregroundMark x1="62360" y1="34000" x2="68820" y2="41111"/>
                        <a14:foregroundMark x1="67416" y1="34444" x2="85955" y2="27556"/>
                        <a14:foregroundMark x1="58427" y1="38444" x2="62921" y2="35556"/>
                        <a14:foregroundMark x1="71629" y1="36444" x2="72753" y2="41778"/>
                        <a14:foregroundMark x1="78652" y1="52889" x2="80618" y2="56667"/>
                        <a14:foregroundMark x1="84831" y1="51111" x2="94101" y2="53778"/>
                        <a14:foregroundMark x1="91854" y1="51778" x2="94944" y2="51333"/>
                        <a14:foregroundMark x1="62360" y1="73778" x2="85674" y2="93333"/>
                        <a14:foregroundMark x1="25562" y1="62889" x2="28933" y2="71111"/>
                        <a14:foregroundMark x1="3652" y1="86222" x2="14045" y2="80889"/>
                        <a14:foregroundMark x1="95787" y1="69111" x2="97191" y2="80222"/>
                        <a14:foregroundMark x1="97191" y1="80222" x2="93258" y2="90889"/>
                        <a14:foregroundMark x1="93258" y1="90889" x2="90730" y2="76889"/>
                        <a14:foregroundMark x1="90730" y1="76889" x2="91854" y2="70444"/>
                        <a14:foregroundMark x1="19663" y1="91556" x2="22753" y2="87333"/>
                        <a14:foregroundMark x1="21910" y1="93111" x2="42135" y2="98000"/>
                        <a14:foregroundMark x1="42135" y1="98000" x2="57584" y2="93778"/>
                        <a14:foregroundMark x1="66292" y1="48889" x2="66573" y2="30667"/>
                        <a14:foregroundMark x1="66573" y1="30667" x2="71348" y2="18889"/>
                        <a14:foregroundMark x1="71348" y1="18889" x2="63764" y2="12222"/>
                        <a14:foregroundMark x1="54494" y1="26444" x2="48034" y2="11111"/>
                        <a14:foregroundMark x1="48034" y1="11111" x2="70225" y2="3333"/>
                        <a14:foregroundMark x1="70225" y1="3333" x2="72472" y2="17778"/>
                        <a14:foregroundMark x1="72472" y1="17778" x2="66292" y2="22667"/>
                        <a14:foregroundMark x1="1685" y1="61778" x2="24438" y2="64000"/>
                        <a14:foregroundMark x1="21067" y1="63556" x2="25281" y2="75556"/>
                        <a14:foregroundMark x1="25281" y1="75556" x2="25281" y2="75556"/>
                        <a14:foregroundMark x1="27809" y1="62000" x2="34551" y2="66667"/>
                        <a14:foregroundMark x1="5337" y1="85556" x2="10393" y2="88667"/>
                        <a14:foregroundMark x1="20506" y1="90889" x2="25281" y2="91778"/>
                        <a14:foregroundMark x1="10955" y1="88667" x2="9831" y2="88444"/>
                        <a14:foregroundMark x1="2247" y1="88000" x2="8427" y2="88667"/>
                        <a14:foregroundMark x1="3090" y1="87333" x2="3371" y2="85333"/>
                        <a14:foregroundMark x1="10112" y1="89333" x2="12360" y2="88667"/>
                        <a14:foregroundMark x1="2247" y1="86667" x2="4494" y2="85556"/>
                        <a14:foregroundMark x1="2247" y1="86222" x2="6180" y2="84889"/>
                        <a14:foregroundMark x1="79775" y1="59333" x2="92978" y2="54667"/>
                        <a14:foregroundMark x1="92978" y1="54667" x2="89607" y2="51778"/>
                        <a14:foregroundMark x1="93258" y1="54000" x2="94944" y2="50889"/>
                        <a14:foregroundMark x1="94944" y1="54667" x2="96348" y2="51778"/>
                        <a14:foregroundMark x1="95787" y1="51111" x2="95506" y2="50889"/>
                        <a14:foregroundMark x1="72191" y1="19333" x2="71910" y2="24222"/>
                        <a14:foregroundMark x1="88483" y1="28000" x2="85674" y2="24667"/>
                        <a14:foregroundMark x1="88764" y1="26000" x2="88764" y2="26000"/>
                        <a14:foregroundMark x1="88764" y1="24667" x2="88764" y2="24667"/>
                        <a14:foregroundMark x1="11517" y1="52000" x2="14607" y2="56000"/>
                        <a14:foregroundMark x1="82303" y1="24222" x2="82303" y2="2422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023" y="4165380"/>
            <a:ext cx="1978563" cy="26926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Hộp Văn bản 2">
            <a:extLst>
              <a:ext uri="{FF2B5EF4-FFF2-40B4-BE49-F238E27FC236}">
                <a16:creationId xmlns:a16="http://schemas.microsoft.com/office/drawing/2014/main" xmlns="" id="{5A8348B3-CB2D-E2EF-972D-EB623E0AF026}"/>
              </a:ext>
            </a:extLst>
          </p:cNvPr>
          <p:cNvSpPr txBox="1"/>
          <p:nvPr/>
        </p:nvSpPr>
        <p:spPr>
          <a:xfrm>
            <a:off x="1745670" y="2768514"/>
            <a:ext cx="5867400" cy="663876"/>
          </a:xfrm>
          <a:prstGeom prst="rect">
            <a:avLst/>
          </a:prstGeom>
          <a:noFill/>
        </p:spPr>
        <p:txBody>
          <a:bodyPr wrap="square" lIns="108816" tIns="54408" rIns="108816" bIns="54408" rtlCol="0">
            <a:spAutoFit/>
          </a:bodyPr>
          <a:lstStyle/>
          <a:p>
            <a:r>
              <a:rPr lang="en-US" sz="3600" b="1" noProof="1" smtClean="0">
                <a:latin typeface="Times New Roman" pitchFamily="18" charset="0"/>
                <a:ea typeface="Helvetica-Narrow" pitchFamily="34" charset="0"/>
                <a:cs typeface="Times New Roman" pitchFamily="18" charset="0"/>
              </a:rPr>
              <a:t>Những vật dụng bảo vệ em</a:t>
            </a:r>
            <a:endParaRPr lang="en-US" sz="3600" b="1" noProof="1">
              <a:latin typeface="Times New Roman" pitchFamily="18" charset="0"/>
              <a:ea typeface="Helvetica-Narrow" pitchFamily="34" charset="0"/>
              <a:cs typeface="Times New Roman" pitchFamily="18" charset="0"/>
            </a:endParaRPr>
          </a:p>
        </p:txBody>
      </p:sp>
      <p:sp>
        <p:nvSpPr>
          <p:cNvPr id="15" name="TextBox 7">
            <a:extLst>
              <a:ext uri="{FF2B5EF4-FFF2-40B4-BE49-F238E27FC236}">
                <a16:creationId xmlns="" xmlns:a16="http://schemas.microsoft.com/office/drawing/2014/main" id="{6DC882CD-F5C9-CB7F-C1D8-8794B4476DB3}"/>
              </a:ext>
            </a:extLst>
          </p:cNvPr>
          <p:cNvSpPr txBox="1"/>
          <p:nvPr/>
        </p:nvSpPr>
        <p:spPr>
          <a:xfrm>
            <a:off x="119952" y="-18954"/>
            <a:ext cx="9024048" cy="1446142"/>
          </a:xfrm>
          <a:prstGeom prst="rect">
            <a:avLst/>
          </a:prstGeom>
          <a:noFill/>
        </p:spPr>
        <p:txBody>
          <a:bodyPr wrap="square" lIns="108816" tIns="54408" rIns="108816" bIns="54408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1088161">
              <a:spcBef>
                <a:spcPts val="714"/>
              </a:spcBef>
              <a:defRPr/>
            </a:pPr>
            <a:r>
              <a:rPr lang="vi-VN" altLang="en-US" sz="4500" b="1" i="1" dirty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TRƯỜNG TIỂU HỌC ÁI MỘ A</a:t>
            </a:r>
          </a:p>
          <a:p>
            <a:pPr algn="ctr" defTabSz="1088161">
              <a:spcBef>
                <a:spcPts val="714"/>
              </a:spcBef>
              <a:defRPr/>
            </a:pPr>
            <a:r>
              <a:rPr lang="vi-VN" altLang="en-US" sz="3600" b="1" i="1" dirty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Bài giảng điện tử </a:t>
            </a:r>
            <a:r>
              <a:rPr lang="en-US" altLang="en-US" sz="36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altLang="en-US" sz="36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altLang="en-US" sz="36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trải</a:t>
            </a:r>
            <a:r>
              <a:rPr lang="en-US" altLang="en-US" sz="36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nghiệm</a:t>
            </a:r>
            <a:r>
              <a:rPr lang="en-US" altLang="en-US" sz="36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altLang="en-US" sz="36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 </a:t>
            </a:r>
            <a:endParaRPr lang="en-US" altLang="en-US" sz="3600" b="1" i="1" dirty="0">
              <a:solidFill>
                <a:srgbClr val="002060"/>
              </a:solidFill>
              <a:latin typeface="+mj-lt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4298777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Minhthangpc.VN\Desktop\image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3055" y="914400"/>
            <a:ext cx="6553200" cy="396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11"/>
          <p:cNvSpPr>
            <a:spLocks noChangeArrowheads="1"/>
          </p:cNvSpPr>
          <p:nvPr/>
        </p:nvSpPr>
        <p:spPr bwMode="auto">
          <a:xfrm>
            <a:off x="1752600" y="5323076"/>
            <a:ext cx="5412938" cy="52322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xtLst/>
        </p:spPr>
        <p:txBody>
          <a:bodyPr wrap="square">
            <a:spAutoFit/>
          </a:bodyPr>
          <a:lstStyle/>
          <a:p>
            <a:pPr algn="ctr"/>
            <a:r>
              <a:rPr lang="en-US" alt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800" dirty="0" err="1" smtClean="0">
                <a:latin typeface="Arial" pitchFamily="34" charset="0"/>
                <a:cs typeface="Arial" pitchFamily="34" charset="0"/>
              </a:rPr>
              <a:t>Đội</a:t>
            </a:r>
            <a:r>
              <a:rPr lang="en-US" alt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800" dirty="0" err="1" smtClean="0">
                <a:latin typeface="Arial" pitchFamily="34" charset="0"/>
                <a:cs typeface="Arial" pitchFamily="34" charset="0"/>
              </a:rPr>
              <a:t>đầu</a:t>
            </a:r>
            <a:r>
              <a:rPr lang="en-US" alt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800" dirty="0" err="1" smtClean="0">
                <a:latin typeface="Arial" pitchFamily="34" charset="0"/>
                <a:cs typeface="Arial" pitchFamily="34" charset="0"/>
              </a:rPr>
              <a:t>che</a:t>
            </a:r>
            <a:r>
              <a:rPr lang="en-US" alt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800" dirty="0" err="1" smtClean="0">
                <a:latin typeface="Arial" pitchFamily="34" charset="0"/>
                <a:cs typeface="Arial" pitchFamily="34" charset="0"/>
              </a:rPr>
              <a:t>nắng</a:t>
            </a:r>
            <a:r>
              <a:rPr lang="en-US" altLang="en-US" sz="28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n-US" altLang="en-US" sz="2800" dirty="0" err="1" smtClean="0">
                <a:latin typeface="Arial" pitchFamily="34" charset="0"/>
                <a:cs typeface="Arial" pitchFamily="34" charset="0"/>
              </a:rPr>
              <a:t>che</a:t>
            </a:r>
            <a:r>
              <a:rPr lang="en-US" alt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800" dirty="0" err="1" smtClean="0">
                <a:latin typeface="Arial" pitchFamily="34" charset="0"/>
                <a:cs typeface="Arial" pitchFamily="34" charset="0"/>
              </a:rPr>
              <a:t>mưa</a:t>
            </a:r>
            <a:r>
              <a:rPr lang="en-US" altLang="en-US" sz="2800" dirty="0" smtClean="0">
                <a:latin typeface="Arial" pitchFamily="34" charset="0"/>
                <a:cs typeface="Arial" pitchFamily="34" charset="0"/>
              </a:rPr>
              <a:t>.</a:t>
            </a:r>
            <a:endParaRPr lang="en-US" sz="28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0EF0B013-E220-4939-88D5-1BE69F4096F9}"/>
              </a:ext>
            </a:extLst>
          </p:cNvPr>
          <p:cNvSpPr txBox="1"/>
          <p:nvPr/>
        </p:nvSpPr>
        <p:spPr>
          <a:xfrm>
            <a:off x="2590800" y="206514"/>
            <a:ext cx="3429000" cy="70788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Mũ</a:t>
            </a:r>
            <a:r>
              <a:rPr lang="en-US" sz="40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rộng</a:t>
            </a:r>
            <a:r>
              <a:rPr lang="en-US" sz="40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vành</a:t>
            </a:r>
            <a:endParaRPr lang="en-US" sz="4000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270168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Minhthangpc.VN\Desktop\73c009946751a0160068728476d41de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4900" y="809171"/>
            <a:ext cx="6934200" cy="495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11"/>
          <p:cNvSpPr>
            <a:spLocks noChangeArrowheads="1"/>
          </p:cNvSpPr>
          <p:nvPr/>
        </p:nvSpPr>
        <p:spPr bwMode="auto">
          <a:xfrm>
            <a:off x="1676400" y="5791201"/>
            <a:ext cx="5489138" cy="52322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xtLst/>
        </p:spPr>
        <p:txBody>
          <a:bodyPr wrap="square">
            <a:spAutoFit/>
          </a:bodyPr>
          <a:lstStyle/>
          <a:p>
            <a:pPr algn="ctr"/>
            <a:r>
              <a:rPr lang="en-US" altLang="en-US" sz="2800" dirty="0" err="1" smtClean="0">
                <a:latin typeface="Arial" pitchFamily="34" charset="0"/>
                <a:cs typeface="Arial" pitchFamily="34" charset="0"/>
              </a:rPr>
              <a:t>Mặc</a:t>
            </a:r>
            <a:r>
              <a:rPr lang="en-US" alt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800" dirty="0" err="1" smtClean="0">
                <a:latin typeface="Arial" pitchFamily="34" charset="0"/>
                <a:cs typeface="Arial" pitchFamily="34" charset="0"/>
              </a:rPr>
              <a:t>khi</a:t>
            </a:r>
            <a:r>
              <a:rPr lang="en-US" alt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800" dirty="0" err="1" smtClean="0">
                <a:latin typeface="Arial" pitchFamily="34" charset="0"/>
                <a:cs typeface="Arial" pitchFamily="34" charset="0"/>
              </a:rPr>
              <a:t>đi</a:t>
            </a:r>
            <a:r>
              <a:rPr lang="en-US" alt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800" dirty="0" err="1" smtClean="0">
                <a:latin typeface="Arial" pitchFamily="34" charset="0"/>
                <a:cs typeface="Arial" pitchFamily="34" charset="0"/>
              </a:rPr>
              <a:t>ra</a:t>
            </a:r>
            <a:r>
              <a:rPr lang="en-US" alt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800" dirty="0" err="1" smtClean="0">
                <a:latin typeface="Arial" pitchFamily="34" charset="0"/>
                <a:cs typeface="Arial" pitchFamily="34" charset="0"/>
              </a:rPr>
              <a:t>ngoài</a:t>
            </a:r>
            <a:r>
              <a:rPr lang="en-US" alt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800" dirty="0" err="1" smtClean="0">
                <a:latin typeface="Arial" pitchFamily="34" charset="0"/>
                <a:cs typeface="Arial" pitchFamily="34" charset="0"/>
              </a:rPr>
              <a:t>trời</a:t>
            </a:r>
            <a:r>
              <a:rPr lang="en-US" alt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800" dirty="0" err="1" smtClean="0">
                <a:latin typeface="Arial" pitchFamily="34" charset="0"/>
                <a:cs typeface="Arial" pitchFamily="34" charset="0"/>
              </a:rPr>
              <a:t>mưa</a:t>
            </a:r>
            <a:r>
              <a:rPr lang="en-US" altLang="en-US" sz="2800" dirty="0" smtClean="0">
                <a:latin typeface="Arial" pitchFamily="34" charset="0"/>
                <a:cs typeface="Arial" pitchFamily="34" charset="0"/>
              </a:rPr>
              <a:t>.</a:t>
            </a:r>
            <a:endParaRPr lang="en-US" sz="28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0EF0B013-E220-4939-88D5-1BE69F4096F9}"/>
              </a:ext>
            </a:extLst>
          </p:cNvPr>
          <p:cNvSpPr txBox="1"/>
          <p:nvPr/>
        </p:nvSpPr>
        <p:spPr>
          <a:xfrm>
            <a:off x="2590800" y="206514"/>
            <a:ext cx="3429000" cy="70788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Áo</a:t>
            </a:r>
            <a:r>
              <a:rPr lang="en-US" sz="40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mưa</a:t>
            </a:r>
            <a:endParaRPr lang="en-US" sz="4000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170220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Minhthangpc.VN\Desktop\z3179615372383_9d218dc3b96f5b0deee8d20566dae46e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364" t="53633"/>
          <a:stretch/>
        </p:blipFill>
        <p:spPr bwMode="auto">
          <a:xfrm>
            <a:off x="1143000" y="1066800"/>
            <a:ext cx="6858000" cy="39849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11"/>
          <p:cNvSpPr>
            <a:spLocks noChangeArrowheads="1"/>
          </p:cNvSpPr>
          <p:nvPr/>
        </p:nvSpPr>
        <p:spPr bwMode="auto">
          <a:xfrm>
            <a:off x="552450" y="5486400"/>
            <a:ext cx="8039100" cy="83099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xtLst/>
        </p:spPr>
        <p:txBody>
          <a:bodyPr wrap="square">
            <a:spAutoFit/>
          </a:bodyPr>
          <a:lstStyle/>
          <a:p>
            <a:pPr algn="ctr"/>
            <a:r>
              <a:rPr lang="en-US" altLang="en-US" sz="2400" dirty="0" err="1" smtClean="0">
                <a:latin typeface="Arial" pitchFamily="34" charset="0"/>
                <a:cs typeface="Arial" pitchFamily="34" charset="0"/>
              </a:rPr>
              <a:t>Dùng</a:t>
            </a:r>
            <a:r>
              <a:rPr lang="en-US" alt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400" dirty="0" err="1" smtClean="0">
                <a:latin typeface="Arial" pitchFamily="34" charset="0"/>
                <a:cs typeface="Arial" pitchFamily="34" charset="0"/>
              </a:rPr>
              <a:t>bảo</a:t>
            </a:r>
            <a:r>
              <a:rPr lang="en-US" alt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400" dirty="0" err="1" smtClean="0">
                <a:latin typeface="Arial" pitchFamily="34" charset="0"/>
                <a:cs typeface="Arial" pitchFamily="34" charset="0"/>
              </a:rPr>
              <a:t>vệ</a:t>
            </a:r>
            <a:r>
              <a:rPr lang="en-US" alt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400" dirty="0" err="1" smtClean="0">
                <a:latin typeface="Arial" pitchFamily="34" charset="0"/>
                <a:cs typeface="Arial" pitchFamily="34" charset="0"/>
              </a:rPr>
              <a:t>đầu</a:t>
            </a:r>
            <a:r>
              <a:rPr lang="en-US" alt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400" dirty="0" err="1" smtClean="0">
                <a:latin typeface="Arial" pitchFamily="34" charset="0"/>
                <a:cs typeface="Arial" pitchFamily="34" charset="0"/>
              </a:rPr>
              <a:t>khi</a:t>
            </a:r>
            <a:r>
              <a:rPr lang="en-US" alt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400" dirty="0" err="1" smtClean="0">
                <a:latin typeface="Arial" pitchFamily="34" charset="0"/>
                <a:cs typeface="Arial" pitchFamily="34" charset="0"/>
              </a:rPr>
              <a:t>tham</a:t>
            </a:r>
            <a:r>
              <a:rPr lang="en-US" alt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400" dirty="0" err="1" smtClean="0">
                <a:latin typeface="Arial" pitchFamily="34" charset="0"/>
                <a:cs typeface="Arial" pitchFamily="34" charset="0"/>
              </a:rPr>
              <a:t>gia</a:t>
            </a:r>
            <a:r>
              <a:rPr lang="en-US" alt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400" dirty="0" err="1" smtClean="0">
                <a:latin typeface="Arial" pitchFamily="34" charset="0"/>
                <a:cs typeface="Arial" pitchFamily="34" charset="0"/>
              </a:rPr>
              <a:t>giao</a:t>
            </a:r>
            <a:r>
              <a:rPr lang="en-US" alt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400" dirty="0" err="1" smtClean="0">
                <a:latin typeface="Arial" pitchFamily="34" charset="0"/>
                <a:cs typeface="Arial" pitchFamily="34" charset="0"/>
              </a:rPr>
              <a:t>thông</a:t>
            </a:r>
            <a:r>
              <a:rPr lang="en-US" alt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400" dirty="0" err="1" smtClean="0">
                <a:latin typeface="Arial" pitchFamily="34" charset="0"/>
                <a:cs typeface="Arial" pitchFamily="34" charset="0"/>
              </a:rPr>
              <a:t>bằng</a:t>
            </a:r>
            <a:r>
              <a:rPr lang="en-US" alt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400" dirty="0" err="1" smtClean="0">
                <a:latin typeface="Arial" pitchFamily="34" charset="0"/>
                <a:cs typeface="Arial" pitchFamily="34" charset="0"/>
              </a:rPr>
              <a:t>xe</a:t>
            </a:r>
            <a:r>
              <a:rPr lang="en-US" alt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400" dirty="0" err="1" smtClean="0">
                <a:latin typeface="Arial" pitchFamily="34" charset="0"/>
                <a:cs typeface="Arial" pitchFamily="34" charset="0"/>
              </a:rPr>
              <a:t>máy</a:t>
            </a:r>
            <a:r>
              <a:rPr lang="en-US" altLang="en-US" sz="24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n-US" altLang="en-US" sz="2400" dirty="0" err="1" smtClean="0">
                <a:latin typeface="Arial" pitchFamily="34" charset="0"/>
                <a:cs typeface="Arial" pitchFamily="34" charset="0"/>
              </a:rPr>
              <a:t>xe</a:t>
            </a:r>
            <a:r>
              <a:rPr lang="en-US" alt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400" dirty="0" err="1" smtClean="0">
                <a:latin typeface="Arial" pitchFamily="34" charset="0"/>
                <a:cs typeface="Arial" pitchFamily="34" charset="0"/>
              </a:rPr>
              <a:t>đạp</a:t>
            </a:r>
            <a:r>
              <a:rPr lang="en-US" alt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400" dirty="0" err="1" smtClean="0">
                <a:latin typeface="Arial" pitchFamily="34" charset="0"/>
                <a:cs typeface="Arial" pitchFamily="34" charset="0"/>
              </a:rPr>
              <a:t>điện</a:t>
            </a:r>
            <a:r>
              <a:rPr lang="en-US" altLang="en-US" sz="2400" dirty="0" smtClean="0">
                <a:latin typeface="Arial" pitchFamily="34" charset="0"/>
                <a:cs typeface="Arial" pitchFamily="34" charset="0"/>
              </a:rPr>
              <a:t>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0EF0B013-E220-4939-88D5-1BE69F4096F9}"/>
              </a:ext>
            </a:extLst>
          </p:cNvPr>
          <p:cNvSpPr txBox="1"/>
          <p:nvPr/>
        </p:nvSpPr>
        <p:spPr>
          <a:xfrm>
            <a:off x="2590800" y="206514"/>
            <a:ext cx="3429000" cy="70788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Mũ</a:t>
            </a:r>
            <a:r>
              <a:rPr lang="en-US" sz="40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bảo</a:t>
            </a:r>
            <a:r>
              <a:rPr lang="en-US" sz="40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hiểm</a:t>
            </a:r>
            <a:endParaRPr lang="en-US" sz="4000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102780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Minhthangpc.VN\Desktop\Capture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6925"/>
            <a:ext cx="923405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图片 3" descr="H:\ppt\素材包\边框-1\956e9d60f655100a844a557877f1ce05.png">
            <a:extLst>
              <a:ext uri="{FF2B5EF4-FFF2-40B4-BE49-F238E27FC236}">
                <a16:creationId xmlns:a16="http://schemas.microsoft.com/office/drawing/2014/main" xmlns="" id="{3A16D57E-B29A-46FF-A3D5-8A244D106C39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73180" y="1828800"/>
            <a:ext cx="9462655" cy="33528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FC19AC50-8416-4BE7-84DC-C6DCC953E1B6}"/>
              </a:ext>
            </a:extLst>
          </p:cNvPr>
          <p:cNvSpPr txBox="1"/>
          <p:nvPr/>
        </p:nvSpPr>
        <p:spPr>
          <a:xfrm>
            <a:off x="658095" y="2301901"/>
            <a:ext cx="7613075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Khẩu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trang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nước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muối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loãng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mũ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nón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áo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mưa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,…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là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những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vật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thường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sử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dụng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hàng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ngày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để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bảo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vệ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cơ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thể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.</a:t>
            </a:r>
            <a:endParaRPr lang="en-US" sz="28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307650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1"/>
          <p:cNvSpPr>
            <a:spLocks noChangeArrowheads="1"/>
          </p:cNvSpPr>
          <p:nvPr/>
        </p:nvSpPr>
        <p:spPr bwMode="auto">
          <a:xfrm>
            <a:off x="11107" y="147935"/>
            <a:ext cx="909132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en-US" altLang="en-US" sz="2400" dirty="0" smtClean="0">
                <a:latin typeface="Arial" pitchFamily="34" charset="0"/>
                <a:cs typeface="Arial" pitchFamily="34" charset="0"/>
              </a:rPr>
              <a:t> 2. </a:t>
            </a:r>
            <a:r>
              <a:rPr lang="en-US" altLang="en-US" sz="2400" dirty="0" err="1" smtClean="0">
                <a:latin typeface="Arial" pitchFamily="34" charset="0"/>
                <a:cs typeface="Arial" pitchFamily="34" charset="0"/>
              </a:rPr>
              <a:t>Thực</a:t>
            </a:r>
            <a:r>
              <a:rPr lang="en-US" alt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400" dirty="0" err="1" smtClean="0">
                <a:latin typeface="Arial" pitchFamily="34" charset="0"/>
                <a:cs typeface="Arial" pitchFamily="34" charset="0"/>
              </a:rPr>
              <a:t>hành</a:t>
            </a:r>
            <a:r>
              <a:rPr lang="en-US" alt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400" dirty="0" err="1" smtClean="0">
                <a:latin typeface="Arial" pitchFamily="34" charset="0"/>
                <a:cs typeface="Arial" pitchFamily="34" charset="0"/>
              </a:rPr>
              <a:t>sử</a:t>
            </a:r>
            <a:r>
              <a:rPr lang="en-US" alt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400" dirty="0" err="1" smtClean="0">
                <a:latin typeface="Arial" pitchFamily="34" charset="0"/>
                <a:cs typeface="Arial" pitchFamily="34" charset="0"/>
              </a:rPr>
              <a:t>dụng</a:t>
            </a:r>
            <a:r>
              <a:rPr lang="en-US" alt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400" dirty="0" err="1" smtClean="0">
                <a:latin typeface="Arial" pitchFamily="34" charset="0"/>
                <a:cs typeface="Arial" pitchFamily="34" charset="0"/>
              </a:rPr>
              <a:t>các</a:t>
            </a:r>
            <a:r>
              <a:rPr lang="en-US" alt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400" dirty="0" err="1" smtClean="0">
                <a:latin typeface="Arial" pitchFamily="34" charset="0"/>
                <a:cs typeface="Arial" pitchFamily="34" charset="0"/>
              </a:rPr>
              <a:t>vật</a:t>
            </a:r>
            <a:r>
              <a:rPr lang="en-US" alt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400" dirty="0" err="1" smtClean="0">
                <a:latin typeface="Arial" pitchFamily="34" charset="0"/>
                <a:cs typeface="Arial" pitchFamily="34" charset="0"/>
              </a:rPr>
              <a:t>dụng</a:t>
            </a:r>
            <a:r>
              <a:rPr lang="en-US" alt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400" dirty="0" err="1" smtClean="0">
                <a:latin typeface="Arial" pitchFamily="34" charset="0"/>
                <a:cs typeface="Arial" pitchFamily="34" charset="0"/>
              </a:rPr>
              <a:t>để</a:t>
            </a:r>
            <a:r>
              <a:rPr lang="en-US" alt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400" dirty="0" err="1" smtClean="0">
                <a:latin typeface="Arial" pitchFamily="34" charset="0"/>
                <a:cs typeface="Arial" pitchFamily="34" charset="0"/>
              </a:rPr>
              <a:t>bảo</a:t>
            </a:r>
            <a:r>
              <a:rPr lang="en-US" alt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400" dirty="0" err="1" smtClean="0">
                <a:latin typeface="Arial" pitchFamily="34" charset="0"/>
                <a:cs typeface="Arial" pitchFamily="34" charset="0"/>
              </a:rPr>
              <a:t>vệ</a:t>
            </a:r>
            <a:r>
              <a:rPr lang="en-US" alt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400" dirty="0" err="1" smtClean="0">
                <a:latin typeface="Arial" pitchFamily="34" charset="0"/>
                <a:cs typeface="Arial" pitchFamily="34" charset="0"/>
              </a:rPr>
              <a:t>mình</a:t>
            </a:r>
            <a:r>
              <a:rPr lang="en-US" altLang="en-US" sz="2400" dirty="0" smtClean="0">
                <a:latin typeface="Arial" pitchFamily="34" charset="0"/>
                <a:cs typeface="Arial" pitchFamily="34" charset="0"/>
              </a:rPr>
              <a:t>.</a:t>
            </a:r>
            <a:endParaRPr lang="en-US" altLang="en-US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Rectangle 11"/>
          <p:cNvSpPr>
            <a:spLocks noChangeArrowheads="1"/>
          </p:cNvSpPr>
          <p:nvPr/>
        </p:nvSpPr>
        <p:spPr bwMode="auto">
          <a:xfrm>
            <a:off x="374070" y="581890"/>
            <a:ext cx="9091328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en-US" altLang="en-US" sz="2400" dirty="0" smtClean="0">
                <a:latin typeface="Arial" pitchFamily="34" charset="0"/>
                <a:cs typeface="Arial" pitchFamily="34" charset="0"/>
              </a:rPr>
              <a:t>- </a:t>
            </a:r>
            <a:r>
              <a:rPr lang="en-US" altLang="en-US" sz="2400" dirty="0" err="1" smtClean="0">
                <a:latin typeface="Arial" pitchFamily="34" charset="0"/>
                <a:cs typeface="Arial" pitchFamily="34" charset="0"/>
              </a:rPr>
              <a:t>Tập</a:t>
            </a:r>
            <a:r>
              <a:rPr lang="en-US" alt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400" dirty="0" err="1" smtClean="0">
                <a:latin typeface="Arial" pitchFamily="34" charset="0"/>
                <a:cs typeface="Arial" pitchFamily="34" charset="0"/>
              </a:rPr>
              <a:t>làm</a:t>
            </a:r>
            <a:r>
              <a:rPr lang="en-US" alt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400" dirty="0" err="1" smtClean="0">
                <a:latin typeface="Arial" pitchFamily="34" charset="0"/>
                <a:cs typeface="Arial" pitchFamily="34" charset="0"/>
              </a:rPr>
              <a:t>trong</a:t>
            </a:r>
            <a:r>
              <a:rPr lang="en-US" alt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400" dirty="0" err="1" smtClean="0">
                <a:latin typeface="Arial" pitchFamily="34" charset="0"/>
                <a:cs typeface="Arial" pitchFamily="34" charset="0"/>
              </a:rPr>
              <a:t>nhóm</a:t>
            </a:r>
            <a:r>
              <a:rPr lang="en-US" altLang="en-US" sz="2400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r>
              <a:rPr lang="en-US" altLang="en-US" sz="2400" dirty="0" smtClean="0">
                <a:latin typeface="Arial" pitchFamily="34" charset="0"/>
                <a:cs typeface="Arial" pitchFamily="34" charset="0"/>
              </a:rPr>
              <a:t>- </a:t>
            </a:r>
            <a:r>
              <a:rPr lang="en-US" altLang="en-US" sz="2400" dirty="0" err="1" smtClean="0">
                <a:latin typeface="Arial" pitchFamily="34" charset="0"/>
                <a:cs typeface="Arial" pitchFamily="34" charset="0"/>
              </a:rPr>
              <a:t>Thực</a:t>
            </a:r>
            <a:r>
              <a:rPr lang="en-US" alt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400" dirty="0" err="1" smtClean="0">
                <a:latin typeface="Arial" pitchFamily="34" charset="0"/>
                <a:cs typeface="Arial" pitchFamily="34" charset="0"/>
              </a:rPr>
              <a:t>hành</a:t>
            </a:r>
            <a:r>
              <a:rPr lang="en-US" alt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400" dirty="0" err="1" smtClean="0">
                <a:latin typeface="Arial" pitchFamily="34" charset="0"/>
                <a:cs typeface="Arial" pitchFamily="34" charset="0"/>
              </a:rPr>
              <a:t>trước</a:t>
            </a:r>
            <a:r>
              <a:rPr lang="en-US" alt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400" dirty="0" err="1" smtClean="0">
                <a:latin typeface="Arial" pitchFamily="34" charset="0"/>
                <a:cs typeface="Arial" pitchFamily="34" charset="0"/>
              </a:rPr>
              <a:t>lớp</a:t>
            </a:r>
            <a:r>
              <a:rPr lang="en-US" altLang="en-US" sz="2400" dirty="0" smtClean="0">
                <a:latin typeface="Arial" pitchFamily="34" charset="0"/>
                <a:cs typeface="Arial" pitchFamily="34" charset="0"/>
              </a:rPr>
              <a:t>.</a:t>
            </a:r>
            <a:endParaRPr lang="en-US" altLang="en-US" sz="24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5122" name="Picture 2" descr="C:\Users\Minhthangpc.VN\Desktop\z3179689498292_e01f4d8a0d0764219614f2e3084d1b3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" y="1524000"/>
            <a:ext cx="8610600" cy="502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190083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Minhthangpc.VN\Desktop\Capture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6925"/>
            <a:ext cx="923405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图片 3" descr="H:\ppt\素材包\边框-1\956e9d60f655100a844a557877f1ce05.png">
            <a:extLst>
              <a:ext uri="{FF2B5EF4-FFF2-40B4-BE49-F238E27FC236}">
                <a16:creationId xmlns:a16="http://schemas.microsoft.com/office/drawing/2014/main" xmlns="" id="{3A16D57E-B29A-46FF-A3D5-8A244D106C39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73180" y="1731815"/>
            <a:ext cx="9545780" cy="33528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FC19AC50-8416-4BE7-84DC-C6DCC953E1B6}"/>
              </a:ext>
            </a:extLst>
          </p:cNvPr>
          <p:cNvSpPr txBox="1"/>
          <p:nvPr/>
        </p:nvSpPr>
        <p:spPr>
          <a:xfrm>
            <a:off x="658095" y="2301901"/>
            <a:ext cx="7613075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000" dirty="0" smtClean="0">
                <a:latin typeface="Arial" pitchFamily="34" charset="0"/>
                <a:cs typeface="Arial" pitchFamily="34" charset="0"/>
              </a:rPr>
              <a:t>   </a:t>
            </a:r>
            <a:r>
              <a:rPr lang="en-US" sz="3000" dirty="0" err="1" smtClean="0">
                <a:latin typeface="Arial" pitchFamily="34" charset="0"/>
                <a:cs typeface="Arial" pitchFamily="34" charset="0"/>
              </a:rPr>
              <a:t>Để</a:t>
            </a:r>
            <a:r>
              <a:rPr lang="en-US" sz="3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000" dirty="0" err="1" smtClean="0">
                <a:latin typeface="Arial" pitchFamily="34" charset="0"/>
                <a:cs typeface="Arial" pitchFamily="34" charset="0"/>
              </a:rPr>
              <a:t>bảo</a:t>
            </a:r>
            <a:r>
              <a:rPr lang="en-US" sz="3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000" dirty="0" err="1" smtClean="0">
                <a:latin typeface="Arial" pitchFamily="34" charset="0"/>
                <a:cs typeface="Arial" pitchFamily="34" charset="0"/>
              </a:rPr>
              <a:t>vệ</a:t>
            </a:r>
            <a:r>
              <a:rPr lang="en-US" sz="3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000" dirty="0" err="1" smtClean="0">
                <a:latin typeface="Arial" pitchFamily="34" charset="0"/>
                <a:cs typeface="Arial" pitchFamily="34" charset="0"/>
              </a:rPr>
              <a:t>cơ</a:t>
            </a:r>
            <a:r>
              <a:rPr lang="en-US" sz="3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000" dirty="0" err="1" smtClean="0">
                <a:latin typeface="Arial" pitchFamily="34" charset="0"/>
                <a:cs typeface="Arial" pitchFamily="34" charset="0"/>
              </a:rPr>
              <a:t>thể</a:t>
            </a:r>
            <a:r>
              <a:rPr lang="en-US" sz="3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000" dirty="0" err="1" smtClean="0">
                <a:latin typeface="Arial" pitchFamily="34" charset="0"/>
                <a:cs typeface="Arial" pitchFamily="34" charset="0"/>
              </a:rPr>
              <a:t>mình</a:t>
            </a:r>
            <a:r>
              <a:rPr lang="en-US" sz="30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n-US" sz="3000" dirty="0" err="1" smtClean="0">
                <a:latin typeface="Arial" pitchFamily="34" charset="0"/>
                <a:cs typeface="Arial" pitchFamily="34" charset="0"/>
              </a:rPr>
              <a:t>cần</a:t>
            </a:r>
            <a:r>
              <a:rPr lang="en-US" sz="3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000" dirty="0" err="1" smtClean="0">
                <a:latin typeface="Arial" pitchFamily="34" charset="0"/>
                <a:cs typeface="Arial" pitchFamily="34" charset="0"/>
              </a:rPr>
              <a:t>biết</a:t>
            </a:r>
            <a:r>
              <a:rPr lang="en-US" sz="3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000" dirty="0" err="1" smtClean="0">
                <a:latin typeface="Arial" pitchFamily="34" charset="0"/>
                <a:cs typeface="Arial" pitchFamily="34" charset="0"/>
              </a:rPr>
              <a:t>cách</a:t>
            </a:r>
            <a:r>
              <a:rPr lang="en-US" sz="3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000" dirty="0" err="1" smtClean="0">
                <a:latin typeface="Arial" pitchFamily="34" charset="0"/>
                <a:cs typeface="Arial" pitchFamily="34" charset="0"/>
              </a:rPr>
              <a:t>sử</a:t>
            </a:r>
            <a:r>
              <a:rPr lang="en-US" sz="3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000" dirty="0" err="1" smtClean="0">
                <a:latin typeface="Arial" pitchFamily="34" charset="0"/>
                <a:cs typeface="Arial" pitchFamily="34" charset="0"/>
              </a:rPr>
              <a:t>dụng</a:t>
            </a:r>
            <a:r>
              <a:rPr lang="en-US" sz="3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000" dirty="0" err="1" smtClean="0">
                <a:latin typeface="Arial" pitchFamily="34" charset="0"/>
                <a:cs typeface="Arial" pitchFamily="34" charset="0"/>
              </a:rPr>
              <a:t>các</a:t>
            </a:r>
            <a:r>
              <a:rPr lang="en-US" sz="3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000" dirty="0" err="1" smtClean="0">
                <a:latin typeface="Arial" pitchFamily="34" charset="0"/>
                <a:cs typeface="Arial" pitchFamily="34" charset="0"/>
              </a:rPr>
              <a:t>vật</a:t>
            </a:r>
            <a:r>
              <a:rPr lang="en-US" sz="3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000" dirty="0" err="1" smtClean="0">
                <a:latin typeface="Arial" pitchFamily="34" charset="0"/>
                <a:cs typeface="Arial" pitchFamily="34" charset="0"/>
              </a:rPr>
              <a:t>dụng</a:t>
            </a:r>
            <a:r>
              <a:rPr lang="en-US" sz="3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000" dirty="0" err="1" smtClean="0">
                <a:latin typeface="Arial" pitchFamily="34" charset="0"/>
                <a:cs typeface="Arial" pitchFamily="34" charset="0"/>
              </a:rPr>
              <a:t>bảo</a:t>
            </a:r>
            <a:r>
              <a:rPr lang="en-US" sz="3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000" dirty="0" err="1" smtClean="0">
                <a:latin typeface="Arial" pitchFamily="34" charset="0"/>
                <a:cs typeface="Arial" pitchFamily="34" charset="0"/>
              </a:rPr>
              <a:t>vệ</a:t>
            </a:r>
            <a:r>
              <a:rPr lang="en-US" sz="3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000" dirty="0" err="1" smtClean="0">
                <a:latin typeface="Arial" pitchFamily="34" charset="0"/>
                <a:cs typeface="Arial" pitchFamily="34" charset="0"/>
              </a:rPr>
              <a:t>sức</a:t>
            </a:r>
            <a:r>
              <a:rPr lang="en-US" sz="3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000" dirty="0" err="1" smtClean="0">
                <a:latin typeface="Arial" pitchFamily="34" charset="0"/>
                <a:cs typeface="Arial" pitchFamily="34" charset="0"/>
              </a:rPr>
              <a:t>khoẻ</a:t>
            </a:r>
            <a:r>
              <a:rPr lang="en-US" sz="3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000" dirty="0" err="1" smtClean="0">
                <a:latin typeface="Arial" pitchFamily="34" charset="0"/>
                <a:cs typeface="Arial" pitchFamily="34" charset="0"/>
              </a:rPr>
              <a:t>như</a:t>
            </a:r>
            <a:r>
              <a:rPr lang="en-US" sz="3000" dirty="0" smtClean="0">
                <a:latin typeface="Arial" pitchFamily="34" charset="0"/>
                <a:cs typeface="Arial" pitchFamily="34" charset="0"/>
              </a:rPr>
              <a:t>: </a:t>
            </a:r>
            <a:r>
              <a:rPr lang="en-US" sz="3000" dirty="0" err="1" smtClean="0">
                <a:latin typeface="Arial" pitchFamily="34" charset="0"/>
                <a:cs typeface="Arial" pitchFamily="34" charset="0"/>
              </a:rPr>
              <a:t>khẩu</a:t>
            </a:r>
            <a:r>
              <a:rPr lang="en-US" sz="3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000" dirty="0" err="1" smtClean="0">
                <a:latin typeface="Arial" pitchFamily="34" charset="0"/>
                <a:cs typeface="Arial" pitchFamily="34" charset="0"/>
              </a:rPr>
              <a:t>trang</a:t>
            </a:r>
            <a:r>
              <a:rPr lang="en-US" sz="3000" dirty="0" smtClean="0">
                <a:latin typeface="Arial" pitchFamily="34" charset="0"/>
                <a:cs typeface="Arial" pitchFamily="34" charset="0"/>
              </a:rPr>
              <a:t>, ô, </a:t>
            </a:r>
            <a:r>
              <a:rPr lang="en-US" sz="3000" dirty="0" err="1" smtClean="0">
                <a:latin typeface="Arial" pitchFamily="34" charset="0"/>
                <a:cs typeface="Arial" pitchFamily="34" charset="0"/>
              </a:rPr>
              <a:t>mũ</a:t>
            </a:r>
            <a:r>
              <a:rPr lang="en-US" sz="30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n-US" sz="3000" dirty="0" err="1" smtClean="0">
                <a:latin typeface="Arial" pitchFamily="34" charset="0"/>
                <a:cs typeface="Arial" pitchFamily="34" charset="0"/>
              </a:rPr>
              <a:t>áo</a:t>
            </a:r>
            <a:r>
              <a:rPr lang="en-US" sz="3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000" dirty="0" err="1" smtClean="0">
                <a:latin typeface="Arial" pitchFamily="34" charset="0"/>
                <a:cs typeface="Arial" pitchFamily="34" charset="0"/>
              </a:rPr>
              <a:t>mưa</a:t>
            </a:r>
            <a:r>
              <a:rPr lang="en-US" sz="3000" dirty="0" smtClean="0">
                <a:latin typeface="Arial" pitchFamily="34" charset="0"/>
                <a:cs typeface="Arial" pitchFamily="34" charset="0"/>
              </a:rPr>
              <a:t>,…</a:t>
            </a:r>
            <a:endParaRPr lang="en-US" sz="30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527288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Minhthangpc.VN\Desktop\Capture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6925"/>
            <a:ext cx="923405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图片 1" descr="1 (216)">
            <a:extLst>
              <a:ext uri="{FF2B5EF4-FFF2-40B4-BE49-F238E27FC236}">
                <a16:creationId xmlns:a16="http://schemas.microsoft.com/office/drawing/2014/main" xmlns="" id="{397D8443-0CB9-479A-BBAA-55D038689586}"/>
              </a:ext>
            </a:extLst>
          </p:cNvPr>
          <p:cNvPicPr/>
          <p:nvPr/>
        </p:nvPicPr>
        <p:blipFill>
          <a:blip r:embed="rId4"/>
          <a:stretch>
            <a:fillRect/>
          </a:stretch>
        </p:blipFill>
        <p:spPr>
          <a:xfrm>
            <a:off x="1524000" y="533400"/>
            <a:ext cx="6172200" cy="53340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0EF0B013-E220-4939-88D5-1BE69F4096F9}"/>
              </a:ext>
            </a:extLst>
          </p:cNvPr>
          <p:cNvSpPr txBox="1"/>
          <p:nvPr/>
        </p:nvSpPr>
        <p:spPr>
          <a:xfrm>
            <a:off x="2377617" y="2960410"/>
            <a:ext cx="394005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Về</a:t>
            </a:r>
            <a:r>
              <a:rPr lang="en-US" sz="54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5400" b="1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nhà</a:t>
            </a:r>
            <a:endParaRPr lang="en-US" sz="5400" b="1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111123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1"/>
          <p:cNvSpPr>
            <a:spLocks noChangeArrowheads="1"/>
          </p:cNvSpPr>
          <p:nvPr/>
        </p:nvSpPr>
        <p:spPr bwMode="auto">
          <a:xfrm>
            <a:off x="620699" y="360218"/>
            <a:ext cx="7872128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en-US" altLang="en-US" sz="2800" dirty="0" err="1" smtClean="0">
                <a:latin typeface="Arial" pitchFamily="34" charset="0"/>
                <a:cs typeface="Arial" pitchFamily="34" charset="0"/>
              </a:rPr>
              <a:t>Thường</a:t>
            </a:r>
            <a:r>
              <a:rPr lang="en-US" alt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800" dirty="0" err="1" smtClean="0">
                <a:latin typeface="Arial" pitchFamily="34" charset="0"/>
                <a:cs typeface="Arial" pitchFamily="34" charset="0"/>
              </a:rPr>
              <a:t>xuyên</a:t>
            </a:r>
            <a:r>
              <a:rPr lang="en-US" alt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800" dirty="0" err="1" smtClean="0">
                <a:latin typeface="Arial" pitchFamily="34" charset="0"/>
                <a:cs typeface="Arial" pitchFamily="34" charset="0"/>
              </a:rPr>
              <a:t>sử</a:t>
            </a:r>
            <a:r>
              <a:rPr lang="en-US" alt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800" dirty="0" err="1" smtClean="0">
                <a:latin typeface="Arial" pitchFamily="34" charset="0"/>
                <a:cs typeface="Arial" pitchFamily="34" charset="0"/>
              </a:rPr>
              <a:t>dụng</a:t>
            </a:r>
            <a:r>
              <a:rPr lang="en-US" alt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800" dirty="0" err="1" smtClean="0">
                <a:latin typeface="Arial" pitchFamily="34" charset="0"/>
                <a:cs typeface="Arial" pitchFamily="34" charset="0"/>
              </a:rPr>
              <a:t>các</a:t>
            </a:r>
            <a:r>
              <a:rPr lang="en-US" alt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800" dirty="0" err="1" smtClean="0">
                <a:latin typeface="Arial" pitchFamily="34" charset="0"/>
                <a:cs typeface="Arial" pitchFamily="34" charset="0"/>
              </a:rPr>
              <a:t>vật</a:t>
            </a:r>
            <a:r>
              <a:rPr lang="en-US" alt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800" dirty="0" err="1" smtClean="0">
                <a:latin typeface="Arial" pitchFamily="34" charset="0"/>
                <a:cs typeface="Arial" pitchFamily="34" charset="0"/>
              </a:rPr>
              <a:t>dụng</a:t>
            </a:r>
            <a:r>
              <a:rPr lang="en-US" alt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800" dirty="0" err="1" smtClean="0">
                <a:latin typeface="Arial" pitchFamily="34" charset="0"/>
                <a:cs typeface="Arial" pitchFamily="34" charset="0"/>
              </a:rPr>
              <a:t>để</a:t>
            </a:r>
            <a:r>
              <a:rPr lang="en-US" alt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800" dirty="0" err="1" smtClean="0">
                <a:latin typeface="Arial" pitchFamily="34" charset="0"/>
                <a:cs typeface="Arial" pitchFamily="34" charset="0"/>
              </a:rPr>
              <a:t>bảo</a:t>
            </a:r>
            <a:r>
              <a:rPr lang="en-US" alt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800" dirty="0" err="1" smtClean="0">
                <a:latin typeface="Arial" pitchFamily="34" charset="0"/>
                <a:cs typeface="Arial" pitchFamily="34" charset="0"/>
              </a:rPr>
              <a:t>vệ</a:t>
            </a:r>
            <a:r>
              <a:rPr lang="en-US" altLang="en-US" sz="2800" dirty="0" smtClean="0">
                <a:latin typeface="Arial" pitchFamily="34" charset="0"/>
                <a:cs typeface="Arial" pitchFamily="34" charset="0"/>
              </a:rPr>
              <a:t> </a:t>
            </a:r>
          </a:p>
          <a:p>
            <a:pPr algn="ctr"/>
            <a:r>
              <a:rPr lang="en-US" altLang="en-US" sz="2800" dirty="0" err="1" smtClean="0">
                <a:latin typeface="Arial" pitchFamily="34" charset="0"/>
                <a:cs typeface="Arial" pitchFamily="34" charset="0"/>
              </a:rPr>
              <a:t>sức</a:t>
            </a:r>
            <a:r>
              <a:rPr lang="en-US" alt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800" dirty="0" err="1" smtClean="0">
                <a:latin typeface="Arial" pitchFamily="34" charset="0"/>
                <a:cs typeface="Arial" pitchFamily="34" charset="0"/>
              </a:rPr>
              <a:t>khoẻ</a:t>
            </a:r>
            <a:r>
              <a:rPr lang="en-US" alt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800" dirty="0" err="1" smtClean="0">
                <a:latin typeface="Arial" pitchFamily="34" charset="0"/>
                <a:cs typeface="Arial" pitchFamily="34" charset="0"/>
              </a:rPr>
              <a:t>của</a:t>
            </a:r>
            <a:r>
              <a:rPr lang="en-US" alt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800" dirty="0" err="1" smtClean="0">
                <a:latin typeface="Arial" pitchFamily="34" charset="0"/>
                <a:cs typeface="Arial" pitchFamily="34" charset="0"/>
              </a:rPr>
              <a:t>em</a:t>
            </a:r>
            <a:r>
              <a:rPr lang="en-US" altLang="en-US" sz="2800" dirty="0" smtClean="0">
                <a:latin typeface="Arial" pitchFamily="34" charset="0"/>
                <a:cs typeface="Arial" pitchFamily="34" charset="0"/>
              </a:rPr>
              <a:t>.</a:t>
            </a:r>
            <a:endParaRPr lang="en-US" altLang="en-US" sz="28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6" name="Picture 2" descr="C:\Users\Minhthangpc.VN\Desktop\z3179712763081_387a2863cd1c544ac89823c3eb89dd7d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450"/>
          <a:stretch/>
        </p:blipFill>
        <p:spPr bwMode="auto">
          <a:xfrm>
            <a:off x="304800" y="1524000"/>
            <a:ext cx="8610600" cy="411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867318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99930"/>
            <a:ext cx="9144000" cy="605807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A76CB109-B366-4D90-9827-C43C08CF3EA6}"/>
              </a:ext>
            </a:extLst>
          </p:cNvPr>
          <p:cNvSpPr txBox="1"/>
          <p:nvPr/>
        </p:nvSpPr>
        <p:spPr>
          <a:xfrm>
            <a:off x="609601" y="1360377"/>
            <a:ext cx="7952774" cy="27699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900" b="1" i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Bí</a:t>
            </a:r>
            <a:r>
              <a:rPr lang="en-US" sz="2900" b="1" i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900" b="1" i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kíp</a:t>
            </a:r>
            <a:r>
              <a:rPr lang="en-US" sz="2900" b="1" i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900" b="1" i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sử</a:t>
            </a:r>
            <a:r>
              <a:rPr lang="en-US" sz="2900" b="1" i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900" b="1" i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dụng</a:t>
            </a:r>
            <a:r>
              <a:rPr lang="en-US" sz="2900" b="1" i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900" b="1" i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các</a:t>
            </a:r>
            <a:r>
              <a:rPr lang="en-US" sz="2900" b="1" i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900" b="1" i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vật</a:t>
            </a:r>
            <a:r>
              <a:rPr lang="en-US" sz="2900" b="1" i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900" b="1" i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dụng</a:t>
            </a:r>
            <a:r>
              <a:rPr lang="en-US" sz="2900" b="1" i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900" b="1" i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được</a:t>
            </a:r>
            <a:r>
              <a:rPr lang="en-US" sz="2900" b="1" i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900" b="1" i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tốt</a:t>
            </a:r>
            <a:r>
              <a:rPr lang="en-US" sz="2900" b="1" i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2900" b="1" i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bền</a:t>
            </a:r>
            <a:endParaRPr lang="en-US" sz="2900" b="1" i="1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en-US" sz="2900" dirty="0" smtClean="0">
                <a:latin typeface="Arial" pitchFamily="34" charset="0"/>
                <a:cs typeface="Arial" pitchFamily="34" charset="0"/>
              </a:rPr>
              <a:t>- </a:t>
            </a:r>
            <a:r>
              <a:rPr lang="en-US" sz="2900" dirty="0" err="1" smtClean="0">
                <a:latin typeface="Arial" pitchFamily="34" charset="0"/>
                <a:cs typeface="Arial" pitchFamily="34" charset="0"/>
              </a:rPr>
              <a:t>Thường</a:t>
            </a:r>
            <a:r>
              <a:rPr lang="en-US" sz="29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900" dirty="0" err="1" smtClean="0">
                <a:latin typeface="Arial" pitchFamily="34" charset="0"/>
                <a:cs typeface="Arial" pitchFamily="34" charset="0"/>
              </a:rPr>
              <a:t>xuyên</a:t>
            </a:r>
            <a:r>
              <a:rPr lang="en-US" sz="29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900" dirty="0" err="1" smtClean="0">
                <a:latin typeface="Arial" pitchFamily="34" charset="0"/>
                <a:cs typeface="Arial" pitchFamily="34" charset="0"/>
              </a:rPr>
              <a:t>kiểm</a:t>
            </a:r>
            <a:r>
              <a:rPr lang="en-US" sz="29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900" dirty="0" err="1" smtClean="0">
                <a:latin typeface="Arial" pitchFamily="34" charset="0"/>
                <a:cs typeface="Arial" pitchFamily="34" charset="0"/>
              </a:rPr>
              <a:t>tra</a:t>
            </a:r>
            <a:r>
              <a:rPr lang="en-US" sz="2900" dirty="0">
                <a:latin typeface="Arial" pitchFamily="34" charset="0"/>
                <a:cs typeface="Arial" pitchFamily="34" charset="0"/>
              </a:rPr>
              <a:t>.</a:t>
            </a:r>
            <a:r>
              <a:rPr lang="en-US" sz="2900" dirty="0" smtClean="0">
                <a:latin typeface="Arial" pitchFamily="34" charset="0"/>
                <a:cs typeface="Arial" pitchFamily="34" charset="0"/>
              </a:rPr>
              <a:t> </a:t>
            </a:r>
          </a:p>
          <a:p>
            <a:pPr algn="just">
              <a:lnSpc>
                <a:spcPct val="150000"/>
              </a:lnSpc>
            </a:pPr>
            <a:r>
              <a:rPr lang="en-US" sz="2900" dirty="0" smtClean="0">
                <a:latin typeface="Arial" pitchFamily="34" charset="0"/>
                <a:cs typeface="Arial" pitchFamily="34" charset="0"/>
              </a:rPr>
              <a:t>- </a:t>
            </a:r>
            <a:r>
              <a:rPr lang="en-US" sz="2900" dirty="0" err="1" smtClean="0">
                <a:latin typeface="Arial" pitchFamily="34" charset="0"/>
                <a:cs typeface="Arial" pitchFamily="34" charset="0"/>
              </a:rPr>
              <a:t>Có</a:t>
            </a:r>
            <a:r>
              <a:rPr lang="en-US" sz="29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900" dirty="0" err="1" smtClean="0">
                <a:latin typeface="Arial" pitchFamily="34" charset="0"/>
                <a:cs typeface="Arial" pitchFamily="34" charset="0"/>
              </a:rPr>
              <a:t>dấu</a:t>
            </a:r>
            <a:r>
              <a:rPr lang="en-US" sz="29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900" dirty="0" err="1" smtClean="0">
                <a:latin typeface="Arial" pitchFamily="34" charset="0"/>
                <a:cs typeface="Arial" pitchFamily="34" charset="0"/>
              </a:rPr>
              <a:t>hiệu</a:t>
            </a:r>
            <a:r>
              <a:rPr lang="en-US" sz="29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900" dirty="0" err="1" smtClean="0">
                <a:latin typeface="Arial" pitchFamily="34" charset="0"/>
                <a:cs typeface="Arial" pitchFamily="34" charset="0"/>
              </a:rPr>
              <a:t>hỏng</a:t>
            </a:r>
            <a:r>
              <a:rPr lang="en-US" sz="29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900" dirty="0" err="1" smtClean="0">
                <a:latin typeface="Arial" pitchFamily="34" charset="0"/>
                <a:cs typeface="Arial" pitchFamily="34" charset="0"/>
              </a:rPr>
              <a:t>thì</a:t>
            </a:r>
            <a:r>
              <a:rPr lang="en-US" sz="29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900" dirty="0" err="1" smtClean="0">
                <a:latin typeface="Arial" pitchFamily="34" charset="0"/>
                <a:cs typeface="Arial" pitchFamily="34" charset="0"/>
              </a:rPr>
              <a:t>phải</a:t>
            </a:r>
            <a:r>
              <a:rPr lang="en-US" sz="29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900" dirty="0" err="1" smtClean="0">
                <a:latin typeface="Arial" pitchFamily="34" charset="0"/>
                <a:cs typeface="Arial" pitchFamily="34" charset="0"/>
              </a:rPr>
              <a:t>sửa</a:t>
            </a:r>
            <a:r>
              <a:rPr lang="en-US" sz="29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900" dirty="0" err="1" smtClean="0">
                <a:latin typeface="Arial" pitchFamily="34" charset="0"/>
                <a:cs typeface="Arial" pitchFamily="34" charset="0"/>
              </a:rPr>
              <a:t>chữa</a:t>
            </a:r>
            <a:r>
              <a:rPr lang="en-US" sz="29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900" dirty="0" err="1" smtClean="0">
                <a:latin typeface="Arial" pitchFamily="34" charset="0"/>
                <a:cs typeface="Arial" pitchFamily="34" charset="0"/>
              </a:rPr>
              <a:t>kịp</a:t>
            </a:r>
            <a:r>
              <a:rPr lang="en-US" sz="29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900" dirty="0" err="1" smtClean="0">
                <a:latin typeface="Arial" pitchFamily="34" charset="0"/>
                <a:cs typeface="Arial" pitchFamily="34" charset="0"/>
              </a:rPr>
              <a:t>thời</a:t>
            </a:r>
            <a:r>
              <a:rPr lang="en-US" sz="2900" dirty="0">
                <a:latin typeface="Arial" pitchFamily="34" charset="0"/>
                <a:cs typeface="Arial" pitchFamily="34" charset="0"/>
              </a:rPr>
              <a:t>.</a:t>
            </a:r>
            <a:r>
              <a:rPr lang="en-US" sz="2900" dirty="0" smtClean="0">
                <a:latin typeface="Arial" pitchFamily="34" charset="0"/>
                <a:cs typeface="Arial" pitchFamily="34" charset="0"/>
              </a:rPr>
              <a:t> </a:t>
            </a:r>
          </a:p>
          <a:p>
            <a:pPr algn="just">
              <a:lnSpc>
                <a:spcPct val="150000"/>
              </a:lnSpc>
            </a:pPr>
            <a:r>
              <a:rPr lang="en-US" sz="2900" dirty="0" smtClean="0">
                <a:latin typeface="Arial" pitchFamily="34" charset="0"/>
                <a:cs typeface="Arial" pitchFamily="34" charset="0"/>
              </a:rPr>
              <a:t>- </a:t>
            </a:r>
            <a:r>
              <a:rPr lang="en-US" sz="2900" dirty="0" err="1" smtClean="0">
                <a:latin typeface="Arial" pitchFamily="34" charset="0"/>
                <a:cs typeface="Arial" pitchFamily="34" charset="0"/>
              </a:rPr>
              <a:t>Bẩn</a:t>
            </a:r>
            <a:r>
              <a:rPr lang="en-US" sz="29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900" dirty="0" err="1" smtClean="0">
                <a:latin typeface="Arial" pitchFamily="34" charset="0"/>
                <a:cs typeface="Arial" pitchFamily="34" charset="0"/>
              </a:rPr>
              <a:t>thì</a:t>
            </a:r>
            <a:r>
              <a:rPr lang="en-US" sz="29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900" dirty="0" err="1" smtClean="0">
                <a:latin typeface="Arial" pitchFamily="34" charset="0"/>
                <a:cs typeface="Arial" pitchFamily="34" charset="0"/>
              </a:rPr>
              <a:t>giặt</a:t>
            </a:r>
            <a:r>
              <a:rPr lang="en-US" sz="29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900" dirty="0" err="1" smtClean="0">
                <a:latin typeface="Arial" pitchFamily="34" charset="0"/>
                <a:cs typeface="Arial" pitchFamily="34" charset="0"/>
              </a:rPr>
              <a:t>hoặc</a:t>
            </a:r>
            <a:r>
              <a:rPr lang="en-US" sz="29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900" dirty="0" err="1" smtClean="0">
                <a:latin typeface="Arial" pitchFamily="34" charset="0"/>
                <a:cs typeface="Arial" pitchFamily="34" charset="0"/>
              </a:rPr>
              <a:t>lau</a:t>
            </a:r>
            <a:r>
              <a:rPr lang="en-US" sz="29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900" dirty="0" err="1" smtClean="0">
                <a:latin typeface="Arial" pitchFamily="34" charset="0"/>
                <a:cs typeface="Arial" pitchFamily="34" charset="0"/>
              </a:rPr>
              <a:t>cho</a:t>
            </a:r>
            <a:r>
              <a:rPr lang="en-US" sz="29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900" dirty="0" err="1" smtClean="0">
                <a:latin typeface="Arial" pitchFamily="34" charset="0"/>
                <a:cs typeface="Arial" pitchFamily="34" charset="0"/>
              </a:rPr>
              <a:t>sạch</a:t>
            </a:r>
            <a:r>
              <a:rPr lang="en-US" sz="29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900" dirty="0" err="1" smtClean="0">
                <a:latin typeface="Arial" pitchFamily="34" charset="0"/>
                <a:cs typeface="Arial" pitchFamily="34" charset="0"/>
              </a:rPr>
              <a:t>sẽ</a:t>
            </a:r>
            <a:r>
              <a:rPr lang="en-US" sz="2900" dirty="0" smtClean="0">
                <a:latin typeface="Arial" pitchFamily="34" charset="0"/>
                <a:cs typeface="Arial" pitchFamily="34" charset="0"/>
              </a:rPr>
              <a:t>.</a:t>
            </a:r>
            <a:endParaRPr lang="en-US" sz="29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9866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9795" r="30586"/>
          <a:stretch/>
        </p:blipFill>
        <p:spPr>
          <a:xfrm>
            <a:off x="10314" y="1774339"/>
            <a:ext cx="921174" cy="5236061"/>
          </a:xfrm>
          <a:prstGeom prst="rect">
            <a:avLst/>
          </a:prstGeom>
        </p:spPr>
      </p:pic>
      <p:pic>
        <p:nvPicPr>
          <p:cNvPr id="5" name="Picture 7" descr="1-26">
            <a:extLst>
              <a:ext uri="{FF2B5EF4-FFF2-40B4-BE49-F238E27FC236}">
                <a16:creationId xmlns:a16="http://schemas.microsoft.com/office/drawing/2014/main" xmlns="" id="{3F993F9A-F586-4C3A-A0B4-9B903EC0B6C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0" y="-20782"/>
            <a:ext cx="5181599" cy="16414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137">
            <a:extLst>
              <a:ext uri="{FF2B5EF4-FFF2-40B4-BE49-F238E27FC236}">
                <a16:creationId xmlns:a16="http://schemas.microsoft.com/office/drawing/2014/main" xmlns="" id="{B1D20548-3C6E-4679-894C-D593E1D9558B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038600" y="533400"/>
            <a:ext cx="2208207" cy="792549"/>
          </a:xfrm>
          <a:prstGeom prst="rect">
            <a:avLst/>
          </a:prstGeom>
        </p:spPr>
      </p:pic>
      <p:sp>
        <p:nvSpPr>
          <p:cNvPr id="8" name="椭圆 2730"/>
          <p:cNvSpPr/>
          <p:nvPr/>
        </p:nvSpPr>
        <p:spPr>
          <a:xfrm>
            <a:off x="331714" y="190437"/>
            <a:ext cx="811286" cy="739237"/>
          </a:xfrm>
          <a:prstGeom prst="ellipse">
            <a:avLst/>
          </a:prstGeom>
          <a:gradFill flip="none" rotWithShape="1">
            <a:gsLst>
              <a:gs pos="0">
                <a:srgbClr val="FFFF00"/>
              </a:gs>
              <a:gs pos="100000">
                <a:srgbClr val="FFC000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glow rad="863600">
              <a:srgbClr val="FFFF00">
                <a:alpha val="36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/>
          </a:p>
        </p:txBody>
      </p:sp>
    </p:spTree>
    <p:extLst>
      <p:ext uri="{BB962C8B-B14F-4D97-AF65-F5344CB8AC3E}">
        <p14:creationId xmlns:p14="http://schemas.microsoft.com/office/powerpoint/2010/main" val="9868552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altLang="en-US" smtClean="0"/>
          </a:p>
        </p:txBody>
      </p:sp>
      <p:sp>
        <p:nvSpPr>
          <p:cNvPr id="2355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altLang="en-US" smtClean="0"/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pic>
        <p:nvPicPr>
          <p:cNvPr id="23557" name="图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850" y="1600200"/>
            <a:ext cx="3460750" cy="5146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8" name="图片 1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6975" y="3352800"/>
            <a:ext cx="5407025" cy="327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59" name="TextBox 6"/>
          <p:cNvSpPr txBox="1">
            <a:spLocks noChangeArrowheads="1"/>
          </p:cNvSpPr>
          <p:nvPr/>
        </p:nvSpPr>
        <p:spPr bwMode="auto">
          <a:xfrm>
            <a:off x="429505" y="609600"/>
            <a:ext cx="8562095" cy="1477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en-US" altLang="en-US" sz="5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         </a:t>
            </a:r>
            <a:r>
              <a:rPr lang="en-US" altLang="en-US" sz="3600" dirty="0" err="1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Chào</a:t>
            </a:r>
            <a:r>
              <a:rPr lang="en-US" altLang="en-US" sz="3600" dirty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3600" dirty="0" err="1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tạm</a:t>
            </a:r>
            <a:r>
              <a:rPr lang="en-US" altLang="en-US" sz="3600" dirty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3600" dirty="0" err="1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biệt</a:t>
            </a:r>
            <a:r>
              <a:rPr lang="en-US" altLang="en-US" sz="3600" dirty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3600" dirty="0" err="1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các</a:t>
            </a:r>
            <a:r>
              <a:rPr lang="en-US" altLang="en-US" sz="3600" dirty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 con.</a:t>
            </a:r>
          </a:p>
          <a:p>
            <a:pPr eaLnBrk="1" hangingPunct="1"/>
            <a:r>
              <a:rPr lang="en-US" altLang="en-US" sz="3600" dirty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3600" dirty="0" err="1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Chúc</a:t>
            </a:r>
            <a:r>
              <a:rPr lang="en-US" altLang="en-US" sz="3600" dirty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3600" dirty="0" err="1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các</a:t>
            </a:r>
            <a:r>
              <a:rPr lang="en-US" altLang="en-US" sz="3600" dirty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 con </a:t>
            </a:r>
            <a:r>
              <a:rPr lang="en-US" altLang="en-US" sz="3600" dirty="0" err="1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chăm</a:t>
            </a:r>
            <a:r>
              <a:rPr lang="en-US" altLang="en-US" sz="3600" dirty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3600" dirty="0" err="1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ngoan</a:t>
            </a:r>
            <a:r>
              <a:rPr lang="en-US" altLang="en-US" sz="3600" dirty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altLang="en-US" sz="3600" dirty="0" err="1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học</a:t>
            </a:r>
            <a:r>
              <a:rPr lang="en-US" altLang="en-US" sz="3600" dirty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3600" dirty="0" err="1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tập</a:t>
            </a:r>
            <a:r>
              <a:rPr lang="en-US" altLang="en-US" sz="3600" dirty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3600" dirty="0" err="1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tốt</a:t>
            </a:r>
            <a:r>
              <a:rPr lang="en-US" altLang="en-US" sz="3600" dirty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!</a:t>
            </a:r>
          </a:p>
        </p:txBody>
      </p:sp>
      <p:sp>
        <p:nvSpPr>
          <p:cNvPr id="8" name="椭圆 2730"/>
          <p:cNvSpPr/>
          <p:nvPr/>
        </p:nvSpPr>
        <p:spPr>
          <a:xfrm>
            <a:off x="331373" y="175109"/>
            <a:ext cx="1001786" cy="868981"/>
          </a:xfrm>
          <a:prstGeom prst="ellipse">
            <a:avLst/>
          </a:prstGeom>
          <a:gradFill flip="none" rotWithShape="1">
            <a:gsLst>
              <a:gs pos="0">
                <a:srgbClr val="FFFF00"/>
              </a:gs>
              <a:gs pos="100000">
                <a:srgbClr val="FFC000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glow rad="863600">
              <a:srgbClr val="FFFF00">
                <a:alpha val="36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sz="2400"/>
          </a:p>
        </p:txBody>
      </p:sp>
      <p:pic>
        <p:nvPicPr>
          <p:cNvPr id="23563" name="13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9713" y="174625"/>
            <a:ext cx="2208212" cy="793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208821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NGUYEN THI MINH\Desktop\Nền PP\1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"/>
            <a:ext cx="9144000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707924" y="884012"/>
            <a:ext cx="7609497" cy="2514600"/>
          </a:xfrm>
          <a:prstGeom prst="rect">
            <a:avLst/>
          </a:prstGeom>
          <a:noFill/>
        </p:spPr>
        <p:txBody>
          <a:bodyPr wrap="none">
            <a:prstTxWarp prst="textCanUp">
              <a:avLst>
                <a:gd name="adj" fmla="val 92974"/>
              </a:avLst>
            </a:prstTxWarp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>
              <a:spcBef>
                <a:spcPts val="1000"/>
              </a:spcBef>
              <a:defRPr/>
            </a:pPr>
            <a:r>
              <a:rPr lang="en-US" sz="2400" b="1" dirty="0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CHÀO MỪNG CÁC </a:t>
            </a:r>
            <a:r>
              <a:rPr lang="en-US" sz="2400" b="1" dirty="0" smtClean="0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CON </a:t>
            </a:r>
            <a:endParaRPr lang="en-US" sz="2400" b="1" dirty="0">
              <a:ln w="11430"/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algn="ctr">
              <a:spcBef>
                <a:spcPts val="1000"/>
              </a:spcBef>
              <a:defRPr/>
            </a:pPr>
            <a:r>
              <a:rPr lang="en-US" sz="2400" b="1" dirty="0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ĐẾN VỚI TIẾT </a:t>
            </a:r>
            <a:r>
              <a:rPr lang="en-US" sz="2400" b="1" dirty="0" smtClean="0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HOẠT ĐỘNG TRẢI NGHIỆM</a:t>
            </a:r>
            <a:endParaRPr lang="en-US" sz="2400" b="1" dirty="0">
              <a:ln w="11430"/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algn="ctr">
              <a:spcBef>
                <a:spcPts val="1000"/>
              </a:spcBef>
              <a:defRPr/>
            </a:pPr>
            <a:r>
              <a:rPr lang="en-US" sz="2400" b="1" dirty="0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LỚP 2</a:t>
            </a:r>
          </a:p>
        </p:txBody>
      </p:sp>
    </p:spTree>
    <p:extLst>
      <p:ext uri="{BB962C8B-B14F-4D97-AF65-F5344CB8AC3E}">
        <p14:creationId xmlns:p14="http://schemas.microsoft.com/office/powerpoint/2010/main" val="26442636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TextBox 9"/>
          <p:cNvSpPr txBox="1">
            <a:spLocks noChangeArrowheads="1"/>
          </p:cNvSpPr>
          <p:nvPr/>
        </p:nvSpPr>
        <p:spPr bwMode="auto">
          <a:xfrm>
            <a:off x="914400" y="776795"/>
            <a:ext cx="4365625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en-US" altLang="en-US" sz="4000" b="1" dirty="0" err="1">
                <a:solidFill>
                  <a:srgbClr val="FF0066"/>
                </a:solidFill>
                <a:latin typeface="Arial" pitchFamily="34" charset="0"/>
                <a:cs typeface="Arial" pitchFamily="34" charset="0"/>
              </a:rPr>
              <a:t>Yêu</a:t>
            </a:r>
            <a:r>
              <a:rPr lang="en-US" altLang="en-US" sz="4000" b="1" dirty="0">
                <a:solidFill>
                  <a:srgbClr val="FF0066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4000" b="1" dirty="0" err="1">
                <a:solidFill>
                  <a:srgbClr val="FF0066"/>
                </a:solidFill>
                <a:latin typeface="Arial" pitchFamily="34" charset="0"/>
                <a:cs typeface="Arial" pitchFamily="34" charset="0"/>
              </a:rPr>
              <a:t>cầu</a:t>
            </a:r>
            <a:r>
              <a:rPr lang="en-US" altLang="en-US" sz="4000" b="1" dirty="0">
                <a:solidFill>
                  <a:srgbClr val="FF0066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4000" b="1" dirty="0" err="1">
                <a:solidFill>
                  <a:srgbClr val="FF0066"/>
                </a:solidFill>
                <a:latin typeface="Arial" pitchFamily="34" charset="0"/>
                <a:cs typeface="Arial" pitchFamily="34" charset="0"/>
              </a:rPr>
              <a:t>cần</a:t>
            </a:r>
            <a:r>
              <a:rPr lang="en-US" altLang="en-US" sz="4000" b="1" dirty="0">
                <a:solidFill>
                  <a:srgbClr val="FF0066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4000" b="1" dirty="0" err="1" smtClean="0">
                <a:solidFill>
                  <a:srgbClr val="FF0066"/>
                </a:solidFill>
                <a:latin typeface="Arial" pitchFamily="34" charset="0"/>
                <a:cs typeface="Arial" pitchFamily="34" charset="0"/>
              </a:rPr>
              <a:t>đạt</a:t>
            </a:r>
            <a:endParaRPr lang="en-US" altLang="en-US" sz="4000" b="1" dirty="0">
              <a:solidFill>
                <a:srgbClr val="FF0066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124" name="Rectangle 10"/>
          <p:cNvSpPr>
            <a:spLocks noChangeArrowheads="1"/>
          </p:cNvSpPr>
          <p:nvPr/>
        </p:nvSpPr>
        <p:spPr bwMode="auto">
          <a:xfrm>
            <a:off x="234950" y="1573213"/>
            <a:ext cx="9051925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alt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en-US" alt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125" name="Rectangle 11"/>
          <p:cNvSpPr>
            <a:spLocks noChangeArrowheads="1"/>
          </p:cNvSpPr>
          <p:nvPr/>
        </p:nvSpPr>
        <p:spPr bwMode="auto">
          <a:xfrm>
            <a:off x="457199" y="2600463"/>
            <a:ext cx="8305801" cy="17543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altLang="en-US" sz="3200" b="1" dirty="0">
                <a:solidFill>
                  <a:srgbClr val="FF3300"/>
                </a:solidFill>
                <a:latin typeface="Arial" pitchFamily="34" charset="0"/>
                <a:cs typeface="Arial" pitchFamily="34" charset="0"/>
              </a:rPr>
              <a:t>*</a:t>
            </a:r>
            <a:r>
              <a:rPr lang="en-US" altLang="en-US" sz="3200" b="1" dirty="0" err="1">
                <a:solidFill>
                  <a:srgbClr val="FF3300"/>
                </a:solidFill>
                <a:latin typeface="Arial" pitchFamily="34" charset="0"/>
                <a:cs typeface="Arial" pitchFamily="34" charset="0"/>
              </a:rPr>
              <a:t>Phát</a:t>
            </a:r>
            <a:r>
              <a:rPr lang="en-US" altLang="en-US" sz="3200" b="1" dirty="0">
                <a:solidFill>
                  <a:srgbClr val="FF33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3200" b="1" dirty="0" err="1">
                <a:solidFill>
                  <a:srgbClr val="FF3300"/>
                </a:solidFill>
                <a:latin typeface="Arial" pitchFamily="34" charset="0"/>
                <a:cs typeface="Arial" pitchFamily="34" charset="0"/>
              </a:rPr>
              <a:t>triển</a:t>
            </a:r>
            <a:r>
              <a:rPr lang="en-US" altLang="en-US" sz="3200" b="1" dirty="0">
                <a:solidFill>
                  <a:srgbClr val="FF33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3200" b="1" dirty="0" err="1">
                <a:solidFill>
                  <a:srgbClr val="FF3300"/>
                </a:solidFill>
                <a:latin typeface="Arial" pitchFamily="34" charset="0"/>
                <a:cs typeface="Arial" pitchFamily="34" charset="0"/>
              </a:rPr>
              <a:t>năng</a:t>
            </a:r>
            <a:r>
              <a:rPr lang="en-US" altLang="en-US" sz="3200" b="1" dirty="0">
                <a:solidFill>
                  <a:srgbClr val="FF33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3200" b="1" dirty="0" err="1">
                <a:solidFill>
                  <a:srgbClr val="FF3300"/>
                </a:solidFill>
                <a:latin typeface="Arial" pitchFamily="34" charset="0"/>
                <a:cs typeface="Arial" pitchFamily="34" charset="0"/>
              </a:rPr>
              <a:t>lực</a:t>
            </a:r>
            <a:r>
              <a:rPr lang="en-US" altLang="en-US" sz="3200" b="1" dirty="0">
                <a:solidFill>
                  <a:srgbClr val="FF33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3200" b="1" dirty="0" err="1">
                <a:solidFill>
                  <a:srgbClr val="FF3300"/>
                </a:solidFill>
                <a:latin typeface="Arial" pitchFamily="34" charset="0"/>
                <a:cs typeface="Arial" pitchFamily="34" charset="0"/>
              </a:rPr>
              <a:t>và</a:t>
            </a:r>
            <a:r>
              <a:rPr lang="en-US" altLang="en-US" sz="3200" b="1" dirty="0">
                <a:solidFill>
                  <a:srgbClr val="FF33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3200" b="1" dirty="0" err="1">
                <a:solidFill>
                  <a:srgbClr val="FF3300"/>
                </a:solidFill>
                <a:latin typeface="Arial" pitchFamily="34" charset="0"/>
                <a:cs typeface="Arial" pitchFamily="34" charset="0"/>
              </a:rPr>
              <a:t>phẩm</a:t>
            </a:r>
            <a:r>
              <a:rPr lang="en-US" altLang="en-US" sz="3200" b="1" dirty="0">
                <a:solidFill>
                  <a:srgbClr val="FF33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3200" b="1" dirty="0" err="1">
                <a:solidFill>
                  <a:srgbClr val="FF3300"/>
                </a:solidFill>
                <a:latin typeface="Arial" pitchFamily="34" charset="0"/>
                <a:cs typeface="Arial" pitchFamily="34" charset="0"/>
              </a:rPr>
              <a:t>chất</a:t>
            </a:r>
            <a:r>
              <a:rPr lang="en-US" altLang="en-US" sz="3200" b="1" dirty="0">
                <a:solidFill>
                  <a:srgbClr val="FF3300"/>
                </a:solidFill>
                <a:latin typeface="Arial" pitchFamily="34" charset="0"/>
                <a:cs typeface="Arial" pitchFamily="34" charset="0"/>
              </a:rPr>
              <a:t>:</a:t>
            </a:r>
            <a:endParaRPr lang="en-US" altLang="en-US" sz="3200" dirty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en-US" altLang="en-US" sz="3000" dirty="0">
                <a:latin typeface="Arial" pitchFamily="34" charset="0"/>
                <a:cs typeface="Arial" pitchFamily="34" charset="0"/>
              </a:rPr>
              <a:t>- </a:t>
            </a:r>
            <a:r>
              <a:rPr lang="en-US" altLang="en-US" sz="3000" dirty="0" err="1">
                <a:latin typeface="Arial" pitchFamily="34" charset="0"/>
                <a:cs typeface="Arial" pitchFamily="34" charset="0"/>
              </a:rPr>
              <a:t>Biết</a:t>
            </a:r>
            <a:r>
              <a:rPr lang="en-US" altLang="en-US" sz="3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3000" dirty="0" err="1">
                <a:latin typeface="Arial" pitchFamily="34" charset="0"/>
                <a:cs typeface="Arial" pitchFamily="34" charset="0"/>
              </a:rPr>
              <a:t>sử</a:t>
            </a:r>
            <a:r>
              <a:rPr lang="fr-FR" altLang="en-US" sz="3000" dirty="0">
                <a:latin typeface="Arial" pitchFamily="34" charset="0"/>
                <a:cs typeface="Arial" pitchFamily="34" charset="0"/>
              </a:rPr>
              <a:t> </a:t>
            </a:r>
            <a:r>
              <a:rPr lang="fr-FR" altLang="en-US" sz="3000" dirty="0" err="1">
                <a:latin typeface="Arial" pitchFamily="34" charset="0"/>
                <a:cs typeface="Arial" pitchFamily="34" charset="0"/>
              </a:rPr>
              <a:t>dụng</a:t>
            </a:r>
            <a:r>
              <a:rPr lang="fr-FR" altLang="en-US" sz="3000" dirty="0">
                <a:latin typeface="Arial" pitchFamily="34" charset="0"/>
                <a:cs typeface="Arial" pitchFamily="34" charset="0"/>
              </a:rPr>
              <a:t> </a:t>
            </a:r>
            <a:r>
              <a:rPr lang="fr-FR" altLang="en-US" sz="3000" dirty="0" err="1">
                <a:latin typeface="Arial" pitchFamily="34" charset="0"/>
                <a:cs typeface="Arial" pitchFamily="34" charset="0"/>
              </a:rPr>
              <a:t>kiến</a:t>
            </a:r>
            <a:r>
              <a:rPr lang="fr-FR" altLang="en-US" sz="3000" dirty="0">
                <a:latin typeface="Arial" pitchFamily="34" charset="0"/>
                <a:cs typeface="Arial" pitchFamily="34" charset="0"/>
              </a:rPr>
              <a:t> </a:t>
            </a:r>
            <a:r>
              <a:rPr lang="fr-FR" altLang="en-US" sz="3000" dirty="0" err="1">
                <a:latin typeface="Arial" pitchFamily="34" charset="0"/>
                <a:cs typeface="Arial" pitchFamily="34" charset="0"/>
              </a:rPr>
              <a:t>thức</a:t>
            </a:r>
            <a:r>
              <a:rPr lang="fr-FR" altLang="en-US" sz="3000" dirty="0">
                <a:latin typeface="Arial" pitchFamily="34" charset="0"/>
                <a:cs typeface="Arial" pitchFamily="34" charset="0"/>
              </a:rPr>
              <a:t> </a:t>
            </a:r>
            <a:r>
              <a:rPr lang="fr-FR" altLang="en-US" sz="3000" dirty="0" err="1">
                <a:latin typeface="Arial" pitchFamily="34" charset="0"/>
                <a:cs typeface="Arial" pitchFamily="34" charset="0"/>
              </a:rPr>
              <a:t>đã</a:t>
            </a:r>
            <a:r>
              <a:rPr lang="fr-FR" altLang="en-US" sz="3000" dirty="0">
                <a:latin typeface="Arial" pitchFamily="34" charset="0"/>
                <a:cs typeface="Arial" pitchFamily="34" charset="0"/>
              </a:rPr>
              <a:t> </a:t>
            </a:r>
            <a:r>
              <a:rPr lang="fr-FR" altLang="en-US" sz="3000" dirty="0" err="1">
                <a:latin typeface="Arial" pitchFamily="34" charset="0"/>
                <a:cs typeface="Arial" pitchFamily="34" charset="0"/>
              </a:rPr>
              <a:t>học</a:t>
            </a:r>
            <a:r>
              <a:rPr lang="fr-FR" altLang="en-US" sz="3000" dirty="0">
                <a:latin typeface="Arial" pitchFamily="34" charset="0"/>
                <a:cs typeface="Arial" pitchFamily="34" charset="0"/>
              </a:rPr>
              <a:t> </a:t>
            </a:r>
            <a:r>
              <a:rPr lang="fr-FR" altLang="en-US" sz="3000" dirty="0" err="1">
                <a:latin typeface="Arial" pitchFamily="34" charset="0"/>
                <a:cs typeface="Arial" pitchFamily="34" charset="0"/>
              </a:rPr>
              <a:t>vào</a:t>
            </a:r>
            <a:r>
              <a:rPr lang="fr-FR" altLang="en-US" sz="3000" dirty="0">
                <a:latin typeface="Arial" pitchFamily="34" charset="0"/>
                <a:cs typeface="Arial" pitchFamily="34" charset="0"/>
              </a:rPr>
              <a:t> </a:t>
            </a:r>
            <a:r>
              <a:rPr lang="fr-FR" altLang="en-US" sz="3000" dirty="0" err="1">
                <a:latin typeface="Arial" pitchFamily="34" charset="0"/>
                <a:cs typeface="Arial" pitchFamily="34" charset="0"/>
              </a:rPr>
              <a:t>cuộc</a:t>
            </a:r>
            <a:r>
              <a:rPr lang="fr-FR" altLang="en-US" sz="3000" dirty="0">
                <a:latin typeface="Arial" pitchFamily="34" charset="0"/>
                <a:cs typeface="Arial" pitchFamily="34" charset="0"/>
              </a:rPr>
              <a:t> </a:t>
            </a:r>
            <a:r>
              <a:rPr lang="fr-FR" altLang="en-US" sz="3000" dirty="0" err="1">
                <a:latin typeface="Arial" pitchFamily="34" charset="0"/>
                <a:cs typeface="Arial" pitchFamily="34" charset="0"/>
              </a:rPr>
              <a:t>sống</a:t>
            </a:r>
            <a:r>
              <a:rPr lang="fr-FR" altLang="en-US" sz="3000" dirty="0">
                <a:latin typeface="Arial" pitchFamily="34" charset="0"/>
                <a:cs typeface="Arial" pitchFamily="34" charset="0"/>
              </a:rPr>
              <a:t> </a:t>
            </a:r>
            <a:r>
              <a:rPr lang="fr-FR" altLang="en-US" sz="3000" dirty="0" err="1">
                <a:latin typeface="Arial" pitchFamily="34" charset="0"/>
                <a:cs typeface="Arial" pitchFamily="34" charset="0"/>
              </a:rPr>
              <a:t>hàng</a:t>
            </a:r>
            <a:r>
              <a:rPr lang="fr-FR" altLang="en-US" sz="3000" dirty="0">
                <a:latin typeface="Arial" pitchFamily="34" charset="0"/>
                <a:cs typeface="Arial" pitchFamily="34" charset="0"/>
              </a:rPr>
              <a:t> </a:t>
            </a:r>
            <a:r>
              <a:rPr lang="fr-FR" altLang="en-US" sz="3000" dirty="0" err="1">
                <a:latin typeface="Arial" pitchFamily="34" charset="0"/>
                <a:cs typeface="Arial" pitchFamily="34" charset="0"/>
              </a:rPr>
              <a:t>ngày</a:t>
            </a:r>
            <a:r>
              <a:rPr lang="fr-FR" altLang="en-US" sz="3000" dirty="0">
                <a:latin typeface="Arial" pitchFamily="34" charset="0"/>
                <a:cs typeface="Arial" pitchFamily="34" charset="0"/>
              </a:rPr>
              <a:t>.</a:t>
            </a:r>
            <a:endParaRPr lang="en-US" altLang="en-US" sz="3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639A2585-1C89-4F4F-B097-51C171329DC5}"/>
              </a:ext>
            </a:extLst>
          </p:cNvPr>
          <p:cNvSpPr txBox="1"/>
          <p:nvPr/>
        </p:nvSpPr>
        <p:spPr>
          <a:xfrm>
            <a:off x="457199" y="1575137"/>
            <a:ext cx="854132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>
              <a:defRPr/>
            </a:pPr>
            <a:r>
              <a:rPr lang="en-US" sz="3000" dirty="0" smtClean="0">
                <a:latin typeface="Arial" pitchFamily="34" charset="0"/>
                <a:cs typeface="Arial" pitchFamily="34" charset="0"/>
              </a:rPr>
              <a:t>- </a:t>
            </a:r>
            <a:r>
              <a:rPr lang="en-US" sz="3000" dirty="0" err="1" smtClean="0">
                <a:latin typeface="Arial" pitchFamily="34" charset="0"/>
                <a:cs typeface="Arial" pitchFamily="34" charset="0"/>
              </a:rPr>
              <a:t>Học</a:t>
            </a:r>
            <a:r>
              <a:rPr lang="en-US" sz="3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000" dirty="0" err="1" smtClean="0">
                <a:latin typeface="Arial" pitchFamily="34" charset="0"/>
                <a:cs typeface="Arial" pitchFamily="34" charset="0"/>
              </a:rPr>
              <a:t>sinh</a:t>
            </a:r>
            <a:r>
              <a:rPr lang="en-US" sz="3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000" dirty="0" err="1" smtClean="0">
                <a:latin typeface="Arial" pitchFamily="34" charset="0"/>
                <a:cs typeface="Arial" pitchFamily="34" charset="0"/>
              </a:rPr>
              <a:t>biết</a:t>
            </a:r>
            <a:r>
              <a:rPr lang="en-US" sz="3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000" dirty="0" err="1" smtClean="0">
                <a:latin typeface="Arial" pitchFamily="34" charset="0"/>
                <a:cs typeface="Arial" pitchFamily="34" charset="0"/>
              </a:rPr>
              <a:t>sử</a:t>
            </a:r>
            <a:r>
              <a:rPr lang="en-US" sz="3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000" dirty="0" err="1" smtClean="0">
                <a:latin typeface="Arial" pitchFamily="34" charset="0"/>
                <a:cs typeface="Arial" pitchFamily="34" charset="0"/>
              </a:rPr>
              <a:t>dụng</a:t>
            </a:r>
            <a:r>
              <a:rPr lang="en-US" sz="3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000" dirty="0" err="1" smtClean="0">
                <a:latin typeface="Arial" pitchFamily="34" charset="0"/>
                <a:cs typeface="Arial" pitchFamily="34" charset="0"/>
              </a:rPr>
              <a:t>một</a:t>
            </a:r>
            <a:r>
              <a:rPr lang="en-US" sz="3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000" dirty="0" err="1" smtClean="0">
                <a:latin typeface="Arial" pitchFamily="34" charset="0"/>
                <a:cs typeface="Arial" pitchFamily="34" charset="0"/>
              </a:rPr>
              <a:t>số</a:t>
            </a:r>
            <a:r>
              <a:rPr lang="en-US" sz="3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000" dirty="0" err="1" smtClean="0">
                <a:latin typeface="Arial" pitchFamily="34" charset="0"/>
                <a:cs typeface="Arial" pitchFamily="34" charset="0"/>
              </a:rPr>
              <a:t>vật</a:t>
            </a:r>
            <a:r>
              <a:rPr lang="en-US" sz="3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000" dirty="0" err="1" smtClean="0">
                <a:latin typeface="Arial" pitchFamily="34" charset="0"/>
                <a:cs typeface="Arial" pitchFamily="34" charset="0"/>
              </a:rPr>
              <a:t>dụng</a:t>
            </a:r>
            <a:r>
              <a:rPr lang="en-US" sz="3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000" dirty="0" err="1" smtClean="0">
                <a:latin typeface="Arial" pitchFamily="34" charset="0"/>
                <a:cs typeface="Arial" pitchFamily="34" charset="0"/>
              </a:rPr>
              <a:t>để</a:t>
            </a:r>
            <a:r>
              <a:rPr lang="en-US" sz="3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000" dirty="0" err="1" smtClean="0">
                <a:latin typeface="Arial" pitchFamily="34" charset="0"/>
                <a:cs typeface="Arial" pitchFamily="34" charset="0"/>
              </a:rPr>
              <a:t>tự</a:t>
            </a:r>
            <a:r>
              <a:rPr lang="en-US" sz="3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000" dirty="0" err="1" smtClean="0">
                <a:latin typeface="Arial" pitchFamily="34" charset="0"/>
                <a:cs typeface="Arial" pitchFamily="34" charset="0"/>
              </a:rPr>
              <a:t>phục</a:t>
            </a:r>
            <a:r>
              <a:rPr lang="en-US" sz="3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000" dirty="0" err="1" smtClean="0">
                <a:latin typeface="Arial" pitchFamily="34" charset="0"/>
                <a:cs typeface="Arial" pitchFamily="34" charset="0"/>
              </a:rPr>
              <a:t>vụ</a:t>
            </a:r>
            <a:r>
              <a:rPr lang="en-US" sz="30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n-US" sz="3000" dirty="0" err="1" smtClean="0">
                <a:latin typeface="Arial" pitchFamily="34" charset="0"/>
                <a:cs typeface="Arial" pitchFamily="34" charset="0"/>
              </a:rPr>
              <a:t>chăm</a:t>
            </a:r>
            <a:r>
              <a:rPr lang="en-US" sz="3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000" dirty="0" err="1" smtClean="0">
                <a:latin typeface="Arial" pitchFamily="34" charset="0"/>
                <a:cs typeface="Arial" pitchFamily="34" charset="0"/>
              </a:rPr>
              <a:t>sóc</a:t>
            </a:r>
            <a:r>
              <a:rPr lang="en-US" sz="3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000" dirty="0" err="1" smtClean="0">
                <a:latin typeface="Arial" pitchFamily="34" charset="0"/>
                <a:cs typeface="Arial" pitchFamily="34" charset="0"/>
              </a:rPr>
              <a:t>và</a:t>
            </a:r>
            <a:r>
              <a:rPr lang="en-US" sz="3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000" dirty="0" err="1" smtClean="0">
                <a:latin typeface="Arial" pitchFamily="34" charset="0"/>
                <a:cs typeface="Arial" pitchFamily="34" charset="0"/>
              </a:rPr>
              <a:t>bảo</a:t>
            </a:r>
            <a:r>
              <a:rPr lang="en-US" sz="3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000" dirty="0" err="1" smtClean="0">
                <a:latin typeface="Arial" pitchFamily="34" charset="0"/>
                <a:cs typeface="Arial" pitchFamily="34" charset="0"/>
              </a:rPr>
              <a:t>vệ</a:t>
            </a:r>
            <a:r>
              <a:rPr lang="en-US" sz="3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000" dirty="0" err="1" smtClean="0">
                <a:latin typeface="Arial" pitchFamily="34" charset="0"/>
                <a:cs typeface="Arial" pitchFamily="34" charset="0"/>
              </a:rPr>
              <a:t>bản</a:t>
            </a:r>
            <a:r>
              <a:rPr lang="en-US" sz="3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000" dirty="0" err="1" smtClean="0">
                <a:latin typeface="Arial" pitchFamily="34" charset="0"/>
                <a:cs typeface="Arial" pitchFamily="34" charset="0"/>
              </a:rPr>
              <a:t>thân</a:t>
            </a:r>
            <a:r>
              <a:rPr lang="en-US" sz="3000" dirty="0" smtClean="0">
                <a:latin typeface="Arial" pitchFamily="34" charset="0"/>
                <a:cs typeface="Arial" pitchFamily="34" charset="0"/>
              </a:rPr>
              <a:t>.</a:t>
            </a:r>
          </a:p>
        </p:txBody>
      </p:sp>
      <p:pic>
        <p:nvPicPr>
          <p:cNvPr id="7" name="图片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8009"/>
          <a:stretch/>
        </p:blipFill>
        <p:spPr>
          <a:xfrm>
            <a:off x="0" y="4495800"/>
            <a:ext cx="9134398" cy="23552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19421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Minhthangpc.VN\Desktop\Capture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6925"/>
            <a:ext cx="923405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图片 1" descr="1 (216)">
            <a:extLst>
              <a:ext uri="{FF2B5EF4-FFF2-40B4-BE49-F238E27FC236}">
                <a16:creationId xmlns:a16="http://schemas.microsoft.com/office/drawing/2014/main" xmlns="" id="{397D8443-0CB9-479A-BBAA-55D038689586}"/>
              </a:ext>
            </a:extLst>
          </p:cNvPr>
          <p:cNvPicPr/>
          <p:nvPr/>
        </p:nvPicPr>
        <p:blipFill>
          <a:blip r:embed="rId4"/>
          <a:stretch>
            <a:fillRect/>
          </a:stretch>
        </p:blipFill>
        <p:spPr>
          <a:xfrm>
            <a:off x="1524000" y="533400"/>
            <a:ext cx="6172200" cy="53340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0EF0B013-E220-4939-88D5-1BE69F4096F9}"/>
              </a:ext>
            </a:extLst>
          </p:cNvPr>
          <p:cNvSpPr txBox="1"/>
          <p:nvPr/>
        </p:nvSpPr>
        <p:spPr>
          <a:xfrm>
            <a:off x="2377617" y="2960410"/>
            <a:ext cx="394005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Khởi</a:t>
            </a:r>
            <a:r>
              <a:rPr lang="en-US" sz="5400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5400" b="1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động</a:t>
            </a:r>
            <a:endParaRPr lang="en-US" sz="5400" b="1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733468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Minhthangpc.VN\Desktop\Capture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6925"/>
            <a:ext cx="923405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图片 1" descr="1 (216)">
            <a:extLst>
              <a:ext uri="{FF2B5EF4-FFF2-40B4-BE49-F238E27FC236}">
                <a16:creationId xmlns:a16="http://schemas.microsoft.com/office/drawing/2014/main" xmlns="" id="{397D8443-0CB9-479A-BBAA-55D038689586}"/>
              </a:ext>
            </a:extLst>
          </p:cNvPr>
          <p:cNvPicPr/>
          <p:nvPr/>
        </p:nvPicPr>
        <p:blipFill>
          <a:blip r:embed="rId4"/>
          <a:stretch>
            <a:fillRect/>
          </a:stretch>
        </p:blipFill>
        <p:spPr>
          <a:xfrm>
            <a:off x="1524000" y="533400"/>
            <a:ext cx="6172200" cy="53340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0EF0B013-E220-4939-88D5-1BE69F4096F9}"/>
              </a:ext>
            </a:extLst>
          </p:cNvPr>
          <p:cNvSpPr txBox="1"/>
          <p:nvPr/>
        </p:nvSpPr>
        <p:spPr>
          <a:xfrm>
            <a:off x="2377617" y="2960410"/>
            <a:ext cx="394005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Khám</a:t>
            </a:r>
            <a:r>
              <a:rPr lang="en-US" sz="54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5400" b="1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phá</a:t>
            </a:r>
            <a:endParaRPr lang="en-US" sz="5400" b="1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590246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1"/>
          <p:cNvSpPr>
            <a:spLocks noChangeArrowheads="1"/>
          </p:cNvSpPr>
          <p:nvPr/>
        </p:nvSpPr>
        <p:spPr bwMode="auto">
          <a:xfrm>
            <a:off x="11107" y="147935"/>
            <a:ext cx="909132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en-US" altLang="en-US" sz="2400" dirty="0" smtClean="0">
                <a:latin typeface="Arial" pitchFamily="34" charset="0"/>
                <a:cs typeface="Arial" pitchFamily="34" charset="0"/>
              </a:rPr>
              <a:t> 1. Chia </a:t>
            </a:r>
            <a:r>
              <a:rPr lang="en-US" altLang="en-US" sz="2400" dirty="0" err="1" smtClean="0">
                <a:latin typeface="Arial" pitchFamily="34" charset="0"/>
                <a:cs typeface="Arial" pitchFamily="34" charset="0"/>
              </a:rPr>
              <a:t>sẻ</a:t>
            </a:r>
            <a:r>
              <a:rPr lang="en-US" alt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400" dirty="0" err="1" smtClean="0">
                <a:latin typeface="Arial" pitchFamily="34" charset="0"/>
                <a:cs typeface="Arial" pitchFamily="34" charset="0"/>
              </a:rPr>
              <a:t>cách</a:t>
            </a:r>
            <a:r>
              <a:rPr lang="en-US" alt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400" dirty="0" err="1" smtClean="0">
                <a:latin typeface="Arial" pitchFamily="34" charset="0"/>
                <a:cs typeface="Arial" pitchFamily="34" charset="0"/>
              </a:rPr>
              <a:t>sử</a:t>
            </a:r>
            <a:r>
              <a:rPr lang="en-US" alt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400" dirty="0" err="1" smtClean="0">
                <a:latin typeface="Arial" pitchFamily="34" charset="0"/>
                <a:cs typeface="Arial" pitchFamily="34" charset="0"/>
              </a:rPr>
              <a:t>dụng</a:t>
            </a:r>
            <a:r>
              <a:rPr lang="en-US" alt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400" dirty="0" err="1" smtClean="0">
                <a:latin typeface="Arial" pitchFamily="34" charset="0"/>
                <a:cs typeface="Arial" pitchFamily="34" charset="0"/>
              </a:rPr>
              <a:t>các</a:t>
            </a:r>
            <a:r>
              <a:rPr lang="en-US" alt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400" dirty="0" err="1" smtClean="0">
                <a:latin typeface="Arial" pitchFamily="34" charset="0"/>
                <a:cs typeface="Arial" pitchFamily="34" charset="0"/>
              </a:rPr>
              <a:t>vật</a:t>
            </a:r>
            <a:r>
              <a:rPr lang="en-US" alt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400" dirty="0" err="1" smtClean="0">
                <a:latin typeface="Arial" pitchFamily="34" charset="0"/>
                <a:cs typeface="Arial" pitchFamily="34" charset="0"/>
              </a:rPr>
              <a:t>dụng</a:t>
            </a:r>
            <a:r>
              <a:rPr lang="en-US" alt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400" dirty="0" err="1" smtClean="0">
                <a:latin typeface="Arial" pitchFamily="34" charset="0"/>
                <a:cs typeface="Arial" pitchFamily="34" charset="0"/>
              </a:rPr>
              <a:t>bảo</a:t>
            </a:r>
            <a:r>
              <a:rPr lang="en-US" alt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400" dirty="0" err="1" smtClean="0">
                <a:latin typeface="Arial" pitchFamily="34" charset="0"/>
                <a:cs typeface="Arial" pitchFamily="34" charset="0"/>
              </a:rPr>
              <a:t>vệ</a:t>
            </a:r>
            <a:r>
              <a:rPr lang="en-US" alt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400" dirty="0" err="1" smtClean="0">
                <a:latin typeface="Arial" pitchFamily="34" charset="0"/>
                <a:cs typeface="Arial" pitchFamily="34" charset="0"/>
              </a:rPr>
              <a:t>sức</a:t>
            </a:r>
            <a:r>
              <a:rPr lang="en-US" alt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400" dirty="0" err="1" smtClean="0">
                <a:latin typeface="Arial" pitchFamily="34" charset="0"/>
                <a:cs typeface="Arial" pitchFamily="34" charset="0"/>
              </a:rPr>
              <a:t>khoẻ</a:t>
            </a:r>
            <a:r>
              <a:rPr lang="en-US" alt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400" dirty="0" err="1" smtClean="0">
                <a:latin typeface="Arial" pitchFamily="34" charset="0"/>
                <a:cs typeface="Arial" pitchFamily="34" charset="0"/>
              </a:rPr>
              <a:t>của</a:t>
            </a:r>
            <a:r>
              <a:rPr lang="en-US" alt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400" dirty="0" err="1" smtClean="0">
                <a:latin typeface="Arial" pitchFamily="34" charset="0"/>
                <a:cs typeface="Arial" pitchFamily="34" charset="0"/>
              </a:rPr>
              <a:t>em</a:t>
            </a:r>
            <a:r>
              <a:rPr lang="en-US" altLang="en-US" sz="2400" dirty="0" smtClean="0">
                <a:latin typeface="Arial" pitchFamily="34" charset="0"/>
                <a:cs typeface="Arial" pitchFamily="34" charset="0"/>
              </a:rPr>
              <a:t>.</a:t>
            </a:r>
            <a:endParaRPr lang="en-US" altLang="en-US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Rectangle 11"/>
          <p:cNvSpPr>
            <a:spLocks noChangeArrowheads="1"/>
          </p:cNvSpPr>
          <p:nvPr/>
        </p:nvSpPr>
        <p:spPr bwMode="auto">
          <a:xfrm>
            <a:off x="374070" y="581890"/>
            <a:ext cx="9091328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en-US" altLang="en-US" sz="2400" dirty="0" smtClean="0">
                <a:latin typeface="Arial" pitchFamily="34" charset="0"/>
                <a:cs typeface="Arial" pitchFamily="34" charset="0"/>
              </a:rPr>
              <a:t>- </a:t>
            </a:r>
            <a:r>
              <a:rPr lang="en-US" altLang="en-US" sz="2400" dirty="0" err="1" smtClean="0">
                <a:latin typeface="Arial" pitchFamily="34" charset="0"/>
                <a:cs typeface="Arial" pitchFamily="34" charset="0"/>
              </a:rPr>
              <a:t>Kể</a:t>
            </a:r>
            <a:r>
              <a:rPr lang="en-US" alt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400" dirty="0" err="1" smtClean="0">
                <a:latin typeface="Arial" pitchFamily="34" charset="0"/>
                <a:cs typeface="Arial" pitchFamily="34" charset="0"/>
              </a:rPr>
              <a:t>tên</a:t>
            </a:r>
            <a:r>
              <a:rPr lang="en-US" alt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400" dirty="0" err="1" smtClean="0">
                <a:latin typeface="Arial" pitchFamily="34" charset="0"/>
                <a:cs typeface="Arial" pitchFamily="34" charset="0"/>
              </a:rPr>
              <a:t>các</a:t>
            </a:r>
            <a:r>
              <a:rPr lang="en-US" alt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400" dirty="0" err="1" smtClean="0">
                <a:latin typeface="Arial" pitchFamily="34" charset="0"/>
                <a:cs typeface="Arial" pitchFamily="34" charset="0"/>
              </a:rPr>
              <a:t>vật</a:t>
            </a:r>
            <a:r>
              <a:rPr lang="en-US" alt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400" dirty="0" err="1" smtClean="0">
                <a:latin typeface="Arial" pitchFamily="34" charset="0"/>
                <a:cs typeface="Arial" pitchFamily="34" charset="0"/>
              </a:rPr>
              <a:t>dụng</a:t>
            </a:r>
            <a:r>
              <a:rPr lang="en-US" altLang="en-US" sz="2400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r>
              <a:rPr lang="en-US" altLang="en-US" sz="2400" dirty="0" smtClean="0">
                <a:latin typeface="Arial" pitchFamily="34" charset="0"/>
                <a:cs typeface="Arial" pitchFamily="34" charset="0"/>
              </a:rPr>
              <a:t>- </a:t>
            </a:r>
            <a:r>
              <a:rPr lang="en-US" altLang="en-US" sz="2400" dirty="0" err="1" smtClean="0">
                <a:latin typeface="Arial" pitchFamily="34" charset="0"/>
                <a:cs typeface="Arial" pitchFamily="34" charset="0"/>
              </a:rPr>
              <a:t>Nêu</a:t>
            </a:r>
            <a:r>
              <a:rPr lang="en-US" alt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400" dirty="0" err="1" smtClean="0">
                <a:latin typeface="Arial" pitchFamily="34" charset="0"/>
                <a:cs typeface="Arial" pitchFamily="34" charset="0"/>
              </a:rPr>
              <a:t>công</a:t>
            </a:r>
            <a:r>
              <a:rPr lang="en-US" alt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400" dirty="0" err="1" smtClean="0">
                <a:latin typeface="Arial" pitchFamily="34" charset="0"/>
                <a:cs typeface="Arial" pitchFamily="34" charset="0"/>
              </a:rPr>
              <a:t>dụng</a:t>
            </a:r>
            <a:r>
              <a:rPr lang="en-US" alt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400" dirty="0" err="1" smtClean="0">
                <a:latin typeface="Arial" pitchFamily="34" charset="0"/>
                <a:cs typeface="Arial" pitchFamily="34" charset="0"/>
              </a:rPr>
              <a:t>và</a:t>
            </a:r>
            <a:r>
              <a:rPr lang="en-US" alt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400" dirty="0" err="1" smtClean="0">
                <a:latin typeface="Arial" pitchFamily="34" charset="0"/>
                <a:cs typeface="Arial" pitchFamily="34" charset="0"/>
              </a:rPr>
              <a:t>cách</a:t>
            </a:r>
            <a:r>
              <a:rPr lang="en-US" alt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400" dirty="0" err="1" smtClean="0">
                <a:latin typeface="Arial" pitchFamily="34" charset="0"/>
                <a:cs typeface="Arial" pitchFamily="34" charset="0"/>
              </a:rPr>
              <a:t>dùng</a:t>
            </a:r>
            <a:r>
              <a:rPr lang="en-US" alt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400" dirty="0" err="1" smtClean="0">
                <a:latin typeface="Arial" pitchFamily="34" charset="0"/>
                <a:cs typeface="Arial" pitchFamily="34" charset="0"/>
              </a:rPr>
              <a:t>các</a:t>
            </a:r>
            <a:r>
              <a:rPr lang="en-US" alt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400" dirty="0" err="1" smtClean="0">
                <a:latin typeface="Arial" pitchFamily="34" charset="0"/>
                <a:cs typeface="Arial" pitchFamily="34" charset="0"/>
              </a:rPr>
              <a:t>vật</a:t>
            </a:r>
            <a:r>
              <a:rPr lang="en-US" alt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400" dirty="0" err="1" smtClean="0">
                <a:latin typeface="Arial" pitchFamily="34" charset="0"/>
                <a:cs typeface="Arial" pitchFamily="34" charset="0"/>
              </a:rPr>
              <a:t>dụng</a:t>
            </a:r>
            <a:r>
              <a:rPr lang="en-US" alt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400" dirty="0" err="1" smtClean="0">
                <a:latin typeface="Arial" pitchFamily="34" charset="0"/>
                <a:cs typeface="Arial" pitchFamily="34" charset="0"/>
              </a:rPr>
              <a:t>đó</a:t>
            </a:r>
            <a:r>
              <a:rPr lang="en-US" altLang="en-US" sz="2400" dirty="0" smtClean="0">
                <a:latin typeface="Arial" pitchFamily="34" charset="0"/>
                <a:cs typeface="Arial" pitchFamily="34" charset="0"/>
              </a:rPr>
              <a:t>.</a:t>
            </a:r>
            <a:endParaRPr lang="en-US" altLang="en-US" sz="24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6" name="Picture 2" descr="C:\Users\Minhthangpc.VN\Desktop\z3179615372383_9d218dc3b96f5b0deee8d20566dae46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4070" y="1600200"/>
            <a:ext cx="8388930" cy="49339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322639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Minhthangpc.VN\Desktop\cach-phan-biet-khau-trang-y-te-gia-va-that-ban-can-phai-biet-tranh-bi-lua-1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5375" y="914400"/>
            <a:ext cx="6953250" cy="41147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11"/>
          <p:cNvSpPr>
            <a:spLocks noChangeArrowheads="1"/>
          </p:cNvSpPr>
          <p:nvPr/>
        </p:nvSpPr>
        <p:spPr bwMode="auto">
          <a:xfrm>
            <a:off x="495299" y="5105400"/>
            <a:ext cx="8153401" cy="1261884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xtLst/>
        </p:spPr>
        <p:txBody>
          <a:bodyPr wrap="square">
            <a:spAutoFit/>
          </a:bodyPr>
          <a:lstStyle/>
          <a:p>
            <a:pPr marL="342900" indent="-342900">
              <a:buFontTx/>
              <a:buChar char="-"/>
            </a:pPr>
            <a:r>
              <a:rPr lang="en-US" sz="2400" dirty="0" smtClean="0">
                <a:latin typeface="Arial" pitchFamily="34" charset="0"/>
                <a:cs typeface="Arial" pitchFamily="34" charset="0"/>
              </a:rPr>
              <a:t>N</a:t>
            </a:r>
            <a:r>
              <a:rPr lang="vi-VN" sz="2400" dirty="0" smtClean="0">
                <a:latin typeface="Arial" pitchFamily="34" charset="0"/>
                <a:cs typeface="Arial" pitchFamily="34" charset="0"/>
              </a:rPr>
              <a:t>găn </a:t>
            </a:r>
            <a:r>
              <a:rPr lang="vi-VN" sz="2400" dirty="0">
                <a:latin typeface="Arial" pitchFamily="34" charset="0"/>
                <a:cs typeface="Arial" pitchFamily="34" charset="0"/>
              </a:rPr>
              <a:t>các giọt bắn từ đường hô </a:t>
            </a:r>
            <a:r>
              <a:rPr lang="vi-VN" sz="2400" dirty="0" smtClean="0">
                <a:latin typeface="Arial" pitchFamily="34" charset="0"/>
                <a:cs typeface="Arial" pitchFamily="34" charset="0"/>
              </a:rPr>
              <a:t>hấp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.</a:t>
            </a:r>
            <a:r>
              <a:rPr lang="vi-VN" sz="2800" dirty="0">
                <a:latin typeface="Arial" pitchFamily="34" charset="0"/>
                <a:cs typeface="Arial" pitchFamily="34" charset="0"/>
              </a:rPr>
              <a:t> </a:t>
            </a:r>
            <a:endParaRPr lang="en-US" sz="2800" dirty="0" smtClean="0">
              <a:latin typeface="Arial" pitchFamily="34" charset="0"/>
              <a:cs typeface="Arial" pitchFamily="34" charset="0"/>
            </a:endParaRPr>
          </a:p>
          <a:p>
            <a:pPr marL="342900" indent="-342900">
              <a:buFontTx/>
              <a:buChar char="-"/>
            </a:pPr>
            <a:r>
              <a:rPr lang="en-US" sz="2400" dirty="0" smtClean="0">
                <a:latin typeface="Arial" pitchFamily="34" charset="0"/>
                <a:cs typeface="Arial" pitchFamily="34" charset="0"/>
              </a:rPr>
              <a:t>Đ</a:t>
            </a:r>
            <a:r>
              <a:rPr lang="vi-VN" sz="2400" dirty="0" smtClean="0">
                <a:latin typeface="Arial" pitchFamily="34" charset="0"/>
                <a:cs typeface="Arial" pitchFamily="34" charset="0"/>
              </a:rPr>
              <a:t>eo</a:t>
            </a:r>
            <a:r>
              <a:rPr lang="vi-VN" sz="2400" dirty="0">
                <a:latin typeface="Arial" pitchFamily="34" charset="0"/>
                <a:cs typeface="Arial" pitchFamily="34" charset="0"/>
              </a:rPr>
              <a:t> khẩu trang che </a:t>
            </a:r>
            <a:r>
              <a:rPr lang="vi-VN" sz="2400" dirty="0" smtClean="0">
                <a:latin typeface="Arial" pitchFamily="34" charset="0"/>
                <a:cs typeface="Arial" pitchFamily="34" charset="0"/>
              </a:rPr>
              <a:t>mũi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,</a:t>
            </a:r>
            <a:r>
              <a:rPr lang="vi-VN" sz="2400" dirty="0" smtClean="0">
                <a:latin typeface="Arial" pitchFamily="34" charset="0"/>
                <a:cs typeface="Arial" pitchFamily="34" charset="0"/>
              </a:rPr>
              <a:t>miệng </a:t>
            </a:r>
            <a:r>
              <a:rPr lang="vi-VN" sz="2400" dirty="0">
                <a:latin typeface="Arial" pitchFamily="34" charset="0"/>
                <a:cs typeface="Arial" pitchFamily="34" charset="0"/>
              </a:rPr>
              <a:t>giúp làm giảm các giọt bắn ra </a:t>
            </a:r>
            <a:r>
              <a:rPr lang="vi-VN" sz="2400" dirty="0" smtClean="0">
                <a:latin typeface="Arial" pitchFamily="34" charset="0"/>
                <a:cs typeface="Arial" pitchFamily="34" charset="0"/>
              </a:rPr>
              <a:t>ngoài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khi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tiếp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xúc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với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người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khác</a:t>
            </a:r>
            <a:r>
              <a:rPr lang="vi-VN" sz="2400" dirty="0" smtClean="0">
                <a:latin typeface="Arial" pitchFamily="34" charset="0"/>
                <a:cs typeface="Arial" pitchFamily="34" charset="0"/>
              </a:rPr>
              <a:t>. </a:t>
            </a:r>
            <a:endParaRPr lang="en-US" altLang="en-US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0EF0B013-E220-4939-88D5-1BE69F4096F9}"/>
              </a:ext>
            </a:extLst>
          </p:cNvPr>
          <p:cNvSpPr txBox="1"/>
          <p:nvPr/>
        </p:nvSpPr>
        <p:spPr>
          <a:xfrm>
            <a:off x="2590800" y="206514"/>
            <a:ext cx="3429000" cy="70788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Khẩu</a:t>
            </a:r>
            <a:r>
              <a:rPr lang="en-US" sz="40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trang</a:t>
            </a:r>
            <a:endParaRPr lang="en-US" sz="4000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909964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Minhthangpc.VN\Desktop\z3179615372383_9d218dc3b96f5b0deee8d20566dae46e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68" t="2387" r="30306" b="50000"/>
          <a:stretch/>
        </p:blipFill>
        <p:spPr bwMode="auto">
          <a:xfrm>
            <a:off x="1143000" y="762000"/>
            <a:ext cx="6858000" cy="4190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11"/>
          <p:cNvSpPr>
            <a:spLocks noChangeArrowheads="1"/>
          </p:cNvSpPr>
          <p:nvPr/>
        </p:nvSpPr>
        <p:spPr bwMode="auto">
          <a:xfrm>
            <a:off x="914400" y="5323398"/>
            <a:ext cx="7772399" cy="52322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xtLst/>
        </p:spPr>
        <p:txBody>
          <a:bodyPr wrap="square">
            <a:spAutoFit/>
          </a:bodyPr>
          <a:lstStyle/>
          <a:p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Rửa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l</a:t>
            </a:r>
            <a:r>
              <a:rPr lang="vi-VN" sz="2800" dirty="0" smtClean="0">
                <a:latin typeface="Arial" pitchFamily="34" charset="0"/>
                <a:cs typeface="Arial" pitchFamily="34" charset="0"/>
              </a:rPr>
              <a:t>àm </a:t>
            </a:r>
            <a:r>
              <a:rPr lang="vi-VN" sz="2800" dirty="0">
                <a:latin typeface="Arial" pitchFamily="34" charset="0"/>
                <a:cs typeface="Arial" pitchFamily="34" charset="0"/>
              </a:rPr>
              <a:t>sạch da </a:t>
            </a:r>
            <a:r>
              <a:rPr lang="vi-VN" sz="2800" dirty="0" smtClean="0">
                <a:latin typeface="Arial" pitchFamily="34" charset="0"/>
                <a:cs typeface="Arial" pitchFamily="34" charset="0"/>
              </a:rPr>
              <a:t>tay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có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tác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dụng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diệt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khuẩn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0EF0B013-E220-4939-88D5-1BE69F4096F9}"/>
              </a:ext>
            </a:extLst>
          </p:cNvPr>
          <p:cNvSpPr txBox="1"/>
          <p:nvPr/>
        </p:nvSpPr>
        <p:spPr>
          <a:xfrm>
            <a:off x="2514600" y="129991"/>
            <a:ext cx="3810000" cy="70788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Xà</a:t>
            </a:r>
            <a:r>
              <a:rPr lang="en-US" sz="40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phòng</a:t>
            </a:r>
            <a:r>
              <a:rPr lang="en-US" sz="40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thơm</a:t>
            </a:r>
            <a:endParaRPr lang="en-US" sz="4000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654156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Minhthangpc.VN\Desktop\z3179615372383_9d218dc3b96f5b0deee8d20566dae46e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025" b="47631"/>
          <a:stretch/>
        </p:blipFill>
        <p:spPr bwMode="auto">
          <a:xfrm>
            <a:off x="914400" y="685800"/>
            <a:ext cx="7162800" cy="4343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11"/>
          <p:cNvSpPr>
            <a:spLocks noChangeArrowheads="1"/>
          </p:cNvSpPr>
          <p:nvPr/>
        </p:nvSpPr>
        <p:spPr bwMode="auto">
          <a:xfrm>
            <a:off x="835463" y="5479465"/>
            <a:ext cx="6708338" cy="52322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xtLst/>
        </p:spPr>
        <p:txBody>
          <a:bodyPr wrap="square">
            <a:spAutoFit/>
          </a:bodyPr>
          <a:lstStyle/>
          <a:p>
            <a:pPr algn="ctr"/>
            <a:r>
              <a:rPr lang="en-US" alt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800" dirty="0" err="1" smtClean="0">
                <a:latin typeface="Arial" pitchFamily="34" charset="0"/>
                <a:cs typeface="Arial" pitchFamily="34" charset="0"/>
              </a:rPr>
              <a:t>Dùng</a:t>
            </a:r>
            <a:r>
              <a:rPr lang="en-US" alt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800" dirty="0" err="1" smtClean="0">
                <a:latin typeface="Arial" pitchFamily="34" charset="0"/>
                <a:cs typeface="Arial" pitchFamily="34" charset="0"/>
              </a:rPr>
              <a:t>súc</a:t>
            </a:r>
            <a:r>
              <a:rPr lang="en-US" alt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800" dirty="0" err="1" smtClean="0">
                <a:latin typeface="Arial" pitchFamily="34" charset="0"/>
                <a:cs typeface="Arial" pitchFamily="34" charset="0"/>
              </a:rPr>
              <a:t>miệng</a:t>
            </a:r>
            <a:r>
              <a:rPr lang="en-US" altLang="en-US" sz="28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n-US" altLang="en-US" sz="2800" dirty="0" err="1" smtClean="0">
                <a:latin typeface="Arial" pitchFamily="34" charset="0"/>
                <a:cs typeface="Arial" pitchFamily="34" charset="0"/>
              </a:rPr>
              <a:t>rửa</a:t>
            </a:r>
            <a:r>
              <a:rPr lang="en-US" alt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800" dirty="0" err="1" smtClean="0">
                <a:latin typeface="Arial" pitchFamily="34" charset="0"/>
                <a:cs typeface="Arial" pitchFamily="34" charset="0"/>
              </a:rPr>
              <a:t>sạch</a:t>
            </a:r>
            <a:r>
              <a:rPr lang="en-US" alt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800" dirty="0" err="1" smtClean="0">
                <a:latin typeface="Arial" pitchFamily="34" charset="0"/>
                <a:cs typeface="Arial" pitchFamily="34" charset="0"/>
              </a:rPr>
              <a:t>vết</a:t>
            </a:r>
            <a:r>
              <a:rPr lang="en-US" alt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800" dirty="0" err="1" smtClean="0">
                <a:latin typeface="Arial" pitchFamily="34" charset="0"/>
                <a:cs typeface="Arial" pitchFamily="34" charset="0"/>
              </a:rPr>
              <a:t>thương</a:t>
            </a:r>
            <a:r>
              <a:rPr lang="en-US" altLang="en-US" sz="2800" dirty="0" smtClean="0">
                <a:latin typeface="Arial" pitchFamily="34" charset="0"/>
                <a:cs typeface="Arial" pitchFamily="34" charset="0"/>
              </a:rPr>
              <a:t>.</a:t>
            </a:r>
            <a:endParaRPr lang="en-US" sz="28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0EF0B013-E220-4939-88D5-1BE69F4096F9}"/>
              </a:ext>
            </a:extLst>
          </p:cNvPr>
          <p:cNvSpPr txBox="1"/>
          <p:nvPr/>
        </p:nvSpPr>
        <p:spPr>
          <a:xfrm>
            <a:off x="1524000" y="75878"/>
            <a:ext cx="5105400" cy="70788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Nước</a:t>
            </a:r>
            <a:r>
              <a:rPr lang="en-US" sz="40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muối</a:t>
            </a:r>
            <a:r>
              <a:rPr lang="en-US" sz="40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sinh</a:t>
            </a:r>
            <a:r>
              <a:rPr lang="en-US" sz="40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lí</a:t>
            </a:r>
            <a:endParaRPr lang="en-US" sz="4000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766148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84</TotalTime>
  <Words>376</Words>
  <Application>Microsoft Office PowerPoint</Application>
  <PresentationFormat>On-screen Show (4:3)</PresentationFormat>
  <Paragraphs>46</Paragraphs>
  <Slides>19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Minhthangpc.VN</dc:creator>
  <cp:lastModifiedBy>Minhthangpc.VN</cp:lastModifiedBy>
  <cp:revision>40</cp:revision>
  <dcterms:created xsi:type="dcterms:W3CDTF">2022-02-13T13:43:32Z</dcterms:created>
  <dcterms:modified xsi:type="dcterms:W3CDTF">2024-02-23T07:56:52Z</dcterms:modified>
</cp:coreProperties>
</file>