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59" r:id="rId4"/>
    <p:sldId id="260" r:id="rId5"/>
    <p:sldId id="275" r:id="rId6"/>
    <p:sldId id="263" r:id="rId7"/>
    <p:sldId id="262" r:id="rId8"/>
    <p:sldId id="277" r:id="rId9"/>
    <p:sldId id="278" r:id="rId10"/>
    <p:sldId id="264" r:id="rId11"/>
    <p:sldId id="279" r:id="rId12"/>
    <p:sldId id="265" r:id="rId13"/>
    <p:sldId id="280" r:id="rId14"/>
    <p:sldId id="267" r:id="rId15"/>
    <p:sldId id="272" r:id="rId16"/>
    <p:sldId id="281" r:id="rId17"/>
    <p:sldId id="270" r:id="rId18"/>
    <p:sldId id="282" r:id="rId19"/>
    <p:sldId id="283" r:id="rId20"/>
    <p:sldId id="269" r:id="rId21"/>
    <p:sldId id="268" r:id="rId22"/>
    <p:sldId id="288" r:id="rId23"/>
    <p:sldId id="284" r:id="rId24"/>
    <p:sldId id="285" r:id="rId25"/>
    <p:sldId id="289" r:id="rId26"/>
    <p:sldId id="287" r:id="rId27"/>
    <p:sldId id="274" r:id="rId28"/>
  </p:sldIdLst>
  <p:sldSz cx="18288000" cy="10287000"/>
  <p:notesSz cx="6858000" cy="9144000"/>
  <p:embeddedFontLst>
    <p:embeddedFont>
      <p:font typeface="#9Slide05 SVNUT Triumph" panose="00000500000000000000" charset="0"/>
      <p:italic r:id="rId30"/>
    </p:embeddedFont>
    <p:embeddedFont>
      <p:font typeface="Calibri" panose="020F0502020204030204" pitchFamily="34" charset="0"/>
      <p:regular r:id="rId31"/>
      <p:bold r:id="rId32"/>
      <p:italic r:id="rId33"/>
      <p:boldItalic r:id="rId34"/>
    </p:embeddedFont>
    <p:embeddedFont>
      <p:font typeface="Alata" panose="020B0604020202020204" charset="0"/>
      <p:regular r:id="rId35"/>
    </p:embeddedFont>
    <p:embeddedFont>
      <p:font typeface="Tahoma" panose="020B0604030504040204" pitchFamily="34" charset="0"/>
      <p:regular r:id="rId36"/>
      <p:bold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A37"/>
    <a:srgbClr val="6A3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98" autoAdjust="0"/>
  </p:normalViewPr>
  <p:slideViewPr>
    <p:cSldViewPr>
      <p:cViewPr varScale="1">
        <p:scale>
          <a:sx n="41" d="100"/>
          <a:sy n="41" d="100"/>
        </p:scale>
        <p:origin x="-186"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t>‹#›</a:t>
            </a:fld>
            <a:endParaRPr lang="en-US"/>
          </a:p>
        </p:txBody>
      </p:sp>
    </p:spTree>
    <p:extLst>
      <p:ext uri="{BB962C8B-B14F-4D97-AF65-F5344CB8AC3E}">
        <p14:creationId xmlns:p14="http://schemas.microsoft.com/office/powerpoint/2010/main"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BFD3D9-B1D0-4660-BE3C-1DBFBC1952F1}" type="slidenum">
              <a:rPr lang="en-US" smtClean="0"/>
              <a:t>13</a:t>
            </a:fld>
            <a:endParaRPr lang="en-US"/>
          </a:p>
        </p:txBody>
      </p:sp>
    </p:spTree>
    <p:extLst>
      <p:ext uri="{BB962C8B-B14F-4D97-AF65-F5344CB8AC3E}">
        <p14:creationId xmlns:p14="http://schemas.microsoft.com/office/powerpoint/2010/main" val="187417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82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8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70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94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9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3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3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2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85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17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2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61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83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7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9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46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59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835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53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545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8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09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40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1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6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8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0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78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62" r:id="rId38"/>
    <p:sldLayoutId id="2147483661" r:id="rId39"/>
    <p:sldLayoutId id="2147483660" r:id="rId40"/>
    <p:sldLayoutId id="2147483656" r:id="rId41"/>
    <p:sldLayoutId id="2147483657" r:id="rId42"/>
    <p:sldLayoutId id="2147483658" r:id="rId43"/>
    <p:sldLayoutId id="2147483659"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24"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9.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75.png"/><Relationship Id="rId18" Type="http://schemas.openxmlformats.org/officeDocument/2006/relationships/image" Target="../media/image134.svg"/><Relationship Id="rId26" Type="http://schemas.openxmlformats.org/officeDocument/2006/relationships/image" Target="../media/image142.svg"/><Relationship Id="rId3" Type="http://schemas.openxmlformats.org/officeDocument/2006/relationships/image" Target="../media/image70.png"/><Relationship Id="rId21"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image" Target="../media/image128.svg"/><Relationship Id="rId17" Type="http://schemas.openxmlformats.org/officeDocument/2006/relationships/image" Target="../media/image77.png"/><Relationship Id="rId25" Type="http://schemas.openxmlformats.org/officeDocument/2006/relationships/image" Target="../media/image81.png"/><Relationship Id="rId2" Type="http://schemas.openxmlformats.org/officeDocument/2006/relationships/image" Target="../media/image45.jpeg"/><Relationship Id="rId16" Type="http://schemas.openxmlformats.org/officeDocument/2006/relationships/image" Target="../media/image132.svg"/><Relationship Id="rId20" Type="http://schemas.openxmlformats.org/officeDocument/2006/relationships/image" Target="../media/image136.svg"/><Relationship Id="rId29"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74.png"/><Relationship Id="rId24" Type="http://schemas.openxmlformats.org/officeDocument/2006/relationships/image" Target="../media/image140.svg"/><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80.png"/><Relationship Id="rId28" Type="http://schemas.openxmlformats.org/officeDocument/2006/relationships/image" Target="../media/image82.png"/><Relationship Id="rId10" Type="http://schemas.openxmlformats.org/officeDocument/2006/relationships/image" Target="../media/image126.svg"/><Relationship Id="rId19" Type="http://schemas.openxmlformats.org/officeDocument/2006/relationships/image" Target="../media/image78.png"/><Relationship Id="rId4" Type="http://schemas.openxmlformats.org/officeDocument/2006/relationships/image" Target="../media/image120.svg"/><Relationship Id="rId9" Type="http://schemas.openxmlformats.org/officeDocument/2006/relationships/image" Target="../media/image73.png"/><Relationship Id="rId14" Type="http://schemas.openxmlformats.org/officeDocument/2006/relationships/image" Target="../media/image130.svg"/><Relationship Id="rId22" Type="http://schemas.openxmlformats.org/officeDocument/2006/relationships/image" Target="../media/image138.svg"/><Relationship Id="rId27"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63.png"/><Relationship Id="rId18" Type="http://schemas.openxmlformats.org/officeDocument/2006/relationships/image" Target="../media/image111.svg"/><Relationship Id="rId26" Type="http://schemas.openxmlformats.org/officeDocument/2006/relationships/image" Target="../media/image58.png"/><Relationship Id="rId3" Type="http://schemas.openxmlformats.org/officeDocument/2006/relationships/image" Target="../media/image59.png"/><Relationship Id="rId21" Type="http://schemas.openxmlformats.org/officeDocument/2006/relationships/image" Target="../media/image67.png"/><Relationship Id="rId7" Type="http://schemas.openxmlformats.org/officeDocument/2006/relationships/image" Target="../media/image61.png"/><Relationship Id="rId12" Type="http://schemas.openxmlformats.org/officeDocument/2006/relationships/image" Target="../media/image107.svg"/><Relationship Id="rId17" Type="http://schemas.openxmlformats.org/officeDocument/2006/relationships/image" Target="../media/image65.png"/><Relationship Id="rId25" Type="http://schemas.openxmlformats.org/officeDocument/2006/relationships/image" Target="../media/image84.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62.png"/><Relationship Id="rId24" Type="http://schemas.openxmlformats.org/officeDocument/2006/relationships/image" Target="../media/image117.svg"/><Relationship Id="rId5" Type="http://schemas.openxmlformats.org/officeDocument/2006/relationships/image" Target="../media/image60.png"/><Relationship Id="rId15" Type="http://schemas.openxmlformats.org/officeDocument/2006/relationships/image" Target="../media/image64.png"/><Relationship Id="rId23" Type="http://schemas.openxmlformats.org/officeDocument/2006/relationships/image" Target="../media/image68.png"/><Relationship Id="rId10" Type="http://schemas.openxmlformats.org/officeDocument/2006/relationships/image" Target="../media/image71.svg"/><Relationship Id="rId19" Type="http://schemas.openxmlformats.org/officeDocument/2006/relationships/image" Target="../media/image66.png"/><Relationship Id="rId4" Type="http://schemas.openxmlformats.org/officeDocument/2006/relationships/image" Target="../media/image101.svg"/><Relationship Id="rId9" Type="http://schemas.openxmlformats.org/officeDocument/2006/relationships/image" Target="../media/image42.png"/><Relationship Id="rId14" Type="http://schemas.openxmlformats.org/officeDocument/2006/relationships/image" Target="../media/image55.svg"/><Relationship Id="rId22" Type="http://schemas.openxmlformats.org/officeDocument/2006/relationships/image" Target="../media/image115.svg"/></Relationships>
</file>

<file path=ppt/slides/_rels/slide1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85.png"/><Relationship Id="rId7" Type="http://schemas.openxmlformats.org/officeDocument/2006/relationships/image" Target="../media/image87.png"/><Relationship Id="rId12" Type="http://schemas.openxmlformats.org/officeDocument/2006/relationships/image" Target="../media/image9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49.svg"/><Relationship Id="rId11" Type="http://schemas.openxmlformats.org/officeDocument/2006/relationships/image" Target="../media/image90.png"/><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147.svg"/><Relationship Id="rId9"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6.jpeg"/><Relationship Id="rId7" Type="http://schemas.openxmlformats.org/officeDocument/2006/relationships/image" Target="../media/image14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147.sv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6.png"/><Relationship Id="rId3" Type="http://schemas.openxmlformats.org/officeDocument/2006/relationships/image" Target="../media/image158.svg"/><Relationship Id="rId7" Type="http://schemas.openxmlformats.org/officeDocument/2006/relationships/image" Target="../media/image160.svg"/><Relationship Id="rId12" Type="http://schemas.openxmlformats.org/officeDocument/2006/relationships/image" Target="../media/image30.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9.png"/><Relationship Id="rId5" Type="http://schemas.openxmlformats.org/officeDocument/2006/relationships/image" Target="../media/image149.svg"/><Relationship Id="rId10" Type="http://schemas.openxmlformats.org/officeDocument/2006/relationships/image" Target="../media/image26.png"/><Relationship Id="rId4" Type="http://schemas.openxmlformats.org/officeDocument/2006/relationships/image" Target="../media/image86.png"/><Relationship Id="rId9" Type="http://schemas.openxmlformats.org/officeDocument/2006/relationships/image" Target="../media/image162.svg"/><Relationship Id="rId1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168.svg"/><Relationship Id="rId13" Type="http://schemas.openxmlformats.org/officeDocument/2006/relationships/image" Target="../media/image100.png"/><Relationship Id="rId18" Type="http://schemas.openxmlformats.org/officeDocument/2006/relationships/image" Target="../media/image176.svg"/><Relationship Id="rId3" Type="http://schemas.openxmlformats.org/officeDocument/2006/relationships/image" Target="../media/image96.png"/><Relationship Id="rId21" Type="http://schemas.openxmlformats.org/officeDocument/2006/relationships/image" Target="../media/image86.png"/><Relationship Id="rId7" Type="http://schemas.openxmlformats.org/officeDocument/2006/relationships/image" Target="../media/image98.png"/><Relationship Id="rId12" Type="http://schemas.openxmlformats.org/officeDocument/2006/relationships/image" Target="../media/image170.svg"/><Relationship Id="rId17" Type="http://schemas.openxmlformats.org/officeDocument/2006/relationships/image" Target="../media/image102.png"/><Relationship Id="rId2" Type="http://schemas.openxmlformats.org/officeDocument/2006/relationships/image" Target="../media/image1.jpeg"/><Relationship Id="rId16" Type="http://schemas.openxmlformats.org/officeDocument/2006/relationships/image" Target="../media/image174.svg"/><Relationship Id="rId20" Type="http://schemas.openxmlformats.org/officeDocument/2006/relationships/image" Target="../media/image178.svg"/><Relationship Id="rId1" Type="http://schemas.openxmlformats.org/officeDocument/2006/relationships/slideLayout" Target="../slideLayouts/slideLayout7.xml"/><Relationship Id="rId6" Type="http://schemas.openxmlformats.org/officeDocument/2006/relationships/image" Target="../media/image166.svg"/><Relationship Id="rId11" Type="http://schemas.openxmlformats.org/officeDocument/2006/relationships/image" Target="../media/image99.png"/><Relationship Id="rId5" Type="http://schemas.openxmlformats.org/officeDocument/2006/relationships/image" Target="../media/image97.png"/><Relationship Id="rId15" Type="http://schemas.openxmlformats.org/officeDocument/2006/relationships/image" Target="../media/image101.png"/><Relationship Id="rId10" Type="http://schemas.openxmlformats.org/officeDocument/2006/relationships/image" Target="../media/image9.svg"/><Relationship Id="rId19" Type="http://schemas.openxmlformats.org/officeDocument/2006/relationships/image" Target="../media/image103.png"/><Relationship Id="rId4" Type="http://schemas.openxmlformats.org/officeDocument/2006/relationships/image" Target="../media/image164.svg"/><Relationship Id="rId9" Type="http://schemas.openxmlformats.org/officeDocument/2006/relationships/image" Target="../media/image6.png"/><Relationship Id="rId14" Type="http://schemas.openxmlformats.org/officeDocument/2006/relationships/image" Target="../media/image172.svg"/><Relationship Id="rId22" Type="http://schemas.openxmlformats.org/officeDocument/2006/relationships/image" Target="../media/image149.svg"/></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64.png"/><Relationship Id="rId18" Type="http://schemas.openxmlformats.org/officeDocument/2006/relationships/image" Target="../media/image115.svg"/><Relationship Id="rId3" Type="http://schemas.openxmlformats.org/officeDocument/2006/relationships/image" Target="../media/image60.png"/><Relationship Id="rId21" Type="http://schemas.openxmlformats.org/officeDocument/2006/relationships/image" Target="../media/image14.png"/><Relationship Id="rId7" Type="http://schemas.openxmlformats.org/officeDocument/2006/relationships/image" Target="../media/image42.png"/><Relationship Id="rId12" Type="http://schemas.openxmlformats.org/officeDocument/2006/relationships/image" Target="../media/image55.svg"/><Relationship Id="rId17" Type="http://schemas.openxmlformats.org/officeDocument/2006/relationships/image" Target="../media/image67.png"/><Relationship Id="rId2" Type="http://schemas.openxmlformats.org/officeDocument/2006/relationships/image" Target="../media/image1.jpeg"/><Relationship Id="rId16" Type="http://schemas.openxmlformats.org/officeDocument/2006/relationships/image" Target="../media/image113.svg"/><Relationship Id="rId20"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63.png"/><Relationship Id="rId5" Type="http://schemas.openxmlformats.org/officeDocument/2006/relationships/image" Target="../media/image61.png"/><Relationship Id="rId15" Type="http://schemas.openxmlformats.org/officeDocument/2006/relationships/image" Target="../media/image66.png"/><Relationship Id="rId10" Type="http://schemas.openxmlformats.org/officeDocument/2006/relationships/image" Target="../media/image107.svg"/><Relationship Id="rId19" Type="http://schemas.openxmlformats.org/officeDocument/2006/relationships/image" Target="../media/image68.png"/><Relationship Id="rId4" Type="http://schemas.openxmlformats.org/officeDocument/2006/relationships/image" Target="../media/image103.svg"/><Relationship Id="rId9" Type="http://schemas.openxmlformats.org/officeDocument/2006/relationships/image" Target="../media/image62.png"/><Relationship Id="rId1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8.png"/><Relationship Id="rId18" Type="http://schemas.openxmlformats.org/officeDocument/2006/relationships/image" Target="../media/image30.sv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185.svg"/><Relationship Id="rId17" Type="http://schemas.openxmlformats.org/officeDocument/2006/relationships/image" Target="../media/image19.png"/><Relationship Id="rId2" Type="http://schemas.openxmlformats.org/officeDocument/2006/relationships/image" Target="../media/image104.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7.png"/><Relationship Id="rId5" Type="http://schemas.openxmlformats.org/officeDocument/2006/relationships/image" Target="../media/image105.png"/><Relationship Id="rId15" Type="http://schemas.openxmlformats.org/officeDocument/2006/relationships/image" Target="../media/image109.png"/><Relationship Id="rId10" Type="http://schemas.openxmlformats.org/officeDocument/2006/relationships/image" Target="../media/image183.svg"/><Relationship Id="rId19" Type="http://schemas.openxmlformats.org/officeDocument/2006/relationships/image" Target="../media/image6.png"/><Relationship Id="rId4" Type="http://schemas.openxmlformats.org/officeDocument/2006/relationships/image" Target="../media/image147.svg"/><Relationship Id="rId9" Type="http://schemas.openxmlformats.org/officeDocument/2006/relationships/image" Target="../media/image106.png"/><Relationship Id="rId14" Type="http://schemas.openxmlformats.org/officeDocument/2006/relationships/image" Target="../media/image187.svg"/></Relationships>
</file>

<file path=ppt/slides/_rels/slide18.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8.png"/><Relationship Id="rId18" Type="http://schemas.openxmlformats.org/officeDocument/2006/relationships/image" Target="../media/image30.sv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185.svg"/><Relationship Id="rId17" Type="http://schemas.openxmlformats.org/officeDocument/2006/relationships/image" Target="../media/image19.png"/><Relationship Id="rId2" Type="http://schemas.openxmlformats.org/officeDocument/2006/relationships/image" Target="../media/image104.jpeg"/><Relationship Id="rId16" Type="http://schemas.openxmlformats.org/officeDocument/2006/relationships/image" Target="../media/image189.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7.png"/><Relationship Id="rId5" Type="http://schemas.openxmlformats.org/officeDocument/2006/relationships/image" Target="../media/image105.png"/><Relationship Id="rId15" Type="http://schemas.openxmlformats.org/officeDocument/2006/relationships/image" Target="../media/image109.png"/><Relationship Id="rId10" Type="http://schemas.openxmlformats.org/officeDocument/2006/relationships/image" Target="../media/image183.svg"/><Relationship Id="rId19" Type="http://schemas.openxmlformats.org/officeDocument/2006/relationships/image" Target="../media/image6.png"/><Relationship Id="rId4" Type="http://schemas.openxmlformats.org/officeDocument/2006/relationships/image" Target="../media/image147.svg"/><Relationship Id="rId9" Type="http://schemas.openxmlformats.org/officeDocument/2006/relationships/image" Target="../media/image106.png"/><Relationship Id="rId14" Type="http://schemas.openxmlformats.org/officeDocument/2006/relationships/image" Target="../media/image187.svg"/></Relationships>
</file>

<file path=ppt/slides/_rels/slide19.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08.png"/><Relationship Id="rId18" Type="http://schemas.openxmlformats.org/officeDocument/2006/relationships/image" Target="../media/image101.pn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185.svg"/><Relationship Id="rId17" Type="http://schemas.openxmlformats.org/officeDocument/2006/relationships/image" Target="../media/image110.png"/><Relationship Id="rId2" Type="http://schemas.openxmlformats.org/officeDocument/2006/relationships/image" Target="../media/image104.jpeg"/><Relationship Id="rId16" Type="http://schemas.openxmlformats.org/officeDocument/2006/relationships/image" Target="../media/image189.svg"/><Relationship Id="rId1" Type="http://schemas.openxmlformats.org/officeDocument/2006/relationships/slideLayout" Target="../slideLayouts/slideLayout7.xml"/><Relationship Id="rId6" Type="http://schemas.openxmlformats.org/officeDocument/2006/relationships/image" Target="../media/image181.svg"/><Relationship Id="rId11" Type="http://schemas.openxmlformats.org/officeDocument/2006/relationships/image" Target="../media/image107.png"/><Relationship Id="rId5" Type="http://schemas.openxmlformats.org/officeDocument/2006/relationships/image" Target="../media/image105.png"/><Relationship Id="rId15" Type="http://schemas.openxmlformats.org/officeDocument/2006/relationships/image" Target="../media/image109.png"/><Relationship Id="rId10" Type="http://schemas.openxmlformats.org/officeDocument/2006/relationships/image" Target="../media/image183.svg"/><Relationship Id="rId19" Type="http://schemas.openxmlformats.org/officeDocument/2006/relationships/image" Target="../media/image174.svg"/><Relationship Id="rId4" Type="http://schemas.openxmlformats.org/officeDocument/2006/relationships/image" Target="../media/image147.svg"/><Relationship Id="rId9" Type="http://schemas.openxmlformats.org/officeDocument/2006/relationships/image" Target="../media/image106.png"/><Relationship Id="rId14" Type="http://schemas.openxmlformats.org/officeDocument/2006/relationships/image" Target="../media/image187.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24.png"/><Relationship Id="rId26" Type="http://schemas.openxmlformats.org/officeDocument/2006/relationships/image" Target="../media/image27.png"/><Relationship Id="rId3" Type="http://schemas.openxmlformats.org/officeDocument/2006/relationships/image" Target="../media/image17.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21.png"/><Relationship Id="rId17" Type="http://schemas.openxmlformats.org/officeDocument/2006/relationships/image" Target="../media/image38.svg"/><Relationship Id="rId25" Type="http://schemas.openxmlformats.org/officeDocument/2006/relationships/image" Target="../media/image12.png"/><Relationship Id="rId2" Type="http://schemas.openxmlformats.org/officeDocument/2006/relationships/image" Target="../media/image16.jpeg"/><Relationship Id="rId16" Type="http://schemas.openxmlformats.org/officeDocument/2006/relationships/image" Target="../media/image23.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svg"/><Relationship Id="rId24"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0.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2.pn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95.svg"/><Relationship Id="rId13" Type="http://schemas.openxmlformats.org/officeDocument/2006/relationships/image" Target="../media/image116.png"/><Relationship Id="rId18" Type="http://schemas.openxmlformats.org/officeDocument/2006/relationships/image" Target="../media/image205.svg"/><Relationship Id="rId3" Type="http://schemas.openxmlformats.org/officeDocument/2006/relationships/image" Target="../media/image112.png"/><Relationship Id="rId21" Type="http://schemas.openxmlformats.org/officeDocument/2006/relationships/image" Target="../media/image120.png"/><Relationship Id="rId7" Type="http://schemas.openxmlformats.org/officeDocument/2006/relationships/image" Target="../media/image113.png"/><Relationship Id="rId12" Type="http://schemas.openxmlformats.org/officeDocument/2006/relationships/image" Target="../media/image199.svg"/><Relationship Id="rId17" Type="http://schemas.openxmlformats.org/officeDocument/2006/relationships/image" Target="../media/image118.png"/><Relationship Id="rId2" Type="http://schemas.openxmlformats.org/officeDocument/2006/relationships/image" Target="../media/image111.jpeg"/><Relationship Id="rId16" Type="http://schemas.openxmlformats.org/officeDocument/2006/relationships/image" Target="../media/image203.svg"/><Relationship Id="rId20" Type="http://schemas.openxmlformats.org/officeDocument/2006/relationships/image" Target="../media/image207.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15.png"/><Relationship Id="rId24" Type="http://schemas.openxmlformats.org/officeDocument/2006/relationships/image" Target="../media/image121.png"/><Relationship Id="rId5" Type="http://schemas.openxmlformats.org/officeDocument/2006/relationships/image" Target="../media/image71.png"/><Relationship Id="rId15" Type="http://schemas.openxmlformats.org/officeDocument/2006/relationships/image" Target="../media/image117.png"/><Relationship Id="rId23" Type="http://schemas.openxmlformats.org/officeDocument/2006/relationships/image" Target="../media/image26.png"/><Relationship Id="rId10" Type="http://schemas.openxmlformats.org/officeDocument/2006/relationships/image" Target="../media/image197.svg"/><Relationship Id="rId19" Type="http://schemas.openxmlformats.org/officeDocument/2006/relationships/image" Target="../media/image119.png"/><Relationship Id="rId4" Type="http://schemas.openxmlformats.org/officeDocument/2006/relationships/image" Target="../media/image193.svg"/><Relationship Id="rId9" Type="http://schemas.openxmlformats.org/officeDocument/2006/relationships/image" Target="../media/image114.png"/><Relationship Id="rId14" Type="http://schemas.openxmlformats.org/officeDocument/2006/relationships/image" Target="../media/image201.svg"/><Relationship Id="rId22" Type="http://schemas.openxmlformats.org/officeDocument/2006/relationships/image" Target="../media/image209.sv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1.svg"/><Relationship Id="rId18"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124.svg"/><Relationship Id="rId12" Type="http://schemas.openxmlformats.org/officeDocument/2006/relationships/image" Target="../media/image105.png"/><Relationship Id="rId17" Type="http://schemas.openxmlformats.org/officeDocument/2006/relationships/image" Target="../media/image30.svg"/><Relationship Id="rId2" Type="http://schemas.openxmlformats.org/officeDocument/2006/relationships/image" Target="../media/image104.jpe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14.png"/><Relationship Id="rId5" Type="http://schemas.openxmlformats.org/officeDocument/2006/relationships/image" Target="../media/image48.png"/><Relationship Id="rId15" Type="http://schemas.openxmlformats.org/officeDocument/2006/relationships/image" Target="../media/image183.svg"/><Relationship Id="rId10" Type="http://schemas.openxmlformats.org/officeDocument/2006/relationships/image" Target="../media/image22.svg"/><Relationship Id="rId19" Type="http://schemas.openxmlformats.org/officeDocument/2006/relationships/image" Target="../media/image9.svg"/><Relationship Id="rId4" Type="http://schemas.openxmlformats.org/officeDocument/2006/relationships/image" Target="../media/image149.svg"/><Relationship Id="rId9" Type="http://schemas.openxmlformats.org/officeDocument/2006/relationships/image" Target="../media/image13.pn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18" Type="http://schemas.openxmlformats.org/officeDocument/2006/relationships/image" Target="../media/image225.svg"/><Relationship Id="rId3" Type="http://schemas.openxmlformats.org/officeDocument/2006/relationships/image" Target="../media/image122.png"/><Relationship Id="rId21" Type="http://schemas.microsoft.com/office/2007/relationships/hdphoto" Target="../media/hdphoto2.wdp"/><Relationship Id="rId7" Type="http://schemas.openxmlformats.org/officeDocument/2006/relationships/image" Target="../media/image124.png"/><Relationship Id="rId12" Type="http://schemas.openxmlformats.org/officeDocument/2006/relationships/image" Target="../media/image128.png"/><Relationship Id="rId17" Type="http://schemas.openxmlformats.org/officeDocument/2006/relationships/image" Target="../media/image132.png"/><Relationship Id="rId2" Type="http://schemas.openxmlformats.org/officeDocument/2006/relationships/image" Target="../media/image104.jpeg"/><Relationship Id="rId16" Type="http://schemas.openxmlformats.org/officeDocument/2006/relationships/image" Target="../media/image223.svg"/><Relationship Id="rId20"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214.svg"/><Relationship Id="rId11" Type="http://schemas.openxmlformats.org/officeDocument/2006/relationships/image" Target="../media/image127.png"/><Relationship Id="rId5" Type="http://schemas.openxmlformats.org/officeDocument/2006/relationships/image" Target="../media/image123.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3.png"/><Relationship Id="rId4" Type="http://schemas.openxmlformats.org/officeDocument/2006/relationships/image" Target="../media/image212.svg"/><Relationship Id="rId9" Type="http://schemas.openxmlformats.org/officeDocument/2006/relationships/image" Target="../media/image22.svg"/><Relationship Id="rId14" Type="http://schemas.openxmlformats.org/officeDocument/2006/relationships/image" Target="../media/image130.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9.png"/><Relationship Id="rId3" Type="http://schemas.openxmlformats.org/officeDocument/2006/relationships/image" Target="../media/image86.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6.png"/><Relationship Id="rId5" Type="http://schemas.openxmlformats.org/officeDocument/2006/relationships/image" Target="../media/image48.png"/><Relationship Id="rId10" Type="http://schemas.openxmlformats.org/officeDocument/2006/relationships/image" Target="../media/image174.svg"/><Relationship Id="rId4" Type="http://schemas.openxmlformats.org/officeDocument/2006/relationships/image" Target="../media/image149.svg"/><Relationship Id="rId9" Type="http://schemas.openxmlformats.org/officeDocument/2006/relationships/image" Target="../media/image101.png"/><Relationship Id="rId14" Type="http://schemas.openxmlformats.org/officeDocument/2006/relationships/image" Target="../media/image30.svg"/></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9.png"/><Relationship Id="rId3" Type="http://schemas.openxmlformats.org/officeDocument/2006/relationships/image" Target="../media/image86.png"/><Relationship Id="rId7" Type="http://schemas.openxmlformats.org/officeDocument/2006/relationships/image" Target="../media/image124.svg"/><Relationship Id="rId12" Type="http://schemas.openxmlformats.org/officeDocument/2006/relationships/image" Target="../media/image9.sv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6.png"/><Relationship Id="rId5" Type="http://schemas.openxmlformats.org/officeDocument/2006/relationships/image" Target="../media/image48.png"/><Relationship Id="rId10" Type="http://schemas.openxmlformats.org/officeDocument/2006/relationships/image" Target="../media/image58.png"/><Relationship Id="rId4" Type="http://schemas.openxmlformats.org/officeDocument/2006/relationships/image" Target="../media/image149.svg"/><Relationship Id="rId9" Type="http://schemas.openxmlformats.org/officeDocument/2006/relationships/image" Target="../media/image174.svg"/><Relationship Id="rId1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svg"/><Relationship Id="rId18" Type="http://schemas.openxmlformats.org/officeDocument/2006/relationships/image" Target="../media/image24.png"/><Relationship Id="rId3" Type="http://schemas.openxmlformats.org/officeDocument/2006/relationships/image" Target="../media/image17.png"/><Relationship Id="rId21" Type="http://schemas.openxmlformats.org/officeDocument/2006/relationships/image" Target="../media/image22.svg"/><Relationship Id="rId7" Type="http://schemas.openxmlformats.org/officeDocument/2006/relationships/image" Target="../media/image30.svg"/><Relationship Id="rId12" Type="http://schemas.openxmlformats.org/officeDocument/2006/relationships/image" Target="../media/image21.png"/><Relationship Id="rId17" Type="http://schemas.openxmlformats.org/officeDocument/2006/relationships/image" Target="../media/image38.svg"/><Relationship Id="rId25" Type="http://schemas.openxmlformats.org/officeDocument/2006/relationships/image" Target="../media/image12.png"/><Relationship Id="rId2" Type="http://schemas.openxmlformats.org/officeDocument/2006/relationships/image" Target="../media/image16.jpeg"/><Relationship Id="rId16" Type="http://schemas.openxmlformats.org/officeDocument/2006/relationships/image" Target="../media/image23.png"/><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2.svg"/><Relationship Id="rId24" Type="http://schemas.openxmlformats.org/officeDocument/2006/relationships/image" Target="../media/image26.png"/><Relationship Id="rId5" Type="http://schemas.openxmlformats.org/officeDocument/2006/relationships/image" Target="../media/image18.png"/><Relationship Id="rId15" Type="http://schemas.openxmlformats.org/officeDocument/2006/relationships/image" Target="../media/image36.svg"/><Relationship Id="rId23" Type="http://schemas.openxmlformats.org/officeDocument/2006/relationships/image" Target="../media/image42.svg"/><Relationship Id="rId10" Type="http://schemas.openxmlformats.org/officeDocument/2006/relationships/image" Target="../media/image20.png"/><Relationship Id="rId19" Type="http://schemas.openxmlformats.org/officeDocument/2006/relationships/image" Target="../media/image40.svg"/><Relationship Id="rId4" Type="http://schemas.openxmlformats.org/officeDocument/2006/relationships/image" Target="../media/image27.svg"/><Relationship Id="rId9" Type="http://schemas.openxmlformats.org/officeDocument/2006/relationships/image" Target="../media/image9.svg"/><Relationship Id="rId14" Type="http://schemas.openxmlformats.org/officeDocument/2006/relationships/image" Target="../media/image22.png"/><Relationship Id="rId22"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139.png"/><Relationship Id="rId18" Type="http://schemas.openxmlformats.org/officeDocument/2006/relationships/image" Target="../media/image187.svg"/><Relationship Id="rId26" Type="http://schemas.openxmlformats.org/officeDocument/2006/relationships/image" Target="../media/image144.png"/><Relationship Id="rId3" Type="http://schemas.openxmlformats.org/officeDocument/2006/relationships/image" Target="../media/image135.png"/><Relationship Id="rId21" Type="http://schemas.openxmlformats.org/officeDocument/2006/relationships/image" Target="../media/image141.png"/><Relationship Id="rId7" Type="http://schemas.openxmlformats.org/officeDocument/2006/relationships/image" Target="../media/image106.png"/><Relationship Id="rId12" Type="http://schemas.openxmlformats.org/officeDocument/2006/relationships/image" Target="../media/image235.svg"/><Relationship Id="rId17" Type="http://schemas.openxmlformats.org/officeDocument/2006/relationships/image" Target="../media/image108.png"/><Relationship Id="rId25" Type="http://schemas.openxmlformats.org/officeDocument/2006/relationships/image" Target="../media/image244.svg"/><Relationship Id="rId2" Type="http://schemas.openxmlformats.org/officeDocument/2006/relationships/image" Target="../media/image104.jpeg"/><Relationship Id="rId16" Type="http://schemas.openxmlformats.org/officeDocument/2006/relationships/image" Target="../media/image181.svg"/><Relationship Id="rId20" Type="http://schemas.openxmlformats.org/officeDocument/2006/relationships/image" Target="../media/image239.svg"/><Relationship Id="rId29"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231.svg"/><Relationship Id="rId11" Type="http://schemas.openxmlformats.org/officeDocument/2006/relationships/image" Target="../media/image138.png"/><Relationship Id="rId24" Type="http://schemas.openxmlformats.org/officeDocument/2006/relationships/image" Target="../media/image143.png"/><Relationship Id="rId5" Type="http://schemas.openxmlformats.org/officeDocument/2006/relationships/image" Target="../media/image136.png"/><Relationship Id="rId15" Type="http://schemas.openxmlformats.org/officeDocument/2006/relationships/image" Target="../media/image105.png"/><Relationship Id="rId23" Type="http://schemas.openxmlformats.org/officeDocument/2006/relationships/image" Target="../media/image242.svg"/><Relationship Id="rId28" Type="http://schemas.openxmlformats.org/officeDocument/2006/relationships/image" Target="../media/image209.svg"/><Relationship Id="rId10" Type="http://schemas.openxmlformats.org/officeDocument/2006/relationships/image" Target="../media/image233.svg"/><Relationship Id="rId19" Type="http://schemas.openxmlformats.org/officeDocument/2006/relationships/image" Target="../media/image140.png"/><Relationship Id="rId4" Type="http://schemas.openxmlformats.org/officeDocument/2006/relationships/image" Target="../media/image229.svg"/><Relationship Id="rId9" Type="http://schemas.openxmlformats.org/officeDocument/2006/relationships/image" Target="../media/image137.png"/><Relationship Id="rId14" Type="http://schemas.openxmlformats.org/officeDocument/2006/relationships/image" Target="../media/image237.svg"/><Relationship Id="rId22" Type="http://schemas.openxmlformats.org/officeDocument/2006/relationships/image" Target="../media/image142.png"/><Relationship Id="rId27" Type="http://schemas.openxmlformats.org/officeDocument/2006/relationships/image" Target="../media/image120.png"/><Relationship Id="rId30" Type="http://schemas.openxmlformats.org/officeDocument/2006/relationships/image" Target="../media/image145.png"/></Relationships>
</file>

<file path=ppt/slides/_rels/slide27.xml.rels><?xml version="1.0" encoding="UTF-8" standalone="yes"?>
<Relationships xmlns="http://schemas.openxmlformats.org/package/2006/relationships"><Relationship Id="rId8" Type="http://schemas.openxmlformats.org/officeDocument/2006/relationships/image" Target="../media/image251.svg"/><Relationship Id="rId13" Type="http://schemas.openxmlformats.org/officeDocument/2006/relationships/image" Target="../media/image151.png"/><Relationship Id="rId18" Type="http://schemas.openxmlformats.org/officeDocument/2006/relationships/image" Target="../media/image261.svg"/><Relationship Id="rId3" Type="http://schemas.openxmlformats.org/officeDocument/2006/relationships/image" Target="../media/image147.png"/><Relationship Id="rId21" Type="http://schemas.openxmlformats.org/officeDocument/2006/relationships/image" Target="../media/image155.png"/><Relationship Id="rId7" Type="http://schemas.openxmlformats.org/officeDocument/2006/relationships/image" Target="../media/image148.png"/><Relationship Id="rId12" Type="http://schemas.openxmlformats.org/officeDocument/2006/relationships/image" Target="../media/image255.svg"/><Relationship Id="rId17" Type="http://schemas.openxmlformats.org/officeDocument/2006/relationships/image" Target="../media/image153.png"/><Relationship Id="rId25" Type="http://schemas.openxmlformats.org/officeDocument/2006/relationships/image" Target="../media/image58.png"/><Relationship Id="rId2" Type="http://schemas.openxmlformats.org/officeDocument/2006/relationships/image" Target="../media/image146.jpeg"/><Relationship Id="rId16" Type="http://schemas.openxmlformats.org/officeDocument/2006/relationships/image" Target="../media/image259.svg"/><Relationship Id="rId20" Type="http://schemas.openxmlformats.org/officeDocument/2006/relationships/image" Target="../media/image263.svg"/><Relationship Id="rId1" Type="http://schemas.openxmlformats.org/officeDocument/2006/relationships/slideLayout" Target="../slideLayouts/slideLayout7.xml"/><Relationship Id="rId6" Type="http://schemas.openxmlformats.org/officeDocument/2006/relationships/image" Target="../media/image147.svg"/><Relationship Id="rId11" Type="http://schemas.openxmlformats.org/officeDocument/2006/relationships/image" Target="../media/image150.png"/><Relationship Id="rId24" Type="http://schemas.openxmlformats.org/officeDocument/2006/relationships/image" Target="../media/image267.svg"/><Relationship Id="rId5" Type="http://schemas.openxmlformats.org/officeDocument/2006/relationships/image" Target="../media/image85.png"/><Relationship Id="rId15" Type="http://schemas.openxmlformats.org/officeDocument/2006/relationships/image" Target="../media/image152.png"/><Relationship Id="rId23" Type="http://schemas.openxmlformats.org/officeDocument/2006/relationships/image" Target="../media/image156.png"/><Relationship Id="rId10" Type="http://schemas.openxmlformats.org/officeDocument/2006/relationships/image" Target="../media/image253.svg"/><Relationship Id="rId19" Type="http://schemas.openxmlformats.org/officeDocument/2006/relationships/image" Target="../media/image154.png"/><Relationship Id="rId4" Type="http://schemas.openxmlformats.org/officeDocument/2006/relationships/image" Target="../media/image249.svg"/><Relationship Id="rId9" Type="http://schemas.openxmlformats.org/officeDocument/2006/relationships/image" Target="../media/image149.png"/><Relationship Id="rId14" Type="http://schemas.openxmlformats.org/officeDocument/2006/relationships/image" Target="../media/image257.svg"/><Relationship Id="rId22" Type="http://schemas.openxmlformats.org/officeDocument/2006/relationships/image" Target="../media/image265.svg"/></Relationships>
</file>

<file path=ppt/slides/_rels/slide3.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34.png"/><Relationship Id="rId18" Type="http://schemas.openxmlformats.org/officeDocument/2006/relationships/image" Target="../media/image61.svg"/><Relationship Id="rId26" Type="http://schemas.openxmlformats.org/officeDocument/2006/relationships/image" Target="../media/image13.png"/><Relationship Id="rId3" Type="http://schemas.openxmlformats.org/officeDocument/2006/relationships/image" Target="../media/image29.png"/><Relationship Id="rId21" Type="http://schemas.openxmlformats.org/officeDocument/2006/relationships/image" Target="../media/image38.png"/><Relationship Id="rId7" Type="http://schemas.openxmlformats.org/officeDocument/2006/relationships/image" Target="../media/image31.png"/><Relationship Id="rId12" Type="http://schemas.openxmlformats.org/officeDocument/2006/relationships/image" Target="../media/image55.svg"/><Relationship Id="rId17" Type="http://schemas.openxmlformats.org/officeDocument/2006/relationships/image" Target="../media/image36.png"/><Relationship Id="rId25" Type="http://schemas.openxmlformats.org/officeDocument/2006/relationships/image" Target="../media/image12.png"/><Relationship Id="rId2" Type="http://schemas.openxmlformats.org/officeDocument/2006/relationships/image" Target="../media/image28.jpeg"/><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33.png"/><Relationship Id="rId24" Type="http://schemas.openxmlformats.org/officeDocument/2006/relationships/image" Target="../media/image67.svg"/><Relationship Id="rId32" Type="http://schemas.openxmlformats.org/officeDocument/2006/relationships/image" Target="../media/image40.png"/><Relationship Id="rId5" Type="http://schemas.openxmlformats.org/officeDocument/2006/relationships/image" Target="../media/image30.png"/><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image" Target="../media/image19.png"/><Relationship Id="rId10" Type="http://schemas.openxmlformats.org/officeDocument/2006/relationships/image" Target="../media/image53.svg"/><Relationship Id="rId19" Type="http://schemas.openxmlformats.org/officeDocument/2006/relationships/image" Target="../media/image37.png"/><Relationship Id="rId31" Type="http://schemas.openxmlformats.org/officeDocument/2006/relationships/image" Target="../media/image9.svg"/><Relationship Id="rId4" Type="http://schemas.openxmlformats.org/officeDocument/2006/relationships/image" Target="../media/image47.svg"/><Relationship Id="rId9" Type="http://schemas.openxmlformats.org/officeDocument/2006/relationships/image" Target="../media/image3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22.svg"/><Relationship Id="rId30"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4.sv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6.svg"/><Relationship Id="rId18" Type="http://schemas.openxmlformats.org/officeDocument/2006/relationships/image" Target="../media/image22.svg"/><Relationship Id="rId3" Type="http://schemas.openxmlformats.org/officeDocument/2006/relationships/image" Target="../media/image46.png"/><Relationship Id="rId21" Type="http://schemas.openxmlformats.org/officeDocument/2006/relationships/image" Target="../media/image6.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13.png"/><Relationship Id="rId2" Type="http://schemas.openxmlformats.org/officeDocument/2006/relationships/image" Target="../media/image45.jpeg"/><Relationship Id="rId16" Type="http://schemas.openxmlformats.org/officeDocument/2006/relationships/image" Target="../media/image12.png"/><Relationship Id="rId20"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47.png"/><Relationship Id="rId15" Type="http://schemas.openxmlformats.org/officeDocument/2006/relationships/image" Target="../media/image88.svg"/><Relationship Id="rId10" Type="http://schemas.openxmlformats.org/officeDocument/2006/relationships/image" Target="../media/image50.png"/><Relationship Id="rId19" Type="http://schemas.openxmlformats.org/officeDocument/2006/relationships/image" Target="../media/image53.png"/><Relationship Id="rId4" Type="http://schemas.openxmlformats.org/officeDocument/2006/relationships/image" Target="../media/image77.svg"/><Relationship Id="rId9" Type="http://schemas.openxmlformats.org/officeDocument/2006/relationships/image" Target="../media/image82.svg"/><Relationship Id="rId14" Type="http://schemas.openxmlformats.org/officeDocument/2006/relationships/image" Target="../media/image52.png"/><Relationship Id="rId22"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96.svg"/><Relationship Id="rId3" Type="http://schemas.openxmlformats.org/officeDocument/2006/relationships/image" Target="../media/image43.png"/><Relationship Id="rId7" Type="http://schemas.openxmlformats.org/officeDocument/2006/relationships/image" Target="../media/image90.svg"/><Relationship Id="rId12" Type="http://schemas.openxmlformats.org/officeDocument/2006/relationships/image" Target="../media/image56.png"/><Relationship Id="rId2" Type="http://schemas.openxmlformats.org/officeDocument/2006/relationships/image" Target="../media/image45.jpe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svg"/><Relationship Id="rId5" Type="http://schemas.openxmlformats.org/officeDocument/2006/relationships/image" Target="../media/image92.svg"/><Relationship Id="rId15" Type="http://schemas.openxmlformats.org/officeDocument/2006/relationships/image" Target="../media/image98.svg"/><Relationship Id="rId10" Type="http://schemas.openxmlformats.org/officeDocument/2006/relationships/image" Target="../media/image6.png"/><Relationship Id="rId4" Type="http://schemas.openxmlformats.org/officeDocument/2006/relationships/image" Target="../media/image54.png"/><Relationship Id="rId9" Type="http://schemas.openxmlformats.org/officeDocument/2006/relationships/image" Target="../media/image94.svg"/><Relationship Id="rId1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8.svg"/><Relationship Id="rId3" Type="http://schemas.openxmlformats.org/officeDocument/2006/relationships/image" Target="../media/image43.png"/><Relationship Id="rId7" Type="http://schemas.openxmlformats.org/officeDocument/2006/relationships/image" Target="../media/image90.svg"/><Relationship Id="rId12" Type="http://schemas.openxmlformats.org/officeDocument/2006/relationships/image" Target="../media/image57.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6.svg"/><Relationship Id="rId5" Type="http://schemas.openxmlformats.org/officeDocument/2006/relationships/image" Target="../media/image92.sv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9.sv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63.png"/><Relationship Id="rId18" Type="http://schemas.openxmlformats.org/officeDocument/2006/relationships/image" Target="../media/image111.svg"/><Relationship Id="rId26" Type="http://schemas.openxmlformats.org/officeDocument/2006/relationships/image" Target="../media/image92.svg"/><Relationship Id="rId3" Type="http://schemas.openxmlformats.org/officeDocument/2006/relationships/image" Target="../media/image59.png"/><Relationship Id="rId21" Type="http://schemas.openxmlformats.org/officeDocument/2006/relationships/image" Target="../media/image67.png"/><Relationship Id="rId7" Type="http://schemas.openxmlformats.org/officeDocument/2006/relationships/image" Target="../media/image61.png"/><Relationship Id="rId12" Type="http://schemas.openxmlformats.org/officeDocument/2006/relationships/image" Target="../media/image107.svg"/><Relationship Id="rId17" Type="http://schemas.openxmlformats.org/officeDocument/2006/relationships/image" Target="../media/image65.png"/><Relationship Id="rId25" Type="http://schemas.openxmlformats.org/officeDocument/2006/relationships/image" Target="../media/image54.png"/><Relationship Id="rId2" Type="http://schemas.openxmlformats.org/officeDocument/2006/relationships/image" Target="../media/image1.jpeg"/><Relationship Id="rId16" Type="http://schemas.openxmlformats.org/officeDocument/2006/relationships/image" Target="../media/image109.svg"/><Relationship Id="rId20" Type="http://schemas.openxmlformats.org/officeDocument/2006/relationships/image" Target="../media/image113.svg"/><Relationship Id="rId29"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62.png"/><Relationship Id="rId24" Type="http://schemas.openxmlformats.org/officeDocument/2006/relationships/image" Target="../media/image117.svg"/><Relationship Id="rId5" Type="http://schemas.openxmlformats.org/officeDocument/2006/relationships/image" Target="../media/image60.png"/><Relationship Id="rId15" Type="http://schemas.openxmlformats.org/officeDocument/2006/relationships/image" Target="../media/image64.png"/><Relationship Id="rId23" Type="http://schemas.openxmlformats.org/officeDocument/2006/relationships/image" Target="../media/image68.png"/><Relationship Id="rId28" Type="http://schemas.microsoft.com/office/2007/relationships/hdphoto" Target="../media/hdphoto1.wdp"/><Relationship Id="rId10" Type="http://schemas.openxmlformats.org/officeDocument/2006/relationships/image" Target="../media/image71.svg"/><Relationship Id="rId19" Type="http://schemas.openxmlformats.org/officeDocument/2006/relationships/image" Target="../media/image66.png"/><Relationship Id="rId4" Type="http://schemas.openxmlformats.org/officeDocument/2006/relationships/image" Target="../media/image101.svg"/><Relationship Id="rId9" Type="http://schemas.openxmlformats.org/officeDocument/2006/relationships/image" Target="../media/image42.png"/><Relationship Id="rId14" Type="http://schemas.openxmlformats.org/officeDocument/2006/relationships/image" Target="../media/image55.svg"/><Relationship Id="rId22" Type="http://schemas.openxmlformats.org/officeDocument/2006/relationships/image" Target="../media/image115.svg"/><Relationship Id="rId27"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5"/>
          <a:stretch>
            <a:fillRect/>
          </a:stretch>
        </p:blipFill>
        <p:spPr>
          <a:xfrm>
            <a:off x="5656619" y="602202"/>
            <a:ext cx="7982489" cy="4132778"/>
          </a:xfrm>
          <a:prstGeom prst="rect">
            <a:avLst/>
          </a:prstGeom>
        </p:spPr>
      </p:pic>
      <p:sp>
        <p:nvSpPr>
          <p:cNvPr id="16" name="Rectangle 15"/>
          <p:cNvSpPr/>
          <p:nvPr/>
        </p:nvSpPr>
        <p:spPr>
          <a:xfrm>
            <a:off x="2821460" y="-450984"/>
            <a:ext cx="12179424"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8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TRƯỜNG TIỂU HỌC ÁI MỘ A</a:t>
            </a:r>
            <a:endParaRPr lang="en-US" sz="8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2" name="TextBox 21"/>
          <p:cNvSpPr txBox="1"/>
          <p:nvPr/>
        </p:nvSpPr>
        <p:spPr>
          <a:xfrm>
            <a:off x="10058399" y="7454189"/>
            <a:ext cx="6062551" cy="646331"/>
          </a:xfrm>
          <a:prstGeom prst="rect">
            <a:avLst/>
          </a:prstGeom>
          <a:noFill/>
        </p:spPr>
        <p:txBody>
          <a:bodyPr wrap="square" rtlCol="0">
            <a:spAutoFit/>
          </a:bodyPr>
          <a:lstStyle/>
          <a:p>
            <a:r>
              <a:rPr lang="en-US" sz="3600" b="1" dirty="0" err="1" smtClean="0">
                <a:solidFill>
                  <a:srgbClr val="7030A0"/>
                </a:solidFill>
              </a:rPr>
              <a:t>Giáo</a:t>
            </a:r>
            <a:r>
              <a:rPr lang="en-US" sz="3600" b="1" dirty="0" smtClean="0">
                <a:solidFill>
                  <a:srgbClr val="7030A0"/>
                </a:solidFill>
              </a:rPr>
              <a:t> </a:t>
            </a:r>
            <a:r>
              <a:rPr lang="en-US" sz="3600" b="1" dirty="0" err="1" smtClean="0">
                <a:solidFill>
                  <a:srgbClr val="7030A0"/>
                </a:solidFill>
              </a:rPr>
              <a:t>viên</a:t>
            </a:r>
            <a:r>
              <a:rPr lang="en-US" sz="3600" b="1" dirty="0" smtClean="0">
                <a:solidFill>
                  <a:srgbClr val="7030A0"/>
                </a:solidFill>
              </a:rPr>
              <a:t>: </a:t>
            </a:r>
            <a:r>
              <a:rPr lang="en-US" sz="3600" b="1" dirty="0" err="1" smtClean="0">
                <a:solidFill>
                  <a:srgbClr val="7030A0"/>
                </a:solidFill>
              </a:rPr>
              <a:t>Phạm</a:t>
            </a:r>
            <a:r>
              <a:rPr lang="en-US" sz="3600" b="1" dirty="0" smtClean="0">
                <a:solidFill>
                  <a:srgbClr val="7030A0"/>
                </a:solidFill>
              </a:rPr>
              <a:t> </a:t>
            </a:r>
            <a:r>
              <a:rPr lang="en-US" sz="3600" b="1" dirty="0" err="1" smtClean="0">
                <a:solidFill>
                  <a:srgbClr val="7030A0"/>
                </a:solidFill>
              </a:rPr>
              <a:t>Thúy</a:t>
            </a:r>
            <a:r>
              <a:rPr lang="en-US" sz="3600" b="1" dirty="0" smtClean="0">
                <a:solidFill>
                  <a:srgbClr val="7030A0"/>
                </a:solidFill>
              </a:rPr>
              <a:t> </a:t>
            </a:r>
            <a:r>
              <a:rPr lang="en-US" sz="3600" b="1" dirty="0" err="1" smtClean="0">
                <a:solidFill>
                  <a:srgbClr val="7030A0"/>
                </a:solidFill>
              </a:rPr>
              <a:t>Hồng</a:t>
            </a:r>
            <a:endParaRPr lang="en-US" sz="3600" b="1"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4973024" flipV="1">
            <a:off x="12655644" y="4104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8234701" flipH="1">
            <a:off x="3512419" y="5840432"/>
            <a:ext cx="2006001" cy="3222005"/>
          </a:xfrm>
          <a:prstGeom prst="rect">
            <a:avLst/>
          </a:prstGeom>
        </p:spPr>
      </p:pic>
      <p:pic>
        <p:nvPicPr>
          <p:cNvPr id="6" name="Picture 6"/>
          <p:cNvPicPr>
            <a:picLocks noChangeAspect="1"/>
          </p:cNvPicPr>
          <p:nvPr/>
        </p:nvPicPr>
        <p:blipFill>
          <a:blip r:embed="rId7">
            <a:alphaModFix amt="4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216"/>
          <a:stretch>
            <a:fillRect/>
          </a:stretch>
        </p:blipFill>
        <p:spPr>
          <a:xfrm rot="5400000">
            <a:off x="5663355" y="-1575399"/>
            <a:ext cx="6649058" cy="13297036"/>
          </a:xfrm>
          <a:prstGeom prst="rect">
            <a:avLst/>
          </a:prstGeom>
        </p:spPr>
      </p:pic>
      <p:pic>
        <p:nvPicPr>
          <p:cNvPr id="8" name="Picture 8"/>
          <p:cNvPicPr>
            <a:picLocks noChangeAspect="1"/>
          </p:cNvPicPr>
          <p:nvPr/>
        </p:nvPicPr>
        <p:blipFill>
          <a:blip r:embed="rId11">
            <a:alphaModFix amt="30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35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0695" flipH="1">
            <a:off x="-641219" y="6195202"/>
            <a:ext cx="2229906" cy="3378645"/>
          </a:xfrm>
          <a:prstGeom prst="rect">
            <a:avLst/>
          </a:prstGeom>
        </p:spPr>
      </p:pic>
      <p:pic>
        <p:nvPicPr>
          <p:cNvPr id="10" name="Picture 10"/>
          <p:cNvPicPr>
            <a:picLocks noChangeAspect="1"/>
          </p:cNvPicPr>
          <p:nvPr/>
        </p:nvPicPr>
        <p:blipFill>
          <a:blip r:embed="rId15">
            <a:alphaModFix amt="91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4896" flipV="1">
            <a:off x="11925459" y="8463688"/>
            <a:ext cx="4829042" cy="5398319"/>
          </a:xfrm>
          <a:prstGeom prst="rect">
            <a:avLst/>
          </a:prstGeom>
        </p:spPr>
      </p:pic>
      <p:pic>
        <p:nvPicPr>
          <p:cNvPr id="11" name="Picture 11"/>
          <p:cNvPicPr>
            <a:picLocks noChangeAspect="1"/>
          </p:cNvPicPr>
          <p:nvPr/>
        </p:nvPicPr>
        <p:blipFill>
          <a:blip r:embed="rId17">
            <a:alphaModFix amt="5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21">
            <a:alphaModFix amt="80000"/>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810440" flipH="1" flipV="1">
            <a:off x="-3199084" y="547136"/>
            <a:ext cx="4856458" cy="5428968"/>
          </a:xfrm>
          <a:prstGeom prst="rect">
            <a:avLst/>
          </a:prstGeom>
        </p:spPr>
      </p:pic>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8002347" y="1417510"/>
            <a:ext cx="2283306" cy="662159"/>
          </a:xfrm>
          <a:prstGeom prst="rect">
            <a:avLst/>
          </a:prstGeom>
        </p:spPr>
      </p:pic>
      <p:pic>
        <p:nvPicPr>
          <p:cNvPr id="17" name="Picture 17"/>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4851845" y="7002865"/>
            <a:ext cx="1359564" cy="1448271"/>
          </a:xfrm>
          <a:prstGeom prst="rect">
            <a:avLst/>
          </a:prstGeom>
        </p:spPr>
      </p:pic>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480" y="2020542"/>
            <a:ext cx="5437413" cy="6945447"/>
          </a:xfrm>
          <a:prstGeom prst="rect">
            <a:avLst/>
          </a:prstGeom>
        </p:spPr>
      </p:pic>
      <p:pic>
        <p:nvPicPr>
          <p:cNvPr id="24" name="Picture 2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2887846" y="4669669"/>
            <a:ext cx="6096012" cy="6096012"/>
          </a:xfrm>
          <a:prstGeom prst="rect">
            <a:avLst/>
          </a:prstGeom>
        </p:spPr>
      </p:pic>
      <p:pic>
        <p:nvPicPr>
          <p:cNvPr id="18" name="Picture 17"/>
          <p:cNvPicPr>
            <a:picLocks noChangeAspect="1"/>
          </p:cNvPicPr>
          <p:nvPr/>
        </p:nvPicPr>
        <p:blipFill>
          <a:blip r:embed="rId29"/>
          <a:stretch>
            <a:fillRect/>
          </a:stretch>
        </p:blipFill>
        <p:spPr>
          <a:xfrm>
            <a:off x="3351354" y="1417510"/>
            <a:ext cx="12632977" cy="76008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381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02668" y="33906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52340" y="3919846"/>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6424513" y="4612921"/>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669527" y="3483569"/>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554378" y="3475948"/>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5" name="TextBox 25"/>
          <p:cNvSpPr txBox="1"/>
          <p:nvPr/>
        </p:nvSpPr>
        <p:spPr>
          <a:xfrm>
            <a:off x="1957460" y="4950613"/>
            <a:ext cx="4053326"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Mục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đích</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của</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tạo</a:t>
            </a:r>
            <a:r>
              <a:rPr lang="en-US" sz="4800" spc="69" dirty="0">
                <a:solidFill>
                  <a:schemeClr val="accent5">
                    <a:lumMod val="50000"/>
                  </a:schemeClr>
                </a:solidFill>
                <a:latin typeface="Baloo"/>
              </a:rPr>
              <a:t> ra </a:t>
            </a:r>
            <a:r>
              <a:rPr lang="en-US" sz="4800" spc="69" dirty="0" err="1">
                <a:solidFill>
                  <a:schemeClr val="accent5">
                    <a:lumMod val="50000"/>
                  </a:schemeClr>
                </a:solidFill>
                <a:latin typeface="Baloo"/>
              </a:rPr>
              <a:t>luật</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tục</a:t>
            </a:r>
            <a:r>
              <a:rPr lang="en-US" sz="4800" spc="69" dirty="0">
                <a:solidFill>
                  <a:schemeClr val="accent5">
                    <a:lumMod val="50000"/>
                  </a:schemeClr>
                </a:solidFill>
                <a:latin typeface="Baloo"/>
              </a:rPr>
              <a:t>.</a:t>
            </a:r>
          </a:p>
        </p:txBody>
      </p:sp>
      <p:sp>
        <p:nvSpPr>
          <p:cNvPr id="27" name="TextBox 27"/>
          <p:cNvSpPr txBox="1"/>
          <p:nvPr/>
        </p:nvSpPr>
        <p:spPr>
          <a:xfrm>
            <a:off x="2330966" y="1084478"/>
            <a:ext cx="13435568" cy="1301447"/>
          </a:xfrm>
          <a:prstGeom prst="rect">
            <a:avLst/>
          </a:prstGeom>
        </p:spPr>
        <p:txBody>
          <a:bodyPr lIns="0" tIns="0" rIns="0" bIns="0" rtlCol="0" anchor="t">
            <a:spAutoFit/>
          </a:bodyPr>
          <a:lstStyle/>
          <a:p>
            <a:pPr algn="ctr">
              <a:lnSpc>
                <a:spcPts val="10799"/>
              </a:lnSpc>
            </a:pPr>
            <a:r>
              <a:rPr lang="en-US" sz="8999" b="1" spc="539">
                <a:solidFill>
                  <a:srgbClr val="946446"/>
                </a:solidFill>
                <a:latin typeface="Arial" panose="020B0604020202020204" pitchFamily="34" charset="0"/>
                <a:cs typeface="Arial" panose="020B0604020202020204" pitchFamily="34" charset="0"/>
              </a:rPr>
              <a:t>Nội dung của bài đọc</a:t>
            </a:r>
          </a:p>
        </p:txBody>
      </p:sp>
      <p:sp>
        <p:nvSpPr>
          <p:cNvPr id="28" name="TextBox 28"/>
          <p:cNvSpPr txBox="1"/>
          <p:nvPr/>
        </p:nvSpPr>
        <p:spPr>
          <a:xfrm>
            <a:off x="7282007" y="3503157"/>
            <a:ext cx="3609065"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a:t>
            </a:r>
          </a:p>
        </p:txBody>
      </p:sp>
      <p:sp>
        <p:nvSpPr>
          <p:cNvPr id="29" name="TextBox 29"/>
          <p:cNvSpPr txBox="1"/>
          <p:nvPr/>
        </p:nvSpPr>
        <p:spPr>
          <a:xfrm>
            <a:off x="2004525" y="3556274"/>
            <a:ext cx="3478873" cy="825226"/>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a:t>
            </a:r>
          </a:p>
        </p:txBody>
      </p:sp>
      <p:sp>
        <p:nvSpPr>
          <p:cNvPr id="33" name="TextBox 33"/>
          <p:cNvSpPr txBox="1"/>
          <p:nvPr/>
        </p:nvSpPr>
        <p:spPr>
          <a:xfrm>
            <a:off x="12363581" y="3467100"/>
            <a:ext cx="4395154"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III</a:t>
            </a:r>
          </a:p>
        </p:txBody>
      </p:sp>
      <p:sp>
        <p:nvSpPr>
          <p:cNvPr id="35" name="TextBox 25"/>
          <p:cNvSpPr txBox="1"/>
          <p:nvPr/>
        </p:nvSpPr>
        <p:spPr>
          <a:xfrm>
            <a:off x="7017269" y="4924752"/>
            <a:ext cx="4246473"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Những</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người</a:t>
            </a:r>
            <a:r>
              <a:rPr lang="en-US" sz="4800" spc="69" dirty="0">
                <a:solidFill>
                  <a:schemeClr val="accent5">
                    <a:lumMod val="50000"/>
                  </a:schemeClr>
                </a:solidFill>
                <a:latin typeface="Baloo"/>
              </a:rPr>
              <a:t> Ê-</a:t>
            </a:r>
            <a:r>
              <a:rPr lang="en-US" sz="4800" spc="69" dirty="0" err="1">
                <a:solidFill>
                  <a:schemeClr val="accent5">
                    <a:lumMod val="50000"/>
                  </a:schemeClr>
                </a:solidFill>
                <a:latin typeface="Baloo"/>
              </a:rPr>
              <a:t>đê</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xem</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là</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có</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tội</a:t>
            </a:r>
            <a:r>
              <a:rPr lang="en-US" sz="4800" spc="69" dirty="0">
                <a:solidFill>
                  <a:schemeClr val="accent5">
                    <a:lumMod val="50000"/>
                  </a:schemeClr>
                </a:solidFill>
                <a:latin typeface="Baloo"/>
              </a:rPr>
              <a:t>.</a:t>
            </a:r>
          </a:p>
        </p:txBody>
      </p:sp>
      <p:sp>
        <p:nvSpPr>
          <p:cNvPr id="36" name="TextBox 25"/>
          <p:cNvSpPr txBox="1"/>
          <p:nvPr/>
        </p:nvSpPr>
        <p:spPr>
          <a:xfrm>
            <a:off x="12367848" y="4870210"/>
            <a:ext cx="4138540" cy="3763466"/>
          </a:xfrm>
          <a:prstGeom prst="rect">
            <a:avLst/>
          </a:prstGeom>
        </p:spPr>
        <p:txBody>
          <a:bodyPr wrap="square" lIns="0" tIns="0" rIns="0" bIns="0" rtlCol="0" anchor="t">
            <a:spAutoFit/>
          </a:bodyPr>
          <a:lstStyle/>
          <a:p>
            <a:pPr algn="just">
              <a:lnSpc>
                <a:spcPct val="130000"/>
              </a:lnSpc>
            </a:pPr>
            <a:r>
              <a:rPr lang="en-US" sz="4800" spc="69">
                <a:solidFill>
                  <a:schemeClr val="accent5">
                    <a:lumMod val="50000"/>
                  </a:schemeClr>
                </a:solidFill>
                <a:latin typeface="Baloo"/>
              </a:rPr>
              <a:t>- Sự công bằng trong việc xử phạt của người Ê-đê.</a:t>
            </a:r>
          </a:p>
        </p:txBody>
      </p:sp>
      <p:pic>
        <p:nvPicPr>
          <p:cNvPr id="37" name="Pictur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93977" y="6898532"/>
            <a:ext cx="1933833" cy="1933833"/>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55025" y="1795122"/>
            <a:ext cx="2281499" cy="2914259"/>
          </a:xfrm>
          <a:prstGeom prst="rect">
            <a:avLst/>
          </a:prstGeom>
        </p:spPr>
      </p:pic>
    </p:spTree>
    <p:extLst>
      <p:ext uri="{BB962C8B-B14F-4D97-AF65-F5344CB8AC3E}">
        <p14:creationId xmlns:p14="http://schemas.microsoft.com/office/powerpoint/2010/main" val="793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71146"/>
            <a:ext cx="18288000" cy="10287000"/>
          </a:xfrm>
          <a:prstGeom prst="rect">
            <a:avLst/>
          </a:prstGeom>
        </p:spPr>
      </p:pic>
      <p:grpSp>
        <p:nvGrpSpPr>
          <p:cNvPr id="3" name="Group 3"/>
          <p:cNvGrpSpPr>
            <a:grpSpLocks noChangeAspect="1"/>
          </p:cNvGrpSpPr>
          <p:nvPr/>
        </p:nvGrpSpPr>
        <p:grpSpPr>
          <a:xfrm>
            <a:off x="1251234" y="3962879"/>
            <a:ext cx="3718901" cy="519990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19" name="Group 19"/>
          <p:cNvGrpSpPr/>
          <p:nvPr/>
        </p:nvGrpSpPr>
        <p:grpSpPr>
          <a:xfrm>
            <a:off x="-1201523" y="-146058"/>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487313"/>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pic>
        <p:nvPicPr>
          <p:cNvPr id="32" name="Picture 3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389251">
            <a:off x="2657605" y="2858768"/>
            <a:ext cx="852289" cy="915210"/>
          </a:xfrm>
          <a:prstGeom prst="rect">
            <a:avLst/>
          </a:prstGeom>
        </p:spPr>
      </p:pic>
      <p:sp>
        <p:nvSpPr>
          <p:cNvPr id="33" name="TextBox 33"/>
          <p:cNvSpPr txBox="1"/>
          <p:nvPr/>
        </p:nvSpPr>
        <p:spPr>
          <a:xfrm>
            <a:off x="2853618" y="3172971"/>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1</a:t>
            </a:r>
          </a:p>
        </p:txBody>
      </p:sp>
      <p:pic>
        <p:nvPicPr>
          <p:cNvPr id="34" name="Picture 3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389251">
            <a:off x="6685366" y="2837117"/>
            <a:ext cx="852289" cy="915210"/>
          </a:xfrm>
          <a:prstGeom prst="rect">
            <a:avLst/>
          </a:prstGeom>
        </p:spPr>
      </p:pic>
      <p:sp>
        <p:nvSpPr>
          <p:cNvPr id="35" name="TextBox 35"/>
          <p:cNvSpPr txBox="1"/>
          <p:nvPr/>
        </p:nvSpPr>
        <p:spPr>
          <a:xfrm>
            <a:off x="6901161"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2</a:t>
            </a:r>
          </a:p>
        </p:txBody>
      </p:sp>
      <p:pic>
        <p:nvPicPr>
          <p:cNvPr id="36"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389251">
            <a:off x="10681029" y="2837117"/>
            <a:ext cx="852289" cy="915210"/>
          </a:xfrm>
          <a:prstGeom prst="rect">
            <a:avLst/>
          </a:prstGeom>
        </p:spPr>
      </p:pic>
      <p:sp>
        <p:nvSpPr>
          <p:cNvPr id="37" name="TextBox 37"/>
          <p:cNvSpPr txBox="1"/>
          <p:nvPr/>
        </p:nvSpPr>
        <p:spPr>
          <a:xfrm>
            <a:off x="10896825" y="3160469"/>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3</a:t>
            </a:r>
          </a:p>
        </p:txBody>
      </p:sp>
      <p:pic>
        <p:nvPicPr>
          <p:cNvPr id="38"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389251">
            <a:off x="14629982" y="2858768"/>
            <a:ext cx="852289" cy="915210"/>
          </a:xfrm>
          <a:prstGeom prst="rect">
            <a:avLst/>
          </a:prstGeom>
        </p:spPr>
      </p:pic>
      <p:sp>
        <p:nvSpPr>
          <p:cNvPr id="39" name="TextBox 39"/>
          <p:cNvSpPr txBox="1"/>
          <p:nvPr/>
        </p:nvSpPr>
        <p:spPr>
          <a:xfrm>
            <a:off x="14845778" y="3180703"/>
            <a:ext cx="420698" cy="599440"/>
          </a:xfrm>
          <a:prstGeom prst="rect">
            <a:avLst/>
          </a:prstGeom>
        </p:spPr>
        <p:txBody>
          <a:bodyPr lIns="0" tIns="0" rIns="0" bIns="0" rtlCol="0" anchor="t">
            <a:spAutoFit/>
          </a:bodyPr>
          <a:lstStyle/>
          <a:p>
            <a:pPr algn="ctr">
              <a:lnSpc>
                <a:spcPts val="4130"/>
              </a:lnSpc>
            </a:pPr>
            <a:r>
              <a:rPr lang="en-US" sz="3500" spc="105">
                <a:solidFill>
                  <a:srgbClr val="C2D89D"/>
                </a:solidFill>
                <a:latin typeface="อีฟดอวอิ้ง"/>
              </a:rPr>
              <a:t>4</a:t>
            </a:r>
          </a:p>
        </p:txBody>
      </p:sp>
      <p:sp>
        <p:nvSpPr>
          <p:cNvPr id="40" name="TextBox 28"/>
          <p:cNvSpPr txBox="1"/>
          <p:nvPr/>
        </p:nvSpPr>
        <p:spPr>
          <a:xfrm>
            <a:off x="1251234" y="1451178"/>
            <a:ext cx="16198566" cy="1573123"/>
          </a:xfrm>
          <a:prstGeom prst="rect">
            <a:avLst/>
          </a:prstGeom>
        </p:spPr>
        <p:txBody>
          <a:bodyPr wrap="square" lIns="0" tIns="0" rIns="0" bIns="0" rtlCol="0" anchor="t">
            <a:spAutoFit/>
          </a:bodyPr>
          <a:lstStyle/>
          <a:p>
            <a:pPr algn="ctr">
              <a:lnSpc>
                <a:spcPts val="4012"/>
              </a:lnSpc>
            </a:pPr>
            <a:r>
              <a:rPr lang="vi-VN" sz="4400" spc="102" dirty="0" err="1">
                <a:solidFill>
                  <a:schemeClr val="accent6">
                    <a:lumMod val="50000"/>
                  </a:schemeClr>
                </a:solidFill>
                <a:latin typeface="Baloo"/>
              </a:rPr>
              <a:t>Để</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đảm</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bảo</a:t>
            </a:r>
            <a:r>
              <a:rPr lang="vi-VN" sz="4400" spc="102" dirty="0">
                <a:solidFill>
                  <a:schemeClr val="accent6">
                    <a:lumMod val="50000"/>
                  </a:schemeClr>
                </a:solidFill>
                <a:latin typeface="Baloo"/>
              </a:rPr>
              <a:t> an ninh, </a:t>
            </a:r>
            <a:r>
              <a:rPr lang="vi-VN" sz="4400" spc="102" dirty="0" err="1">
                <a:solidFill>
                  <a:schemeClr val="accent6">
                    <a:lumMod val="50000"/>
                  </a:schemeClr>
                </a:solidFill>
                <a:latin typeface="Baloo"/>
              </a:rPr>
              <a:t>trật</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tự</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gìn</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giữ</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cuộc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sống</a:t>
            </a:r>
            <a:r>
              <a:rPr lang="vi-VN" sz="4400" spc="102" dirty="0">
                <a:solidFill>
                  <a:schemeClr val="accent6">
                    <a:lumMod val="50000"/>
                  </a:schemeClr>
                </a:solidFill>
                <a:latin typeface="Baloo"/>
              </a:rPr>
              <a:t> thanh </a:t>
            </a:r>
            <a:r>
              <a:rPr lang="vi-VN" sz="4400" spc="102" dirty="0" err="1">
                <a:solidFill>
                  <a:schemeClr val="accent6">
                    <a:lumMod val="50000"/>
                  </a:schemeClr>
                </a:solidFill>
                <a:latin typeface="Baloo"/>
              </a:rPr>
              <a:t>bình</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tổ</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chức</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cộng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đồng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nào</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cũng</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có</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những</a:t>
            </a:r>
            <a:r>
              <a:rPr lang="vi-VN" sz="4400" spc="102" dirty="0">
                <a:solidFill>
                  <a:schemeClr val="accent6">
                    <a:lumMod val="50000"/>
                  </a:schemeClr>
                </a:solidFill>
                <a:latin typeface="Baloo"/>
              </a:rPr>
              <a:t> quy </a:t>
            </a:r>
            <a:r>
              <a:rPr lang="vi-VN" sz="4400" spc="102" dirty="0" err="1">
                <a:solidFill>
                  <a:schemeClr val="accent6">
                    <a:lumMod val="50000"/>
                  </a:schemeClr>
                </a:solidFill>
                <a:latin typeface="Baloo"/>
              </a:rPr>
              <a:t>định</a:t>
            </a:r>
            <a:r>
              <a:rPr lang="vi-VN" sz="4400" spc="102" dirty="0">
                <a:solidFill>
                  <a:schemeClr val="accent6">
                    <a:lumMod val="50000"/>
                  </a:schemeClr>
                </a:solidFill>
                <a:latin typeface="Baloo"/>
              </a:rPr>
              <a:t> yêu </a:t>
            </a:r>
            <a:r>
              <a:rPr lang="vi-VN" sz="4400" spc="102" dirty="0" err="1">
                <a:solidFill>
                  <a:schemeClr val="accent6">
                    <a:lumMod val="50000"/>
                  </a:schemeClr>
                </a:solidFill>
                <a:latin typeface="Baloo"/>
              </a:rPr>
              <a:t>cầu</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mọi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người</a:t>
            </a:r>
            <a:r>
              <a:rPr lang="vi-VN" sz="4400" spc="102" dirty="0">
                <a:solidFill>
                  <a:schemeClr val="accent6">
                    <a:lumMod val="50000"/>
                  </a:schemeClr>
                </a:solidFill>
                <a:latin typeface="Baloo"/>
              </a:rPr>
              <a:t> </a:t>
            </a:r>
            <a:r>
              <a:rPr lang="vi-VN" sz="4400" spc="102" dirty="0" err="1">
                <a:solidFill>
                  <a:schemeClr val="accent6">
                    <a:lumMod val="50000"/>
                  </a:schemeClr>
                </a:solidFill>
                <a:latin typeface="Baloo"/>
              </a:rPr>
              <a:t>phải</a:t>
            </a:r>
            <a:r>
              <a:rPr lang="vi-VN" sz="4400" spc="102" dirty="0">
                <a:solidFill>
                  <a:schemeClr val="accent6">
                    <a:lumMod val="50000"/>
                  </a:schemeClr>
                </a:solidFill>
                <a:latin typeface="Baloo"/>
              </a:rPr>
              <a:t> tuân theo</a:t>
            </a:r>
            <a:r>
              <a:rPr lang="en-US" sz="4400" spc="102" dirty="0">
                <a:solidFill>
                  <a:schemeClr val="accent6">
                    <a:lumMod val="50000"/>
                  </a:schemeClr>
                </a:solidFill>
                <a:latin typeface="Baloo"/>
              </a:rPr>
              <a:t>.</a:t>
            </a:r>
          </a:p>
        </p:txBody>
      </p:sp>
      <p:grpSp>
        <p:nvGrpSpPr>
          <p:cNvPr id="42" name="Group 3"/>
          <p:cNvGrpSpPr>
            <a:grpSpLocks noChangeAspect="1"/>
          </p:cNvGrpSpPr>
          <p:nvPr/>
        </p:nvGrpSpPr>
        <p:grpSpPr>
          <a:xfrm>
            <a:off x="5357994" y="3905995"/>
            <a:ext cx="3718901" cy="5199905"/>
            <a:chOff x="0" y="0"/>
            <a:chExt cx="4828540" cy="4716780"/>
          </a:xfrm>
        </p:grpSpPr>
        <p:sp>
          <p:nvSpPr>
            <p:cNvPr id="43"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4" name="Group 3"/>
          <p:cNvGrpSpPr>
            <a:grpSpLocks noChangeAspect="1"/>
          </p:cNvGrpSpPr>
          <p:nvPr/>
        </p:nvGrpSpPr>
        <p:grpSpPr>
          <a:xfrm>
            <a:off x="9371458" y="4101548"/>
            <a:ext cx="3718901" cy="5199905"/>
            <a:chOff x="0" y="0"/>
            <a:chExt cx="4828540" cy="4716780"/>
          </a:xfrm>
        </p:grpSpPr>
        <p:sp>
          <p:nvSpPr>
            <p:cNvPr id="45"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grpSp>
        <p:nvGrpSpPr>
          <p:cNvPr id="46" name="Group 3"/>
          <p:cNvGrpSpPr>
            <a:grpSpLocks noChangeAspect="1"/>
          </p:cNvGrpSpPr>
          <p:nvPr/>
        </p:nvGrpSpPr>
        <p:grpSpPr>
          <a:xfrm>
            <a:off x="13350160" y="4123199"/>
            <a:ext cx="3718901" cy="5199905"/>
            <a:chOff x="0" y="0"/>
            <a:chExt cx="4828540" cy="4716780"/>
          </a:xfrm>
        </p:grpSpPr>
        <p:sp>
          <p:nvSpPr>
            <p:cNvPr id="47"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764F36">
                <a:alpha val="37647"/>
              </a:srgbClr>
            </a:solidFill>
          </p:spPr>
        </p:sp>
      </p:grpSp>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20382" y="4414807"/>
            <a:ext cx="3182370" cy="4196751"/>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9417" y="4414807"/>
            <a:ext cx="3126744" cy="4054344"/>
          </a:xfrm>
          <a:prstGeom prst="rect">
            <a:avLst/>
          </a:prstGeom>
        </p:spPr>
      </p:pic>
      <p:pic>
        <p:nvPicPr>
          <p:cNvPr id="54" name="Picture 53"/>
          <p:cNvPicPr>
            <a:picLocks noChangeAspect="1"/>
          </p:cNvPicPr>
          <p:nvPr/>
        </p:nvPicPr>
        <p:blipFill>
          <a:blip r:embed="rId11"/>
          <a:stretch>
            <a:fillRect/>
          </a:stretch>
        </p:blipFill>
        <p:spPr>
          <a:xfrm>
            <a:off x="5887684" y="4414807"/>
            <a:ext cx="3108597" cy="4174401"/>
          </a:xfrm>
          <a:prstGeom prst="rect">
            <a:avLst/>
          </a:prstGeom>
        </p:spPr>
      </p:pic>
      <p:sp>
        <p:nvSpPr>
          <p:cNvPr id="27" name="TextBox 27"/>
          <p:cNvSpPr txBox="1"/>
          <p:nvPr/>
        </p:nvSpPr>
        <p:spPr>
          <a:xfrm>
            <a:off x="13610589" y="8572500"/>
            <a:ext cx="3462385" cy="1600438"/>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p>
          <a:p>
            <a:pPr algn="ctr">
              <a:lnSpc>
                <a:spcPct val="130000"/>
              </a:lnSpc>
            </a:pPr>
            <a:r>
              <a:rPr lang="en-US" sz="4000" b="1" spc="90" dirty="0" err="1">
                <a:ln>
                  <a:solidFill>
                    <a:schemeClr val="accent6">
                      <a:lumMod val="50000"/>
                    </a:schemeClr>
                  </a:solidFill>
                </a:ln>
                <a:solidFill>
                  <a:srgbClr val="FDE5BE"/>
                </a:solidFill>
                <a:latin typeface="Baloo"/>
              </a:rPr>
              <a:t>bệnh</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viện</a:t>
            </a:r>
            <a:endParaRPr lang="en-US" sz="4000" b="1" spc="90" dirty="0">
              <a:ln>
                <a:solidFill>
                  <a:schemeClr val="accent6">
                    <a:lumMod val="50000"/>
                  </a:schemeClr>
                </a:solidFill>
              </a:ln>
              <a:solidFill>
                <a:srgbClr val="FDE5BE"/>
              </a:solidFill>
              <a:latin typeface="Baloo"/>
            </a:endParaRPr>
          </a:p>
        </p:txBody>
      </p:sp>
      <p:sp>
        <p:nvSpPr>
          <p:cNvPr id="51" name="TextBox 27"/>
          <p:cNvSpPr txBox="1"/>
          <p:nvPr/>
        </p:nvSpPr>
        <p:spPr>
          <a:xfrm>
            <a:off x="1760442" y="8572500"/>
            <a:ext cx="2811558" cy="1535805"/>
          </a:xfrm>
          <a:prstGeom prst="rect">
            <a:avLst/>
          </a:prstGeom>
        </p:spPr>
        <p:txBody>
          <a:bodyPr wrap="square" lIns="0" tIns="0" rIns="0" bIns="0" rtlCol="0" anchor="t">
            <a:spAutoFit/>
          </a:bodyPr>
          <a:lstStyle/>
          <a:p>
            <a:pPr algn="ctr">
              <a:lnSpc>
                <a:spcPct val="130000"/>
              </a:lnSpc>
            </a:pPr>
            <a:r>
              <a:rPr lang="en-US" sz="4000" b="1" spc="90" dirty="0" err="1">
                <a:ln>
                  <a:solidFill>
                    <a:schemeClr val="accent6">
                      <a:lumMod val="50000"/>
                    </a:schemeClr>
                  </a:solidFill>
                </a:ln>
                <a:solidFill>
                  <a:srgbClr val="FDE5BE"/>
                </a:solidFill>
                <a:latin typeface="Baloo"/>
              </a:rPr>
              <a:t>Nội</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quy</a:t>
            </a:r>
            <a:r>
              <a:rPr lang="en-US" sz="4000" b="1" spc="90" dirty="0">
                <a:ln>
                  <a:solidFill>
                    <a:schemeClr val="accent6">
                      <a:lumMod val="50000"/>
                    </a:schemeClr>
                  </a:solidFill>
                </a:ln>
                <a:solidFill>
                  <a:srgbClr val="FDE5BE"/>
                </a:solidFill>
                <a:latin typeface="Baloo"/>
              </a:rPr>
              <a:t> </a:t>
            </a:r>
            <a:br>
              <a:rPr lang="en-US" sz="4000" b="1" spc="90" dirty="0">
                <a:ln>
                  <a:solidFill>
                    <a:schemeClr val="accent6">
                      <a:lumMod val="50000"/>
                    </a:schemeClr>
                  </a:solidFill>
                </a:ln>
                <a:solidFill>
                  <a:srgbClr val="FDE5BE"/>
                </a:solidFill>
                <a:latin typeface="Baloo"/>
              </a:rPr>
            </a:br>
            <a:r>
              <a:rPr lang="en-US" sz="4000" b="1" spc="90" dirty="0" err="1">
                <a:ln>
                  <a:solidFill>
                    <a:schemeClr val="accent6">
                      <a:lumMod val="50000"/>
                    </a:schemeClr>
                  </a:solidFill>
                </a:ln>
                <a:solidFill>
                  <a:srgbClr val="FDE5BE"/>
                </a:solidFill>
                <a:latin typeface="Baloo"/>
              </a:rPr>
              <a:t>lớp</a:t>
            </a:r>
            <a:r>
              <a:rPr lang="en-US" sz="4000" b="1" spc="90" dirty="0">
                <a:ln>
                  <a:solidFill>
                    <a:schemeClr val="accent6">
                      <a:lumMod val="50000"/>
                    </a:schemeClr>
                  </a:solidFill>
                </a:ln>
                <a:solidFill>
                  <a:srgbClr val="FDE5BE"/>
                </a:solidFill>
                <a:latin typeface="Baloo"/>
              </a:rPr>
              <a:t> </a:t>
            </a:r>
            <a:r>
              <a:rPr lang="en-US" sz="4000" b="1" spc="90" dirty="0" err="1">
                <a:ln>
                  <a:solidFill>
                    <a:schemeClr val="accent6">
                      <a:lumMod val="50000"/>
                    </a:schemeClr>
                  </a:solidFill>
                </a:ln>
                <a:solidFill>
                  <a:srgbClr val="FDE5BE"/>
                </a:solidFill>
                <a:latin typeface="Baloo"/>
              </a:rPr>
              <a:t>học</a:t>
            </a:r>
            <a:endParaRPr lang="en-US" sz="4000" b="1" spc="90" dirty="0">
              <a:ln>
                <a:solidFill>
                  <a:schemeClr val="accent6">
                    <a:lumMod val="50000"/>
                  </a:schemeClr>
                </a:solidFill>
              </a:ln>
              <a:solidFill>
                <a:srgbClr val="FDE5BE"/>
              </a:solidFill>
              <a:latin typeface="Baloo"/>
            </a:endParaRPr>
          </a:p>
        </p:txBody>
      </p:sp>
      <p:sp>
        <p:nvSpPr>
          <p:cNvPr id="50" name="TextBox 27"/>
          <p:cNvSpPr txBox="1"/>
          <p:nvPr/>
        </p:nvSpPr>
        <p:spPr>
          <a:xfrm>
            <a:off x="5334000" y="8572500"/>
            <a:ext cx="3883182"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 quy </a:t>
            </a:r>
          </a:p>
          <a:p>
            <a:pPr algn="ctr">
              <a:lnSpc>
                <a:spcPct val="130000"/>
              </a:lnSpc>
            </a:pPr>
            <a:r>
              <a:rPr lang="en-US" sz="4000" b="1" spc="90">
                <a:ln>
                  <a:solidFill>
                    <a:schemeClr val="accent6">
                      <a:lumMod val="50000"/>
                    </a:schemeClr>
                  </a:solidFill>
                </a:ln>
                <a:solidFill>
                  <a:srgbClr val="FDE5BE"/>
                </a:solidFill>
                <a:latin typeface="Baloo"/>
              </a:rPr>
              <a:t>nhà trường</a:t>
            </a:r>
          </a:p>
        </p:txBody>
      </p:sp>
      <p:pic>
        <p:nvPicPr>
          <p:cNvPr id="5" name="Picture 4"/>
          <p:cNvPicPr>
            <a:picLocks noChangeAspect="1"/>
          </p:cNvPicPr>
          <p:nvPr/>
        </p:nvPicPr>
        <p:blipFill>
          <a:blip r:embed="rId12"/>
          <a:stretch>
            <a:fillRect/>
          </a:stretch>
        </p:blipFill>
        <p:spPr>
          <a:xfrm>
            <a:off x="9898667" y="4414807"/>
            <a:ext cx="2926089" cy="4191249"/>
          </a:xfrm>
          <a:prstGeom prst="rect">
            <a:avLst/>
          </a:prstGeom>
        </p:spPr>
      </p:pic>
      <p:sp>
        <p:nvSpPr>
          <p:cNvPr id="49" name="TextBox 27"/>
          <p:cNvSpPr txBox="1"/>
          <p:nvPr/>
        </p:nvSpPr>
        <p:spPr>
          <a:xfrm>
            <a:off x="9507023" y="8572500"/>
            <a:ext cx="3462385" cy="1600438"/>
          </a:xfrm>
          <a:prstGeom prst="rect">
            <a:avLst/>
          </a:prstGeom>
        </p:spPr>
        <p:txBody>
          <a:bodyPr wrap="square" lIns="0" tIns="0" rIns="0" bIns="0" rtlCol="0" anchor="t">
            <a:spAutoFit/>
          </a:bodyPr>
          <a:lstStyle/>
          <a:p>
            <a:pPr algn="ctr">
              <a:lnSpc>
                <a:spcPct val="130000"/>
              </a:lnSpc>
            </a:pPr>
            <a:r>
              <a:rPr lang="en-US" sz="4000" b="1" spc="90">
                <a:ln>
                  <a:solidFill>
                    <a:schemeClr val="accent6">
                      <a:lumMod val="50000"/>
                    </a:schemeClr>
                  </a:solidFill>
                </a:ln>
                <a:solidFill>
                  <a:srgbClr val="FDE5BE"/>
                </a:solidFill>
                <a:latin typeface="Baloo"/>
              </a:rPr>
              <a:t>Nội</a:t>
            </a:r>
            <a:r>
              <a:rPr lang="en-US" sz="3200" spc="90">
                <a:ln>
                  <a:solidFill>
                    <a:schemeClr val="accent6">
                      <a:lumMod val="50000"/>
                    </a:schemeClr>
                  </a:solidFill>
                </a:ln>
                <a:solidFill>
                  <a:srgbClr val="FDE5BE"/>
                </a:solidFill>
                <a:latin typeface="Baloo"/>
              </a:rPr>
              <a:t> </a:t>
            </a:r>
            <a:r>
              <a:rPr lang="en-US" sz="4000" b="1" spc="90">
                <a:ln>
                  <a:solidFill>
                    <a:schemeClr val="accent6">
                      <a:lumMod val="50000"/>
                    </a:schemeClr>
                  </a:solidFill>
                </a:ln>
                <a:solidFill>
                  <a:srgbClr val="FDE5BE"/>
                </a:solidFill>
                <a:latin typeface="Baloo"/>
              </a:rPr>
              <a:t>quy </a:t>
            </a:r>
          </a:p>
          <a:p>
            <a:pPr algn="ctr">
              <a:lnSpc>
                <a:spcPct val="130000"/>
              </a:lnSpc>
            </a:pPr>
            <a:r>
              <a:rPr lang="en-US" sz="4000" b="1" spc="90">
                <a:ln>
                  <a:solidFill>
                    <a:schemeClr val="accent6">
                      <a:lumMod val="50000"/>
                    </a:schemeClr>
                  </a:solidFill>
                </a:ln>
                <a:solidFill>
                  <a:srgbClr val="FDE5BE"/>
                </a:solidFill>
                <a:latin typeface="Baloo"/>
              </a:rPr>
              <a:t>cơ quan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anim calcmode="lin" valueType="num">
                                      <p:cBhvr>
                                        <p:cTn id="17" dur="1000" fill="hold"/>
                                        <p:tgtEl>
                                          <p:spTgt spid="53"/>
                                        </p:tgtEl>
                                        <p:attrNameLst>
                                          <p:attrName>ppt_x</p:attrName>
                                        </p:attrNameLst>
                                      </p:cBhvr>
                                      <p:tavLst>
                                        <p:tav tm="0">
                                          <p:val>
                                            <p:strVal val="#ppt_x"/>
                                          </p:val>
                                        </p:tav>
                                        <p:tav tm="100000">
                                          <p:val>
                                            <p:strVal val="#ppt_x"/>
                                          </p:val>
                                        </p:tav>
                                      </p:tavLst>
                                    </p:anim>
                                    <p:anim calcmode="lin" valueType="num">
                                      <p:cBhvr>
                                        <p:cTn id="1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1000"/>
                                        <p:tgtEl>
                                          <p:spTgt spid="48"/>
                                        </p:tgtEl>
                                      </p:cBhvr>
                                    </p:animEffect>
                                    <p:anim calcmode="lin" valueType="num">
                                      <p:cBhvr>
                                        <p:cTn id="48" dur="1000" fill="hold"/>
                                        <p:tgtEl>
                                          <p:spTgt spid="48"/>
                                        </p:tgtEl>
                                        <p:attrNameLst>
                                          <p:attrName>ppt_x</p:attrName>
                                        </p:attrNameLst>
                                      </p:cBhvr>
                                      <p:tavLst>
                                        <p:tav tm="0">
                                          <p:val>
                                            <p:strVal val="#ppt_x"/>
                                          </p:val>
                                        </p:tav>
                                        <p:tav tm="100000">
                                          <p:val>
                                            <p:strVal val="#ppt_x"/>
                                          </p:val>
                                        </p:tav>
                                      </p:tavLst>
                                    </p:anim>
                                    <p:anim calcmode="lin" valueType="num">
                                      <p:cBhvr>
                                        <p:cTn id="49" dur="1000" fill="hold"/>
                                        <p:tgtEl>
                                          <p:spTgt spid="4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51" grpId="0"/>
      <p:bldP spid="50"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95" t="1522" r="676" b="15279"/>
          <a:stretch>
            <a:fillRect/>
          </a:stretch>
        </p:blipFill>
        <p:spPr>
          <a:xfrm>
            <a:off x="5080" y="240741"/>
            <a:ext cx="18288000" cy="10287000"/>
          </a:xfrm>
          <a:prstGeom prst="rect">
            <a:avLst/>
          </a:prstGeom>
        </p:spPr>
      </p:pic>
      <p:grpSp>
        <p:nvGrpSpPr>
          <p:cNvPr id="19" name="Group 19"/>
          <p:cNvGrpSpPr/>
          <p:nvPr/>
        </p:nvGrpSpPr>
        <p:grpSpPr>
          <a:xfrm>
            <a:off x="-1752600" y="-9747"/>
            <a:ext cx="21067940" cy="3920477"/>
            <a:chOff x="0" y="0"/>
            <a:chExt cx="28090587" cy="5227302"/>
          </a:xfrm>
        </p:grpSpPr>
        <p:grpSp>
          <p:nvGrpSpPr>
            <p:cNvPr id="20" name="Group 20"/>
            <p:cNvGrpSpPr/>
            <p:nvPr/>
          </p:nvGrpSpPr>
          <p:grpSpPr>
            <a:xfrm>
              <a:off x="1285301" y="0"/>
              <a:ext cx="24958555" cy="1065282"/>
              <a:chOff x="0" y="0"/>
              <a:chExt cx="7355670" cy="313955"/>
            </a:xfrm>
          </p:grpSpPr>
          <p:sp>
            <p:nvSpPr>
              <p:cNvPr id="21" name="Freeform 21"/>
              <p:cNvSpPr/>
              <p:nvPr/>
            </p:nvSpPr>
            <p:spPr>
              <a:xfrm>
                <a:off x="0" y="0"/>
                <a:ext cx="7355670" cy="313955"/>
              </a:xfrm>
              <a:custGeom>
                <a:avLst/>
                <a:gdLst/>
                <a:ahLst/>
                <a:cxnLst/>
                <a:rect l="l" t="t" r="r" b="b"/>
                <a:pathLst>
                  <a:path w="7355670" h="313955">
                    <a:moveTo>
                      <a:pt x="0" y="0"/>
                    </a:moveTo>
                    <a:lnTo>
                      <a:pt x="7355670" y="0"/>
                    </a:lnTo>
                    <a:lnTo>
                      <a:pt x="7355670" y="313955"/>
                    </a:lnTo>
                    <a:lnTo>
                      <a:pt x="0" y="313955"/>
                    </a:lnTo>
                    <a:close/>
                  </a:path>
                </a:pathLst>
              </a:custGeom>
              <a:solidFill>
                <a:srgbClr val="F5F5EA"/>
              </a:solidFill>
            </p:spPr>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46563"/>
              <a:ext cx="28090587" cy="4880739"/>
            </a:xfrm>
            <a:prstGeom prst="rect">
              <a:avLst/>
            </a:prstGeom>
          </p:spPr>
        </p:pic>
      </p:grpSp>
      <p:grpSp>
        <p:nvGrpSpPr>
          <p:cNvPr id="23" name="Group 23"/>
          <p:cNvGrpSpPr/>
          <p:nvPr/>
        </p:nvGrpSpPr>
        <p:grpSpPr>
          <a:xfrm>
            <a:off x="3236849" y="270400"/>
            <a:ext cx="1123706" cy="1142527"/>
            <a:chOff x="0" y="0"/>
            <a:chExt cx="5482151" cy="946707"/>
          </a:xfrm>
        </p:grpSpPr>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3250495" cy="946707"/>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231657" y="0"/>
              <a:ext cx="3250495" cy="946707"/>
            </a:xfrm>
            <a:prstGeom prst="rect">
              <a:avLst/>
            </a:prstGeom>
          </p:spPr>
        </p:pic>
      </p:grpSp>
      <p:sp>
        <p:nvSpPr>
          <p:cNvPr id="30" name="TextBox 30"/>
          <p:cNvSpPr txBox="1"/>
          <p:nvPr/>
        </p:nvSpPr>
        <p:spPr>
          <a:xfrm>
            <a:off x="2083162" y="600897"/>
            <a:ext cx="15547877" cy="734817"/>
          </a:xfrm>
          <a:prstGeom prst="rect">
            <a:avLst/>
          </a:prstGeom>
        </p:spPr>
        <p:txBody>
          <a:bodyPr lIns="0" tIns="0" rIns="0" bIns="0" rtlCol="0" anchor="t">
            <a:spAutoFit/>
          </a:bodyPr>
          <a:lstStyle/>
          <a:p>
            <a:pPr algn="ctr">
              <a:lnSpc>
                <a:spcPts val="5610"/>
              </a:lnSpc>
            </a:pPr>
            <a:r>
              <a:rPr lang="en-US" sz="5100" b="1" spc="153">
                <a:solidFill>
                  <a:schemeClr val="accent2">
                    <a:lumMod val="50000"/>
                  </a:schemeClr>
                </a:solidFill>
                <a:latin typeface="Baloo"/>
              </a:rPr>
              <a:t>Mục đích của việc tạo ra luật tục.</a:t>
            </a:r>
          </a:p>
        </p:txBody>
      </p:sp>
      <p:sp>
        <p:nvSpPr>
          <p:cNvPr id="31" name="TextBox 31"/>
          <p:cNvSpPr txBox="1"/>
          <p:nvPr/>
        </p:nvSpPr>
        <p:spPr>
          <a:xfrm>
            <a:off x="2083162" y="852443"/>
            <a:ext cx="3405114" cy="642484"/>
          </a:xfrm>
          <a:prstGeom prst="rect">
            <a:avLst/>
          </a:prstGeom>
        </p:spPr>
        <p:txBody>
          <a:bodyPr lIns="0" tIns="0" rIns="0" bIns="0" rtlCol="0" anchor="t">
            <a:spAutoFit/>
          </a:bodyPr>
          <a:lstStyle/>
          <a:p>
            <a:pPr algn="ctr">
              <a:lnSpc>
                <a:spcPts val="3834"/>
              </a:lnSpc>
            </a:pPr>
            <a:r>
              <a:rPr lang="en-US" sz="7200" spc="162">
                <a:solidFill>
                  <a:srgbClr val="B59A4F"/>
                </a:solidFill>
                <a:latin typeface="อีฟดอวอิ้ง"/>
              </a:rPr>
              <a:t>I</a:t>
            </a:r>
          </a:p>
        </p:txBody>
      </p:sp>
      <p:sp>
        <p:nvSpPr>
          <p:cNvPr id="40" name="TextBox 28"/>
          <p:cNvSpPr txBox="1"/>
          <p:nvPr/>
        </p:nvSpPr>
        <p:spPr>
          <a:xfrm>
            <a:off x="2083162" y="1562100"/>
            <a:ext cx="15976238" cy="1025922"/>
          </a:xfrm>
          <a:prstGeom prst="rect">
            <a:avLst/>
          </a:prstGeom>
        </p:spPr>
        <p:txBody>
          <a:bodyPr wrap="square" lIns="0" tIns="0" rIns="0" bIns="0" rtlCol="0" anchor="t">
            <a:spAutoFit/>
          </a:bodyPr>
          <a:lstStyle/>
          <a:p>
            <a:pPr algn="ctr">
              <a:lnSpc>
                <a:spcPts val="4012"/>
              </a:lnSpc>
            </a:pPr>
            <a:r>
              <a:rPr lang="en-US" sz="3400" b="1" spc="102" dirty="0" err="1">
                <a:solidFill>
                  <a:schemeClr val="accent6">
                    <a:lumMod val="50000"/>
                  </a:schemeClr>
                </a:solidFill>
                <a:latin typeface="Baloo"/>
              </a:rPr>
              <a:t>Trong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kì</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nhà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nào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cũng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có</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bộ</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luật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riêng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để</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tạo</a:t>
            </a:r>
            <a:r>
              <a:rPr lang="en-US" sz="3400" b="1" spc="102" dirty="0">
                <a:solidFill>
                  <a:schemeClr val="accent6">
                    <a:lumMod val="50000"/>
                  </a:schemeClr>
                </a:solidFill>
                <a:latin typeface="Baloo"/>
              </a:rPr>
              <a:t> ra </a:t>
            </a:r>
            <a:r>
              <a:rPr lang="en-US" sz="3400" b="1" spc="102" dirty="0" err="1">
                <a:solidFill>
                  <a:schemeClr val="accent6">
                    <a:lumMod val="50000"/>
                  </a:schemeClr>
                </a:solidFill>
                <a:latin typeface="Baloo"/>
              </a:rPr>
              <a:t>sự</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bình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yên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ổn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định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văn</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minh</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và</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công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bằng</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cho</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đất</a:t>
            </a:r>
            <a:r>
              <a:rPr lang="en-US" sz="3400" b="1" spc="102" dirty="0">
                <a:solidFill>
                  <a:schemeClr val="accent6">
                    <a:lumMod val="50000"/>
                  </a:schemeClr>
                </a:solidFill>
                <a:latin typeface="Baloo"/>
              </a:rPr>
              <a:t> </a:t>
            </a:r>
            <a:r>
              <a:rPr lang="en-US" sz="3400" b="1" spc="102" dirty="0" err="1">
                <a:solidFill>
                  <a:schemeClr val="accent6">
                    <a:lumMod val="50000"/>
                  </a:schemeClr>
                </a:solidFill>
                <a:latin typeface="Baloo"/>
              </a:rPr>
              <a:t>nước</a:t>
            </a:r>
            <a:r>
              <a:rPr lang="en-US" sz="3400" b="1" spc="102" dirty="0">
                <a:solidFill>
                  <a:schemeClr val="accent6">
                    <a:lumMod val="50000"/>
                  </a:schemeClr>
                </a:solidFill>
                <a:latin typeface="Baloo"/>
              </a:rPr>
              <a:t>.</a:t>
            </a:r>
          </a:p>
        </p:txBody>
      </p:sp>
      <p:pic>
        <p:nvPicPr>
          <p:cNvPr id="5" name="Picture 4"/>
          <p:cNvPicPr>
            <a:picLocks noChangeAspect="1"/>
          </p:cNvPicPr>
          <p:nvPr/>
        </p:nvPicPr>
        <p:blipFill>
          <a:blip r:embed="rId8"/>
          <a:stretch>
            <a:fillRect/>
          </a:stretch>
        </p:blipFill>
        <p:spPr>
          <a:xfrm>
            <a:off x="2362200" y="2629032"/>
            <a:ext cx="13868400" cy="7633097"/>
          </a:xfrm>
          <a:prstGeom prst="rect">
            <a:avLst/>
          </a:prstGeom>
        </p:spPr>
      </p:pic>
    </p:spTree>
    <p:extLst>
      <p:ext uri="{BB962C8B-B14F-4D97-AF65-F5344CB8AC3E}">
        <p14:creationId xmlns:p14="http://schemas.microsoft.com/office/powerpoint/2010/main" val="2961409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Baloo"/>
              </a:rPr>
              <a:t>1. </a:t>
            </a:r>
            <a:r>
              <a:rPr lang="en-US" sz="5400" spc="180" dirty="0" err="1">
                <a:solidFill>
                  <a:srgbClr val="C00000"/>
                </a:solidFill>
                <a:latin typeface="Baloo"/>
              </a:rPr>
              <a:t>Người</a:t>
            </a:r>
            <a:r>
              <a:rPr lang="en-US" sz="5400" spc="180" dirty="0">
                <a:solidFill>
                  <a:srgbClr val="C00000"/>
                </a:solidFill>
                <a:latin typeface="Baloo"/>
              </a:rPr>
              <a:t> </a:t>
            </a:r>
            <a:r>
              <a:rPr lang="en-US" sz="5400" spc="180" dirty="0" err="1">
                <a:solidFill>
                  <a:srgbClr val="C00000"/>
                </a:solidFill>
                <a:latin typeface="Baloo"/>
              </a:rPr>
              <a:t>xưa</a:t>
            </a:r>
            <a:r>
              <a:rPr lang="en-US" sz="5400" spc="180" dirty="0">
                <a:solidFill>
                  <a:srgbClr val="C00000"/>
                </a:solidFill>
                <a:latin typeface="Baloo"/>
              </a:rPr>
              <a:t> </a:t>
            </a:r>
            <a:r>
              <a:rPr lang="en-US" sz="5400" spc="180" dirty="0" err="1">
                <a:solidFill>
                  <a:srgbClr val="C00000"/>
                </a:solidFill>
                <a:latin typeface="Baloo"/>
              </a:rPr>
              <a:t>đã</a:t>
            </a:r>
            <a:r>
              <a:rPr lang="en-US" sz="5400" spc="180" dirty="0">
                <a:solidFill>
                  <a:srgbClr val="C00000"/>
                </a:solidFill>
                <a:latin typeface="Baloo"/>
              </a:rPr>
              <a:t> </a:t>
            </a:r>
            <a:r>
              <a:rPr lang="en-US" sz="5400" spc="180" dirty="0" err="1">
                <a:solidFill>
                  <a:srgbClr val="C00000"/>
                </a:solidFill>
                <a:latin typeface="Baloo"/>
              </a:rPr>
              <a:t>đặt</a:t>
            </a:r>
            <a:r>
              <a:rPr lang="en-US" sz="5400" spc="180" dirty="0">
                <a:solidFill>
                  <a:srgbClr val="C00000"/>
                </a:solidFill>
                <a:latin typeface="Baloo"/>
              </a:rPr>
              <a:t> ra </a:t>
            </a:r>
            <a:r>
              <a:rPr lang="en-US" sz="5400" spc="180" dirty="0" err="1">
                <a:solidFill>
                  <a:srgbClr val="C00000"/>
                </a:solidFill>
                <a:latin typeface="Baloo"/>
              </a:rPr>
              <a:t>luật</a:t>
            </a:r>
            <a:r>
              <a:rPr lang="en-US" sz="5400" spc="180" dirty="0">
                <a:solidFill>
                  <a:srgbClr val="C00000"/>
                </a:solidFill>
                <a:latin typeface="Baloo"/>
              </a:rPr>
              <a:t> </a:t>
            </a:r>
            <a:r>
              <a:rPr lang="en-US" sz="5400" spc="180" dirty="0" err="1">
                <a:solidFill>
                  <a:srgbClr val="C00000"/>
                </a:solidFill>
                <a:latin typeface="Baloo"/>
              </a:rPr>
              <a:t>tục</a:t>
            </a:r>
            <a:r>
              <a:rPr lang="en-US" sz="5400" spc="180" dirty="0">
                <a:solidFill>
                  <a:srgbClr val="C00000"/>
                </a:solidFill>
                <a:latin typeface="Baloo"/>
              </a:rPr>
              <a:t> </a:t>
            </a:r>
            <a:r>
              <a:rPr lang="en-US" sz="5400" spc="180" dirty="0" err="1">
                <a:solidFill>
                  <a:srgbClr val="C00000"/>
                </a:solidFill>
                <a:latin typeface="Baloo"/>
              </a:rPr>
              <a:t>để</a:t>
            </a:r>
            <a:r>
              <a:rPr lang="en-US" sz="5400" spc="180" dirty="0">
                <a:solidFill>
                  <a:srgbClr val="C00000"/>
                </a:solidFill>
                <a:latin typeface="Baloo"/>
              </a:rPr>
              <a:t> </a:t>
            </a:r>
            <a:r>
              <a:rPr lang="en-US" sz="5400" spc="180" dirty="0" err="1">
                <a:solidFill>
                  <a:srgbClr val="C00000"/>
                </a:solidFill>
                <a:latin typeface="Baloo"/>
              </a:rPr>
              <a:t>làm</a:t>
            </a:r>
            <a:r>
              <a:rPr lang="en-US" sz="5400" spc="180" dirty="0">
                <a:solidFill>
                  <a:srgbClr val="C00000"/>
                </a:solidFill>
                <a:latin typeface="Baloo"/>
              </a:rPr>
              <a:t> </a:t>
            </a:r>
            <a:r>
              <a:rPr lang="en-US" sz="5400" spc="180" dirty="0" err="1">
                <a:solidFill>
                  <a:srgbClr val="C00000"/>
                </a:solidFill>
                <a:latin typeface="Baloo"/>
              </a:rPr>
              <a:t>gì</a:t>
            </a:r>
            <a:r>
              <a:rPr lang="en-US" sz="5400" spc="180" dirty="0">
                <a:solidFill>
                  <a:srgbClr val="C00000"/>
                </a:solidFill>
                <a:latin typeface="Baloo"/>
              </a:rPr>
              <a:t>?</a:t>
            </a:r>
          </a:p>
        </p:txBody>
      </p:sp>
      <p:sp>
        <p:nvSpPr>
          <p:cNvPr id="52" name="TextBox 39"/>
          <p:cNvSpPr txBox="1"/>
          <p:nvPr/>
        </p:nvSpPr>
        <p:spPr>
          <a:xfrm>
            <a:off x="2327423" y="4610100"/>
            <a:ext cx="13497457" cy="4208781"/>
          </a:xfrm>
          <a:prstGeom prst="rect">
            <a:avLst/>
          </a:prstGeom>
        </p:spPr>
        <p:txBody>
          <a:bodyPr wrap="square" lIns="0" tIns="0" rIns="0" bIns="0" rtlCol="0" anchor="t">
            <a:spAutoFit/>
          </a:bodyPr>
          <a:lstStyle/>
          <a:p>
            <a:pPr algn="just">
              <a:lnSpc>
                <a:spcPct val="130000"/>
              </a:lnSpc>
            </a:pPr>
            <a:r>
              <a:rPr lang="en-US" sz="5400" spc="180">
                <a:solidFill>
                  <a:srgbClr val="8F5E3F"/>
                </a:solidFill>
                <a:latin typeface="Baloo"/>
              </a:rPr>
              <a:t>Người xưa đã đặt ra luật tục để con người sống theo những nguyên tắc nhất định nhằm bảo vệ sự công bằng và cuộc sống và bình yên cho buôn làng. </a:t>
            </a: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0">
            <a:extLst>
              <a:ext uri="{28A0092B-C50C-407E-A947-70E740481C1C}">
                <a14:useLocalDpi xmlns:a14="http://schemas.microsoft.com/office/drawing/2010/main"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374" r="5226"/>
          <a:stretch>
            <a:fillRect/>
          </a:stretch>
        </p:blipFill>
        <p:spPr>
          <a:xfrm>
            <a:off x="1828530" y="3594331"/>
            <a:ext cx="13875634" cy="812125"/>
          </a:xfrm>
          <a:prstGeom prst="rect">
            <a:avLst/>
          </a:prstGeom>
        </p:spPr>
      </p:pic>
      <p:sp>
        <p:nvSpPr>
          <p:cNvPr id="64" name="TextBox 39"/>
          <p:cNvSpPr txBox="1"/>
          <p:nvPr/>
        </p:nvSpPr>
        <p:spPr>
          <a:xfrm>
            <a:off x="2386756" y="3467100"/>
            <a:ext cx="13923414" cy="80913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A.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không</a:t>
            </a:r>
            <a:r>
              <a:rPr lang="en-US" sz="4400" spc="180" dirty="0">
                <a:solidFill>
                  <a:srgbClr val="8F5E3F"/>
                </a:solidFill>
                <a:latin typeface="Baloo"/>
              </a:rPr>
              <a:t> ra </a:t>
            </a:r>
            <a:r>
              <a:rPr lang="en-US" sz="4400" spc="180" dirty="0" err="1">
                <a:solidFill>
                  <a:srgbClr val="8F5E3F"/>
                </a:solidFill>
                <a:latin typeface="Baloo"/>
              </a:rPr>
              <a:t>nước</a:t>
            </a:r>
            <a:r>
              <a:rPr lang="en-US" sz="4400" spc="180" dirty="0">
                <a:solidFill>
                  <a:srgbClr val="8F5E3F"/>
                </a:solidFill>
                <a:latin typeface="Baloo"/>
              </a:rPr>
              <a:t> </a:t>
            </a:r>
            <a:r>
              <a:rPr lang="en-US" sz="4400" spc="180" dirty="0" err="1">
                <a:solidFill>
                  <a:srgbClr val="8F5E3F"/>
                </a:solidFill>
                <a:latin typeface="Baloo"/>
              </a:rPr>
              <a:t>ngoài</a:t>
            </a:r>
            <a:r>
              <a:rPr lang="en-US" sz="4400" spc="180" dirty="0">
                <a:solidFill>
                  <a:srgbClr val="8F5E3F"/>
                </a:solidFill>
                <a:latin typeface="Baloo"/>
              </a:rPr>
              <a:t>.</a:t>
            </a:r>
          </a:p>
        </p:txBody>
      </p:sp>
      <p:pic>
        <p:nvPicPr>
          <p:cNvPr id="6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4720459"/>
            <a:ext cx="13923414" cy="880241"/>
          </a:xfrm>
          <a:prstGeom prst="rect">
            <a:avLst/>
          </a:prstGeom>
        </p:spPr>
        <p:txBody>
          <a:bodyPr wrap="square" lIns="0" tIns="0" rIns="0" bIns="0" rtlCol="0" anchor="t">
            <a:spAutoFit/>
          </a:bodyPr>
          <a:lstStyle/>
          <a:p>
            <a:pPr algn="just">
              <a:lnSpc>
                <a:spcPct val="130000"/>
              </a:lnSpc>
            </a:pPr>
            <a:r>
              <a:rPr lang="en-US" sz="4400" spc="180">
                <a:solidFill>
                  <a:srgbClr val="8F5E3F"/>
                </a:solidFill>
                <a:latin typeface="Baloo"/>
              </a:rPr>
              <a:t>B. Để mọi người đều vui vẻ.</a:t>
            </a:r>
          </a:p>
        </p:txBody>
      </p:sp>
      <p:pic>
        <p:nvPicPr>
          <p:cNvPr id="6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459245" y="5930243"/>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C.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giúp</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của</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giàu</a:t>
            </a:r>
            <a:r>
              <a:rPr lang="en-US" sz="4400" spc="180" dirty="0">
                <a:solidFill>
                  <a:srgbClr val="8F5E3F"/>
                </a:solidFill>
                <a:latin typeface="Baloo"/>
              </a:rPr>
              <a:t> </a:t>
            </a:r>
            <a:r>
              <a:rPr lang="en-US" sz="4400" spc="180" dirty="0" err="1">
                <a:solidFill>
                  <a:srgbClr val="8F5E3F"/>
                </a:solidFill>
                <a:latin typeface="Baloo"/>
              </a:rPr>
              <a:t>có</a:t>
            </a:r>
            <a:r>
              <a:rPr lang="en-US" sz="4400" spc="180" dirty="0">
                <a:solidFill>
                  <a:srgbClr val="8F5E3F"/>
                </a:solidFill>
                <a:latin typeface="Baloo"/>
              </a:rPr>
              <a:t> </a:t>
            </a:r>
            <a:r>
              <a:rPr lang="en-US" sz="4400" spc="180" dirty="0" err="1">
                <a:solidFill>
                  <a:srgbClr val="8F5E3F"/>
                </a:solidFill>
                <a:latin typeface="Baloo"/>
              </a:rPr>
              <a:t>hơn</a:t>
            </a:r>
            <a:r>
              <a:rPr lang="en-US" sz="4400" spc="180" dirty="0">
                <a:solidFill>
                  <a:srgbClr val="8F5E3F"/>
                </a:solidFill>
                <a:latin typeface="Baloo"/>
              </a:rPr>
              <a:t>.</a:t>
            </a:r>
          </a:p>
        </p:txBody>
      </p:sp>
      <p:pic>
        <p:nvPicPr>
          <p:cNvPr id="6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D.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cùng</a:t>
            </a:r>
            <a:r>
              <a:rPr lang="en-US" sz="4400" spc="180" dirty="0">
                <a:solidFill>
                  <a:srgbClr val="8F5E3F"/>
                </a:solidFill>
                <a:latin typeface="Baloo"/>
              </a:rPr>
              <a:t> </a:t>
            </a:r>
            <a:r>
              <a:rPr lang="en-US" sz="4400" spc="180" dirty="0" err="1">
                <a:solidFill>
                  <a:srgbClr val="8F5E3F"/>
                </a:solidFill>
                <a:latin typeface="Baloo"/>
              </a:rPr>
              <a:t>tuân</a:t>
            </a:r>
            <a:r>
              <a:rPr lang="en-US" sz="4400" spc="180" dirty="0">
                <a:solidFill>
                  <a:srgbClr val="8F5E3F"/>
                </a:solidFill>
                <a:latin typeface="Baloo"/>
              </a:rPr>
              <a:t> </a:t>
            </a:r>
            <a:r>
              <a:rPr lang="en-US" sz="4400" spc="180" dirty="0" err="1">
                <a:solidFill>
                  <a:srgbClr val="8F5E3F"/>
                </a:solidFill>
                <a:latin typeface="Baloo"/>
              </a:rPr>
              <a:t>theo</a:t>
            </a:r>
            <a:r>
              <a:rPr lang="en-US" sz="4400" spc="180" dirty="0">
                <a:solidFill>
                  <a:srgbClr val="8F5E3F"/>
                </a:solidFill>
                <a:latin typeface="Baloo"/>
              </a:rPr>
              <a:t>, </a:t>
            </a:r>
            <a:r>
              <a:rPr lang="en-US" sz="4400" spc="180" dirty="0" err="1">
                <a:solidFill>
                  <a:srgbClr val="8F5E3F"/>
                </a:solidFill>
                <a:latin typeface="Baloo"/>
              </a:rPr>
              <a:t>góp</a:t>
            </a:r>
            <a:r>
              <a:rPr lang="en-US" sz="4400" spc="180" dirty="0">
                <a:solidFill>
                  <a:srgbClr val="8F5E3F"/>
                </a:solidFill>
                <a:latin typeface="Baloo"/>
              </a:rPr>
              <a:t> </a:t>
            </a:r>
            <a:r>
              <a:rPr lang="en-US" sz="4400" spc="180" dirty="0" err="1">
                <a:solidFill>
                  <a:srgbClr val="8F5E3F"/>
                </a:solidFill>
                <a:latin typeface="Baloo"/>
              </a:rPr>
              <a:t>phần</a:t>
            </a:r>
            <a:r>
              <a:rPr lang="en-US" sz="4400" spc="180" dirty="0">
                <a:solidFill>
                  <a:srgbClr val="8F5E3F"/>
                </a:solidFill>
                <a:latin typeface="Baloo"/>
              </a:rPr>
              <a:t> </a:t>
            </a:r>
            <a:r>
              <a:rPr lang="en-US" sz="4400" spc="180" dirty="0" err="1">
                <a:solidFill>
                  <a:srgbClr val="8F5E3F"/>
                </a:solidFill>
                <a:latin typeface="Baloo"/>
              </a:rPr>
              <a:t>giữ</a:t>
            </a:r>
            <a:r>
              <a:rPr lang="en-US" sz="4400" spc="180" dirty="0">
                <a:solidFill>
                  <a:srgbClr val="8F5E3F"/>
                </a:solidFill>
                <a:latin typeface="Baloo"/>
              </a:rPr>
              <a:t> </a:t>
            </a:r>
            <a:r>
              <a:rPr lang="en-US" sz="4400" spc="180" dirty="0" err="1">
                <a:solidFill>
                  <a:srgbClr val="8F5E3F"/>
                </a:solidFill>
                <a:latin typeface="Baloo"/>
              </a:rPr>
              <a:t>gìn</a:t>
            </a:r>
            <a:r>
              <a:rPr lang="en-US" sz="4400" spc="180" dirty="0">
                <a:solidFill>
                  <a:srgbClr val="8F5E3F"/>
                </a:solidFill>
                <a:latin typeface="Baloo"/>
              </a:rPr>
              <a:t> </a:t>
            </a:r>
            <a:r>
              <a:rPr lang="en-US" sz="4400" spc="180" dirty="0" err="1">
                <a:solidFill>
                  <a:srgbClr val="8F5E3F"/>
                </a:solidFill>
                <a:latin typeface="Baloo"/>
              </a:rPr>
              <a:t>và</a:t>
            </a:r>
            <a:r>
              <a:rPr lang="en-US" sz="4400" spc="180" dirty="0">
                <a:solidFill>
                  <a:srgbClr val="8F5E3F"/>
                </a:solidFill>
                <a:latin typeface="Baloo"/>
              </a:rPr>
              <a:t> </a:t>
            </a:r>
            <a:r>
              <a:rPr lang="en-US" sz="4400" spc="180" dirty="0" err="1">
                <a:solidFill>
                  <a:srgbClr val="8F5E3F"/>
                </a:solidFill>
                <a:latin typeface="Baloo"/>
              </a:rPr>
              <a:t>bảo</a:t>
            </a:r>
            <a:r>
              <a:rPr lang="en-US" sz="4400" spc="180" dirty="0">
                <a:solidFill>
                  <a:srgbClr val="8F5E3F"/>
                </a:solidFill>
                <a:latin typeface="Baloo"/>
              </a:rPr>
              <a:t> </a:t>
            </a:r>
            <a:r>
              <a:rPr lang="en-US" sz="4400" spc="180" dirty="0" err="1">
                <a:solidFill>
                  <a:srgbClr val="8F5E3F"/>
                </a:solidFill>
                <a:latin typeface="Baloo"/>
              </a:rPr>
              <a:t>vệ</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bình</a:t>
            </a:r>
            <a:r>
              <a:rPr lang="en-US" sz="4400" spc="180" dirty="0">
                <a:solidFill>
                  <a:srgbClr val="8F5E3F"/>
                </a:solidFill>
                <a:latin typeface="Baloo"/>
              </a:rPr>
              <a:t> </a:t>
            </a:r>
            <a:r>
              <a:rPr lang="en-US" sz="4400" spc="180" dirty="0" err="1">
                <a:solidFill>
                  <a:srgbClr val="8F5E3F"/>
                </a:solidFill>
                <a:latin typeface="Baloo"/>
              </a:rPr>
              <a:t>yên</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buôn</a:t>
            </a:r>
            <a:r>
              <a:rPr lang="en-US" sz="4400" spc="180" dirty="0">
                <a:solidFill>
                  <a:srgbClr val="8F5E3F"/>
                </a:solidFill>
                <a:latin typeface="Baloo"/>
              </a:rPr>
              <a:t> </a:t>
            </a:r>
            <a:r>
              <a:rPr lang="en-US" sz="4400" spc="180" dirty="0" err="1">
                <a:solidFill>
                  <a:srgbClr val="8F5E3F"/>
                </a:solidFill>
                <a:latin typeface="Baloo"/>
              </a:rPr>
              <a:t>làng</a:t>
            </a:r>
            <a:r>
              <a:rPr lang="en-US" sz="4400" spc="180" dirty="0">
                <a:solidFill>
                  <a:srgbClr val="8F5E3F"/>
                </a:solidFill>
                <a:latin typeface="Baloo"/>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719393" y="8769197"/>
            <a:ext cx="3874315" cy="187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không</a:t>
            </a:r>
            <a:r>
              <a:rPr lang="en-US" sz="3999" b="1" spc="399" dirty="0">
                <a:solidFill>
                  <a:srgbClr val="002060"/>
                </a:solidFill>
                <a:latin typeface="Baloo"/>
              </a:rPr>
              <a:t> </a:t>
            </a:r>
            <a:r>
              <a:rPr lang="en-US" sz="3999" b="1" spc="399" dirty="0" err="1">
                <a:solidFill>
                  <a:srgbClr val="002060"/>
                </a:solidFill>
                <a:latin typeface="Baloo"/>
              </a:rPr>
              <a:t>hỏi</a:t>
            </a:r>
            <a:r>
              <a:rPr lang="en-US" sz="3999" b="1" spc="399" dirty="0">
                <a:solidFill>
                  <a:srgbClr val="002060"/>
                </a:solidFill>
                <a:latin typeface="Baloo"/>
              </a:rPr>
              <a:t> cha </a:t>
            </a:r>
            <a:r>
              <a:rPr lang="en-US" sz="3999" b="1" spc="399" dirty="0" err="1">
                <a:solidFill>
                  <a:srgbClr val="002060"/>
                </a:solidFill>
                <a:latin typeface="Baloo"/>
              </a:rPr>
              <a:t>mẹ</a:t>
            </a:r>
            <a:endParaRPr lang="en-US" sz="3999" b="1" spc="399" dirty="0">
              <a:solidFill>
                <a:srgbClr val="002060"/>
              </a:solidFill>
              <a:latin typeface="Baloo"/>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ăn</a:t>
            </a:r>
            <a:r>
              <a:rPr lang="en-US" sz="3999" b="1" spc="399" dirty="0">
                <a:solidFill>
                  <a:srgbClr val="002060"/>
                </a:solidFill>
                <a:latin typeface="Baloo"/>
              </a:rPr>
              <a:t> </a:t>
            </a:r>
            <a:r>
              <a:rPr lang="en-US" sz="3999" b="1" spc="399" dirty="0" err="1">
                <a:solidFill>
                  <a:srgbClr val="002060"/>
                </a:solidFill>
                <a:latin typeface="Baloo"/>
              </a:rPr>
              <a:t>cắp</a:t>
            </a:r>
            <a:endParaRPr lang="en-US" sz="3999" b="1" spc="399" dirty="0">
              <a:solidFill>
                <a:srgbClr val="002060"/>
              </a:solidFill>
              <a:latin typeface="Baloo"/>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giúp kẻ có tội</a:t>
            </a: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dẫn đường cho địch đến đánh làng mình</a:t>
            </a: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Baloo"/>
              </a:rPr>
              <a:t>Những</a:t>
            </a:r>
            <a:r>
              <a:rPr lang="en-US" sz="5100" b="1" spc="153" dirty="0">
                <a:solidFill>
                  <a:srgbClr val="C00000"/>
                </a:solidFill>
                <a:latin typeface="Baloo"/>
              </a:rPr>
              <a:t> </a:t>
            </a:r>
            <a:r>
              <a:rPr lang="en-US" sz="5100" b="1" spc="153" dirty="0" err="1">
                <a:solidFill>
                  <a:srgbClr val="C00000"/>
                </a:solidFill>
                <a:latin typeface="Baloo"/>
              </a:rPr>
              <a:t>việc</a:t>
            </a:r>
            <a:r>
              <a:rPr lang="en-US" sz="5100" b="1" spc="153" dirty="0">
                <a:solidFill>
                  <a:srgbClr val="C00000"/>
                </a:solidFill>
                <a:latin typeface="Baloo"/>
              </a:rPr>
              <a:t> </a:t>
            </a:r>
            <a:r>
              <a:rPr lang="en-US" sz="5100" b="1" spc="153" dirty="0" err="1">
                <a:solidFill>
                  <a:srgbClr val="C00000"/>
                </a:solidFill>
                <a:latin typeface="Baloo"/>
              </a:rPr>
              <a:t>người</a:t>
            </a:r>
            <a:r>
              <a:rPr lang="en-US" sz="5100" b="1" spc="153" dirty="0">
                <a:solidFill>
                  <a:srgbClr val="C00000"/>
                </a:solidFill>
                <a:latin typeface="Baloo"/>
              </a:rPr>
              <a:t> Ê-</a:t>
            </a:r>
            <a:r>
              <a:rPr lang="en-US" sz="5100" b="1" spc="153" dirty="0" err="1">
                <a:solidFill>
                  <a:srgbClr val="C00000"/>
                </a:solidFill>
                <a:latin typeface="Baloo"/>
              </a:rPr>
              <a:t>đê</a:t>
            </a:r>
            <a:r>
              <a:rPr lang="en-US" sz="5100" b="1" spc="153" dirty="0">
                <a:solidFill>
                  <a:srgbClr val="C00000"/>
                </a:solidFill>
                <a:latin typeface="Baloo"/>
              </a:rPr>
              <a:t> </a:t>
            </a:r>
            <a:r>
              <a:rPr lang="en-US" sz="5100" b="1" spc="153" dirty="0" err="1">
                <a:solidFill>
                  <a:srgbClr val="C00000"/>
                </a:solidFill>
                <a:latin typeface="Baloo"/>
              </a:rPr>
              <a:t>xem</a:t>
            </a:r>
            <a:r>
              <a:rPr lang="en-US" sz="5100" b="1" spc="153" dirty="0">
                <a:solidFill>
                  <a:srgbClr val="C00000"/>
                </a:solidFill>
                <a:latin typeface="Baloo"/>
              </a:rPr>
              <a:t> </a:t>
            </a:r>
            <a:r>
              <a:rPr lang="en-US" sz="5100" b="1" spc="153" dirty="0" err="1">
                <a:solidFill>
                  <a:srgbClr val="C00000"/>
                </a:solidFill>
                <a:latin typeface="Baloo"/>
              </a:rPr>
              <a:t>là</a:t>
            </a:r>
            <a:r>
              <a:rPr lang="en-US" sz="5100" b="1" spc="153" dirty="0">
                <a:solidFill>
                  <a:srgbClr val="C00000"/>
                </a:solidFill>
                <a:latin typeface="Baloo"/>
              </a:rPr>
              <a:t> </a:t>
            </a:r>
            <a:r>
              <a:rPr lang="en-US" sz="5100" b="1" spc="153" dirty="0" err="1">
                <a:solidFill>
                  <a:srgbClr val="C00000"/>
                </a:solidFill>
                <a:latin typeface="Baloo"/>
              </a:rPr>
              <a:t>có</a:t>
            </a:r>
            <a:r>
              <a:rPr lang="en-US" sz="5100" b="1" spc="153" dirty="0">
                <a:solidFill>
                  <a:srgbClr val="C00000"/>
                </a:solidFill>
                <a:latin typeface="Baloo"/>
              </a:rPr>
              <a:t> </a:t>
            </a:r>
            <a:r>
              <a:rPr lang="en-US" sz="5100" b="1" spc="153" dirty="0" err="1">
                <a:solidFill>
                  <a:srgbClr val="C00000"/>
                </a:solidFill>
                <a:latin typeface="Baloo"/>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4045686"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Baloo"/>
              </a:rPr>
              <a:t>Những</a:t>
            </a:r>
            <a:r>
              <a:rPr lang="en-US" sz="5400" spc="153" dirty="0">
                <a:solidFill>
                  <a:srgbClr val="C00000"/>
                </a:solidFill>
                <a:latin typeface="Baloo"/>
              </a:rPr>
              <a:t> </a:t>
            </a:r>
            <a:r>
              <a:rPr lang="en-US" sz="5400" spc="153" dirty="0" err="1">
                <a:solidFill>
                  <a:srgbClr val="C00000"/>
                </a:solidFill>
                <a:latin typeface="Baloo"/>
              </a:rPr>
              <a:t>việc</a:t>
            </a:r>
            <a:r>
              <a:rPr lang="en-US" sz="5400" spc="153" dirty="0">
                <a:solidFill>
                  <a:srgbClr val="C00000"/>
                </a:solidFill>
                <a:latin typeface="Baloo"/>
              </a:rPr>
              <a:t> </a:t>
            </a:r>
            <a:r>
              <a:rPr lang="en-US" sz="5400" spc="153" dirty="0" err="1">
                <a:solidFill>
                  <a:srgbClr val="C00000"/>
                </a:solidFill>
                <a:latin typeface="Baloo"/>
              </a:rPr>
              <a:t>người</a:t>
            </a:r>
            <a:r>
              <a:rPr lang="en-US" sz="5400" spc="153" dirty="0">
                <a:solidFill>
                  <a:srgbClr val="C00000"/>
                </a:solidFill>
                <a:latin typeface="Baloo"/>
              </a:rPr>
              <a:t> Ê-</a:t>
            </a:r>
            <a:r>
              <a:rPr lang="en-US" sz="5400" spc="153" dirty="0" err="1">
                <a:solidFill>
                  <a:srgbClr val="C00000"/>
                </a:solidFill>
                <a:latin typeface="Baloo"/>
              </a:rPr>
              <a:t>đê</a:t>
            </a:r>
            <a:r>
              <a:rPr lang="en-US" sz="5400" spc="153" dirty="0">
                <a:solidFill>
                  <a:srgbClr val="C00000"/>
                </a:solidFill>
                <a:latin typeface="Baloo"/>
              </a:rPr>
              <a:t> </a:t>
            </a:r>
            <a:r>
              <a:rPr lang="en-US" sz="5400" spc="153" dirty="0" err="1">
                <a:solidFill>
                  <a:srgbClr val="C00000"/>
                </a:solidFill>
                <a:latin typeface="Baloo"/>
              </a:rPr>
              <a:t>xem</a:t>
            </a:r>
            <a:r>
              <a:rPr lang="en-US" sz="5400" spc="153" dirty="0">
                <a:solidFill>
                  <a:srgbClr val="C00000"/>
                </a:solidFill>
                <a:latin typeface="Baloo"/>
              </a:rPr>
              <a:t> </a:t>
            </a:r>
            <a:r>
              <a:rPr lang="en-US" sz="5400" spc="153" dirty="0" err="1">
                <a:solidFill>
                  <a:srgbClr val="C00000"/>
                </a:solidFill>
                <a:latin typeface="Baloo"/>
              </a:rPr>
              <a:t>là</a:t>
            </a:r>
            <a:r>
              <a:rPr lang="en-US" sz="5400" spc="153" dirty="0">
                <a:solidFill>
                  <a:srgbClr val="C00000"/>
                </a:solidFill>
                <a:latin typeface="Baloo"/>
              </a:rPr>
              <a:t> </a:t>
            </a:r>
            <a:r>
              <a:rPr lang="en-US" sz="5400" spc="153" dirty="0" err="1">
                <a:solidFill>
                  <a:srgbClr val="C00000"/>
                </a:solidFill>
                <a:latin typeface="Baloo"/>
              </a:rPr>
              <a:t>có</a:t>
            </a:r>
            <a:r>
              <a:rPr lang="en-US" sz="5400" spc="153" dirty="0">
                <a:solidFill>
                  <a:srgbClr val="C00000"/>
                </a:solidFill>
                <a:latin typeface="Baloo"/>
              </a:rPr>
              <a:t> </a:t>
            </a:r>
            <a:r>
              <a:rPr lang="en-US" sz="5400" spc="153" dirty="0" err="1">
                <a:solidFill>
                  <a:srgbClr val="C00000"/>
                </a:solidFill>
                <a:latin typeface="Baloo"/>
              </a:rPr>
              <a:t>tội</a:t>
            </a:r>
            <a:r>
              <a:rPr lang="en-US" sz="5400" spc="153" dirty="0">
                <a:solidFill>
                  <a:srgbClr val="C00000"/>
                </a:solidFill>
                <a:latin typeface="Baloo"/>
              </a:rPr>
              <a:t> </a:t>
            </a:r>
            <a:r>
              <a:rPr lang="en-US" sz="5400" spc="153" dirty="0" err="1">
                <a:solidFill>
                  <a:srgbClr val="C00000"/>
                </a:solidFill>
                <a:latin typeface="Baloo"/>
              </a:rPr>
              <a:t>cho</a:t>
            </a:r>
            <a:r>
              <a:rPr lang="en-US" sz="5400" spc="153" dirty="0">
                <a:solidFill>
                  <a:srgbClr val="C00000"/>
                </a:solidFill>
                <a:latin typeface="Baloo"/>
              </a:rPr>
              <a:t> </a:t>
            </a:r>
            <a:r>
              <a:rPr lang="en-US" sz="5400" spc="153" dirty="0" err="1">
                <a:solidFill>
                  <a:srgbClr val="C00000"/>
                </a:solidFill>
                <a:latin typeface="Baloo"/>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Baloo"/>
              </a:rPr>
              <a:t>Người</a:t>
            </a:r>
            <a:r>
              <a:rPr lang="en-US" sz="5400" spc="239" dirty="0">
                <a:solidFill>
                  <a:srgbClr val="002060"/>
                </a:solidFill>
                <a:latin typeface="Baloo"/>
              </a:rPr>
              <a:t> Ê-</a:t>
            </a:r>
            <a:r>
              <a:rPr lang="en-US" sz="5400" spc="239" dirty="0" err="1">
                <a:solidFill>
                  <a:srgbClr val="002060"/>
                </a:solidFill>
                <a:latin typeface="Baloo"/>
              </a:rPr>
              <a:t>đê</a:t>
            </a:r>
            <a:r>
              <a:rPr lang="en-US" sz="5400" spc="239" dirty="0">
                <a:solidFill>
                  <a:srgbClr val="002060"/>
                </a:solidFill>
                <a:latin typeface="Baloo"/>
              </a:rPr>
              <a:t> </a:t>
            </a:r>
            <a:r>
              <a:rPr lang="en-US" sz="5400" spc="239" dirty="0" err="1">
                <a:solidFill>
                  <a:srgbClr val="002060"/>
                </a:solidFill>
                <a:latin typeface="Baloo"/>
              </a:rPr>
              <a:t>rất</a:t>
            </a:r>
            <a:r>
              <a:rPr lang="en-US" sz="5400" spc="239" dirty="0">
                <a:solidFill>
                  <a:srgbClr val="002060"/>
                </a:solidFill>
                <a:latin typeface="Baloo"/>
              </a:rPr>
              <a:t> </a:t>
            </a:r>
            <a:r>
              <a:rPr lang="en-US" sz="5400" spc="239" dirty="0" err="1">
                <a:solidFill>
                  <a:srgbClr val="002060"/>
                </a:solidFill>
                <a:latin typeface="Baloo"/>
              </a:rPr>
              <a:t>coi</a:t>
            </a:r>
            <a:r>
              <a:rPr lang="en-US" sz="5400" spc="239" dirty="0">
                <a:solidFill>
                  <a:srgbClr val="002060"/>
                </a:solidFill>
                <a:latin typeface="Baloo"/>
              </a:rPr>
              <a:t> </a:t>
            </a:r>
            <a:r>
              <a:rPr lang="en-US" sz="5400" spc="239" dirty="0" err="1">
                <a:solidFill>
                  <a:srgbClr val="002060"/>
                </a:solidFill>
                <a:latin typeface="Baloo"/>
              </a:rPr>
              <a:t>trọng</a:t>
            </a:r>
            <a:r>
              <a:rPr lang="en-US" sz="5400" spc="239" dirty="0">
                <a:solidFill>
                  <a:srgbClr val="002060"/>
                </a:solidFill>
                <a:latin typeface="Baloo"/>
              </a:rPr>
              <a:t> </a:t>
            </a:r>
            <a:r>
              <a:rPr lang="en-US" sz="5400" spc="239" dirty="0" err="1">
                <a:solidFill>
                  <a:srgbClr val="002060"/>
                </a:solidFill>
                <a:latin typeface="Baloo"/>
              </a:rPr>
              <a:t>chữ</a:t>
            </a:r>
            <a:r>
              <a:rPr lang="en-US" sz="5400" spc="239" dirty="0">
                <a:solidFill>
                  <a:srgbClr val="002060"/>
                </a:solidFill>
                <a:latin typeface="Baloo"/>
              </a:rPr>
              <a:t> </a:t>
            </a:r>
            <a:r>
              <a:rPr lang="en-US" sz="5400" spc="239" dirty="0" err="1">
                <a:solidFill>
                  <a:srgbClr val="002060"/>
                </a:solidFill>
                <a:latin typeface="Baloo"/>
              </a:rPr>
              <a:t>hiếu</a:t>
            </a:r>
            <a:r>
              <a:rPr lang="en-US" sz="5400" spc="239" dirty="0">
                <a:solidFill>
                  <a:srgbClr val="002060"/>
                </a:solidFill>
                <a:latin typeface="Baloo"/>
              </a:rPr>
              <a:t>, </a:t>
            </a:r>
            <a:r>
              <a:rPr lang="en-US" sz="5400" spc="239" dirty="0" err="1">
                <a:solidFill>
                  <a:srgbClr val="002060"/>
                </a:solidFill>
                <a:latin typeface="Baloo"/>
              </a:rPr>
              <a:t>sự</a:t>
            </a:r>
            <a:r>
              <a:rPr lang="en-US" sz="5400" spc="239" dirty="0">
                <a:solidFill>
                  <a:srgbClr val="002060"/>
                </a:solidFill>
                <a:latin typeface="Baloo"/>
              </a:rPr>
              <a:t> </a:t>
            </a:r>
            <a:r>
              <a:rPr lang="en-US" sz="5400" spc="239" dirty="0" err="1">
                <a:solidFill>
                  <a:srgbClr val="002060"/>
                </a:solidFill>
                <a:latin typeface="Baloo"/>
              </a:rPr>
              <a:t>trung</a:t>
            </a:r>
            <a:r>
              <a:rPr lang="en-US" sz="5400" spc="239" dirty="0">
                <a:solidFill>
                  <a:srgbClr val="002060"/>
                </a:solidFill>
                <a:latin typeface="Baloo"/>
              </a:rPr>
              <a:t> </a:t>
            </a:r>
            <a:r>
              <a:rPr lang="en-US" sz="5400" spc="239" dirty="0" err="1">
                <a:solidFill>
                  <a:srgbClr val="002060"/>
                </a:solidFill>
                <a:latin typeface="Baloo"/>
              </a:rPr>
              <a:t>thực</a:t>
            </a:r>
            <a:r>
              <a:rPr lang="en-US" sz="5400" spc="239" dirty="0">
                <a:solidFill>
                  <a:srgbClr val="002060"/>
                </a:solidFill>
                <a:latin typeface="Baloo"/>
              </a:rPr>
              <a:t>, </a:t>
            </a:r>
            <a:r>
              <a:rPr lang="en-US" sz="5400" spc="239" dirty="0" err="1">
                <a:solidFill>
                  <a:srgbClr val="002060"/>
                </a:solidFill>
                <a:latin typeface="Baloo"/>
              </a:rPr>
              <a:t>căm</a:t>
            </a:r>
            <a:r>
              <a:rPr lang="en-US" sz="5400" spc="239" dirty="0">
                <a:solidFill>
                  <a:srgbClr val="002060"/>
                </a:solidFill>
                <a:latin typeface="Baloo"/>
              </a:rPr>
              <a:t> </a:t>
            </a:r>
            <a:r>
              <a:rPr lang="en-US" sz="5400" spc="239" dirty="0" err="1">
                <a:solidFill>
                  <a:srgbClr val="002060"/>
                </a:solidFill>
                <a:latin typeface="Baloo"/>
              </a:rPr>
              <a:t>ghét</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xấu</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ác</a:t>
            </a:r>
            <a:r>
              <a:rPr lang="en-US" sz="5400" spc="239" dirty="0">
                <a:solidFill>
                  <a:srgbClr val="002060"/>
                </a:solidFill>
                <a:latin typeface="Baloo"/>
              </a:rPr>
              <a:t> </a:t>
            </a:r>
            <a:r>
              <a:rPr lang="en-US" sz="5400" spc="239" dirty="0" err="1">
                <a:solidFill>
                  <a:srgbClr val="002060"/>
                </a:solidFill>
                <a:latin typeface="Baloo"/>
              </a:rPr>
              <a:t>và</a:t>
            </a:r>
            <a:r>
              <a:rPr lang="en-US" sz="5400" spc="239" dirty="0">
                <a:solidFill>
                  <a:srgbClr val="002060"/>
                </a:solidFill>
                <a:latin typeface="Baloo"/>
              </a:rPr>
              <a:t> </a:t>
            </a:r>
            <a:r>
              <a:rPr lang="en-US" sz="5400" spc="239" dirty="0" err="1">
                <a:solidFill>
                  <a:srgbClr val="002060"/>
                </a:solidFill>
                <a:latin typeface="Baloo"/>
              </a:rPr>
              <a:t>có</a:t>
            </a:r>
            <a:r>
              <a:rPr lang="en-US" sz="5400" spc="239" dirty="0">
                <a:solidFill>
                  <a:srgbClr val="002060"/>
                </a:solidFill>
                <a:latin typeface="Baloo"/>
              </a:rPr>
              <a:t> </a:t>
            </a:r>
            <a:r>
              <a:rPr lang="en-US" sz="5400" spc="239" dirty="0" err="1">
                <a:solidFill>
                  <a:srgbClr val="002060"/>
                </a:solidFill>
                <a:latin typeface="Baloo"/>
              </a:rPr>
              <a:t>tình</a:t>
            </a:r>
            <a:r>
              <a:rPr lang="en-US" sz="5400" spc="239" dirty="0">
                <a:solidFill>
                  <a:srgbClr val="002060"/>
                </a:solidFill>
                <a:latin typeface="Baloo"/>
              </a:rPr>
              <a:t> </a:t>
            </a:r>
            <a:r>
              <a:rPr lang="en-US" sz="5400" spc="239" dirty="0" err="1">
                <a:solidFill>
                  <a:srgbClr val="002060"/>
                </a:solidFill>
                <a:latin typeface="Baloo"/>
              </a:rPr>
              <a:t>yêu</a:t>
            </a:r>
            <a:r>
              <a:rPr lang="en-US" sz="5400" spc="239" dirty="0">
                <a:solidFill>
                  <a:srgbClr val="002060"/>
                </a:solidFill>
                <a:latin typeface="Baloo"/>
              </a:rPr>
              <a:t> </a:t>
            </a:r>
            <a:r>
              <a:rPr lang="en-US" sz="5400" spc="239" dirty="0" err="1">
                <a:solidFill>
                  <a:srgbClr val="002060"/>
                </a:solidFill>
                <a:latin typeface="Baloo"/>
              </a:rPr>
              <a:t>sâu</a:t>
            </a:r>
            <a:r>
              <a:rPr lang="en-US" sz="5400" spc="239" dirty="0">
                <a:solidFill>
                  <a:srgbClr val="002060"/>
                </a:solidFill>
                <a:latin typeface="Baloo"/>
              </a:rPr>
              <a:t> </a:t>
            </a:r>
            <a:r>
              <a:rPr lang="en-US" sz="5400" spc="239" dirty="0" err="1">
                <a:solidFill>
                  <a:srgbClr val="002060"/>
                </a:solidFill>
                <a:latin typeface="Baloo"/>
              </a:rPr>
              <a:t>sắc</a:t>
            </a:r>
            <a:r>
              <a:rPr lang="en-US" sz="5400" spc="239" dirty="0">
                <a:solidFill>
                  <a:srgbClr val="002060"/>
                </a:solidFill>
                <a:latin typeface="Baloo"/>
              </a:rPr>
              <a:t> </a:t>
            </a:r>
            <a:r>
              <a:rPr lang="en-US" sz="5400" spc="239" dirty="0" err="1">
                <a:solidFill>
                  <a:srgbClr val="002060"/>
                </a:solidFill>
                <a:latin typeface="Baloo"/>
              </a:rPr>
              <a:t>với</a:t>
            </a:r>
            <a:r>
              <a:rPr lang="en-US" sz="5400" spc="239" dirty="0">
                <a:solidFill>
                  <a:srgbClr val="002060"/>
                </a:solidFill>
                <a:latin typeface="Baloo"/>
              </a:rPr>
              <a:t> </a:t>
            </a:r>
            <a:r>
              <a:rPr lang="en-US" sz="5400" spc="239" dirty="0" err="1">
                <a:solidFill>
                  <a:srgbClr val="002060"/>
                </a:solidFill>
                <a:latin typeface="Baloo"/>
              </a:rPr>
              <a:t>quê</a:t>
            </a:r>
            <a:r>
              <a:rPr lang="en-US" sz="5400" spc="239" dirty="0">
                <a:solidFill>
                  <a:srgbClr val="002060"/>
                </a:solidFill>
                <a:latin typeface="Baloo"/>
              </a:rPr>
              <a:t> </a:t>
            </a:r>
            <a:r>
              <a:rPr lang="en-US" sz="5400" spc="239" dirty="0" err="1">
                <a:solidFill>
                  <a:srgbClr val="002060"/>
                </a:solidFill>
                <a:latin typeface="Baloo"/>
              </a:rPr>
              <a:t>hương</a:t>
            </a:r>
            <a:r>
              <a:rPr lang="en-US" sz="5400" spc="239" dirty="0">
                <a:solidFill>
                  <a:srgbClr val="002060"/>
                </a:solidFill>
                <a:latin typeface="Baloo"/>
              </a:rPr>
              <a:t>.</a:t>
            </a:r>
          </a:p>
        </p:txBody>
      </p:sp>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val="23366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0377" flipH="1" flipV="1">
            <a:off x="-1624400" y="3356863"/>
            <a:ext cx="20241216" cy="5594195"/>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a:solidFill>
                  <a:schemeClr val="bg1"/>
                </a:solidFill>
                <a:latin typeface="Baloo"/>
              </a:rPr>
              <a:t>3. </a:t>
            </a:r>
            <a:r>
              <a:rPr lang="en-US" sz="4800" b="1" spc="107" dirty="0" err="1">
                <a:solidFill>
                  <a:schemeClr val="bg1"/>
                </a:solidFill>
                <a:latin typeface="Baloo"/>
              </a:rPr>
              <a:t>Người</a:t>
            </a:r>
            <a:r>
              <a:rPr lang="en-US" sz="4800" b="1" spc="107" dirty="0">
                <a:solidFill>
                  <a:schemeClr val="bg1"/>
                </a:solidFill>
                <a:latin typeface="Baloo"/>
              </a:rPr>
              <a:t> Ê-</a:t>
            </a:r>
            <a:r>
              <a:rPr lang="en-US" sz="4800" b="1" spc="107" dirty="0" err="1">
                <a:solidFill>
                  <a:schemeClr val="bg1"/>
                </a:solidFill>
                <a:latin typeface="Baloo"/>
              </a:rPr>
              <a:t>đê</a:t>
            </a:r>
            <a:r>
              <a:rPr lang="en-US" sz="4800" b="1" spc="107" dirty="0">
                <a:solidFill>
                  <a:schemeClr val="bg1"/>
                </a:solidFill>
                <a:latin typeface="Baloo"/>
              </a:rPr>
              <a:t> </a:t>
            </a:r>
            <a:r>
              <a:rPr lang="en-US" sz="4800" b="1" spc="107" dirty="0" err="1">
                <a:solidFill>
                  <a:schemeClr val="bg1"/>
                </a:solidFill>
                <a:latin typeface="Baloo"/>
              </a:rPr>
              <a:t>thực</a:t>
            </a:r>
            <a:r>
              <a:rPr lang="en-US" sz="4800" b="1" spc="107" dirty="0">
                <a:solidFill>
                  <a:schemeClr val="bg1"/>
                </a:solidFill>
                <a:latin typeface="Baloo"/>
              </a:rPr>
              <a:t> </a:t>
            </a:r>
            <a:r>
              <a:rPr lang="en-US" sz="4800" b="1" spc="107" dirty="0" err="1">
                <a:solidFill>
                  <a:schemeClr val="bg1"/>
                </a:solidFill>
                <a:latin typeface="Baloo"/>
              </a:rPr>
              <a:t>hiện</a:t>
            </a:r>
            <a:r>
              <a:rPr lang="en-US" sz="4800" b="1" spc="107" dirty="0">
                <a:solidFill>
                  <a:schemeClr val="bg1"/>
                </a:solidFill>
                <a:latin typeface="Baloo"/>
              </a:rPr>
              <a:t> </a:t>
            </a:r>
            <a:r>
              <a:rPr lang="en-US" sz="4800" b="1" spc="107" dirty="0" err="1">
                <a:solidFill>
                  <a:schemeClr val="bg1"/>
                </a:solidFill>
                <a:latin typeface="Baloo"/>
              </a:rPr>
              <a:t>sự</a:t>
            </a:r>
            <a:r>
              <a:rPr lang="en-US" sz="4800" b="1" spc="107" dirty="0">
                <a:solidFill>
                  <a:schemeClr val="bg1"/>
                </a:solidFill>
                <a:latin typeface="Baloo"/>
              </a:rPr>
              <a:t> </a:t>
            </a:r>
            <a:r>
              <a:rPr lang="en-US" sz="4800" b="1" spc="107" dirty="0" err="1">
                <a:solidFill>
                  <a:schemeClr val="bg1"/>
                </a:solidFill>
                <a:latin typeface="Baloo"/>
              </a:rPr>
              <a:t>công</a:t>
            </a:r>
            <a:r>
              <a:rPr lang="en-US" sz="4800" b="1" spc="107" dirty="0">
                <a:solidFill>
                  <a:schemeClr val="bg1"/>
                </a:solidFill>
                <a:latin typeface="Baloo"/>
              </a:rPr>
              <a:t> </a:t>
            </a:r>
            <a:r>
              <a:rPr lang="en-US" sz="4800" b="1" spc="107" dirty="0" err="1">
                <a:solidFill>
                  <a:schemeClr val="bg1"/>
                </a:solidFill>
                <a:latin typeface="Baloo"/>
              </a:rPr>
              <a:t>bằng</a:t>
            </a:r>
            <a:r>
              <a:rPr lang="en-US" sz="4800" b="1" spc="107" dirty="0">
                <a:solidFill>
                  <a:schemeClr val="bg1"/>
                </a:solidFill>
                <a:latin typeface="Baloo"/>
              </a:rPr>
              <a:t> </a:t>
            </a:r>
            <a:r>
              <a:rPr lang="en-US" sz="4800" b="1" spc="107" dirty="0" err="1">
                <a:solidFill>
                  <a:schemeClr val="bg1"/>
                </a:solidFill>
                <a:latin typeface="Baloo"/>
              </a:rPr>
              <a:t>như</a:t>
            </a:r>
            <a:r>
              <a:rPr lang="en-US" sz="4800" b="1" spc="107" dirty="0">
                <a:solidFill>
                  <a:schemeClr val="bg1"/>
                </a:solidFill>
                <a:latin typeface="Baloo"/>
              </a:rPr>
              <a:t> </a:t>
            </a:r>
            <a:r>
              <a:rPr lang="en-US" sz="4800" b="1" spc="107" dirty="0" err="1">
                <a:solidFill>
                  <a:schemeClr val="bg1"/>
                </a:solidFill>
                <a:latin typeface="Baloo"/>
              </a:rPr>
              <a:t>thế</a:t>
            </a:r>
            <a:r>
              <a:rPr lang="en-US" sz="4800" b="1" spc="107" dirty="0">
                <a:solidFill>
                  <a:schemeClr val="bg1"/>
                </a:solidFill>
                <a:latin typeface="Baloo"/>
              </a:rPr>
              <a:t> </a:t>
            </a:r>
            <a:r>
              <a:rPr lang="en-US" sz="4800" b="1" spc="107" dirty="0" err="1">
                <a:solidFill>
                  <a:schemeClr val="bg1"/>
                </a:solidFill>
                <a:latin typeface="Baloo"/>
              </a:rPr>
              <a:t>nào</a:t>
            </a:r>
            <a:r>
              <a:rPr lang="en-US" sz="4800" b="1" spc="107" dirty="0">
                <a:solidFill>
                  <a:schemeClr val="bg1"/>
                </a:solidFill>
                <a:latin typeface="Baloo"/>
              </a:rPr>
              <a:t> </a:t>
            </a:r>
            <a:r>
              <a:rPr lang="en-US" sz="4800" b="1" spc="107" dirty="0" err="1">
                <a:solidFill>
                  <a:schemeClr val="bg1"/>
                </a:solidFill>
                <a:latin typeface="Baloo"/>
              </a:rPr>
              <a:t>trong</a:t>
            </a:r>
            <a:r>
              <a:rPr lang="en-US" sz="4800" b="1" spc="107" dirty="0">
                <a:solidFill>
                  <a:schemeClr val="bg1"/>
                </a:solidFill>
                <a:latin typeface="Baloo"/>
              </a:rPr>
              <a:t> </a:t>
            </a:r>
            <a:r>
              <a:rPr lang="en-US" sz="4800" b="1" spc="107" dirty="0" err="1">
                <a:solidFill>
                  <a:schemeClr val="bg1"/>
                </a:solidFill>
                <a:latin typeface="Baloo"/>
              </a:rPr>
              <a:t>quy</a:t>
            </a:r>
            <a:r>
              <a:rPr lang="en-US" sz="4800" b="1" spc="107" dirty="0">
                <a:solidFill>
                  <a:schemeClr val="bg1"/>
                </a:solidFill>
                <a:latin typeface="Baloo"/>
              </a:rPr>
              <a:t> </a:t>
            </a:r>
            <a:r>
              <a:rPr lang="en-US" sz="4800" b="1" spc="107" dirty="0" err="1">
                <a:solidFill>
                  <a:schemeClr val="bg1"/>
                </a:solidFill>
                <a:latin typeface="Baloo"/>
              </a:rPr>
              <a:t>định</a:t>
            </a:r>
            <a:r>
              <a:rPr lang="en-US" sz="4800" b="1" spc="107" dirty="0">
                <a:solidFill>
                  <a:schemeClr val="bg1"/>
                </a:solidFill>
                <a:latin typeface="Baloo"/>
              </a:rPr>
              <a:t> </a:t>
            </a:r>
            <a:r>
              <a:rPr lang="en-US" sz="4800" b="1" spc="107" dirty="0" err="1">
                <a:solidFill>
                  <a:schemeClr val="bg1"/>
                </a:solidFill>
                <a:latin typeface="Baloo"/>
              </a:rPr>
              <a:t>xử</a:t>
            </a:r>
            <a:r>
              <a:rPr lang="en-US" sz="4800" b="1" spc="107" dirty="0">
                <a:solidFill>
                  <a:schemeClr val="bg1"/>
                </a:solidFill>
                <a:latin typeface="Baloo"/>
              </a:rPr>
              <a:t> </a:t>
            </a:r>
            <a:r>
              <a:rPr lang="en-US" sz="4800" b="1" spc="107" dirty="0" err="1">
                <a:solidFill>
                  <a:schemeClr val="bg1"/>
                </a:solidFill>
                <a:latin typeface="Baloo"/>
              </a:rPr>
              <a:t>phạt</a:t>
            </a:r>
            <a:r>
              <a:rPr lang="en-US" sz="4800" b="1" spc="107" dirty="0">
                <a:solidFill>
                  <a:schemeClr val="bg1"/>
                </a:solidFill>
                <a:latin typeface="Baloo"/>
              </a:rPr>
              <a:t>?</a:t>
            </a:r>
          </a:p>
        </p:txBody>
      </p:sp>
      <p:sp>
        <p:nvSpPr>
          <p:cNvPr id="22" name="TextBox 22"/>
          <p:cNvSpPr txBox="1"/>
          <p:nvPr/>
        </p:nvSpPr>
        <p:spPr>
          <a:xfrm>
            <a:off x="2342538" y="8988995"/>
            <a:ext cx="3658768" cy="538609"/>
          </a:xfrm>
          <a:prstGeom prst="rect">
            <a:avLst/>
          </a:prstGeom>
        </p:spPr>
        <p:txBody>
          <a:bodyPr wrap="square" lIns="0" tIns="0" rIns="0" bIns="0" rtlCol="0" anchor="t">
            <a:spAutoFit/>
          </a:bodyPr>
          <a:lstStyle/>
          <a:p>
            <a:pPr algn="ctr">
              <a:lnSpc>
                <a:spcPts val="4248"/>
              </a:lnSpc>
            </a:pPr>
            <a:r>
              <a:rPr lang="en-US" sz="4400" b="1" spc="107" dirty="0">
                <a:solidFill>
                  <a:schemeClr val="accent6">
                    <a:lumMod val="50000"/>
                  </a:schemeClr>
                </a:solidFill>
                <a:latin typeface="Baloo"/>
              </a:rPr>
              <a:t>tang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584620" y="4074056"/>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Baloo"/>
              </a:rPr>
              <a:t>    </a:t>
            </a:r>
            <a:r>
              <a:rPr lang="en-US" sz="4400" b="1" spc="107" dirty="0" err="1">
                <a:solidFill>
                  <a:srgbClr val="002060"/>
                </a:solidFill>
                <a:latin typeface="Baloo"/>
              </a:rPr>
              <a:t>Sự</a:t>
            </a:r>
            <a:r>
              <a:rPr lang="en-US" sz="4400" b="1" spc="107" dirty="0">
                <a:solidFill>
                  <a:srgbClr val="002060"/>
                </a:solidFill>
                <a:latin typeface="Baloo"/>
              </a:rPr>
              <a:t> </a:t>
            </a:r>
            <a:r>
              <a:rPr lang="en-US" sz="4400" b="1" spc="107" dirty="0" err="1">
                <a:solidFill>
                  <a:srgbClr val="002060"/>
                </a:solidFill>
                <a:latin typeface="Baloo"/>
              </a:rPr>
              <a:t>công</a:t>
            </a:r>
            <a:r>
              <a:rPr lang="en-US" sz="4400" b="1" spc="107" dirty="0">
                <a:solidFill>
                  <a:srgbClr val="002060"/>
                </a:solidFill>
                <a:latin typeface="Baloo"/>
              </a:rPr>
              <a:t> </a:t>
            </a:r>
            <a:r>
              <a:rPr lang="en-US" sz="4400" b="1" spc="107" dirty="0" err="1">
                <a:solidFill>
                  <a:srgbClr val="002060"/>
                </a:solidFill>
                <a:latin typeface="Baloo"/>
              </a:rPr>
              <a:t>bằng</a:t>
            </a:r>
            <a:r>
              <a:rPr lang="en-US" sz="4400" b="1" spc="107" dirty="0">
                <a:solidFill>
                  <a:srgbClr val="002060"/>
                </a:solidFill>
                <a:latin typeface="Baloo"/>
              </a:rPr>
              <a:t> </a:t>
            </a:r>
            <a:r>
              <a:rPr lang="en-US" sz="4400" b="1" spc="107" dirty="0" err="1">
                <a:solidFill>
                  <a:srgbClr val="002060"/>
                </a:solidFill>
                <a:latin typeface="Baloo"/>
              </a:rPr>
              <a:t>trong</a:t>
            </a:r>
            <a:r>
              <a:rPr lang="en-US" sz="4400" b="1" spc="107" dirty="0">
                <a:solidFill>
                  <a:srgbClr val="002060"/>
                </a:solidFill>
                <a:latin typeface="Baloo"/>
              </a:rPr>
              <a:t> </a:t>
            </a:r>
            <a:r>
              <a:rPr lang="en-US" sz="4400" b="1" spc="107" dirty="0" err="1">
                <a:solidFill>
                  <a:srgbClr val="002060"/>
                </a:solidFill>
                <a:latin typeface="Baloo"/>
              </a:rPr>
              <a:t>quy</a:t>
            </a:r>
            <a:r>
              <a:rPr lang="en-US" sz="4400" b="1" spc="107" dirty="0">
                <a:solidFill>
                  <a:srgbClr val="002060"/>
                </a:solidFill>
                <a:latin typeface="Baloo"/>
              </a:rPr>
              <a:t> </a:t>
            </a:r>
            <a:r>
              <a:rPr lang="en-US" sz="4400" b="1" spc="107" dirty="0" err="1">
                <a:solidFill>
                  <a:srgbClr val="002060"/>
                </a:solidFill>
                <a:latin typeface="Baloo"/>
              </a:rPr>
              <a:t>định</a:t>
            </a:r>
            <a:r>
              <a:rPr lang="en-US" sz="4400" b="1" spc="107" dirty="0">
                <a:solidFill>
                  <a:srgbClr val="002060"/>
                </a:solidFill>
                <a:latin typeface="Baloo"/>
              </a:rPr>
              <a:t> </a:t>
            </a:r>
            <a:r>
              <a:rPr lang="en-US" sz="4400" b="1" spc="107" dirty="0" err="1">
                <a:solidFill>
                  <a:srgbClr val="002060"/>
                </a:solidFill>
                <a:latin typeface="Baloo"/>
              </a:rPr>
              <a:t>xử</a:t>
            </a:r>
            <a:r>
              <a:rPr lang="en-US" sz="4400" b="1" spc="107" dirty="0">
                <a:solidFill>
                  <a:srgbClr val="002060"/>
                </a:solidFill>
                <a:latin typeface="Baloo"/>
              </a:rPr>
              <a:t> </a:t>
            </a:r>
            <a:r>
              <a:rPr lang="en-US" sz="4400" b="1" spc="107" dirty="0" err="1">
                <a:solidFill>
                  <a:srgbClr val="002060"/>
                </a:solidFill>
                <a:latin typeface="Baloo"/>
              </a:rPr>
              <a:t>phạt</a:t>
            </a:r>
            <a:r>
              <a:rPr lang="en-US" sz="4400" b="1" spc="107" dirty="0">
                <a:solidFill>
                  <a:srgbClr val="002060"/>
                </a:solidFill>
                <a:latin typeface="Baloo"/>
              </a:rPr>
              <a:t> </a:t>
            </a:r>
            <a:r>
              <a:rPr lang="en-US" sz="4400" b="1" spc="107" dirty="0" err="1">
                <a:solidFill>
                  <a:srgbClr val="002060"/>
                </a:solidFill>
                <a:latin typeface="Baloo"/>
              </a:rPr>
              <a:t>của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Ê-</a:t>
            </a:r>
            <a:r>
              <a:rPr lang="en-US" sz="4400" b="1" spc="107" dirty="0" err="1">
                <a:solidFill>
                  <a:srgbClr val="002060"/>
                </a:solidFill>
                <a:latin typeface="Baloo"/>
              </a:rPr>
              <a:t>đê</a:t>
            </a:r>
            <a:r>
              <a:rPr lang="en-US" sz="4400" b="1" spc="107" dirty="0">
                <a:solidFill>
                  <a:srgbClr val="002060"/>
                </a:solidFill>
                <a:latin typeface="Baloo"/>
              </a:rPr>
              <a:t> </a:t>
            </a:r>
            <a:r>
              <a:rPr lang="en-US" sz="4400" b="1" spc="107" dirty="0" err="1">
                <a:solidFill>
                  <a:srgbClr val="002060"/>
                </a:solidFill>
                <a:latin typeface="Baloo"/>
              </a:rPr>
              <a:t>được</a:t>
            </a:r>
            <a:r>
              <a:rPr lang="en-US" sz="4400" b="1" spc="107" dirty="0">
                <a:solidFill>
                  <a:srgbClr val="002060"/>
                </a:solidFill>
                <a:latin typeface="Baloo"/>
              </a:rPr>
              <a:t> </a:t>
            </a:r>
            <a:r>
              <a:rPr lang="en-US" sz="4400" b="1" spc="107" dirty="0" err="1">
                <a:solidFill>
                  <a:srgbClr val="002060"/>
                </a:solidFill>
                <a:latin typeface="Baloo"/>
              </a:rPr>
              <a:t>thể</a:t>
            </a:r>
            <a:r>
              <a:rPr lang="en-US" sz="4400" b="1" spc="107" dirty="0">
                <a:solidFill>
                  <a:srgbClr val="002060"/>
                </a:solidFill>
                <a:latin typeface="Baloo"/>
              </a:rPr>
              <a:t> </a:t>
            </a:r>
            <a:r>
              <a:rPr lang="en-US" sz="4400" b="1" spc="107" dirty="0" err="1">
                <a:solidFill>
                  <a:srgbClr val="002060"/>
                </a:solidFill>
                <a:latin typeface="Baloo"/>
              </a:rPr>
              <a:t>hiện</a:t>
            </a:r>
            <a:r>
              <a:rPr lang="en-US" sz="4400" b="1" spc="107" dirty="0">
                <a:solidFill>
                  <a:srgbClr val="002060"/>
                </a:solidFill>
                <a:latin typeface="Baloo"/>
              </a:rPr>
              <a:t> ở …………… </a:t>
            </a:r>
            <a:r>
              <a:rPr lang="en-US" sz="4400" b="1" spc="107" dirty="0" err="1">
                <a:solidFill>
                  <a:srgbClr val="002060"/>
                </a:solidFill>
                <a:latin typeface="Baloo"/>
              </a:rPr>
              <a:t>rõ</a:t>
            </a:r>
            <a:r>
              <a:rPr lang="en-US" sz="4400" b="1" spc="107" dirty="0">
                <a:solidFill>
                  <a:srgbClr val="002060"/>
                </a:solidFill>
                <a:latin typeface="Baloo"/>
              </a:rPr>
              <a:t> </a:t>
            </a:r>
            <a:r>
              <a:rPr lang="en-US" sz="4400" b="1" spc="107" dirty="0" err="1">
                <a:solidFill>
                  <a:srgbClr val="002060"/>
                </a:solidFill>
                <a:latin typeface="Baloo"/>
              </a:rPr>
              <a:t>ràng</a:t>
            </a:r>
            <a:r>
              <a:rPr lang="en-US" sz="4400" b="1" spc="107" dirty="0">
                <a:solidFill>
                  <a:srgbClr val="002060"/>
                </a:solidFill>
                <a:latin typeface="Baloo"/>
              </a:rPr>
              <a:t> </a:t>
            </a:r>
            <a:r>
              <a:rPr lang="en-US" sz="4400" b="1" spc="107" dirty="0" err="1">
                <a:solidFill>
                  <a:srgbClr val="002060"/>
                </a:solidFill>
                <a:latin typeface="Baloo"/>
              </a:rPr>
              <a:t>và</a:t>
            </a:r>
            <a:r>
              <a:rPr lang="en-US" sz="4400" b="1" spc="107" dirty="0">
                <a:solidFill>
                  <a:srgbClr val="002060"/>
                </a:solidFill>
                <a:latin typeface="Baloo"/>
              </a:rPr>
              <a:t> </a:t>
            </a:r>
            <a:r>
              <a:rPr lang="en-US" sz="4400" b="1" spc="107" dirty="0" err="1">
                <a:solidFill>
                  <a:srgbClr val="002060"/>
                </a:solidFill>
                <a:latin typeface="Baloo"/>
              </a:rPr>
              <a:t>không</a:t>
            </a:r>
            <a:r>
              <a:rPr lang="en-US" sz="4400" b="1" spc="107" dirty="0">
                <a:solidFill>
                  <a:srgbClr val="002060"/>
                </a:solidFill>
                <a:latin typeface="Baloo"/>
              </a:rPr>
              <a:t> </a:t>
            </a:r>
            <a:r>
              <a:rPr lang="en-US" sz="4400" b="1" spc="107" dirty="0" err="1">
                <a:solidFill>
                  <a:srgbClr val="002060"/>
                </a:solidFill>
                <a:latin typeface="Baloo"/>
              </a:rPr>
              <a:t>phân</a:t>
            </a:r>
            <a:r>
              <a:rPr lang="en-US" sz="4400" b="1" spc="107" dirty="0">
                <a:solidFill>
                  <a:srgbClr val="002060"/>
                </a:solidFill>
                <a:latin typeface="Baloo"/>
              </a:rPr>
              <a:t> </a:t>
            </a:r>
            <a:r>
              <a:rPr lang="en-US" sz="4400" b="1" spc="107" dirty="0" err="1">
                <a:solidFill>
                  <a:srgbClr val="002060"/>
                </a:solidFill>
                <a:latin typeface="Baloo"/>
              </a:rPr>
              <a:t>biệt</a:t>
            </a:r>
            <a:r>
              <a:rPr lang="en-US" sz="4400" b="1" spc="107" dirty="0">
                <a:solidFill>
                  <a:srgbClr val="002060"/>
                </a:solidFill>
                <a:latin typeface="Baloo"/>
              </a:rPr>
              <a:t> </a:t>
            </a:r>
            <a:r>
              <a:rPr lang="en-US" sz="4400" b="1" spc="107" dirty="0" err="1">
                <a:solidFill>
                  <a:srgbClr val="002060"/>
                </a:solidFill>
                <a:latin typeface="Baloo"/>
              </a:rPr>
              <a:t>giữa</a:t>
            </a:r>
            <a:r>
              <a:rPr lang="en-US" sz="4400" b="1" spc="107" dirty="0">
                <a:solidFill>
                  <a:srgbClr val="002060"/>
                </a:solidFill>
                <a:latin typeface="Baloo"/>
              </a:rPr>
              <a:t> </a:t>
            </a:r>
            <a:r>
              <a:rPr lang="en-US" sz="4400" b="1" spc="107" dirty="0" err="1">
                <a:solidFill>
                  <a:srgbClr val="002060"/>
                </a:solidFill>
                <a:latin typeface="Baloo"/>
              </a:rPr>
              <a:t>nhà</a:t>
            </a:r>
            <a:r>
              <a:rPr lang="en-US" sz="4400" b="1" spc="107" dirty="0">
                <a:solidFill>
                  <a:srgbClr val="002060"/>
                </a:solidFill>
                <a:latin typeface="Baloo"/>
              </a:rPr>
              <a:t> –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ngoài</a:t>
            </a:r>
            <a:r>
              <a:rPr lang="en-US" sz="4400" b="1" spc="107" dirty="0">
                <a:solidFill>
                  <a:srgbClr val="002060"/>
                </a:solidFill>
                <a:latin typeface="Baloo"/>
              </a:rPr>
              <a:t>, …………….…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chắc</a:t>
            </a:r>
            <a:r>
              <a:rPr lang="en-US" sz="4400" b="1" spc="107" dirty="0">
                <a:solidFill>
                  <a:srgbClr val="002060"/>
                </a:solidFill>
                <a:latin typeface="Baloo"/>
              </a:rPr>
              <a:t> </a:t>
            </a:r>
            <a:r>
              <a:rPr lang="en-US" sz="4400" b="1" spc="107" dirty="0" err="1">
                <a:solidFill>
                  <a:srgbClr val="002060"/>
                </a:solidFill>
                <a:latin typeface="Baloo"/>
              </a:rPr>
              <a:t>chắn</a:t>
            </a:r>
            <a:r>
              <a:rPr lang="en-US" sz="4400" b="1" spc="107" dirty="0">
                <a:solidFill>
                  <a:srgbClr val="002060"/>
                </a:solidFill>
                <a:latin typeface="Baloo"/>
              </a:rPr>
              <a:t>,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vài</a:t>
            </a:r>
            <a:r>
              <a:rPr lang="en-US" sz="4400" b="1" spc="107" dirty="0">
                <a:solidFill>
                  <a:srgbClr val="002060"/>
                </a:solidFill>
                <a:latin typeface="Baloo"/>
              </a:rPr>
              <a:t> </a:t>
            </a:r>
            <a:r>
              <a:rPr lang="en-US" sz="4400" b="1" spc="107" dirty="0" err="1">
                <a:solidFill>
                  <a:srgbClr val="002060"/>
                </a:solidFill>
                <a:latin typeface="Baloo"/>
              </a:rPr>
              <a:t>ba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làm</a:t>
            </a:r>
            <a:r>
              <a:rPr lang="en-US" sz="4400" b="1" spc="107" dirty="0">
                <a:solidFill>
                  <a:srgbClr val="002060"/>
                </a:solidFill>
                <a:latin typeface="Baloo"/>
              </a:rPr>
              <a:t> …………………</a:t>
            </a:r>
            <a:r>
              <a:rPr lang="en-US" sz="4400" b="1" spc="107" dirty="0" err="1">
                <a:solidFill>
                  <a:srgbClr val="002060"/>
                </a:solidFill>
                <a:latin typeface="Baloo"/>
              </a:rPr>
              <a:t>thì</a:t>
            </a:r>
            <a:r>
              <a:rPr lang="en-US" sz="4400" b="1" spc="107" dirty="0">
                <a:solidFill>
                  <a:srgbClr val="002060"/>
                </a:solidFill>
                <a:latin typeface="Baloo"/>
              </a:rPr>
              <a:t> </a:t>
            </a:r>
            <a:r>
              <a:rPr lang="en-US" sz="4400" b="1" spc="107" dirty="0" err="1">
                <a:solidFill>
                  <a:srgbClr val="002060"/>
                </a:solidFill>
                <a:latin typeface="Baloo"/>
              </a:rPr>
              <a:t>mới</a:t>
            </a:r>
            <a:r>
              <a:rPr lang="en-US" sz="4400" b="1" spc="107" dirty="0">
                <a:solidFill>
                  <a:srgbClr val="002060"/>
                </a:solidFill>
                <a:latin typeface="Baloo"/>
              </a:rPr>
              <a:t> </a:t>
            </a:r>
            <a:r>
              <a:rPr lang="en-US" sz="4400" b="1" spc="107" dirty="0" err="1">
                <a:solidFill>
                  <a:srgbClr val="002060"/>
                </a:solidFill>
                <a:latin typeface="Baloo"/>
              </a:rPr>
              <a:t>đối</a:t>
            </a:r>
            <a:r>
              <a:rPr lang="en-US" sz="4400" b="1" spc="107" dirty="0">
                <a:solidFill>
                  <a:srgbClr val="002060"/>
                </a:solidFill>
                <a:latin typeface="Baloo"/>
              </a:rPr>
              <a:t> </a:t>
            </a:r>
            <a:r>
              <a:rPr lang="en-US" sz="4400" b="1" spc="107" dirty="0" err="1">
                <a:solidFill>
                  <a:srgbClr val="002060"/>
                </a:solidFill>
                <a:latin typeface="Baloo"/>
              </a:rPr>
              <a:t>chứng</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giá</a:t>
            </a:r>
            <a:r>
              <a:rPr lang="en-US" sz="4400" b="1" spc="107" dirty="0">
                <a:solidFill>
                  <a:srgbClr val="002060"/>
                </a:solidFill>
                <a:latin typeface="Baloo"/>
              </a:rPr>
              <a:t> </a:t>
            </a:r>
            <a:r>
              <a:rPr lang="en-US" sz="4400" b="1" spc="107" dirty="0" err="1">
                <a:solidFill>
                  <a:srgbClr val="002060"/>
                </a:solidFill>
                <a:latin typeface="Baloo"/>
              </a:rPr>
              <a:t>trị</a:t>
            </a:r>
            <a:r>
              <a:rPr lang="en-US" sz="4400" b="1" spc="107" dirty="0">
                <a:solidFill>
                  <a:srgbClr val="002060"/>
                </a:solidFill>
                <a:latin typeface="Baloo"/>
              </a:rPr>
              <a:t>.</a:t>
            </a:r>
          </a:p>
        </p:txBody>
      </p:sp>
      <p:sp>
        <p:nvSpPr>
          <p:cNvPr id="27" name="TextBox 22"/>
          <p:cNvSpPr txBox="1"/>
          <p:nvPr/>
        </p:nvSpPr>
        <p:spPr>
          <a:xfrm>
            <a:off x="6222337" y="8911019"/>
            <a:ext cx="3164919" cy="538609"/>
          </a:xfrm>
          <a:prstGeom prst="rect">
            <a:avLst/>
          </a:prstGeom>
        </p:spPr>
        <p:txBody>
          <a:bodyPr lIns="0" tIns="0" rIns="0" bIns="0" rtlCol="0" anchor="t">
            <a:spAutoFit/>
          </a:bodyPr>
          <a:lstStyle/>
          <a:p>
            <a:pPr algn="ctr">
              <a:lnSpc>
                <a:spcPts val="4248"/>
              </a:lnSpc>
            </a:pPr>
            <a:r>
              <a:rPr lang="en-US" sz="4400" b="1" spc="107" dirty="0" err="1">
                <a:solidFill>
                  <a:schemeClr val="accent6">
                    <a:lumMod val="50000"/>
                  </a:schemeClr>
                </a:solidFill>
                <a:latin typeface="Baloo"/>
              </a:rPr>
              <a:t>mức</a:t>
            </a:r>
            <a:r>
              <a:rPr lang="en-US" sz="4400" b="1" spc="107" dirty="0">
                <a:solidFill>
                  <a:schemeClr val="accent6">
                    <a:lumMod val="50000"/>
                  </a:schemeClr>
                </a:solidFill>
                <a:latin typeface="Baloo"/>
              </a:rPr>
              <a:t> </a:t>
            </a:r>
            <a:r>
              <a:rPr lang="en-US" sz="4400" b="1" spc="107" dirty="0" err="1">
                <a:solidFill>
                  <a:schemeClr val="accent6">
                    <a:lumMod val="50000"/>
                  </a:schemeClr>
                </a:solidFill>
                <a:latin typeface="Baloo"/>
              </a:rPr>
              <a:t>phạt</a:t>
            </a:r>
            <a:endParaRPr lang="en-US" sz="4400" b="1" spc="107" dirty="0">
              <a:solidFill>
                <a:schemeClr val="accent6">
                  <a:lumMod val="50000"/>
                </a:schemeClr>
              </a:solidFill>
              <a:latin typeface="Baloo"/>
            </a:endParaRPr>
          </a:p>
        </p:txBody>
      </p:sp>
      <p:sp>
        <p:nvSpPr>
          <p:cNvPr id="28" name="TextBox 22"/>
          <p:cNvSpPr txBox="1"/>
          <p:nvPr/>
        </p:nvSpPr>
        <p:spPr>
          <a:xfrm>
            <a:off x="10170081" y="8953500"/>
            <a:ext cx="3850719" cy="538609"/>
          </a:xfrm>
          <a:prstGeom prst="rect">
            <a:avLst/>
          </a:prstGeom>
        </p:spPr>
        <p:txBody>
          <a:bodyPr wrap="square" lIns="0" tIns="0" rIns="0" bIns="0" rtlCol="0" anchor="t">
            <a:spAutoFit/>
          </a:bodyPr>
          <a:lstStyle/>
          <a:p>
            <a:pPr algn="ctr">
              <a:lnSpc>
                <a:spcPts val="4248"/>
              </a:lnSpc>
            </a:pPr>
            <a:r>
              <a:rPr lang="en-US" sz="4400" b="1" spc="107">
                <a:solidFill>
                  <a:schemeClr val="accent6">
                    <a:lumMod val="50000"/>
                  </a:schemeClr>
                </a:solidFill>
                <a:latin typeface="Baloo"/>
              </a:rPr>
              <a:t>nhân chứng</a:t>
            </a:r>
          </a:p>
        </p:txBody>
      </p:sp>
      <p:pic>
        <p:nvPicPr>
          <p:cNvPr id="29"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21232 -0.01327 L -0.22369 -0.35756 " pathEditMode="relative" rAng="0" ptsTypes="AA">
                                      <p:cBhvr>
                                        <p:cTn id="25" dur="2000" fill="hold"/>
                                        <p:tgtEl>
                                          <p:spTgt spid="27">
                                            <p:txEl>
                                              <p:pRg st="0" end="0"/>
                                            </p:txEl>
                                          </p:spTgt>
                                        </p:tgtEl>
                                        <p:attrNameLst>
                                          <p:attrName>ppt_x</p:attrName>
                                          <p:attrName>ppt_y</p:attrName>
                                        </p:attrNameLst>
                                      </p:cBhvr>
                                      <p:rCtr x="-573" y="-172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0.27231 -0.02052 L 0.17266 -0.29198 " pathEditMode="relative" rAng="0" ptsTypes="AA">
                                      <p:cBhvr>
                                        <p:cTn id="29" dur="2000" fill="hold"/>
                                        <p:tgtEl>
                                          <p:spTgt spid="22"/>
                                        </p:tgtEl>
                                        <p:attrNameLst>
                                          <p:attrName>ppt_x</p:attrName>
                                          <p:attrName>ppt_y</p:attrName>
                                        </p:attrNameLst>
                                      </p:cBhvr>
                                      <p:rCtr x="-4983" y="-13580"/>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0.50295 0.0608 L -0.30286 -0.18904 " pathEditMode="relative" rAng="0" ptsTypes="AA">
                                      <p:cBhvr>
                                        <p:cTn id="33" dur="2000" fill="hold"/>
                                        <p:tgtEl>
                                          <p:spTgt spid="28"/>
                                        </p:tgtEl>
                                        <p:attrNameLst>
                                          <p:attrName>ppt_x</p:attrName>
                                          <p:attrName>ppt_y</p:attrName>
                                        </p:attrNameLst>
                                      </p:cBhvr>
                                      <p:rCtr x="100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6" grpId="0"/>
      <p:bldP spid="27" grpId="0" build="allAtOnce"/>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9" name="TextBox 21"/>
          <p:cNvSpPr txBox="1"/>
          <p:nvPr/>
        </p:nvSpPr>
        <p:spPr>
          <a:xfrm>
            <a:off x="914400" y="8039100"/>
            <a:ext cx="17118759" cy="175124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Nhân chứng: phải có vài ba người làm chứng, tai nghe mắt thấy thì đối chứng mới có giá trị.</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76998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Tang chứng: Phải chắc chắn (phải nhìn tận mặt, bắt tận tay, lấy và giữ được gùi, khăn, áo, dao của kẻ phạm tội, đánh dấu được nơi xảy ra sự việc) mới được kết tội.</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1751249"/>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Baloo"/>
              </a:rPr>
              <a:t>- </a:t>
            </a:r>
            <a:r>
              <a:rPr lang="en-US" sz="4000" b="1" spc="107" dirty="0" err="1">
                <a:solidFill>
                  <a:srgbClr val="002060"/>
                </a:solidFill>
                <a:latin typeface="Baloo"/>
              </a:rPr>
              <a:t>Mức</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nhỏ</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nhẹ</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song), </a:t>
            </a:r>
            <a:r>
              <a:rPr lang="en-US" sz="4000" b="1" spc="107" dirty="0" err="1">
                <a:solidFill>
                  <a:srgbClr val="002060"/>
                </a:solidFill>
                <a:latin typeface="Baloo"/>
              </a:rPr>
              <a:t>chuyện</a:t>
            </a:r>
            <a:r>
              <a:rPr lang="en-US" sz="4000" b="1" spc="107" dirty="0">
                <a:solidFill>
                  <a:srgbClr val="002060"/>
                </a:solidFill>
                <a:latin typeface="Baloo"/>
              </a:rPr>
              <a:t> </a:t>
            </a:r>
            <a:r>
              <a:rPr lang="en-US" sz="4000" b="1" spc="107" dirty="0" err="1">
                <a:solidFill>
                  <a:srgbClr val="002060"/>
                </a:solidFill>
                <a:latin typeface="Baloo"/>
              </a:rPr>
              <a:t>lớn</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nặng</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co).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phạm</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là</a:t>
            </a:r>
            <a:r>
              <a:rPr lang="en-US" sz="4000" b="1" spc="107" dirty="0">
                <a:solidFill>
                  <a:srgbClr val="002060"/>
                </a:solidFill>
                <a:latin typeface="Baloo"/>
              </a:rPr>
              <a:t>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bà</a:t>
            </a:r>
            <a:r>
              <a:rPr lang="en-US" sz="4000" b="1" spc="107" dirty="0">
                <a:solidFill>
                  <a:srgbClr val="002060"/>
                </a:solidFill>
                <a:latin typeface="Baloo"/>
              </a:rPr>
              <a:t> con, </a:t>
            </a:r>
            <a:r>
              <a:rPr lang="en-US" sz="4000" b="1" spc="107" dirty="0" err="1">
                <a:solidFill>
                  <a:srgbClr val="002060"/>
                </a:solidFill>
                <a:latin typeface="Baloo"/>
              </a:rPr>
              <a:t>anh</a:t>
            </a:r>
            <a:r>
              <a:rPr lang="en-US" sz="4000" b="1" spc="107" dirty="0">
                <a:solidFill>
                  <a:srgbClr val="002060"/>
                </a:solidFill>
                <a:latin typeface="Baloo"/>
              </a:rPr>
              <a:t> </a:t>
            </a:r>
            <a:r>
              <a:rPr lang="en-US" sz="4000" b="1" spc="107" dirty="0" err="1">
                <a:solidFill>
                  <a:srgbClr val="002060"/>
                </a:solidFill>
                <a:latin typeface="Baloo"/>
              </a:rPr>
              <a:t>em</a:t>
            </a:r>
            <a:r>
              <a:rPr lang="en-US" sz="4000" b="1" spc="107" dirty="0">
                <a:solidFill>
                  <a:srgbClr val="002060"/>
                </a:solidFill>
                <a:latin typeface="Baloo"/>
              </a:rPr>
              <a:t> </a:t>
            </a:r>
            <a:r>
              <a:rPr lang="en-US" sz="4000" b="1" spc="107" dirty="0" err="1">
                <a:solidFill>
                  <a:srgbClr val="002060"/>
                </a:solidFill>
                <a:latin typeface="Baloo"/>
              </a:rPr>
              <a:t>cũng</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vậy</a:t>
            </a:r>
            <a:r>
              <a:rPr lang="en-US" sz="4000" b="1" spc="107" dirty="0">
                <a:solidFill>
                  <a:srgbClr val="002060"/>
                </a:solidFill>
                <a:latin typeface="Baloo"/>
              </a:rPr>
              <a:t>.</a:t>
            </a:r>
          </a:p>
        </p:txBody>
      </p:sp>
      <p:pic>
        <p:nvPicPr>
          <p:cNvPr id="3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val="28229036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Baloo"/>
              </a:rPr>
              <a:t>Ngay</a:t>
            </a:r>
            <a:r>
              <a:rPr lang="en-US" sz="6000" b="1" spc="107" dirty="0">
                <a:solidFill>
                  <a:srgbClr val="002060"/>
                </a:solidFill>
                <a:latin typeface="Baloo"/>
              </a:rPr>
              <a:t> </a:t>
            </a:r>
            <a:r>
              <a:rPr lang="en-US" sz="6000" b="1" spc="107" dirty="0" err="1">
                <a:solidFill>
                  <a:srgbClr val="002060"/>
                </a:solidFill>
                <a:latin typeface="Baloo"/>
              </a:rPr>
              <a:t>từ</a:t>
            </a:r>
            <a:r>
              <a:rPr lang="en-US" sz="6000" b="1" spc="107" dirty="0">
                <a:solidFill>
                  <a:srgbClr val="002060"/>
                </a:solidFill>
                <a:latin typeface="Baloo"/>
              </a:rPr>
              <a:t> </a:t>
            </a:r>
            <a:r>
              <a:rPr lang="en-US" sz="6000" b="1" spc="107" dirty="0" err="1">
                <a:solidFill>
                  <a:srgbClr val="002060"/>
                </a:solidFill>
                <a:latin typeface="Baloo"/>
              </a:rPr>
              <a:t>xưa</a:t>
            </a:r>
            <a:r>
              <a:rPr lang="en-US" sz="6000" b="1" spc="107" dirty="0">
                <a:solidFill>
                  <a:srgbClr val="002060"/>
                </a:solidFill>
                <a:latin typeface="Baloo"/>
              </a:rPr>
              <a:t>, </a:t>
            </a:r>
            <a:r>
              <a:rPr lang="en-US" sz="6000" b="1" spc="107" dirty="0" err="1">
                <a:solidFill>
                  <a:srgbClr val="002060"/>
                </a:solidFill>
                <a:latin typeface="Baloo"/>
              </a:rPr>
              <a:t>người</a:t>
            </a:r>
            <a:r>
              <a:rPr lang="en-US" sz="6000" b="1" spc="107" dirty="0">
                <a:solidFill>
                  <a:srgbClr val="002060"/>
                </a:solidFill>
                <a:latin typeface="Baloo"/>
              </a:rPr>
              <a:t> Ê-</a:t>
            </a:r>
            <a:r>
              <a:rPr lang="en-US" sz="6000" b="1" spc="107" dirty="0" err="1">
                <a:solidFill>
                  <a:srgbClr val="002060"/>
                </a:solidFill>
                <a:latin typeface="Baloo"/>
              </a:rPr>
              <a:t>đê</a:t>
            </a:r>
            <a:r>
              <a:rPr lang="en-US" sz="6000" b="1" spc="107" dirty="0">
                <a:solidFill>
                  <a:srgbClr val="002060"/>
                </a:solidFill>
                <a:latin typeface="Baloo"/>
              </a:rPr>
              <a:t> </a:t>
            </a:r>
            <a:r>
              <a:rPr lang="en-US" sz="6000" b="1" spc="107" dirty="0" err="1">
                <a:solidFill>
                  <a:srgbClr val="002060"/>
                </a:solidFill>
                <a:latin typeface="Baloo"/>
              </a:rPr>
              <a:t>đã</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những</a:t>
            </a:r>
            <a:r>
              <a:rPr lang="en-US" sz="6000" b="1" spc="107" dirty="0">
                <a:solidFill>
                  <a:srgbClr val="002060"/>
                </a:solidFill>
                <a:latin typeface="Baloo"/>
              </a:rPr>
              <a:t> </a:t>
            </a:r>
            <a:r>
              <a:rPr lang="en-US" sz="6000" b="1" spc="107" dirty="0" err="1">
                <a:solidFill>
                  <a:srgbClr val="002060"/>
                </a:solidFill>
                <a:latin typeface="Baloo"/>
              </a:rPr>
              <a:t>quy</a:t>
            </a:r>
            <a:r>
              <a:rPr lang="en-US" sz="6000" b="1" spc="107" dirty="0">
                <a:solidFill>
                  <a:srgbClr val="002060"/>
                </a:solidFill>
                <a:latin typeface="Baloo"/>
              </a:rPr>
              <a:t> </a:t>
            </a:r>
            <a:r>
              <a:rPr lang="en-US" sz="6000" b="1" spc="107" dirty="0" err="1">
                <a:solidFill>
                  <a:srgbClr val="002060"/>
                </a:solidFill>
                <a:latin typeface="Baloo"/>
              </a:rPr>
              <a:t>định</a:t>
            </a:r>
            <a:r>
              <a:rPr lang="en-US" sz="6000" b="1" spc="107" dirty="0">
                <a:solidFill>
                  <a:srgbClr val="002060"/>
                </a:solidFill>
                <a:latin typeface="Baloo"/>
              </a:rPr>
              <a:t> </a:t>
            </a:r>
            <a:r>
              <a:rPr lang="en-US" sz="6000" b="1" spc="107" dirty="0" err="1">
                <a:solidFill>
                  <a:srgbClr val="002060"/>
                </a:solidFill>
                <a:latin typeface="Baloo"/>
              </a:rPr>
              <a:t>rất</a:t>
            </a:r>
            <a:r>
              <a:rPr lang="en-US" sz="6000" b="1" spc="107" dirty="0">
                <a:solidFill>
                  <a:srgbClr val="002060"/>
                </a:solidFill>
                <a:latin typeface="Baloo"/>
              </a:rPr>
              <a:t> </a:t>
            </a:r>
            <a:r>
              <a:rPr lang="en-US" sz="6000" b="1" spc="107" dirty="0" err="1">
                <a:solidFill>
                  <a:srgbClr val="002060"/>
                </a:solidFill>
                <a:latin typeface="Baloo"/>
              </a:rPr>
              <a:t>rạch</a:t>
            </a:r>
            <a:r>
              <a:rPr lang="en-US" sz="6000" b="1" spc="107" dirty="0">
                <a:solidFill>
                  <a:srgbClr val="002060"/>
                </a:solidFill>
                <a:latin typeface="Baloo"/>
              </a:rPr>
              <a:t> </a:t>
            </a:r>
            <a:r>
              <a:rPr lang="en-US" sz="6000" b="1" spc="107" dirty="0" err="1">
                <a:solidFill>
                  <a:srgbClr val="002060"/>
                </a:solidFill>
                <a:latin typeface="Baloo"/>
              </a:rPr>
              <a:t>ròi</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và</a:t>
            </a:r>
            <a:r>
              <a:rPr lang="en-US" sz="6000" b="1" spc="107" dirty="0">
                <a:solidFill>
                  <a:srgbClr val="002060"/>
                </a:solidFill>
                <a:latin typeface="Baloo"/>
              </a:rPr>
              <a:t> </a:t>
            </a:r>
            <a:r>
              <a:rPr lang="en-US" sz="6000" b="1" spc="107" dirty="0" err="1">
                <a:solidFill>
                  <a:srgbClr val="002060"/>
                </a:solidFill>
                <a:latin typeface="Baloo"/>
              </a:rPr>
              <a:t>công</a:t>
            </a:r>
            <a:r>
              <a:rPr lang="en-US" sz="6000" b="1" spc="107" dirty="0">
                <a:solidFill>
                  <a:srgbClr val="002060"/>
                </a:solidFill>
                <a:latin typeface="Baloo"/>
              </a:rPr>
              <a:t> </a:t>
            </a:r>
            <a:r>
              <a:rPr lang="en-US" sz="6000" b="1" spc="107" dirty="0" err="1">
                <a:solidFill>
                  <a:srgbClr val="002060"/>
                </a:solidFill>
                <a:latin typeface="Baloo"/>
              </a:rPr>
              <a:t>bằng</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giữ</a:t>
            </a:r>
            <a:r>
              <a:rPr lang="en-US" sz="6000" b="1" spc="107" dirty="0">
                <a:solidFill>
                  <a:srgbClr val="002060"/>
                </a:solidFill>
                <a:latin typeface="Baloo"/>
              </a:rPr>
              <a:t> </a:t>
            </a:r>
            <a:r>
              <a:rPr lang="en-US" sz="6000" b="1" spc="107" dirty="0" err="1">
                <a:solidFill>
                  <a:srgbClr val="002060"/>
                </a:solidFill>
                <a:latin typeface="Baloo"/>
              </a:rPr>
              <a:t>cho</a:t>
            </a:r>
            <a:r>
              <a:rPr lang="en-US" sz="6000" b="1" spc="107" dirty="0">
                <a:solidFill>
                  <a:srgbClr val="002060"/>
                </a:solidFill>
                <a:latin typeface="Baloo"/>
              </a:rPr>
              <a:t> </a:t>
            </a:r>
            <a:r>
              <a:rPr lang="en-US" sz="6000" b="1" spc="107" dirty="0" err="1">
                <a:solidFill>
                  <a:srgbClr val="002060"/>
                </a:solidFill>
                <a:latin typeface="Baloo"/>
              </a:rPr>
              <a:t>buôn</a:t>
            </a:r>
            <a:r>
              <a:rPr lang="en-US" sz="6000" b="1" spc="107" dirty="0">
                <a:solidFill>
                  <a:srgbClr val="002060"/>
                </a:solidFill>
                <a:latin typeface="Baloo"/>
              </a:rPr>
              <a:t> </a:t>
            </a:r>
            <a:r>
              <a:rPr lang="en-US" sz="6000" b="1" spc="107" dirty="0" err="1">
                <a:solidFill>
                  <a:srgbClr val="002060"/>
                </a:solidFill>
                <a:latin typeface="Baloo"/>
              </a:rPr>
              <a:t>làng</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cuộc</a:t>
            </a:r>
            <a:r>
              <a:rPr lang="en-US" sz="6000" b="1" spc="107" dirty="0">
                <a:solidFill>
                  <a:srgbClr val="002060"/>
                </a:solidFill>
                <a:latin typeface="Baloo"/>
              </a:rPr>
              <a:t> </a:t>
            </a:r>
            <a:r>
              <a:rPr lang="en-US" sz="6000" b="1" spc="107" dirty="0" err="1">
                <a:solidFill>
                  <a:srgbClr val="002060"/>
                </a:solidFill>
                <a:latin typeface="Baloo"/>
              </a:rPr>
              <a:t>sống</a:t>
            </a:r>
            <a:r>
              <a:rPr lang="en-US" sz="6000" b="1" spc="107" dirty="0">
                <a:solidFill>
                  <a:srgbClr val="002060"/>
                </a:solidFill>
                <a:latin typeface="Baloo"/>
              </a:rPr>
              <a:t> </a:t>
            </a:r>
            <a:r>
              <a:rPr lang="en-US" sz="6000" b="1" spc="107" dirty="0" err="1">
                <a:solidFill>
                  <a:srgbClr val="002060"/>
                </a:solidFill>
                <a:latin typeface="Baloo"/>
              </a:rPr>
              <a:t>trật</a:t>
            </a:r>
            <a:r>
              <a:rPr lang="en-US" sz="6000" b="1" spc="107" dirty="0">
                <a:solidFill>
                  <a:srgbClr val="002060"/>
                </a:solidFill>
                <a:latin typeface="Baloo"/>
              </a:rPr>
              <a:t> </a:t>
            </a:r>
            <a:r>
              <a:rPr lang="en-US" sz="6000" b="1" spc="107" dirty="0" err="1">
                <a:solidFill>
                  <a:srgbClr val="002060"/>
                </a:solidFill>
                <a:latin typeface="Baloo"/>
              </a:rPr>
              <a:t>tự</a:t>
            </a:r>
            <a:r>
              <a:rPr lang="en-US" sz="6000" b="1" spc="107" dirty="0">
                <a:solidFill>
                  <a:srgbClr val="002060"/>
                </a:solidFill>
                <a:latin typeface="Baloo"/>
              </a:rPr>
              <a:t>, </a:t>
            </a:r>
            <a:r>
              <a:rPr lang="en-US" sz="6000" b="1" spc="107" dirty="0" err="1">
                <a:solidFill>
                  <a:srgbClr val="002060"/>
                </a:solidFill>
                <a:latin typeface="Baloo"/>
              </a:rPr>
              <a:t>thanh</a:t>
            </a:r>
            <a:r>
              <a:rPr lang="en-US" sz="6000" b="1" spc="107" dirty="0">
                <a:solidFill>
                  <a:srgbClr val="002060"/>
                </a:solidFill>
                <a:latin typeface="Baloo"/>
              </a:rPr>
              <a:t> </a:t>
            </a:r>
            <a:r>
              <a:rPr lang="en-US" sz="6000" b="1" spc="107" dirty="0" err="1">
                <a:solidFill>
                  <a:srgbClr val="002060"/>
                </a:solidFill>
                <a:latin typeface="Baloo"/>
              </a:rPr>
              <a:t>bình</a:t>
            </a:r>
            <a:r>
              <a:rPr lang="en-US" sz="6000" b="1" spc="107" dirty="0">
                <a:solidFill>
                  <a:srgbClr val="002060"/>
                </a:solidFill>
                <a:latin typeface="Baloo"/>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val="7922233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pic>
        <p:nvPicPr>
          <p:cNvPr id="13" name="Picture 12"/>
          <p:cNvPicPr>
            <a:picLocks noChangeAspect="1"/>
          </p:cNvPicPr>
          <p:nvPr/>
        </p:nvPicPr>
        <p:blipFill>
          <a:blip r:embed="rId26"/>
          <a:stretch>
            <a:fillRect/>
          </a:stretch>
        </p:blipFill>
        <p:spPr>
          <a:xfrm>
            <a:off x="-562999" y="-596362"/>
            <a:ext cx="8824586" cy="407718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6441763"/>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xưa</a:t>
            </a:r>
            <a:r>
              <a:rPr lang="en-US" sz="4600" b="1" dirty="0">
                <a:solidFill>
                  <a:srgbClr val="002060"/>
                </a:solidFill>
                <a:latin typeface="Baloo"/>
              </a:rPr>
              <a:t> </a:t>
            </a:r>
            <a:r>
              <a:rPr lang="en-US" sz="4600" b="1" dirty="0" err="1">
                <a:solidFill>
                  <a:srgbClr val="002060"/>
                </a:solidFill>
                <a:latin typeface="Baloo"/>
              </a:rPr>
              <a:t>đã</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quy</a:t>
            </a:r>
            <a:r>
              <a:rPr lang="en-US" sz="4600" b="1" dirty="0">
                <a:solidFill>
                  <a:srgbClr val="002060"/>
                </a:solidFill>
                <a:latin typeface="Baloo"/>
              </a:rPr>
              <a:t> </a:t>
            </a:r>
            <a:r>
              <a:rPr lang="en-US" sz="4600" b="1" dirty="0" err="1">
                <a:solidFill>
                  <a:srgbClr val="002060"/>
                </a:solidFill>
                <a:latin typeface="Baloo"/>
              </a:rPr>
              <a:t>định</a:t>
            </a:r>
            <a:r>
              <a:rPr lang="en-US" sz="4600" b="1" dirty="0">
                <a:solidFill>
                  <a:srgbClr val="002060"/>
                </a:solidFill>
                <a:latin typeface="Baloo"/>
              </a:rPr>
              <a:t>, </a:t>
            </a:r>
            <a:r>
              <a:rPr lang="en-US" sz="4600" b="1" dirty="0" err="1">
                <a:solidFill>
                  <a:srgbClr val="002060"/>
                </a:solidFill>
                <a:latin typeface="Baloo"/>
              </a:rPr>
              <a:t>xử</a:t>
            </a:r>
            <a:r>
              <a:rPr lang="en-US" sz="4600" b="1" dirty="0">
                <a:solidFill>
                  <a:srgbClr val="002060"/>
                </a:solidFill>
                <a:latin typeface="Baloo"/>
              </a:rPr>
              <a:t> </a:t>
            </a:r>
            <a:r>
              <a:rPr lang="en-US" sz="4600" b="1" dirty="0" err="1">
                <a:solidFill>
                  <a:srgbClr val="002060"/>
                </a:solidFill>
                <a:latin typeface="Baloo"/>
              </a:rPr>
              <a:t>phạt</a:t>
            </a:r>
            <a:r>
              <a:rPr lang="en-US" sz="4600" b="1" dirty="0">
                <a:solidFill>
                  <a:srgbClr val="002060"/>
                </a:solidFill>
                <a:latin typeface="Baloo"/>
              </a:rPr>
              <a:t> </a:t>
            </a:r>
            <a:r>
              <a:rPr lang="en-US" sz="4600" b="1" dirty="0" err="1">
                <a:solidFill>
                  <a:srgbClr val="002060"/>
                </a:solidFill>
                <a:latin typeface="Baloo"/>
              </a:rPr>
              <a:t>rất</a:t>
            </a:r>
            <a:r>
              <a:rPr lang="en-US" sz="4600" b="1" dirty="0">
                <a:solidFill>
                  <a:srgbClr val="002060"/>
                </a:solidFill>
                <a:latin typeface="Baloo"/>
              </a:rPr>
              <a:t> </a:t>
            </a:r>
            <a:r>
              <a:rPr lang="en-US" sz="4600" b="1" dirty="0" err="1">
                <a:solidFill>
                  <a:srgbClr val="002060"/>
                </a:solidFill>
                <a:latin typeface="Baloo"/>
              </a:rPr>
              <a:t>nghiêm</a:t>
            </a:r>
            <a:r>
              <a:rPr lang="en-US" sz="4600" b="1" dirty="0">
                <a:solidFill>
                  <a:srgbClr val="002060"/>
                </a:solidFill>
                <a:latin typeface="Baloo"/>
              </a:rPr>
              <a:t> </a:t>
            </a:r>
            <a:r>
              <a:rPr lang="en-US" sz="4600" b="1" dirty="0" err="1">
                <a:solidFill>
                  <a:srgbClr val="002060"/>
                </a:solidFill>
                <a:latin typeface="Baloo"/>
              </a:rPr>
              <a:t>minh</a:t>
            </a:r>
            <a:r>
              <a:rPr lang="en-US" sz="4600" b="1" dirty="0">
                <a:solidFill>
                  <a:srgbClr val="002060"/>
                </a:solidFill>
                <a:latin typeface="Baloo"/>
              </a:rPr>
              <a:t>, </a:t>
            </a:r>
            <a:r>
              <a:rPr lang="en-US" sz="4600" b="1" dirty="0" err="1">
                <a:solidFill>
                  <a:srgbClr val="002060"/>
                </a:solidFill>
                <a:latin typeface="Baloo"/>
              </a:rPr>
              <a:t>công</a:t>
            </a:r>
            <a:r>
              <a:rPr lang="en-US" sz="4600" b="1" dirty="0">
                <a:solidFill>
                  <a:srgbClr val="002060"/>
                </a:solidFill>
                <a:latin typeface="Baloo"/>
              </a:rPr>
              <a:t> </a:t>
            </a:r>
            <a:r>
              <a:rPr lang="en-US" sz="4600" b="1" dirty="0" err="1">
                <a:solidFill>
                  <a:srgbClr val="002060"/>
                </a:solidFill>
                <a:latin typeface="Baloo"/>
              </a:rPr>
              <a:t>bằng</a:t>
            </a:r>
            <a:r>
              <a:rPr lang="en-US" sz="4600" b="1" dirty="0">
                <a:solidFill>
                  <a:srgbClr val="002060"/>
                </a:solidFill>
                <a:latin typeface="Baloo"/>
              </a:rPr>
              <a:t> </a:t>
            </a:r>
            <a:r>
              <a:rPr lang="en-US" sz="4600" b="1" dirty="0" err="1">
                <a:solidFill>
                  <a:srgbClr val="002060"/>
                </a:solidFill>
                <a:latin typeface="Baloo"/>
              </a:rPr>
              <a:t>để</a:t>
            </a:r>
            <a:r>
              <a:rPr lang="en-US" sz="4600" b="1" dirty="0">
                <a:solidFill>
                  <a:srgbClr val="002060"/>
                </a:solidFill>
                <a:latin typeface="Baloo"/>
              </a:rPr>
              <a:t> </a:t>
            </a:r>
            <a:r>
              <a:rPr lang="en-US" sz="4600" b="1" dirty="0" err="1">
                <a:solidFill>
                  <a:srgbClr val="002060"/>
                </a:solidFill>
                <a:latin typeface="Baloo"/>
              </a:rPr>
              <a:t>bảo</a:t>
            </a:r>
            <a:r>
              <a:rPr lang="en-US" sz="4600" b="1" dirty="0">
                <a:solidFill>
                  <a:srgbClr val="002060"/>
                </a:solidFill>
                <a:latin typeface="Baloo"/>
              </a:rPr>
              <a:t> </a:t>
            </a:r>
            <a:r>
              <a:rPr lang="en-US" sz="4600" b="1" dirty="0" err="1">
                <a:solidFill>
                  <a:srgbClr val="002060"/>
                </a:solidFill>
                <a:latin typeface="Baloo"/>
              </a:rPr>
              <a:t>vệ</a:t>
            </a:r>
            <a:r>
              <a:rPr lang="en-US" sz="4600" b="1" dirty="0">
                <a:solidFill>
                  <a:srgbClr val="002060"/>
                </a:solidFill>
                <a:latin typeface="Baloo"/>
              </a:rPr>
              <a:t> </a:t>
            </a:r>
            <a:r>
              <a:rPr lang="en-US" sz="4600" b="1" dirty="0" err="1">
                <a:solidFill>
                  <a:srgbClr val="002060"/>
                </a:solidFill>
                <a:latin typeface="Baloo"/>
              </a:rPr>
              <a:t>cuộc</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yên</a:t>
            </a:r>
            <a:r>
              <a:rPr lang="en-US" sz="4600" b="1" dirty="0">
                <a:solidFill>
                  <a:srgbClr val="002060"/>
                </a:solidFill>
                <a:latin typeface="Baloo"/>
              </a:rPr>
              <a:t> </a:t>
            </a:r>
            <a:r>
              <a:rPr lang="en-US" sz="4600" b="1" dirty="0" err="1">
                <a:solidFill>
                  <a:srgbClr val="002060"/>
                </a:solidFill>
                <a:latin typeface="Baloo"/>
              </a:rPr>
              <a:t>lành</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buôn</a:t>
            </a:r>
            <a:r>
              <a:rPr lang="en-US" sz="4600" b="1" dirty="0">
                <a:solidFill>
                  <a:srgbClr val="002060"/>
                </a:solidFill>
                <a:latin typeface="Baloo"/>
              </a:rPr>
              <a:t> </a:t>
            </a:r>
            <a:r>
              <a:rPr lang="en-US" sz="4600" b="1" dirty="0" err="1">
                <a:solidFill>
                  <a:srgbClr val="002060"/>
                </a:solidFill>
                <a:latin typeface="Baloo"/>
              </a:rPr>
              <a:t>làng</a:t>
            </a:r>
            <a:r>
              <a:rPr lang="en-US" sz="4600" b="1" dirty="0">
                <a:solidFill>
                  <a:srgbClr val="002060"/>
                </a:solidFill>
                <a:latin typeface="Baloo"/>
              </a:rPr>
              <a:t>. </a:t>
            </a:r>
          </a:p>
          <a:p>
            <a:pPr algn="just">
              <a:lnSpc>
                <a:spcPct val="130000"/>
              </a:lnSpc>
            </a:pP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chúng</a:t>
            </a:r>
            <a:r>
              <a:rPr lang="en-US" sz="4600" b="1" dirty="0">
                <a:solidFill>
                  <a:srgbClr val="002060"/>
                </a:solidFill>
                <a:latin typeface="Baloo"/>
              </a:rPr>
              <a:t> ta </a:t>
            </a:r>
            <a:r>
              <a:rPr lang="en-US" sz="4600" b="1" dirty="0" err="1">
                <a:solidFill>
                  <a:srgbClr val="002060"/>
                </a:solidFill>
                <a:latin typeface="Baloo"/>
              </a:rPr>
              <a:t>hiểu</a:t>
            </a:r>
            <a:r>
              <a:rPr lang="en-US" sz="4600" b="1" dirty="0">
                <a:solidFill>
                  <a:srgbClr val="002060"/>
                </a:solidFill>
                <a:latin typeface="Baloo"/>
              </a:rPr>
              <a:t> </a:t>
            </a:r>
            <a:r>
              <a:rPr lang="en-US" sz="4600" b="1" dirty="0" err="1">
                <a:solidFill>
                  <a:srgbClr val="002060"/>
                </a:solidFill>
                <a:latin typeface="Baloo"/>
              </a:rPr>
              <a:t>rằng</a:t>
            </a:r>
            <a:r>
              <a:rPr lang="en-US" sz="4600" b="1" dirty="0">
                <a:solidFill>
                  <a:srgbClr val="002060"/>
                </a:solidFill>
                <a:latin typeface="Baloo"/>
              </a:rPr>
              <a:t>: </a:t>
            </a:r>
            <a:r>
              <a:rPr lang="en-US" sz="4600" b="1" dirty="0" err="1">
                <a:solidFill>
                  <a:srgbClr val="002060"/>
                </a:solidFill>
                <a:latin typeface="Baloo"/>
              </a:rPr>
              <a:t>xã</a:t>
            </a:r>
            <a:r>
              <a:rPr lang="en-US" sz="4600" b="1" dirty="0">
                <a:solidFill>
                  <a:srgbClr val="002060"/>
                </a:solidFill>
                <a:latin typeface="Baloo"/>
              </a:rPr>
              <a:t> </a:t>
            </a:r>
            <a:r>
              <a:rPr lang="en-US" sz="4600" b="1" dirty="0" err="1">
                <a:solidFill>
                  <a:srgbClr val="002060"/>
                </a:solidFill>
                <a:latin typeface="Baloo"/>
              </a:rPr>
              <a:t>hội</a:t>
            </a:r>
            <a:r>
              <a:rPr lang="en-US" sz="4600" b="1" dirty="0">
                <a:solidFill>
                  <a:srgbClr val="002060"/>
                </a:solidFill>
                <a:latin typeface="Baloo"/>
              </a:rPr>
              <a:t> </a:t>
            </a:r>
            <a:r>
              <a:rPr lang="en-US" sz="4600" b="1" dirty="0" err="1">
                <a:solidFill>
                  <a:srgbClr val="002060"/>
                </a:solidFill>
                <a:latin typeface="Baloo"/>
              </a:rPr>
              <a:t>nào</a:t>
            </a:r>
            <a:r>
              <a:rPr lang="en-US" sz="4600" b="1" dirty="0">
                <a:solidFill>
                  <a:srgbClr val="002060"/>
                </a:solidFill>
                <a:latin typeface="Baloo"/>
              </a:rPr>
              <a:t> </a:t>
            </a:r>
            <a:r>
              <a:rPr lang="en-US" sz="4600" b="1" dirty="0" err="1">
                <a:solidFill>
                  <a:srgbClr val="002060"/>
                </a:solidFill>
                <a:latin typeface="Baloo"/>
              </a:rPr>
              <a:t>cũng</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mọi</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a:t>
            </a:r>
            <a:r>
              <a:rPr lang="en-US" sz="4600" b="1" dirty="0" err="1">
                <a:solidFill>
                  <a:srgbClr val="002060"/>
                </a:solidFill>
                <a:latin typeface="Baloo"/>
              </a:rPr>
              <a:t>phải</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làm</a:t>
            </a:r>
            <a:r>
              <a:rPr lang="en-US" sz="4600" b="1" dirty="0">
                <a:solidFill>
                  <a:srgbClr val="002060"/>
                </a:solidFill>
                <a:latin typeface="Baloo"/>
              </a:rPr>
              <a:t> </a:t>
            </a:r>
            <a:r>
              <a:rPr lang="en-US" sz="4600" b="1" dirty="0" err="1">
                <a:solidFill>
                  <a:srgbClr val="002060"/>
                </a:solidFill>
                <a:latin typeface="Baloo"/>
              </a:rPr>
              <a:t>việc</a:t>
            </a:r>
            <a:r>
              <a:rPr lang="en-US" sz="4600" b="1" dirty="0">
                <a:solidFill>
                  <a:srgbClr val="002060"/>
                </a:solidFill>
                <a:latin typeface="Baloo"/>
              </a:rPr>
              <a:t> </a:t>
            </a:r>
            <a:r>
              <a:rPr lang="en-US" sz="4600" b="1" dirty="0" err="1">
                <a:solidFill>
                  <a:srgbClr val="002060"/>
                </a:solidFill>
                <a:latin typeface="Baloo"/>
              </a:rPr>
              <a:t>theo</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400510" y="-276949"/>
            <a:ext cx="7583900" cy="3410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5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278712" y="570017"/>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19379" flipH="1">
            <a:off x="12492565" y="6424547"/>
            <a:ext cx="5989936" cy="4559839"/>
          </a:xfrm>
          <a:prstGeom prst="rect">
            <a:avLst/>
          </a:prstGeom>
        </p:spPr>
      </p:pic>
      <p:sp>
        <p:nvSpPr>
          <p:cNvPr id="24" name="TextBox 24"/>
          <p:cNvSpPr txBox="1"/>
          <p:nvPr/>
        </p:nvSpPr>
        <p:spPr>
          <a:xfrm>
            <a:off x="4497502" y="876300"/>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293258" y="2974994"/>
            <a:ext cx="15394542" cy="4011867"/>
          </a:xfrm>
          <a:prstGeom prst="rect">
            <a:avLst/>
          </a:prstGeom>
        </p:spPr>
        <p:txBody>
          <a:bodyPr wrap="square" lIns="0" tIns="0" rIns="0" bIns="0" rtlCol="0" anchor="t">
            <a:spAutoFit/>
          </a:bodyPr>
          <a:lstStyle/>
          <a:p>
            <a:pPr algn="ctr">
              <a:lnSpc>
                <a:spcPct val="150000"/>
              </a:lnSpc>
            </a:pPr>
            <a:r>
              <a:rPr lang="en-US" sz="6000" b="1" spc="107" dirty="0">
                <a:solidFill>
                  <a:srgbClr val="002060"/>
                </a:solidFill>
                <a:latin typeface="Baloo"/>
              </a:rPr>
              <a:t>* </a:t>
            </a:r>
            <a:r>
              <a:rPr lang="en-US" sz="6000" b="1" spc="107" dirty="0" err="1">
                <a:solidFill>
                  <a:srgbClr val="002060"/>
                </a:solidFill>
                <a:latin typeface="Baloo"/>
              </a:rPr>
              <a:t>Đọc</a:t>
            </a:r>
            <a:r>
              <a:rPr lang="en-US" sz="6000" b="1" spc="107" dirty="0">
                <a:solidFill>
                  <a:srgbClr val="002060"/>
                </a:solidFill>
                <a:latin typeface="Baloo"/>
              </a:rPr>
              <a:t> </a:t>
            </a:r>
            <a:r>
              <a:rPr lang="en-US" sz="6000" b="1" spc="107" dirty="0" err="1">
                <a:solidFill>
                  <a:srgbClr val="002060"/>
                </a:solidFill>
                <a:latin typeface="Baloo"/>
              </a:rPr>
              <a:t>toàn</a:t>
            </a:r>
            <a:r>
              <a:rPr lang="en-US" sz="6000" b="1" spc="107" dirty="0">
                <a:solidFill>
                  <a:srgbClr val="002060"/>
                </a:solidFill>
                <a:latin typeface="Baloo"/>
              </a:rPr>
              <a:t> </a:t>
            </a:r>
            <a:r>
              <a:rPr lang="en-US" sz="6000" b="1" spc="107" dirty="0" err="1">
                <a:solidFill>
                  <a:srgbClr val="002060"/>
                </a:solidFill>
                <a:latin typeface="Baloo"/>
              </a:rPr>
              <a:t>bài</a:t>
            </a:r>
            <a:r>
              <a:rPr lang="en-US" sz="6000" b="1" spc="107" dirty="0">
                <a:solidFill>
                  <a:srgbClr val="002060"/>
                </a:solidFill>
                <a:latin typeface="Baloo"/>
              </a:rPr>
              <a:t> </a:t>
            </a:r>
            <a:r>
              <a:rPr lang="en-US" sz="6000" b="1" spc="107" dirty="0" err="1">
                <a:solidFill>
                  <a:srgbClr val="002060"/>
                </a:solidFill>
                <a:latin typeface="Baloo"/>
              </a:rPr>
              <a:t>với</a:t>
            </a:r>
            <a:r>
              <a:rPr lang="en-US" sz="6000" b="1" spc="107" dirty="0">
                <a:solidFill>
                  <a:srgbClr val="002060"/>
                </a:solidFill>
                <a:latin typeface="Baloo"/>
              </a:rPr>
              <a:t> </a:t>
            </a:r>
            <a:r>
              <a:rPr lang="en-US" sz="6000" b="1" spc="107" dirty="0" err="1">
                <a:solidFill>
                  <a:srgbClr val="002060"/>
                </a:solidFill>
                <a:latin typeface="Baloo"/>
              </a:rPr>
              <a:t>giọng</a:t>
            </a:r>
            <a:r>
              <a:rPr lang="en-US" sz="6000" b="1" spc="107" dirty="0">
                <a:solidFill>
                  <a:srgbClr val="002060"/>
                </a:solidFill>
                <a:latin typeface="Baloo"/>
              </a:rPr>
              <a:t> </a:t>
            </a:r>
            <a:r>
              <a:rPr lang="en-US" sz="6000" b="1" spc="107" dirty="0" err="1">
                <a:solidFill>
                  <a:srgbClr val="002060"/>
                </a:solidFill>
                <a:latin typeface="Baloo"/>
              </a:rPr>
              <a:t>rõ</a:t>
            </a:r>
            <a:r>
              <a:rPr lang="en-US" sz="6000" b="1" spc="107" dirty="0">
                <a:solidFill>
                  <a:srgbClr val="002060"/>
                </a:solidFill>
                <a:latin typeface="Baloo"/>
              </a:rPr>
              <a:t> </a:t>
            </a:r>
            <a:r>
              <a:rPr lang="en-US" sz="6000" b="1" spc="107" dirty="0" err="1">
                <a:solidFill>
                  <a:srgbClr val="002060"/>
                </a:solidFill>
                <a:latin typeface="Baloo"/>
              </a:rPr>
              <a:t>ràng</a:t>
            </a:r>
            <a:r>
              <a:rPr lang="en-US" sz="6000" b="1" spc="107" dirty="0">
                <a:solidFill>
                  <a:srgbClr val="002060"/>
                </a:solidFill>
                <a:latin typeface="Baloo"/>
              </a:rPr>
              <a:t>, </a:t>
            </a:r>
            <a:r>
              <a:rPr lang="en-US" sz="6000" b="1" spc="107" dirty="0" err="1">
                <a:solidFill>
                  <a:srgbClr val="002060"/>
                </a:solidFill>
                <a:latin typeface="Baloo"/>
              </a:rPr>
              <a:t>rành</a:t>
            </a:r>
            <a:r>
              <a:rPr lang="en-US" sz="6000" b="1" spc="107" dirty="0">
                <a:solidFill>
                  <a:srgbClr val="002060"/>
                </a:solidFill>
                <a:latin typeface="Baloo"/>
              </a:rPr>
              <a:t> </a:t>
            </a:r>
            <a:r>
              <a:rPr lang="en-US" sz="6000" b="1" spc="107" dirty="0" err="1">
                <a:solidFill>
                  <a:srgbClr val="002060"/>
                </a:solidFill>
                <a:latin typeface="Baloo"/>
              </a:rPr>
              <a:t>mạch</a:t>
            </a:r>
            <a:r>
              <a:rPr lang="en-US" sz="6000" b="1" spc="107" dirty="0">
                <a:solidFill>
                  <a:srgbClr val="002060"/>
                </a:solidFill>
                <a:latin typeface="Baloo"/>
              </a:rPr>
              <a:t>, </a:t>
            </a:r>
            <a:r>
              <a:rPr lang="en-US" sz="6000" b="1" spc="107" dirty="0" err="1">
                <a:solidFill>
                  <a:srgbClr val="002060"/>
                </a:solidFill>
                <a:latin typeface="Baloo"/>
              </a:rPr>
              <a:t>dứt</a:t>
            </a:r>
            <a:r>
              <a:rPr lang="en-US" sz="6000" b="1" spc="107" dirty="0">
                <a:solidFill>
                  <a:srgbClr val="002060"/>
                </a:solidFill>
                <a:latin typeface="Baloo"/>
              </a:rPr>
              <a:t> </a:t>
            </a:r>
            <a:r>
              <a:rPr lang="en-US" sz="6000" b="1" spc="107" dirty="0" err="1">
                <a:solidFill>
                  <a:srgbClr val="002060"/>
                </a:solidFill>
                <a:latin typeface="Baloo"/>
              </a:rPr>
              <a:t>khoát</a:t>
            </a:r>
            <a:r>
              <a:rPr lang="en-US" sz="6000" b="1" spc="107" dirty="0">
                <a:solidFill>
                  <a:srgbClr val="002060"/>
                </a:solidFill>
                <a:latin typeface="Baloo"/>
              </a:rPr>
              <a:t> </a:t>
            </a:r>
            <a:r>
              <a:rPr lang="en-US" sz="6000" b="1" spc="107" dirty="0" err="1">
                <a:solidFill>
                  <a:srgbClr val="002060"/>
                </a:solidFill>
                <a:latin typeface="Baloo"/>
              </a:rPr>
              <a:t>giữa</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câu</a:t>
            </a:r>
            <a:r>
              <a:rPr lang="en-US" sz="6000" b="1" spc="107" dirty="0">
                <a:solidFill>
                  <a:srgbClr val="002060"/>
                </a:solidFill>
                <a:latin typeface="Baloo"/>
              </a:rPr>
              <a:t>, </a:t>
            </a:r>
            <a:r>
              <a:rPr lang="en-US" sz="6000" b="1" spc="107" dirty="0" err="1">
                <a:solidFill>
                  <a:srgbClr val="002060"/>
                </a:solidFill>
                <a:latin typeface="Baloo"/>
              </a:rPr>
              <a:t>các</a:t>
            </a:r>
            <a:r>
              <a:rPr lang="en-US" sz="6000" b="1" spc="107" dirty="0">
                <a:solidFill>
                  <a:srgbClr val="002060"/>
                </a:solidFill>
                <a:latin typeface="Baloo"/>
              </a:rPr>
              <a:t> </a:t>
            </a:r>
            <a:r>
              <a:rPr lang="en-US" sz="6000" b="1" spc="107" dirty="0" err="1">
                <a:solidFill>
                  <a:srgbClr val="002060"/>
                </a:solidFill>
                <a:latin typeface="Baloo"/>
              </a:rPr>
              <a:t>đoạn</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thể</a:t>
            </a:r>
            <a:r>
              <a:rPr lang="en-US" sz="6000" b="1" spc="107" dirty="0">
                <a:solidFill>
                  <a:srgbClr val="002060"/>
                </a:solidFill>
                <a:latin typeface="Baloo"/>
              </a:rPr>
              <a:t> </a:t>
            </a:r>
            <a:r>
              <a:rPr lang="en-US" sz="6000" b="1" spc="107" dirty="0" err="1">
                <a:solidFill>
                  <a:srgbClr val="002060"/>
                </a:solidFill>
                <a:latin typeface="Baloo"/>
              </a:rPr>
              <a:t>hiện</a:t>
            </a:r>
            <a:r>
              <a:rPr lang="en-US" sz="6000" b="1" spc="107" dirty="0">
                <a:solidFill>
                  <a:srgbClr val="002060"/>
                </a:solidFill>
                <a:latin typeface="Baloo"/>
              </a:rPr>
              <a:t> </a:t>
            </a:r>
            <a:r>
              <a:rPr lang="en-US" sz="6000" b="1" spc="107" dirty="0" err="1">
                <a:solidFill>
                  <a:srgbClr val="002060"/>
                </a:solidFill>
                <a:latin typeface="Baloo"/>
              </a:rPr>
              <a:t>tính</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của</a:t>
            </a:r>
            <a:r>
              <a:rPr lang="en-US" sz="6000" b="1" spc="107" dirty="0">
                <a:solidFill>
                  <a:srgbClr val="002060"/>
                </a:solidFill>
                <a:latin typeface="Baloo"/>
              </a:rPr>
              <a:t> </a:t>
            </a:r>
            <a:r>
              <a:rPr lang="en-US" sz="6000" b="1" spc="107" dirty="0" err="1">
                <a:solidFill>
                  <a:srgbClr val="002060"/>
                </a:solidFill>
                <a:latin typeface="Baloo"/>
              </a:rPr>
              <a:t>luật</a:t>
            </a:r>
            <a:r>
              <a:rPr lang="en-US" sz="6000" b="1" spc="107" dirty="0">
                <a:solidFill>
                  <a:srgbClr val="002060"/>
                </a:solidFill>
                <a:latin typeface="Baloo"/>
              </a:rPr>
              <a:t> </a:t>
            </a:r>
            <a:r>
              <a:rPr lang="en-US" sz="6000" b="1" spc="107" dirty="0" err="1">
                <a:solidFill>
                  <a:srgbClr val="002060"/>
                </a:solidFill>
                <a:latin typeface="Baloo"/>
              </a:rPr>
              <a:t>tục</a:t>
            </a:r>
            <a:r>
              <a:rPr lang="en-US" sz="6000" b="1" spc="107" dirty="0">
                <a:solidFill>
                  <a:srgbClr val="002060"/>
                </a:solidFill>
                <a:latin typeface="Baloo"/>
              </a:rPr>
              <a:t>.</a:t>
            </a:r>
          </a:p>
        </p:txBody>
      </p:sp>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5994" y="2801279"/>
            <a:ext cx="2775564" cy="5029830"/>
          </a:xfrm>
          <a:prstGeom prst="rect">
            <a:avLst/>
          </a:prstGeom>
        </p:spPr>
      </p:pic>
      <p:pic>
        <p:nvPicPr>
          <p:cNvPr id="49"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880367">
            <a:off x="1118966" y="3002944"/>
            <a:ext cx="758372" cy="59721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34843" y="5486121"/>
            <a:ext cx="2617513" cy="4941584"/>
          </a:xfrm>
          <a:prstGeom prst="rect">
            <a:avLst/>
          </a:prstGeom>
        </p:spPr>
      </p:pic>
      <p:pic>
        <p:nvPicPr>
          <p:cNvPr id="53"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19379" flipH="1">
            <a:off x="-2416871" y="5660588"/>
            <a:ext cx="5989936" cy="4559839"/>
          </a:xfrm>
          <a:prstGeom prst="rect">
            <a:avLst/>
          </a:prstGeom>
        </p:spPr>
      </p:pic>
      <p:pic>
        <p:nvPicPr>
          <p:cNvPr id="54"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0174">
            <a:off x="2296215" y="-63670"/>
            <a:ext cx="3058827" cy="2964282"/>
          </a:xfrm>
          <a:prstGeom prst="rect">
            <a:avLst/>
          </a:prstGeom>
        </p:spPr>
      </p:pic>
      <p:pic>
        <p:nvPicPr>
          <p:cNvPr id="55" name="Picture 3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0174">
            <a:off x="14906737" y="-325069"/>
            <a:ext cx="3058827" cy="2964282"/>
          </a:xfrm>
          <a:prstGeom prst="rect">
            <a:avLst/>
          </a:prstGeom>
        </p:spPr>
      </p:pic>
      <p:pic>
        <p:nvPicPr>
          <p:cNvPr id="56"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377" flipH="1" flipV="1">
            <a:off x="-1982537" y="9728418"/>
            <a:ext cx="20241216" cy="3516911"/>
          </a:xfrm>
          <a:prstGeom prst="rect">
            <a:avLst/>
          </a:prstGeom>
        </p:spPr>
      </p:pic>
      <p:pic>
        <p:nvPicPr>
          <p:cNvPr id="57"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05082" y="9022798"/>
            <a:ext cx="4946997" cy="2424029"/>
          </a:xfrm>
          <a:prstGeom prst="rect">
            <a:avLst/>
          </a:prstGeom>
        </p:spPr>
      </p:pic>
      <p:pic>
        <p:nvPicPr>
          <p:cNvPr id="20"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923073" y="7053578"/>
            <a:ext cx="9216037" cy="4458258"/>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8499">
            <a:off x="-72330" y="1572289"/>
            <a:ext cx="922323" cy="102068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49652" y="-239055"/>
            <a:ext cx="1455176" cy="142871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7171">
            <a:off x="16318532" y="-8095"/>
            <a:ext cx="732288" cy="71897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63332">
            <a:off x="17395352" y="-419457"/>
            <a:ext cx="1499648" cy="1659570"/>
          </a:xfrm>
          <a:prstGeom prst="rect">
            <a:avLst/>
          </a:prstGeom>
        </p:spPr>
      </p:pic>
      <p:grpSp>
        <p:nvGrpSpPr>
          <p:cNvPr id="19" name="Group 19"/>
          <p:cNvGrpSpPr/>
          <p:nvPr/>
        </p:nvGrpSpPr>
        <p:grpSpPr>
          <a:xfrm>
            <a:off x="798824" y="741581"/>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9" y="1868072"/>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7112976" y="9189908"/>
            <a:ext cx="1455176" cy="1428719"/>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463332">
            <a:off x="16648385" y="7013702"/>
            <a:ext cx="758570" cy="839465"/>
          </a:xfrm>
          <a:prstGeom prst="rect">
            <a:avLst/>
          </a:prstGeom>
        </p:spPr>
      </p:pic>
      <p:grpSp>
        <p:nvGrpSpPr>
          <p:cNvPr id="25" name="Group 25"/>
          <p:cNvGrpSpPr/>
          <p:nvPr/>
        </p:nvGrpSpPr>
        <p:grpSpPr>
          <a:xfrm>
            <a:off x="15739940" y="8758778"/>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78976">
            <a:off x="-733774" y="8857269"/>
            <a:ext cx="1892210" cy="2093994"/>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32565" y="7424408"/>
            <a:ext cx="461975" cy="453575"/>
          </a:xfrm>
          <a:prstGeom prst="rect">
            <a:avLst/>
          </a:prstGeom>
        </p:spPr>
      </p:pic>
      <p:grpSp>
        <p:nvGrpSpPr>
          <p:cNvPr id="29" name="Group 29"/>
          <p:cNvGrpSpPr/>
          <p:nvPr/>
        </p:nvGrpSpPr>
        <p:grpSpPr>
          <a:xfrm>
            <a:off x="1068512" y="8673437"/>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7171">
            <a:off x="18000237" y="7250747"/>
            <a:ext cx="480375" cy="471641"/>
          </a:xfrm>
          <a:prstGeom prst="rect">
            <a:avLst/>
          </a:prstGeom>
        </p:spPr>
      </p:pic>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877171">
            <a:off x="1509464" y="1918337"/>
            <a:ext cx="480375" cy="471641"/>
          </a:xfrm>
          <a:prstGeom prst="rect">
            <a:avLst/>
          </a:prstGeom>
        </p:spPr>
      </p:pic>
      <p:pic>
        <p:nvPicPr>
          <p:cNvPr id="34" name="Picture 33">
            <a:extLst>
              <a:ext uri="{FF2B5EF4-FFF2-40B4-BE49-F238E27FC236}">
                <a16:creationId xmlns="" xmlns:a16="http://schemas.microsoft.com/office/drawing/2014/main" id="{1BBDD845-19FF-45E9-B94A-01A1998BBD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0712" y="77853"/>
            <a:ext cx="13034378" cy="1767993"/>
          </a:xfrm>
          <a:prstGeom prst="rect">
            <a:avLst/>
          </a:prstGeom>
        </p:spPr>
      </p:pic>
      <p:sp>
        <p:nvSpPr>
          <p:cNvPr id="35" name="Rectangle 34">
            <a:extLst>
              <a:ext uri="{FF2B5EF4-FFF2-40B4-BE49-F238E27FC236}">
                <a16:creationId xmlns="" xmlns:a16="http://schemas.microsoft.com/office/drawing/2014/main" id="{CD8D71A4-E4FC-46DA-9016-90C44E41FC9F}"/>
              </a:ext>
            </a:extLst>
          </p:cNvPr>
          <p:cNvSpPr/>
          <p:nvPr/>
        </p:nvSpPr>
        <p:spPr>
          <a:xfrm>
            <a:off x="4150410" y="1620962"/>
            <a:ext cx="2788264"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 xmlns:a16="http://schemas.microsoft.com/office/drawing/2014/main" id="{0BF263CB-9B4F-42A4-A88E-42E2646D38BF}"/>
              </a:ext>
            </a:extLst>
          </p:cNvPr>
          <p:cNvGrpSpPr/>
          <p:nvPr/>
        </p:nvGrpSpPr>
        <p:grpSpPr>
          <a:xfrm>
            <a:off x="898543" y="2550154"/>
            <a:ext cx="7850069" cy="1731529"/>
            <a:chOff x="1293932" y="3619500"/>
            <a:chExt cx="7850068" cy="1731529"/>
          </a:xfrm>
        </p:grpSpPr>
        <p:pic>
          <p:nvPicPr>
            <p:cNvPr id="3"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 xmlns:a16="http://schemas.microsoft.com/office/drawing/2014/main" id="{69345C31-375C-4FCD-BBDE-BB6659066DF5}"/>
                </a:ext>
              </a:extLst>
            </p:cNvPr>
            <p:cNvSpPr txBox="1"/>
            <p:nvPr/>
          </p:nvSpPr>
          <p:spPr>
            <a:xfrm>
              <a:off x="2717886" y="3619500"/>
              <a:ext cx="6426114" cy="173152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 xmlns:a16="http://schemas.microsoft.com/office/drawing/2014/main"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 xmlns:a16="http://schemas.microsoft.com/office/drawing/2014/main" id="{E0753D56-B852-4567-9E8A-466295881C78}"/>
              </a:ext>
            </a:extLst>
          </p:cNvPr>
          <p:cNvGrpSpPr/>
          <p:nvPr/>
        </p:nvGrpSpPr>
        <p:grpSpPr>
          <a:xfrm>
            <a:off x="890468" y="4607551"/>
            <a:ext cx="7876847" cy="1558052"/>
            <a:chOff x="1285858" y="5676900"/>
            <a:chExt cx="7876846" cy="1558052"/>
          </a:xfrm>
        </p:grpSpPr>
        <p:pic>
          <p:nvPicPr>
            <p:cNvPr id="4"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 xmlns:a16="http://schemas.microsoft.com/office/drawing/2014/main" id="{7299D313-0245-41F1-AE8E-A93DE0472DEC}"/>
                </a:ext>
              </a:extLst>
            </p:cNvPr>
            <p:cNvSpPr txBox="1"/>
            <p:nvPr/>
          </p:nvSpPr>
          <p:spPr>
            <a:xfrm>
              <a:off x="2736590" y="5676900"/>
              <a:ext cx="6426114"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 xmlns:a16="http://schemas.microsoft.com/office/drawing/2014/main"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 xmlns:a16="http://schemas.microsoft.com/office/drawing/2014/main" id="{A66CA1FB-CEDF-454C-B62E-FAB6FDFD9BAA}"/>
              </a:ext>
            </a:extLst>
          </p:cNvPr>
          <p:cNvGrpSpPr/>
          <p:nvPr/>
        </p:nvGrpSpPr>
        <p:grpSpPr>
          <a:xfrm>
            <a:off x="908329" y="6491838"/>
            <a:ext cx="7855523" cy="1731529"/>
            <a:chOff x="1303718" y="7561183"/>
            <a:chExt cx="7855522" cy="1731528"/>
          </a:xfrm>
        </p:grpSpPr>
        <p:pic>
          <p:nvPicPr>
            <p:cNvPr id="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 xmlns:a16="http://schemas.microsoft.com/office/drawing/2014/main" id="{A53F0F91-8751-4695-9527-23BEBBD4BB01}"/>
                </a:ext>
              </a:extLst>
            </p:cNvPr>
            <p:cNvSpPr txBox="1"/>
            <p:nvPr/>
          </p:nvSpPr>
          <p:spPr>
            <a:xfrm>
              <a:off x="2733126" y="7561183"/>
              <a:ext cx="6426114" cy="17315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 xmlns:a16="http://schemas.microsoft.com/office/drawing/2014/main" id="{9483D34C-7B91-446E-B258-16957B980FAD}"/>
                </a:ext>
              </a:extLst>
            </p:cNvPr>
            <p:cNvSpPr/>
            <p:nvPr/>
          </p:nvSpPr>
          <p:spPr>
            <a:xfrm>
              <a:off x="1689927"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 xmlns:a16="http://schemas.microsoft.com/office/drawing/2014/main" id="{7F5DC7E4-3B8B-4AB4-BF84-7A3EA972DDDF}"/>
              </a:ext>
            </a:extLst>
          </p:cNvPr>
          <p:cNvSpPr/>
          <p:nvPr/>
        </p:nvSpPr>
        <p:spPr>
          <a:xfrm>
            <a:off x="9463500" y="1895644"/>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 xmlns:a16="http://schemas.microsoft.com/office/drawing/2014/main" id="{FE120D4D-EFA9-4B09-B1C9-7C36BF8C2B90}"/>
              </a:ext>
            </a:extLst>
          </p:cNvPr>
          <p:cNvSpPr/>
          <p:nvPr/>
        </p:nvSpPr>
        <p:spPr>
          <a:xfrm>
            <a:off x="13377541"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 xmlns:a16="http://schemas.microsoft.com/office/drawing/2014/main" id="{9FD27FF2-7726-4FF7-80FA-4D2EB1C7301C}"/>
              </a:ext>
            </a:extLst>
          </p:cNvPr>
          <p:cNvSpPr/>
          <p:nvPr/>
        </p:nvSpPr>
        <p:spPr>
          <a:xfrm>
            <a:off x="15480653"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 xmlns:a16="http://schemas.microsoft.com/office/drawing/2014/main" id="{9C331FA1-CD11-4D70-8E6C-427496B746E1}"/>
              </a:ext>
            </a:extLst>
          </p:cNvPr>
          <p:cNvGrpSpPr/>
          <p:nvPr/>
        </p:nvGrpSpPr>
        <p:grpSpPr>
          <a:xfrm>
            <a:off x="9765652" y="2676833"/>
            <a:ext cx="1783784" cy="1920998"/>
            <a:chOff x="10210800" y="3592444"/>
            <a:chExt cx="1783784" cy="1920998"/>
          </a:xfrm>
        </p:grpSpPr>
        <p:pic>
          <p:nvPicPr>
            <p:cNvPr id="4098" name="Picture 2" descr="Star Cartoon Images, Stock Photos &amp;amp; Vectors | Shutterstock">
              <a:extLst>
                <a:ext uri="{FF2B5EF4-FFF2-40B4-BE49-F238E27FC236}">
                  <a16:creationId xmlns="" xmlns:a16="http://schemas.microsoft.com/office/drawing/2014/main" id="{A54E4E77-ABC2-41F7-B883-9EAA101384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 xmlns:a16="http://schemas.microsoft.com/office/drawing/2014/main"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 xmlns:a16="http://schemas.microsoft.com/office/drawing/2014/main" id="{7E4A3909-DC67-4532-8897-7B560E609957}"/>
              </a:ext>
            </a:extLst>
          </p:cNvPr>
          <p:cNvGrpSpPr/>
          <p:nvPr/>
        </p:nvGrpSpPr>
        <p:grpSpPr>
          <a:xfrm>
            <a:off x="12953083" y="2661973"/>
            <a:ext cx="1783784" cy="1920998"/>
            <a:chOff x="10210800" y="3592444"/>
            <a:chExt cx="1783784" cy="1920998"/>
          </a:xfrm>
        </p:grpSpPr>
        <p:pic>
          <p:nvPicPr>
            <p:cNvPr id="52" name="Picture 2" descr="Star Cartoon Images, Stock Photos &amp;amp; Vectors | Shutterstock">
              <a:extLst>
                <a:ext uri="{FF2B5EF4-FFF2-40B4-BE49-F238E27FC236}">
                  <a16:creationId xmlns="" xmlns:a16="http://schemas.microsoft.com/office/drawing/2014/main" id="{6053EBE6-087D-42CD-9EF3-6D7F4CD4740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 xmlns:a16="http://schemas.microsoft.com/office/drawing/2014/main"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 xmlns:a16="http://schemas.microsoft.com/office/drawing/2014/main" id="{B16A1C8C-3154-4CB2-8716-34A82C4A4B0D}"/>
              </a:ext>
            </a:extLst>
          </p:cNvPr>
          <p:cNvGrpSpPr/>
          <p:nvPr/>
        </p:nvGrpSpPr>
        <p:grpSpPr>
          <a:xfrm>
            <a:off x="15386414" y="2703889"/>
            <a:ext cx="1783784" cy="1920998"/>
            <a:chOff x="10210800" y="3592444"/>
            <a:chExt cx="1783784" cy="1920998"/>
          </a:xfrm>
        </p:grpSpPr>
        <p:pic>
          <p:nvPicPr>
            <p:cNvPr id="55" name="Picture 2" descr="Star Cartoon Images, Stock Photos &amp;amp; Vectors | Shutterstock">
              <a:extLst>
                <a:ext uri="{FF2B5EF4-FFF2-40B4-BE49-F238E27FC236}">
                  <a16:creationId xmlns="" xmlns:a16="http://schemas.microsoft.com/office/drawing/2014/main" id="{9F282869-F25D-4555-9D06-890AE5BD483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 xmlns:a16="http://schemas.microsoft.com/office/drawing/2014/main"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 xmlns:a16="http://schemas.microsoft.com/office/drawing/2014/main" id="{B8881F62-49B3-42DD-A016-E91241AA3D64}"/>
              </a:ext>
            </a:extLst>
          </p:cNvPr>
          <p:cNvGrpSpPr/>
          <p:nvPr/>
        </p:nvGrpSpPr>
        <p:grpSpPr>
          <a:xfrm>
            <a:off x="9773431" y="4678913"/>
            <a:ext cx="1783784" cy="1920998"/>
            <a:chOff x="10210800" y="3592444"/>
            <a:chExt cx="1783784" cy="1920998"/>
          </a:xfrm>
        </p:grpSpPr>
        <p:pic>
          <p:nvPicPr>
            <p:cNvPr id="58" name="Picture 2" descr="Star Cartoon Images, Stock Photos &amp;amp; Vectors | Shutterstock">
              <a:extLst>
                <a:ext uri="{FF2B5EF4-FFF2-40B4-BE49-F238E27FC236}">
                  <a16:creationId xmlns="" xmlns:a16="http://schemas.microsoft.com/office/drawing/2014/main" id="{1FD59893-6355-4427-941B-441B57EDE55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 xmlns:a16="http://schemas.microsoft.com/office/drawing/2014/main"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 xmlns:a16="http://schemas.microsoft.com/office/drawing/2014/main" id="{66AFCC15-4EC4-478C-A657-58BE6DFA865B}"/>
              </a:ext>
            </a:extLst>
          </p:cNvPr>
          <p:cNvGrpSpPr/>
          <p:nvPr/>
        </p:nvGrpSpPr>
        <p:grpSpPr>
          <a:xfrm>
            <a:off x="12960862" y="4664053"/>
            <a:ext cx="1783784" cy="1920998"/>
            <a:chOff x="10210800" y="3592444"/>
            <a:chExt cx="1783784" cy="1920998"/>
          </a:xfrm>
        </p:grpSpPr>
        <p:pic>
          <p:nvPicPr>
            <p:cNvPr id="61" name="Picture 2" descr="Star Cartoon Images, Stock Photos &amp;amp; Vectors | Shutterstock">
              <a:extLst>
                <a:ext uri="{FF2B5EF4-FFF2-40B4-BE49-F238E27FC236}">
                  <a16:creationId xmlns="" xmlns:a16="http://schemas.microsoft.com/office/drawing/2014/main" id="{BEF55917-47D1-44A7-9A4E-E2F45A3BC4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 xmlns:a16="http://schemas.microsoft.com/office/drawing/2014/main"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 xmlns:a16="http://schemas.microsoft.com/office/drawing/2014/main" id="{57401E51-D1A9-47E7-A43B-4E4B3C26DA26}"/>
              </a:ext>
            </a:extLst>
          </p:cNvPr>
          <p:cNvGrpSpPr/>
          <p:nvPr/>
        </p:nvGrpSpPr>
        <p:grpSpPr>
          <a:xfrm>
            <a:off x="15394192" y="4705969"/>
            <a:ext cx="1783784" cy="1920998"/>
            <a:chOff x="10210800" y="3592444"/>
            <a:chExt cx="1783784" cy="1920998"/>
          </a:xfrm>
        </p:grpSpPr>
        <p:pic>
          <p:nvPicPr>
            <p:cNvPr id="64" name="Picture 2" descr="Star Cartoon Images, Stock Photos &amp;amp; Vectors | Shutterstock">
              <a:extLst>
                <a:ext uri="{FF2B5EF4-FFF2-40B4-BE49-F238E27FC236}">
                  <a16:creationId xmlns="" xmlns:a16="http://schemas.microsoft.com/office/drawing/2014/main" id="{6EC9B370-E587-44CB-9A1A-90A536C34B2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 xmlns:a16="http://schemas.microsoft.com/office/drawing/2014/main"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 xmlns:a16="http://schemas.microsoft.com/office/drawing/2014/main" id="{61BDE017-AF9E-4997-81AF-6111FD47D7C4}"/>
              </a:ext>
            </a:extLst>
          </p:cNvPr>
          <p:cNvGrpSpPr/>
          <p:nvPr/>
        </p:nvGrpSpPr>
        <p:grpSpPr>
          <a:xfrm>
            <a:off x="9765652" y="6377563"/>
            <a:ext cx="1783784" cy="1920998"/>
            <a:chOff x="10210800" y="3592444"/>
            <a:chExt cx="1783784" cy="1920998"/>
          </a:xfrm>
        </p:grpSpPr>
        <p:pic>
          <p:nvPicPr>
            <p:cNvPr id="67" name="Picture 2" descr="Star Cartoon Images, Stock Photos &amp;amp; Vectors | Shutterstock">
              <a:extLst>
                <a:ext uri="{FF2B5EF4-FFF2-40B4-BE49-F238E27FC236}">
                  <a16:creationId xmlns="" xmlns:a16="http://schemas.microsoft.com/office/drawing/2014/main" id="{9F1643E3-6162-452D-9C5B-7ACCE0C4581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 xmlns:a16="http://schemas.microsoft.com/office/drawing/2014/main"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 xmlns:a16="http://schemas.microsoft.com/office/drawing/2014/main" id="{87F71627-E2AC-4F7E-A57E-56F5C36C34AE}"/>
              </a:ext>
            </a:extLst>
          </p:cNvPr>
          <p:cNvGrpSpPr/>
          <p:nvPr/>
        </p:nvGrpSpPr>
        <p:grpSpPr>
          <a:xfrm>
            <a:off x="12953083" y="6362701"/>
            <a:ext cx="1783784" cy="1920998"/>
            <a:chOff x="10210800" y="3592444"/>
            <a:chExt cx="1783784" cy="1920998"/>
          </a:xfrm>
        </p:grpSpPr>
        <p:pic>
          <p:nvPicPr>
            <p:cNvPr id="70" name="Picture 2" descr="Star Cartoon Images, Stock Photos &amp;amp; Vectors | Shutterstock">
              <a:extLst>
                <a:ext uri="{FF2B5EF4-FFF2-40B4-BE49-F238E27FC236}">
                  <a16:creationId xmlns="" xmlns:a16="http://schemas.microsoft.com/office/drawing/2014/main" id="{E0A6AC84-37AD-45AF-8335-6DECDC83E6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 xmlns:a16="http://schemas.microsoft.com/office/drawing/2014/main"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 xmlns:a16="http://schemas.microsoft.com/office/drawing/2014/main" id="{F4B1036E-42DA-40A9-82C3-DA5E5D77D562}"/>
              </a:ext>
            </a:extLst>
          </p:cNvPr>
          <p:cNvGrpSpPr/>
          <p:nvPr/>
        </p:nvGrpSpPr>
        <p:grpSpPr>
          <a:xfrm>
            <a:off x="15386414" y="6404618"/>
            <a:ext cx="1783784" cy="1920998"/>
            <a:chOff x="10210800" y="3592444"/>
            <a:chExt cx="1783784" cy="1920998"/>
          </a:xfrm>
        </p:grpSpPr>
        <p:pic>
          <p:nvPicPr>
            <p:cNvPr id="73" name="Picture 2" descr="Star Cartoon Images, Stock Photos &amp;amp; Vectors | Shutterstock">
              <a:extLst>
                <a:ext uri="{FF2B5EF4-FFF2-40B4-BE49-F238E27FC236}">
                  <a16:creationId xmlns="" xmlns:a16="http://schemas.microsoft.com/office/drawing/2014/main" id="{2455D045-15D8-450F-A65C-344AF1EABEA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 xmlns:a16="http://schemas.microsoft.com/office/drawing/2014/main"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 xmlns:a16="http://schemas.microsoft.com/office/drawing/2014/main" id="{05251FEA-CF28-486F-84A3-DB2F6948D5F9}"/>
              </a:ext>
            </a:extLst>
          </p:cNvPr>
          <p:cNvGrpSpPr/>
          <p:nvPr/>
        </p:nvGrpSpPr>
        <p:grpSpPr>
          <a:xfrm>
            <a:off x="947924" y="8550139"/>
            <a:ext cx="7876580" cy="1063375"/>
            <a:chOff x="1285858" y="5901485"/>
            <a:chExt cx="7876579" cy="1063376"/>
          </a:xfrm>
        </p:grpSpPr>
        <p:pic>
          <p:nvPicPr>
            <p:cNvPr id="76" name="Picture 4">
              <a:extLst>
                <a:ext uri="{FF2B5EF4-FFF2-40B4-BE49-F238E27FC236}">
                  <a16:creationId xmlns="" xmlns:a16="http://schemas.microsoft.com/office/drawing/2014/main" id="{2F573A5C-6A15-4C97-8F5D-1912FF6A70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 xmlns:a16="http://schemas.microsoft.com/office/drawing/2014/main"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 xmlns:a16="http://schemas.microsoft.com/office/drawing/2014/main" id="{6FDCEFB7-2E5D-4D54-B989-D28E3F8EA899}"/>
                </a:ext>
              </a:extLst>
            </p:cNvPr>
            <p:cNvSpPr/>
            <p:nvPr/>
          </p:nvSpPr>
          <p:spPr>
            <a:xfrm>
              <a:off x="1648525" y="6041530"/>
              <a:ext cx="569387" cy="923331"/>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 xmlns:a16="http://schemas.microsoft.com/office/drawing/2014/main" id="{E5A475A4-81E1-4C00-9619-4C559F2CE5A4}"/>
              </a:ext>
            </a:extLst>
          </p:cNvPr>
          <p:cNvGrpSpPr/>
          <p:nvPr/>
        </p:nvGrpSpPr>
        <p:grpSpPr>
          <a:xfrm>
            <a:off x="9786196" y="8039278"/>
            <a:ext cx="1783784" cy="1920998"/>
            <a:chOff x="10210800" y="3592444"/>
            <a:chExt cx="1783784" cy="1920998"/>
          </a:xfrm>
        </p:grpSpPr>
        <p:pic>
          <p:nvPicPr>
            <p:cNvPr id="80" name="Picture 2" descr="Star Cartoon Images, Stock Photos &amp;amp; Vectors | Shutterstock">
              <a:extLst>
                <a:ext uri="{FF2B5EF4-FFF2-40B4-BE49-F238E27FC236}">
                  <a16:creationId xmlns="" xmlns:a16="http://schemas.microsoft.com/office/drawing/2014/main" id="{4C5C4EA2-42F8-4E1E-822A-8531AE109EF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 xmlns:a16="http://schemas.microsoft.com/office/drawing/2014/main"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 xmlns:a16="http://schemas.microsoft.com/office/drawing/2014/main" id="{7E0D92C4-E3A7-4A3B-9824-1ABA2BF20001}"/>
              </a:ext>
            </a:extLst>
          </p:cNvPr>
          <p:cNvGrpSpPr/>
          <p:nvPr/>
        </p:nvGrpSpPr>
        <p:grpSpPr>
          <a:xfrm>
            <a:off x="12973627" y="8024417"/>
            <a:ext cx="1783784" cy="1920998"/>
            <a:chOff x="10210800" y="3592444"/>
            <a:chExt cx="1783784" cy="1920998"/>
          </a:xfrm>
        </p:grpSpPr>
        <p:pic>
          <p:nvPicPr>
            <p:cNvPr id="83" name="Picture 2" descr="Star Cartoon Images, Stock Photos &amp;amp; Vectors | Shutterstock">
              <a:extLst>
                <a:ext uri="{FF2B5EF4-FFF2-40B4-BE49-F238E27FC236}">
                  <a16:creationId xmlns="" xmlns:a16="http://schemas.microsoft.com/office/drawing/2014/main" id="{42D96DA4-BF35-4726-846C-41001BE85BF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 xmlns:a16="http://schemas.microsoft.com/office/drawing/2014/main"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 xmlns:a16="http://schemas.microsoft.com/office/drawing/2014/main" id="{CA366431-2375-41CE-880C-47BAB1375165}"/>
              </a:ext>
            </a:extLst>
          </p:cNvPr>
          <p:cNvGrpSpPr/>
          <p:nvPr/>
        </p:nvGrpSpPr>
        <p:grpSpPr>
          <a:xfrm>
            <a:off x="15406957" y="8066335"/>
            <a:ext cx="1783784" cy="1920998"/>
            <a:chOff x="10210800" y="3592444"/>
            <a:chExt cx="1783784" cy="1920998"/>
          </a:xfrm>
        </p:grpSpPr>
        <p:pic>
          <p:nvPicPr>
            <p:cNvPr id="86" name="Picture 2" descr="Star Cartoon Images, Stock Photos &amp;amp; Vectors | Shutterstock">
              <a:extLst>
                <a:ext uri="{FF2B5EF4-FFF2-40B4-BE49-F238E27FC236}">
                  <a16:creationId xmlns="" xmlns:a16="http://schemas.microsoft.com/office/drawing/2014/main" id="{522A73D6-4E0B-4DA6-B1A9-8EB2CD09D3A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 xmlns:a16="http://schemas.microsoft.com/office/drawing/2014/main"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a:t>
            </a:r>
            <a:r>
              <a:rPr lang="vi-VN" sz="4000">
                <a:solidFill>
                  <a:srgbClr val="C00000"/>
                </a:solidFill>
                <a:latin typeface="Baloo Bold"/>
              </a:rPr>
              <a:t>cây đa </a:t>
            </a:r>
            <a:r>
              <a:rPr lang="vi-VN" sz="4000">
                <a:solidFill>
                  <a:srgbClr val="002060"/>
                </a:solidFill>
                <a:latin typeface="Baloo Bold"/>
              </a:rPr>
              <a:t>phải hỏi </a:t>
            </a:r>
            <a:r>
              <a:rPr lang="vi-VN" sz="4000">
                <a:solidFill>
                  <a:srgbClr val="C00000"/>
                </a:solidFill>
                <a:latin typeface="Baloo Bold"/>
              </a:rPr>
              <a:t>cây đa</a:t>
            </a:r>
            <a:r>
              <a:rPr lang="vi-VN" sz="4000">
                <a:solidFill>
                  <a:srgbClr val="002060"/>
                </a:solidFill>
                <a:latin typeface="Baloo Bold"/>
              </a:rPr>
              <a:t>, có </a:t>
            </a:r>
            <a:r>
              <a:rPr lang="vi-VN" sz="4000">
                <a:solidFill>
                  <a:srgbClr val="C00000"/>
                </a:solidFill>
                <a:latin typeface="Baloo Bold"/>
              </a:rPr>
              <a:t>cây sung </a:t>
            </a:r>
            <a:r>
              <a:rPr lang="vi-VN" sz="4000">
                <a:solidFill>
                  <a:srgbClr val="002060"/>
                </a:solidFill>
                <a:latin typeface="Baloo Bold"/>
              </a:rPr>
              <a:t>phải hỏi </a:t>
            </a:r>
            <a:r>
              <a:rPr lang="vi-VN" sz="4000">
                <a:solidFill>
                  <a:srgbClr val="C00000"/>
                </a:solidFill>
                <a:latin typeface="Baloo Bold"/>
              </a:rPr>
              <a:t>cây sung</a:t>
            </a:r>
            <a:r>
              <a:rPr lang="vi-VN" sz="4000">
                <a:solidFill>
                  <a:srgbClr val="002060"/>
                </a:solidFill>
                <a:latin typeface="Baloo Bold"/>
              </a:rPr>
              <a:t>, có </a:t>
            </a:r>
            <a:r>
              <a:rPr lang="vi-VN" sz="4000">
                <a:solidFill>
                  <a:srgbClr val="C00000"/>
                </a:solidFill>
                <a:latin typeface="Baloo Bold"/>
              </a:rPr>
              <a:t>mẹ cha </a:t>
            </a:r>
            <a:r>
              <a:rPr lang="vi-VN" sz="4000">
                <a:solidFill>
                  <a:srgbClr val="002060"/>
                </a:solidFill>
                <a:latin typeface="Baloo Bold"/>
              </a:rPr>
              <a:t>phải hỏi </a:t>
            </a:r>
            <a:r>
              <a:rPr lang="vi-VN" sz="4000">
                <a:solidFill>
                  <a:srgbClr val="C00000"/>
                </a:solidFill>
                <a:latin typeface="Baloo Bold"/>
              </a:rPr>
              <a:t>mẹ cha</a:t>
            </a:r>
            <a:r>
              <a:rPr lang="vi-VN" sz="4000">
                <a:solidFill>
                  <a:srgbClr val="002060"/>
                </a:solidFill>
                <a:latin typeface="Baloo Bold"/>
              </a:rPr>
              <a:t>. Đi rừng lấy củi mà </a:t>
            </a:r>
            <a:r>
              <a:rPr lang="vi-VN" sz="4000">
                <a:solidFill>
                  <a:srgbClr val="C00000"/>
                </a:solidFill>
                <a:latin typeface="Baloo Bold"/>
              </a:rPr>
              <a:t>không hỏi cha</a:t>
            </a:r>
            <a:r>
              <a:rPr lang="vi-VN" sz="4000">
                <a:solidFill>
                  <a:srgbClr val="002060"/>
                </a:solidFill>
                <a:latin typeface="Baloo Bold"/>
              </a:rPr>
              <a:t>, đi suối lấy nước mà </a:t>
            </a:r>
            <a:r>
              <a:rPr lang="vi-VN" sz="4000">
                <a:solidFill>
                  <a:srgbClr val="C00000"/>
                </a:solidFill>
                <a:latin typeface="Baloo Bold"/>
              </a:rPr>
              <a:t>chẳng nói với mẹ</a:t>
            </a:r>
            <a:r>
              <a:rPr lang="vi-VN" sz="4000">
                <a:solidFill>
                  <a:srgbClr val="002060"/>
                </a:solidFill>
                <a:latin typeface="Baloo Bold"/>
              </a:rPr>
              <a:t>; bán cái này, mua cái nọ mà không hỏi </a:t>
            </a:r>
            <a:r>
              <a:rPr lang="vi-VN" sz="4000">
                <a:solidFill>
                  <a:srgbClr val="C00000"/>
                </a:solidFill>
                <a:latin typeface="Baloo Bold"/>
              </a:rPr>
              <a:t>ông già bà cả </a:t>
            </a:r>
            <a:r>
              <a:rPr lang="vi-VN" sz="4000">
                <a:solidFill>
                  <a:srgbClr val="002060"/>
                </a:solidFill>
                <a:latin typeface="Baloo Bold"/>
              </a:rPr>
              <a:t>là sai; phải đưa ra </a:t>
            </a:r>
            <a:r>
              <a:rPr lang="vi-VN" sz="4000">
                <a:solidFill>
                  <a:srgbClr val="C00000"/>
                </a:solidFill>
                <a:latin typeface="Baloo Bold"/>
              </a:rPr>
              <a:t>xét xử</a:t>
            </a:r>
            <a:r>
              <a:rPr lang="vi-VN" sz="4000">
                <a:solidFill>
                  <a:srgbClr val="002060"/>
                </a:solidFill>
                <a:latin typeface="Baloo Bold"/>
              </a:rPr>
              <a:t>.</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a:t>
            </a:r>
            <a:r>
              <a:rPr lang="vi-VN" sz="4000">
                <a:solidFill>
                  <a:srgbClr val="C00000"/>
                </a:solidFill>
                <a:latin typeface="Baloo Bold"/>
              </a:rPr>
              <a:t>đánh cắp </a:t>
            </a:r>
            <a:r>
              <a:rPr lang="vi-VN" sz="4000">
                <a:solidFill>
                  <a:srgbClr val="002060"/>
                </a:solidFill>
                <a:latin typeface="Baloo Bold"/>
              </a:rPr>
              <a:t>của người khác là kẻ có tội. Kẻ đó phải trả lại </a:t>
            </a:r>
            <a:r>
              <a:rPr lang="vi-VN" sz="4000">
                <a:solidFill>
                  <a:srgbClr val="C00000"/>
                </a:solidFill>
                <a:latin typeface="Baloo Bold"/>
              </a:rPr>
              <a:t>đủ giá</a:t>
            </a:r>
            <a:r>
              <a:rPr lang="vi-VN" sz="4000">
                <a:solidFill>
                  <a:srgbClr val="002060"/>
                </a:solidFill>
                <a:latin typeface="Baloo Bold"/>
              </a:rPr>
              <a:t>; ngoài ra phải </a:t>
            </a:r>
            <a:r>
              <a:rPr lang="vi-VN" sz="4000">
                <a:solidFill>
                  <a:srgbClr val="C00000"/>
                </a:solidFill>
                <a:latin typeface="Baloo Bold"/>
              </a:rPr>
              <a:t>bồi thường gấp đôi </a:t>
            </a:r>
            <a:r>
              <a:rPr lang="vi-VN" sz="4000">
                <a:solidFill>
                  <a:srgbClr val="002060"/>
                </a:solidFill>
                <a:latin typeface="Baloo Bold"/>
              </a:rPr>
              <a:t>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a:t>
            </a:r>
            <a:r>
              <a:rPr lang="vi-VN" sz="4000">
                <a:solidFill>
                  <a:srgbClr val="C00000"/>
                </a:solidFill>
                <a:latin typeface="Baloo Bold"/>
              </a:rPr>
              <a:t>cùng đi</a:t>
            </a:r>
            <a:r>
              <a:rPr lang="vi-VN" sz="4000">
                <a:solidFill>
                  <a:srgbClr val="002060"/>
                </a:solidFill>
                <a:latin typeface="Baloo Bold"/>
              </a:rPr>
              <a:t>, bước </a:t>
            </a:r>
            <a:r>
              <a:rPr lang="vi-VN" sz="4000">
                <a:solidFill>
                  <a:srgbClr val="C00000"/>
                </a:solidFill>
                <a:latin typeface="Baloo Bold"/>
              </a:rPr>
              <a:t>cùng bước</a:t>
            </a:r>
            <a:r>
              <a:rPr lang="vi-VN" sz="4000">
                <a:solidFill>
                  <a:srgbClr val="002060"/>
                </a:solidFill>
                <a:latin typeface="Baloo Bold"/>
              </a:rPr>
              <a:t>, nói </a:t>
            </a:r>
            <a:r>
              <a:rPr lang="vi-VN" sz="4000">
                <a:solidFill>
                  <a:srgbClr val="C00000"/>
                </a:solidFill>
                <a:latin typeface="Baloo Bold"/>
              </a:rPr>
              <a:t>cùng nói </a:t>
            </a:r>
            <a:r>
              <a:rPr lang="vi-VN" sz="4000">
                <a:solidFill>
                  <a:srgbClr val="002060"/>
                </a:solidFill>
                <a:latin typeface="Baloo Bold"/>
              </a:rPr>
              <a:t>với kẻ có tội cũng là </a:t>
            </a:r>
            <a:r>
              <a:rPr lang="vi-VN" sz="4000">
                <a:solidFill>
                  <a:srgbClr val="C00000"/>
                </a:solidFill>
                <a:latin typeface="Baloo Bold"/>
              </a:rPr>
              <a:t>có tội</a:t>
            </a:r>
            <a:r>
              <a:rPr lang="vi-VN" sz="4000">
                <a:solidFill>
                  <a:srgbClr val="002060"/>
                </a:solidFill>
                <a:latin typeface="Baloo Bold"/>
              </a:rPr>
              <a:t>.</a:t>
            </a:r>
          </a:p>
        </p:txBody>
      </p:sp>
      <p:cxnSp>
        <p:nvCxnSpPr>
          <p:cNvPr id="6" name="Straight Connector 5"/>
          <p:cNvCxnSpPr/>
          <p:nvPr/>
        </p:nvCxnSpPr>
        <p:spPr>
          <a:xfrm flipH="1">
            <a:off x="3299080" y="301926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105900" y="2962364"/>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62804" y="380748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5096939" y="295144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184112" y="3801528"/>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96712" y="6057900"/>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791956" y="9196471"/>
            <a:ext cx="4946997" cy="2424029"/>
          </a:xfrm>
          <a:prstGeom prst="rect">
            <a:avLst/>
          </a:prstGeom>
        </p:spPr>
      </p:pic>
      <p:cxnSp>
        <p:nvCxnSpPr>
          <p:cNvPr id="25" name="Straight Connector 24">
            <a:extLst>
              <a:ext uri="{FF2B5EF4-FFF2-40B4-BE49-F238E27FC236}">
                <a16:creationId xmlns="" xmlns:a16="http://schemas.microsoft.com/office/drawing/2014/main" id="{09522F08-A923-4AF4-9543-C0A74BFC3B88}"/>
              </a:ext>
            </a:extLst>
          </p:cNvPr>
          <p:cNvCxnSpPr/>
          <p:nvPr/>
        </p:nvCxnSpPr>
        <p:spPr>
          <a:xfrm flipH="1">
            <a:off x="2685990" y="6958765"/>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788535" y="-454534"/>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132756" y="3074452"/>
            <a:ext cx="842944" cy="1160680"/>
          </a:xfrm>
          <a:prstGeom prst="rect">
            <a:avLst/>
          </a:prstGeom>
        </p:spPr>
      </p:pic>
      <p:pic>
        <p:nvPicPr>
          <p:cNvPr id="4" name="Picture 4"/>
          <p:cNvPicPr>
            <a:picLocks noChangeAspect="1"/>
          </p:cNvPicPr>
          <p:nvPr/>
        </p:nvPicPr>
        <p:blipFill>
          <a:blip r:embed="rId5"/>
          <a:srcRect/>
          <a:stretch>
            <a:fillRect/>
          </a:stretch>
        </p:blipFill>
        <p:spPr>
          <a:xfrm>
            <a:off x="13209201" y="-1945541"/>
            <a:ext cx="5558342" cy="143551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925100" y="8064229"/>
            <a:ext cx="4946997" cy="242402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075320" y="8895366"/>
            <a:ext cx="3874315" cy="1874200"/>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64726">
            <a:off x="12749680" y="8691041"/>
            <a:ext cx="1461843" cy="125353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37844"/>
          <a:stretch>
            <a:fillRect/>
          </a:stretch>
        </p:blipFill>
        <p:spPr>
          <a:xfrm rot="4636369" flipV="1">
            <a:off x="11729964" y="-742555"/>
            <a:ext cx="1725568" cy="203705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13939084" y="-115897"/>
            <a:ext cx="3421598" cy="38337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71556">
            <a:off x="11356481" y="-2066788"/>
            <a:ext cx="2150812" cy="3013397"/>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V="1">
            <a:off x="841736" y="3496631"/>
            <a:ext cx="1104400" cy="1192335"/>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V="1">
            <a:off x="841736" y="7486837"/>
            <a:ext cx="1034404" cy="1116766"/>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880367" flipH="1">
            <a:off x="14795071" y="5473220"/>
            <a:ext cx="758372" cy="597218"/>
          </a:xfrm>
          <a:prstGeom prst="rect">
            <a:avLst/>
          </a:prstGeom>
        </p:spPr>
      </p:pic>
      <p:sp>
        <p:nvSpPr>
          <p:cNvPr id="16" name="TextBox 16"/>
          <p:cNvSpPr txBox="1"/>
          <p:nvPr/>
        </p:nvSpPr>
        <p:spPr>
          <a:xfrm>
            <a:off x="2318501" y="3848436"/>
            <a:ext cx="10746551" cy="2640723"/>
          </a:xfrm>
          <a:prstGeom prst="rect">
            <a:avLst/>
          </a:prstGeom>
        </p:spPr>
        <p:txBody>
          <a:bodyPr wrap="square" lIns="0" tIns="0" rIns="0" bIns="0" rtlCol="0" anchor="t">
            <a:spAutoFit/>
          </a:bodyPr>
          <a:lstStyle/>
          <a:p>
            <a:pPr algn="just">
              <a:lnSpc>
                <a:spcPct val="130000"/>
              </a:lnSpc>
            </a:pP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lưu</a:t>
            </a:r>
            <a:r>
              <a:rPr lang="en-US" sz="4400" spc="227" dirty="0">
                <a:solidFill>
                  <a:srgbClr val="F5F5EA"/>
                </a:solidFill>
                <a:latin typeface="Alata"/>
              </a:rPr>
              <a:t> </a:t>
            </a:r>
            <a:r>
              <a:rPr lang="en-US" sz="4400" spc="227" dirty="0" err="1">
                <a:solidFill>
                  <a:srgbClr val="F5F5EA"/>
                </a:solidFill>
                <a:latin typeface="Alata"/>
              </a:rPr>
              <a:t>loát</a:t>
            </a:r>
            <a:r>
              <a:rPr lang="en-US" sz="4400" spc="227" dirty="0">
                <a:solidFill>
                  <a:srgbClr val="F5F5EA"/>
                </a:solidFill>
                <a:latin typeface="Alata"/>
              </a:rPr>
              <a:t> </a:t>
            </a:r>
            <a:r>
              <a:rPr lang="en-US" sz="4400" spc="227" dirty="0" err="1">
                <a:solidFill>
                  <a:srgbClr val="F5F5EA"/>
                </a:solidFill>
                <a:latin typeface="Alata"/>
              </a:rPr>
              <a:t>toàn</a:t>
            </a:r>
            <a:r>
              <a:rPr lang="en-US" sz="4400" spc="227" dirty="0">
                <a:solidFill>
                  <a:srgbClr val="F5F5EA"/>
                </a:solidFill>
                <a:latin typeface="Alata"/>
              </a:rPr>
              <a:t> </a:t>
            </a:r>
            <a:r>
              <a:rPr lang="en-US" sz="4400" spc="227" dirty="0" err="1">
                <a:solidFill>
                  <a:srgbClr val="F5F5EA"/>
                </a:solidFill>
                <a:latin typeface="Alata"/>
              </a:rPr>
              <a:t>bài</a:t>
            </a:r>
            <a:r>
              <a:rPr lang="en-US" sz="4400" spc="227" dirty="0">
                <a:solidFill>
                  <a:srgbClr val="F5F5EA"/>
                </a:solidFill>
                <a:latin typeface="Alata"/>
              </a:rPr>
              <a:t> </a:t>
            </a:r>
            <a:r>
              <a:rPr lang="en-US" sz="4400" spc="227" dirty="0" err="1">
                <a:solidFill>
                  <a:srgbClr val="F5F5EA"/>
                </a:solidFill>
                <a:latin typeface="Alata"/>
              </a:rPr>
              <a:t>với</a:t>
            </a:r>
            <a:r>
              <a:rPr lang="en-US" sz="4400" spc="227" dirty="0">
                <a:solidFill>
                  <a:srgbClr val="F5F5EA"/>
                </a:solidFill>
                <a:latin typeface="Alata"/>
              </a:rPr>
              <a:t> </a:t>
            </a:r>
            <a:r>
              <a:rPr lang="en-US" sz="4400" spc="227" dirty="0" err="1">
                <a:solidFill>
                  <a:srgbClr val="F5F5EA"/>
                </a:solidFill>
                <a:latin typeface="Alata"/>
              </a:rPr>
              <a:t>giọng</a:t>
            </a:r>
            <a:r>
              <a:rPr lang="en-US" sz="4400" spc="227" dirty="0">
                <a:solidFill>
                  <a:srgbClr val="F5F5EA"/>
                </a:solidFill>
                <a:latin typeface="Alata"/>
              </a:rPr>
              <a:t> </a:t>
            </a:r>
            <a:r>
              <a:rPr lang="en-US" sz="4400" spc="227" dirty="0" err="1">
                <a:solidFill>
                  <a:srgbClr val="F5F5EA"/>
                </a:solidFill>
                <a:latin typeface="Alata"/>
              </a:rPr>
              <a:t>đọc</a:t>
            </a:r>
            <a:r>
              <a:rPr lang="en-US" sz="4400" spc="227" dirty="0">
                <a:solidFill>
                  <a:srgbClr val="F5F5EA"/>
                </a:solidFill>
                <a:latin typeface="Alata"/>
              </a:rPr>
              <a:t> </a:t>
            </a:r>
            <a:r>
              <a:rPr lang="en-US" sz="4400" spc="227" dirty="0" err="1">
                <a:solidFill>
                  <a:srgbClr val="F5F5EA"/>
                </a:solidFill>
                <a:latin typeface="Alata"/>
              </a:rPr>
              <a:t>rõ</a:t>
            </a:r>
            <a:r>
              <a:rPr lang="en-US" sz="4400" spc="227" dirty="0">
                <a:solidFill>
                  <a:srgbClr val="F5F5EA"/>
                </a:solidFill>
                <a:latin typeface="Alata"/>
              </a:rPr>
              <a:t> </a:t>
            </a:r>
            <a:r>
              <a:rPr lang="en-US" sz="4400" spc="227" dirty="0" err="1">
                <a:solidFill>
                  <a:srgbClr val="F5F5EA"/>
                </a:solidFill>
                <a:latin typeface="Alata"/>
              </a:rPr>
              <a:t>ràng</a:t>
            </a:r>
            <a:r>
              <a:rPr lang="en-US" sz="4400" spc="227" dirty="0">
                <a:solidFill>
                  <a:srgbClr val="F5F5EA"/>
                </a:solidFill>
                <a:latin typeface="Alata"/>
              </a:rPr>
              <a:t>, </a:t>
            </a:r>
            <a:r>
              <a:rPr lang="en-US" sz="4400" spc="227" dirty="0" err="1">
                <a:solidFill>
                  <a:srgbClr val="F5F5EA"/>
                </a:solidFill>
                <a:latin typeface="Alata"/>
              </a:rPr>
              <a:t>rành</a:t>
            </a:r>
            <a:r>
              <a:rPr lang="en-US" sz="4400" spc="227" dirty="0">
                <a:solidFill>
                  <a:srgbClr val="F5F5EA"/>
                </a:solidFill>
                <a:latin typeface="Alata"/>
              </a:rPr>
              <a:t> </a:t>
            </a:r>
            <a:r>
              <a:rPr lang="en-US" sz="4400" spc="227" dirty="0" err="1">
                <a:solidFill>
                  <a:srgbClr val="F5F5EA"/>
                </a:solidFill>
                <a:latin typeface="Alata"/>
              </a:rPr>
              <a:t>mạch</a:t>
            </a:r>
            <a:r>
              <a:rPr lang="en-US" sz="4400" spc="227" dirty="0">
                <a:solidFill>
                  <a:srgbClr val="F5F5EA"/>
                </a:solidFill>
                <a:latin typeface="Alata"/>
              </a:rPr>
              <a:t>, </a:t>
            </a:r>
            <a:r>
              <a:rPr lang="en-US" sz="4400" spc="227" dirty="0" err="1">
                <a:solidFill>
                  <a:srgbClr val="F5F5EA"/>
                </a:solidFill>
                <a:latin typeface="Alata"/>
              </a:rPr>
              <a:t>trang</a:t>
            </a:r>
            <a:r>
              <a:rPr lang="en-US" sz="4400" spc="227" dirty="0">
                <a:solidFill>
                  <a:srgbClr val="F5F5EA"/>
                </a:solidFill>
                <a:latin typeface="Alata"/>
              </a:rPr>
              <a:t> </a:t>
            </a:r>
            <a:r>
              <a:rPr lang="en-US" sz="4400" spc="227" dirty="0" err="1">
                <a:solidFill>
                  <a:srgbClr val="F5F5EA"/>
                </a:solidFill>
                <a:latin typeface="Alata"/>
              </a:rPr>
              <a:t>trọng</a:t>
            </a:r>
            <a:r>
              <a:rPr lang="en-US" sz="4400" spc="227" dirty="0">
                <a:solidFill>
                  <a:srgbClr val="F5F5EA"/>
                </a:solidFill>
                <a:latin typeface="Alata"/>
              </a:rPr>
              <a:t>, </a:t>
            </a:r>
            <a:r>
              <a:rPr lang="en-US" sz="4400" spc="227" dirty="0" err="1">
                <a:solidFill>
                  <a:srgbClr val="F5F5EA"/>
                </a:solidFill>
                <a:latin typeface="Alata"/>
              </a:rPr>
              <a:t>thể</a:t>
            </a:r>
            <a:r>
              <a:rPr lang="en-US" sz="4400" spc="227" dirty="0">
                <a:solidFill>
                  <a:srgbClr val="F5F5EA"/>
                </a:solidFill>
                <a:latin typeface="Alata"/>
              </a:rPr>
              <a:t> </a:t>
            </a:r>
            <a:r>
              <a:rPr lang="en-US" sz="4400" spc="227" dirty="0" err="1">
                <a:solidFill>
                  <a:srgbClr val="F5F5EA"/>
                </a:solidFill>
                <a:latin typeface="Alata"/>
              </a:rPr>
              <a:t>hiện</a:t>
            </a:r>
            <a:r>
              <a:rPr lang="en-US" sz="4400" spc="227" dirty="0">
                <a:solidFill>
                  <a:srgbClr val="F5F5EA"/>
                </a:solidFill>
                <a:latin typeface="Alata"/>
              </a:rPr>
              <a:t> </a:t>
            </a:r>
            <a:r>
              <a:rPr lang="en-US" sz="4400" spc="227" dirty="0" err="1">
                <a:solidFill>
                  <a:srgbClr val="F5F5EA"/>
                </a:solidFill>
                <a:latin typeface="Alata"/>
              </a:rPr>
              <a:t>tính</a:t>
            </a:r>
            <a:r>
              <a:rPr lang="en-US" sz="4400" spc="227" dirty="0">
                <a:solidFill>
                  <a:srgbClr val="F5F5EA"/>
                </a:solidFill>
                <a:latin typeface="Alata"/>
              </a:rPr>
              <a:t> </a:t>
            </a:r>
            <a:r>
              <a:rPr lang="en-US" sz="4400" spc="227" dirty="0" err="1">
                <a:solidFill>
                  <a:srgbClr val="F5F5EA"/>
                </a:solidFill>
                <a:latin typeface="Alata"/>
              </a:rPr>
              <a:t>nghiêm</a:t>
            </a:r>
            <a:r>
              <a:rPr lang="en-US" sz="4400" spc="227" dirty="0">
                <a:solidFill>
                  <a:srgbClr val="F5F5EA"/>
                </a:solidFill>
                <a:latin typeface="Alata"/>
              </a:rPr>
              <a:t> </a:t>
            </a:r>
            <a:r>
              <a:rPr lang="en-US" sz="4400" spc="227" dirty="0" err="1">
                <a:solidFill>
                  <a:srgbClr val="F5F5EA"/>
                </a:solidFill>
                <a:latin typeface="Alata"/>
              </a:rPr>
              <a:t>minh</a:t>
            </a:r>
            <a:r>
              <a:rPr lang="en-US" sz="4400" spc="227" dirty="0">
                <a:solidFill>
                  <a:srgbClr val="F5F5EA"/>
                </a:solidFill>
                <a:latin typeface="Alata"/>
              </a:rPr>
              <a:t> </a:t>
            </a:r>
            <a:r>
              <a:rPr lang="en-US" sz="4400" spc="227" dirty="0" err="1">
                <a:solidFill>
                  <a:srgbClr val="F5F5EA"/>
                </a:solidFill>
                <a:latin typeface="Alata"/>
              </a:rPr>
              <a:t>của</a:t>
            </a:r>
            <a:r>
              <a:rPr lang="en-US" sz="4400" spc="227" dirty="0">
                <a:solidFill>
                  <a:srgbClr val="F5F5EA"/>
                </a:solidFill>
                <a:latin typeface="Alata"/>
              </a:rPr>
              <a:t> </a:t>
            </a:r>
            <a:r>
              <a:rPr lang="en-US" sz="4400" spc="227" dirty="0" err="1">
                <a:solidFill>
                  <a:srgbClr val="F5F5EA"/>
                </a:solidFill>
                <a:latin typeface="Alata"/>
              </a:rPr>
              <a:t>luật</a:t>
            </a:r>
            <a:r>
              <a:rPr lang="en-US" sz="4400" spc="227" dirty="0">
                <a:solidFill>
                  <a:srgbClr val="F5F5EA"/>
                </a:solidFill>
                <a:latin typeface="Alata"/>
              </a:rPr>
              <a:t> </a:t>
            </a:r>
            <a:r>
              <a:rPr lang="en-US" sz="4400" spc="227" dirty="0" err="1">
                <a:solidFill>
                  <a:srgbClr val="F5F5EA"/>
                </a:solidFill>
                <a:latin typeface="Alata"/>
              </a:rPr>
              <a:t>tục</a:t>
            </a:r>
            <a:r>
              <a:rPr lang="en-US" sz="4400" spc="227" dirty="0">
                <a:solidFill>
                  <a:srgbClr val="F5F5EA"/>
                </a:solidFill>
                <a:latin typeface="Alata"/>
              </a:rPr>
              <a:t>.</a:t>
            </a:r>
          </a:p>
        </p:txBody>
      </p:sp>
      <p:sp>
        <p:nvSpPr>
          <p:cNvPr id="17" name="TextBox 17"/>
          <p:cNvSpPr txBox="1"/>
          <p:nvPr/>
        </p:nvSpPr>
        <p:spPr>
          <a:xfrm>
            <a:off x="1059685" y="3967440"/>
            <a:ext cx="588968" cy="864532"/>
          </a:xfrm>
          <a:prstGeom prst="rect">
            <a:avLst/>
          </a:prstGeom>
        </p:spPr>
        <p:txBody>
          <a:bodyPr lIns="0" tIns="0" rIns="0" bIns="0" rtlCol="0" anchor="t">
            <a:spAutoFit/>
          </a:bodyPr>
          <a:lstStyle/>
          <a:p>
            <a:pPr algn="ctr">
              <a:lnSpc>
                <a:spcPts val="6437"/>
              </a:lnSpc>
            </a:pPr>
            <a:r>
              <a:rPr lang="en-US" sz="6600">
                <a:solidFill>
                  <a:srgbClr val="EDD9C0"/>
                </a:solidFill>
                <a:latin typeface="Bobby Jones Soft"/>
              </a:rPr>
              <a:t>1</a:t>
            </a:r>
          </a:p>
        </p:txBody>
      </p:sp>
      <p:sp>
        <p:nvSpPr>
          <p:cNvPr id="18" name="TextBox 18"/>
          <p:cNvSpPr txBox="1"/>
          <p:nvPr/>
        </p:nvSpPr>
        <p:spPr>
          <a:xfrm>
            <a:off x="2318501" y="7484848"/>
            <a:ext cx="9404259" cy="641201"/>
          </a:xfrm>
          <a:prstGeom prst="rect">
            <a:avLst/>
          </a:prstGeom>
        </p:spPr>
        <p:txBody>
          <a:bodyPr wrap="square" lIns="0" tIns="0" rIns="0" bIns="0" rtlCol="0" anchor="t">
            <a:spAutoFit/>
          </a:bodyPr>
          <a:lstStyle/>
          <a:p>
            <a:pPr>
              <a:lnSpc>
                <a:spcPts val="4955"/>
              </a:lnSpc>
            </a:pPr>
            <a:r>
              <a:rPr lang="en-US" sz="4400" spc="227">
                <a:solidFill>
                  <a:srgbClr val="F5F5EA"/>
                </a:solidFill>
                <a:latin typeface="Alata"/>
              </a:rPr>
              <a:t>Hiểu được ý nghĩa của bài đọc. </a:t>
            </a:r>
          </a:p>
        </p:txBody>
      </p:sp>
      <p:sp>
        <p:nvSpPr>
          <p:cNvPr id="19" name="TextBox 19"/>
          <p:cNvSpPr txBox="1"/>
          <p:nvPr/>
        </p:nvSpPr>
        <p:spPr>
          <a:xfrm>
            <a:off x="1059685" y="7883003"/>
            <a:ext cx="588968" cy="841897"/>
          </a:xfrm>
          <a:prstGeom prst="rect">
            <a:avLst/>
          </a:prstGeom>
        </p:spPr>
        <p:txBody>
          <a:bodyPr lIns="0" tIns="0" rIns="0" bIns="0" rtlCol="0" anchor="t">
            <a:spAutoFit/>
          </a:bodyPr>
          <a:lstStyle/>
          <a:p>
            <a:pPr algn="ctr">
              <a:lnSpc>
                <a:spcPts val="6437"/>
              </a:lnSpc>
            </a:pPr>
            <a:r>
              <a:rPr lang="en-US" sz="6000">
                <a:solidFill>
                  <a:srgbClr val="EDD9C0"/>
                </a:solidFill>
                <a:latin typeface="Bobby Jones Soft"/>
              </a:rPr>
              <a:t>2</a:t>
            </a:r>
          </a:p>
        </p:txBody>
      </p:sp>
      <p:grpSp>
        <p:nvGrpSpPr>
          <p:cNvPr id="23" name="Group 23"/>
          <p:cNvGrpSpPr/>
          <p:nvPr/>
        </p:nvGrpSpPr>
        <p:grpSpPr>
          <a:xfrm>
            <a:off x="1287172" y="2576162"/>
            <a:ext cx="9725778" cy="135841"/>
            <a:chOff x="0" y="0"/>
            <a:chExt cx="12967704" cy="181122"/>
          </a:xfrm>
        </p:grpSpPr>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0" y="16217"/>
              <a:ext cx="5073977" cy="164904"/>
            </a:xfrm>
            <a:prstGeom prst="rect">
              <a:avLst/>
            </a:prstGeom>
          </p:spPr>
        </p:pic>
        <p:pic>
          <p:nvPicPr>
            <p:cNvPr id="25" name="Picture 25"/>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16200"/>
            <a:stretch>
              <a:fillRect/>
            </a:stretch>
          </p:blipFill>
          <p:spPr>
            <a:xfrm>
              <a:off x="5229230" y="0"/>
              <a:ext cx="4251979" cy="164904"/>
            </a:xfrm>
            <a:prstGeom prst="rect">
              <a:avLst/>
            </a:prstGeom>
          </p:spPr>
        </p:pic>
        <p:pic>
          <p:nvPicPr>
            <p:cNvPr id="26" name="Picture 26"/>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l="34955"/>
            <a:stretch>
              <a:fillRect/>
            </a:stretch>
          </p:blipFill>
          <p:spPr>
            <a:xfrm>
              <a:off x="9667339" y="0"/>
              <a:ext cx="3300365" cy="164904"/>
            </a:xfrm>
            <a:prstGeom prst="rect">
              <a:avLst/>
            </a:prstGeom>
          </p:spPr>
        </p:pic>
      </p:grpSp>
      <p:sp>
        <p:nvSpPr>
          <p:cNvPr id="29" name="Oval 28"/>
          <p:cNvSpPr/>
          <p:nvPr/>
        </p:nvSpPr>
        <p:spPr>
          <a:xfrm>
            <a:off x="383434" y="3496631"/>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24">
            <a:extLst>
              <a:ext uri="{28A0092B-C50C-407E-A947-70E740481C1C}">
                <a14:useLocalDpi xmlns:a14="http://schemas.microsoft.com/office/drawing/2010/main" val="0"/>
              </a:ext>
            </a:extLst>
          </a:blip>
          <a:srcRect l="7965" t="22532" r="57900" b="226"/>
          <a:stretch/>
        </p:blipFill>
        <p:spPr>
          <a:xfrm>
            <a:off x="383237" y="3426632"/>
            <a:ext cx="1750719" cy="2000557"/>
          </a:xfrm>
          <a:prstGeom prst="rect">
            <a:avLst/>
          </a:prstGeom>
        </p:spPr>
      </p:pic>
      <p:sp>
        <p:nvSpPr>
          <p:cNvPr id="30" name="Oval 29"/>
          <p:cNvSpPr/>
          <p:nvPr/>
        </p:nvSpPr>
        <p:spPr>
          <a:xfrm>
            <a:off x="372137" y="646554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24">
            <a:extLst>
              <a:ext uri="{28A0092B-C50C-407E-A947-70E740481C1C}">
                <a14:useLocalDpi xmlns:a14="http://schemas.microsoft.com/office/drawing/2010/main" val="0"/>
              </a:ext>
            </a:extLst>
          </a:blip>
          <a:srcRect l="58024" t="22257" r="7842"/>
          <a:stretch/>
        </p:blipFill>
        <p:spPr>
          <a:xfrm>
            <a:off x="336827" y="6557037"/>
            <a:ext cx="1735183" cy="1995648"/>
          </a:xfrm>
          <a:prstGeom prst="rect">
            <a:avLst/>
          </a:prstGeom>
        </p:spPr>
      </p:pic>
      <p:pic>
        <p:nvPicPr>
          <p:cNvPr id="31" name="Picture 3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46754" y="5522866"/>
            <a:ext cx="2210534" cy="4005892"/>
          </a:xfrm>
          <a:prstGeom prst="rect">
            <a:avLst/>
          </a:prstGeom>
        </p:spPr>
      </p:pic>
      <p:sp>
        <p:nvSpPr>
          <p:cNvPr id="15" name="TextBox 14">
            <a:extLst>
              <a:ext uri="{FF2B5EF4-FFF2-40B4-BE49-F238E27FC236}">
                <a16:creationId xmlns="" xmlns:a16="http://schemas.microsoft.com/office/drawing/2014/main" id="{BC2AE078-1A9A-4AE9-9410-239981ECA9D7}"/>
              </a:ext>
            </a:extLst>
          </p:cNvPr>
          <p:cNvSpPr txBox="1"/>
          <p:nvPr/>
        </p:nvSpPr>
        <p:spPr>
          <a:xfrm>
            <a:off x="-46348" y="673727"/>
            <a:ext cx="12285158" cy="1569660"/>
          </a:xfrm>
          <a:prstGeom prst="rect">
            <a:avLst/>
          </a:prstGeom>
          <a:noFill/>
        </p:spPr>
        <p:txBody>
          <a:bodyPr wrap="none" rtlCol="0">
            <a:spAutoFit/>
          </a:bodyPr>
          <a:lstStyle/>
          <a:p>
            <a:r>
              <a:rPr lang="en-US" sz="9600" dirty="0">
                <a:solidFill>
                  <a:srgbClr val="FFFF00"/>
                </a:solidFill>
                <a:latin typeface="UVN Thang Vu" panose="03090702030407020404" pitchFamily="66" charset="0"/>
              </a:rPr>
              <a:t>Sau </a:t>
            </a:r>
            <a:r>
              <a:rPr lang="en-US" sz="9600" dirty="0" err="1">
                <a:solidFill>
                  <a:srgbClr val="FFFF00"/>
                </a:solidFill>
                <a:latin typeface="UVN Thang Vu" panose="03090702030407020404" pitchFamily="66" charset="0"/>
              </a:rPr>
              <a:t>tiết</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học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này</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các</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em</a:t>
            </a:r>
            <a:r>
              <a:rPr lang="en-US" sz="9600" dirty="0">
                <a:solidFill>
                  <a:srgbClr val="FFFF00"/>
                </a:solidFill>
                <a:latin typeface="UVN Thang Vu" panose="03090702030407020404" pitchFamily="66" charset="0"/>
              </a:rPr>
              <a:t> </a:t>
            </a:r>
            <a:r>
              <a:rPr lang="en-US" sz="9600" dirty="0" err="1">
                <a:solidFill>
                  <a:srgbClr val="FFFF00"/>
                </a:solidFill>
                <a:latin typeface="UVN Thang Vu" panose="03090702030407020404" pitchFamily="66" charset="0"/>
              </a:rPr>
              <a:t>đã</a:t>
            </a:r>
            <a:r>
              <a:rPr lang="en-US" sz="9600" dirty="0">
                <a:solidFill>
                  <a:srgbClr val="FFFF00"/>
                </a:solidFill>
                <a:latin typeface="UVN Thang Vu" panose="03090702030407020404" pitchFamily="66" charset="0"/>
              </a:rPr>
              <a:t>:</a:t>
            </a:r>
          </a:p>
        </p:txBody>
      </p:sp>
    </p:spTree>
    <p:extLst>
      <p:ext uri="{BB962C8B-B14F-4D97-AF65-F5344CB8AC3E}">
        <p14:creationId xmlns:p14="http://schemas.microsoft.com/office/powerpoint/2010/main" val="3865040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19" name="Group 19"/>
          <p:cNvGrpSpPr/>
          <p:nvPr/>
        </p:nvGrpSpPr>
        <p:grpSpPr>
          <a:xfrm>
            <a:off x="3117069" y="9252263"/>
            <a:ext cx="4223987" cy="95250"/>
            <a:chOff x="0" y="0"/>
            <a:chExt cx="5631983" cy="127000"/>
          </a:xfrm>
        </p:grpSpPr>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0" y="0"/>
              <a:ext cx="3900615" cy="120564"/>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2" name="Group 22"/>
          <p:cNvGrpSpPr/>
          <p:nvPr/>
        </p:nvGrpSpPr>
        <p:grpSpPr>
          <a:xfrm>
            <a:off x="10620251" y="7289090"/>
            <a:ext cx="4223987" cy="95250"/>
            <a:chOff x="0" y="0"/>
            <a:chExt cx="5631983" cy="127000"/>
          </a:xfrm>
        </p:grpSpPr>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0" y="0"/>
              <a:ext cx="3900615" cy="12056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104680" y="7289090"/>
            <a:ext cx="4223987" cy="95250"/>
            <a:chOff x="0" y="0"/>
            <a:chExt cx="5631983" cy="127000"/>
          </a:xfrm>
        </p:grpSpPr>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870174">
            <a:off x="-1297387" y="-15840"/>
            <a:ext cx="3058827" cy="2964282"/>
          </a:xfrm>
          <a:prstGeom prst="rect">
            <a:avLst/>
          </a:prstGeom>
        </p:spPr>
      </p:pic>
      <p:pic>
        <p:nvPicPr>
          <p:cNvPr id="31" name="Picture 31"/>
          <p:cNvPicPr>
            <a:picLocks noChangeAspect="1"/>
          </p:cNvPicPr>
          <p:nvPr/>
        </p:nvPicPr>
        <p:blipFill>
          <a:blip r:embed="rId17">
            <a:alphaModFix amt="49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19" cstate="print">
              <a:alphaModFix amt="71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19" cstate="print">
              <a:alphaModFix amt="70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272555" flipH="1" flipV="1">
              <a:off x="-148846" y="838643"/>
              <a:ext cx="2585637" cy="1108592"/>
            </a:xfrm>
            <a:prstGeom prst="rect">
              <a:avLst/>
            </a:prstGeom>
          </p:spPr>
        </p:pic>
      </p:grpSp>
      <p:sp>
        <p:nvSpPr>
          <p:cNvPr id="39" name="TextBox 39"/>
          <p:cNvSpPr txBox="1"/>
          <p:nvPr/>
        </p:nvSpPr>
        <p:spPr>
          <a:xfrm>
            <a:off x="2691176" y="7353300"/>
            <a:ext cx="5063385" cy="1842940"/>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Baloo"/>
              </a:rPr>
              <a:t>Luật</a:t>
            </a:r>
            <a:r>
              <a:rPr lang="en-US" sz="4800" spc="84" dirty="0">
                <a:solidFill>
                  <a:srgbClr val="002060"/>
                </a:solidFill>
                <a:latin typeface="Baloo"/>
              </a:rPr>
              <a:t> </a:t>
            </a:r>
            <a:r>
              <a:rPr lang="en-US" sz="4800" spc="84" dirty="0" err="1">
                <a:solidFill>
                  <a:srgbClr val="002060"/>
                </a:solidFill>
                <a:latin typeface="Baloo"/>
              </a:rPr>
              <a:t>tục</a:t>
            </a:r>
            <a:r>
              <a:rPr lang="en-US" sz="4800" spc="84" dirty="0">
                <a:solidFill>
                  <a:srgbClr val="002060"/>
                </a:solidFill>
                <a:latin typeface="Baloo"/>
              </a:rPr>
              <a:t> </a:t>
            </a:r>
            <a:r>
              <a:rPr lang="en-US" sz="4800" spc="84" dirty="0" err="1">
                <a:solidFill>
                  <a:srgbClr val="002060"/>
                </a:solidFill>
                <a:latin typeface="Baloo"/>
              </a:rPr>
              <a:t>xưa</a:t>
            </a:r>
            <a:r>
              <a:rPr lang="en-US" sz="4800" spc="84" dirty="0">
                <a:solidFill>
                  <a:srgbClr val="002060"/>
                </a:solidFill>
                <a:latin typeface="Baloo"/>
              </a:rPr>
              <a:t> </a:t>
            </a:r>
            <a:r>
              <a:rPr lang="en-US" sz="4800" spc="84" dirty="0" err="1">
                <a:solidFill>
                  <a:srgbClr val="002060"/>
                </a:solidFill>
                <a:latin typeface="Baloo"/>
              </a:rPr>
              <a:t>của</a:t>
            </a:r>
            <a:r>
              <a:rPr lang="en-US" sz="4800" spc="84" dirty="0">
                <a:solidFill>
                  <a:srgbClr val="002060"/>
                </a:solidFill>
                <a:latin typeface="Baloo"/>
              </a:rPr>
              <a:t> </a:t>
            </a:r>
            <a:r>
              <a:rPr lang="en-US" sz="4800" spc="84" dirty="0" err="1">
                <a:solidFill>
                  <a:srgbClr val="002060"/>
                </a:solidFill>
                <a:latin typeface="Baloo"/>
              </a:rPr>
              <a:t>người</a:t>
            </a:r>
            <a:r>
              <a:rPr lang="en-US" sz="4800" spc="84" dirty="0">
                <a:solidFill>
                  <a:srgbClr val="002060"/>
                </a:solidFill>
                <a:latin typeface="Baloo"/>
              </a:rPr>
              <a:t> Ê-</a:t>
            </a:r>
            <a:r>
              <a:rPr lang="en-US" sz="4800" spc="84" dirty="0" err="1">
                <a:solidFill>
                  <a:srgbClr val="002060"/>
                </a:solidFill>
                <a:latin typeface="Baloo"/>
              </a:rPr>
              <a:t>đê</a:t>
            </a:r>
            <a:endParaRPr lang="en-US" sz="4800" spc="36" dirty="0">
              <a:solidFill>
                <a:srgbClr val="002060"/>
              </a:solidFill>
              <a:latin typeface="Baloo"/>
            </a:endParaRPr>
          </a:p>
        </p:txBody>
      </p:sp>
      <p:sp>
        <p:nvSpPr>
          <p:cNvPr id="40" name="TextBox 40"/>
          <p:cNvSpPr txBox="1"/>
          <p:nvPr/>
        </p:nvSpPr>
        <p:spPr>
          <a:xfrm>
            <a:off x="10915268" y="3461303"/>
            <a:ext cx="3558695" cy="513602"/>
          </a:xfrm>
          <a:prstGeom prst="rect">
            <a:avLst/>
          </a:prstGeom>
        </p:spPr>
        <p:txBody>
          <a:bodyPr lIns="0" tIns="0" rIns="0" bIns="0" rtlCol="0" anchor="t">
            <a:spAutoFit/>
          </a:bodyPr>
          <a:lstStyle/>
          <a:p>
            <a:pPr algn="ctr">
              <a:lnSpc>
                <a:spcPts val="3894"/>
              </a:lnSpc>
            </a:pPr>
            <a:r>
              <a:rPr lang="en-US" sz="3600" spc="264">
                <a:solidFill>
                  <a:srgbClr val="986D56"/>
                </a:solidFill>
                <a:latin typeface="Baloo"/>
              </a:rPr>
              <a:t>Chuẩn bị bài</a:t>
            </a: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600" spc="264">
                <a:solidFill>
                  <a:srgbClr val="587033"/>
                </a:solidFill>
                <a:latin typeface="Baloo"/>
              </a:rPr>
              <a:t>Đọc lại bài</a:t>
            </a:r>
          </a:p>
        </p:txBody>
      </p:sp>
      <p:pic>
        <p:nvPicPr>
          <p:cNvPr id="44"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2672446" y="2171269"/>
            <a:ext cx="871174" cy="801480"/>
          </a:xfrm>
          <a:prstGeom prst="rect">
            <a:avLst/>
          </a:prstGeom>
        </p:spPr>
      </p:pic>
      <p:pic>
        <p:nvPicPr>
          <p:cNvPr id="47"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883781" y="2383076"/>
            <a:ext cx="448506" cy="377866"/>
          </a:xfrm>
          <a:prstGeom prst="rect">
            <a:avLst/>
          </a:prstGeom>
        </p:spPr>
      </p:pic>
      <p:sp>
        <p:nvSpPr>
          <p:cNvPr id="48" name="TextBox 39"/>
          <p:cNvSpPr txBox="1"/>
          <p:nvPr/>
        </p:nvSpPr>
        <p:spPr>
          <a:xfrm>
            <a:off x="10226765" y="7688437"/>
            <a:ext cx="5063385" cy="882678"/>
          </a:xfrm>
          <a:prstGeom prst="rect">
            <a:avLst/>
          </a:prstGeom>
        </p:spPr>
        <p:txBody>
          <a:bodyPr lIns="0" tIns="0" rIns="0" bIns="0" rtlCol="0" anchor="t">
            <a:spAutoFit/>
          </a:bodyPr>
          <a:lstStyle/>
          <a:p>
            <a:pPr algn="ctr">
              <a:lnSpc>
                <a:spcPct val="130000"/>
              </a:lnSpc>
            </a:pPr>
            <a:r>
              <a:rPr lang="en-US" sz="4800" spc="84">
                <a:solidFill>
                  <a:srgbClr val="002060"/>
                </a:solidFill>
                <a:latin typeface="Baloo"/>
              </a:rPr>
              <a:t>Hộp thư mật</a:t>
            </a:r>
            <a:endParaRPr lang="en-US" sz="4800" spc="36">
              <a:solidFill>
                <a:srgbClr val="002060"/>
              </a:solidFill>
              <a:latin typeface="Baloo"/>
            </a:endParaRPr>
          </a:p>
        </p:txBody>
      </p:sp>
      <p:pic>
        <p:nvPicPr>
          <p:cNvPr id="49" name="Picture 48"/>
          <p:cNvPicPr>
            <a:picLocks noChangeAspect="1"/>
          </p:cNvPicPr>
          <p:nvPr/>
        </p:nvPicPr>
        <p:blipFill>
          <a:blip r:embed="rId26"/>
          <a:stretch>
            <a:fillRect/>
          </a:stretch>
        </p:blipFill>
        <p:spPr>
          <a:xfrm>
            <a:off x="9741354" y="4650000"/>
            <a:ext cx="6098375" cy="2468681"/>
          </a:xfrm>
          <a:prstGeom prst="rect">
            <a:avLst/>
          </a:prstGeom>
        </p:spPr>
      </p:pic>
      <p:pic>
        <p:nvPicPr>
          <p:cNvPr id="51" name="Picture 16"/>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5526177" y="417132"/>
            <a:ext cx="7235645" cy="2098338"/>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362346" y="4090713"/>
            <a:ext cx="3687832" cy="3687832"/>
          </a:xfrm>
          <a:prstGeom prst="rect">
            <a:avLst/>
          </a:prstGeom>
        </p:spPr>
      </p:pic>
      <p:pic>
        <p:nvPicPr>
          <p:cNvPr id="6" name="Picture 5"/>
          <p:cNvPicPr>
            <a:picLocks noChangeAspect="1"/>
          </p:cNvPicPr>
          <p:nvPr/>
        </p:nvPicPr>
        <p:blipFill>
          <a:blip r:embed="rId30"/>
          <a:stretch>
            <a:fillRect/>
          </a:stretch>
        </p:blipFill>
        <p:spPr>
          <a:xfrm>
            <a:off x="4861003" y="-899552"/>
            <a:ext cx="8776341" cy="4731706"/>
          </a:xfrm>
          <a:prstGeom prst="rect">
            <a:avLst/>
          </a:prstGeom>
        </p:spPr>
      </p:pic>
    </p:spTree>
    <p:extLst>
      <p:ext uri="{BB962C8B-B14F-4D97-AF65-F5344CB8AC3E}">
        <p14:creationId xmlns:p14="http://schemas.microsoft.com/office/powerpoint/2010/main" val="349933147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15369"/>
          <a:stretch>
            <a:fillRect/>
          </a:stretch>
        </p:blipFill>
        <p:spPr>
          <a:xfrm>
            <a:off x="1635768" y="1242215"/>
            <a:ext cx="15016463" cy="308294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76400" y="2178208"/>
            <a:ext cx="15028079" cy="1333698"/>
          </a:xfrm>
          <a:prstGeom prst="rect">
            <a:avLst/>
          </a:prstGeom>
        </p:spPr>
        <p:txBody>
          <a:bodyPr wrap="square" lIns="0" tIns="0" rIns="0" bIns="0" rtlCol="0" anchor="t">
            <a:spAutoFit/>
          </a:bodyPr>
          <a:lstStyle/>
          <a:p>
            <a:pPr algn="ctr">
              <a:lnSpc>
                <a:spcPts val="10439"/>
              </a:lnSpc>
            </a:pPr>
            <a:r>
              <a:rPr lang="en-US" sz="8699" b="1" spc="434">
                <a:solidFill>
                  <a:srgbClr val="4E898E"/>
                </a:solidFill>
                <a:latin typeface="Baloo"/>
              </a:rPr>
              <a:t>Tiết học đến đây kết thúc</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70518">
            <a:off x="5940613" y="5878472"/>
            <a:ext cx="6344650" cy="130065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5">
            <a:alphaModFix amt="80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4034043">
            <a:off x="-588051" y="5128668"/>
            <a:ext cx="1590726" cy="1453526"/>
          </a:xfrm>
          <a:prstGeom prst="rect">
            <a:avLst/>
          </a:prstGeom>
        </p:spPr>
      </p:pic>
      <p:sp>
        <p:nvSpPr>
          <p:cNvPr id="17" name="TextBox 17"/>
          <p:cNvSpPr txBox="1"/>
          <p:nvPr/>
        </p:nvSpPr>
        <p:spPr>
          <a:xfrm>
            <a:off x="4354450" y="4911253"/>
            <a:ext cx="11060333" cy="525785"/>
          </a:xfrm>
          <a:prstGeom prst="rect">
            <a:avLst/>
          </a:prstGeom>
        </p:spPr>
        <p:txBody>
          <a:bodyPr wrap="square" lIns="0" tIns="0" rIns="0" bIns="0" rtlCol="0" anchor="t">
            <a:spAutoFit/>
          </a:bodyPr>
          <a:lstStyle/>
          <a:p>
            <a:pPr algn="ctr">
              <a:lnSpc>
                <a:spcPts val="4139"/>
              </a:lnSpc>
            </a:pPr>
            <a:r>
              <a:rPr lang="en-US" sz="4599" spc="91">
                <a:solidFill>
                  <a:srgbClr val="6FA697"/>
                </a:solidFill>
                <a:latin typeface="อีฟดอวอิ้ง"/>
              </a:rPr>
              <a:t>Hẹn gặp lại các con vào tiết học sau</a:t>
            </a:r>
          </a:p>
        </p:txBody>
      </p:sp>
      <p:pic>
        <p:nvPicPr>
          <p:cNvPr id="19" name="Picture 19"/>
          <p:cNvPicPr>
            <a:picLocks noChangeAspect="1"/>
          </p:cNvPicPr>
          <p:nvPr/>
        </p:nvPicPr>
        <p:blipFill>
          <a:blip r:embed="rId19">
            <a:alphaModFix amt="94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371927">
            <a:off x="3934732" y="6538039"/>
            <a:ext cx="1036649" cy="1171355"/>
          </a:xfrm>
          <a:prstGeom prst="rect">
            <a:avLst/>
          </a:prstGeom>
        </p:spPr>
      </p:pic>
      <p:grpSp>
        <p:nvGrpSpPr>
          <p:cNvPr id="21" name="Group 21"/>
          <p:cNvGrpSpPr/>
          <p:nvPr/>
        </p:nvGrpSpPr>
        <p:grpSpPr>
          <a:xfrm>
            <a:off x="5961432" y="5855431"/>
            <a:ext cx="6286782" cy="121068"/>
            <a:chOff x="0" y="0"/>
            <a:chExt cx="8382376" cy="161424"/>
          </a:xfrm>
        </p:grpSpPr>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l="16735"/>
            <a:stretch>
              <a:fillRect/>
            </a:stretch>
          </p:blipFill>
          <p:spPr>
            <a:xfrm flipH="1">
              <a:off x="0" y="0"/>
              <a:ext cx="4135679" cy="161424"/>
            </a:xfrm>
            <a:prstGeom prst="rect">
              <a:avLst/>
            </a:prstGeom>
          </p:spPr>
        </p:pic>
        <p:pic>
          <p:nvPicPr>
            <p:cNvPr id="23" name="Picture 2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l="16735"/>
            <a:stretch>
              <a:fillRect/>
            </a:stretch>
          </p:blipFill>
          <p:spPr>
            <a:xfrm flipH="1">
              <a:off x="4246696" y="0"/>
              <a:ext cx="4135679" cy="161424"/>
            </a:xfrm>
            <a:prstGeom prst="rect">
              <a:avLst/>
            </a:prstGeom>
          </p:spPr>
        </p:pic>
      </p:grpSp>
      <p:grpSp>
        <p:nvGrpSpPr>
          <p:cNvPr id="24" name="Group 24"/>
          <p:cNvGrpSpPr/>
          <p:nvPr/>
        </p:nvGrpSpPr>
        <p:grpSpPr>
          <a:xfrm>
            <a:off x="5961432" y="7076092"/>
            <a:ext cx="6286782" cy="121068"/>
            <a:chOff x="0" y="0"/>
            <a:chExt cx="8382376" cy="161424"/>
          </a:xfrm>
        </p:grpSpPr>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l="16735"/>
            <a:stretch>
              <a:fillRect/>
            </a:stretch>
          </p:blipFill>
          <p:spPr>
            <a:xfrm flipH="1">
              <a:off x="0" y="0"/>
              <a:ext cx="4135679" cy="16142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l="16735"/>
            <a:stretch>
              <a:fillRect/>
            </a:stretch>
          </p:blipFill>
          <p:spPr>
            <a:xfrm flipH="1">
              <a:off x="4246696" y="0"/>
              <a:ext cx="4135679" cy="161424"/>
            </a:xfrm>
            <a:prstGeom prst="rect">
              <a:avLst/>
            </a:prstGeom>
          </p:spPr>
        </p:pic>
      </p:gr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484" y="5253176"/>
            <a:ext cx="5437413" cy="69454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85310" b="69818"/>
          <a:stretch>
            <a:fillRect/>
          </a:stretch>
        </p:blipFill>
        <p:spPr>
          <a:xfrm rot="-4973024" flipV="1">
            <a:off x="12655644" y="372366"/>
            <a:ext cx="1009864" cy="2319419"/>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t="50204" r="65342"/>
          <a:stretch>
            <a:fillRect/>
          </a:stretch>
        </p:blipFill>
        <p:spPr>
          <a:xfrm rot="7306849" flipH="1">
            <a:off x="2797689" y="5769792"/>
            <a:ext cx="2130027" cy="3421213"/>
          </a:xfrm>
          <a:prstGeom prst="rect">
            <a:avLst/>
          </a:prstGeom>
        </p:spPr>
      </p:pic>
      <p:pic>
        <p:nvPicPr>
          <p:cNvPr id="6" name="Picture 6"/>
          <p:cNvPicPr>
            <a:picLocks noChangeAspect="1"/>
          </p:cNvPicPr>
          <p:nvPr/>
        </p:nvPicPr>
        <p:blipFill>
          <a:blip r:embed="rId7">
            <a:alphaModFix amt="30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050961">
            <a:off x="-2932416"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0852"/>
          <a:stretch>
            <a:fillRect/>
          </a:stretch>
        </p:blipFill>
        <p:spPr>
          <a:xfrm rot="5400000">
            <a:off x="5629681" y="-1376976"/>
            <a:ext cx="6590398" cy="1272907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339980" y="7011418"/>
            <a:ext cx="1353572" cy="1397236"/>
          </a:xfrm>
          <a:prstGeom prst="rect">
            <a:avLst/>
          </a:prstGeom>
        </p:spPr>
      </p:pic>
      <p:pic>
        <p:nvPicPr>
          <p:cNvPr id="9" name="Picture 9"/>
          <p:cNvPicPr>
            <a:picLocks noChangeAspect="1"/>
          </p:cNvPicPr>
          <p:nvPr/>
        </p:nvPicPr>
        <p:blipFill>
          <a:blip r:embed="rId13">
            <a:alphaModFix amt="3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8165731" flipH="1">
            <a:off x="16276386" y="-224708"/>
            <a:ext cx="3698924" cy="3171828"/>
          </a:xfrm>
          <a:prstGeom prst="rect">
            <a:avLst/>
          </a:prstGeom>
        </p:spPr>
      </p:pic>
      <p:pic>
        <p:nvPicPr>
          <p:cNvPr id="10" name="Picture 10"/>
          <p:cNvPicPr>
            <a:picLocks noChangeAspect="1"/>
          </p:cNvPicPr>
          <p:nvPr/>
        </p:nvPicPr>
        <p:blipFill>
          <a:blip r:embed="rId15">
            <a:alphaModFix amt="35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50695" flipH="1">
            <a:off x="-641219" y="6195202"/>
            <a:ext cx="2229906" cy="3378645"/>
          </a:xfrm>
          <a:prstGeom prst="rect">
            <a:avLst/>
          </a:prstGeom>
        </p:spPr>
      </p:pic>
      <p:pic>
        <p:nvPicPr>
          <p:cNvPr id="11" name="Picture 11"/>
          <p:cNvPicPr>
            <a:picLocks noChangeAspect="1"/>
          </p:cNvPicPr>
          <p:nvPr/>
        </p:nvPicPr>
        <p:blipFill>
          <a:blip r:embed="rId17">
            <a:alphaModFix amt="80000"/>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7274896" flipV="1">
            <a:off x="11925459" y="8463688"/>
            <a:ext cx="4829042" cy="5398319"/>
          </a:xfrm>
          <a:prstGeom prst="rect">
            <a:avLst/>
          </a:prstGeom>
        </p:spPr>
      </p:pic>
      <p:pic>
        <p:nvPicPr>
          <p:cNvPr id="12" name="Picture 12"/>
          <p:cNvPicPr>
            <a:picLocks noChangeAspect="1"/>
          </p:cNvPicPr>
          <p:nvPr/>
        </p:nvPicPr>
        <p:blipFill>
          <a:blip r:embed="rId19">
            <a:alphaModFix amt="40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760102" flipH="1" flipV="1">
            <a:off x="15774225" y="6588438"/>
            <a:ext cx="4607996" cy="3041278"/>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13518">
            <a:off x="1481190" y="-1409356"/>
            <a:ext cx="2348808" cy="2314644"/>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810440" flipH="1" flipV="1">
            <a:off x="-3199084" y="547136"/>
            <a:ext cx="4856458" cy="5428968"/>
          </a:xfrm>
          <a:prstGeom prst="rect">
            <a:avLst/>
          </a:prstGeom>
        </p:spPr>
      </p:pic>
      <p:pic>
        <p:nvPicPr>
          <p:cNvPr id="17" name="Picture 1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4187239" y="1417510"/>
            <a:ext cx="2283306" cy="662159"/>
          </a:xfrm>
          <a:prstGeom prst="rect">
            <a:avLst/>
          </a:prstGeom>
        </p:spPr>
      </p:pic>
      <p:pic>
        <p:nvPicPr>
          <p:cNvPr id="18" name="Picture 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flipH="1">
            <a:off x="963622" y="3345664"/>
            <a:ext cx="2775564" cy="5029830"/>
          </a:xfrm>
          <a:prstGeom prst="rect">
            <a:avLst/>
          </a:prstGeom>
        </p:spPr>
      </p:pic>
      <p:pic>
        <p:nvPicPr>
          <p:cNvPr id="19"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2880367">
            <a:off x="2588582" y="3547329"/>
            <a:ext cx="758372" cy="597218"/>
          </a:xfrm>
          <a:prstGeom prst="rect">
            <a:avLst/>
          </a:prstGeom>
        </p:spPr>
      </p:pic>
      <p:pic>
        <p:nvPicPr>
          <p:cNvPr id="20" name="Picture 5"/>
          <p:cNvPicPr>
            <a:picLocks noChangeAspect="1"/>
          </p:cNvPicPr>
          <p:nvPr/>
        </p:nvPicPr>
        <p:blipFill>
          <a:blip r:embed="rId28">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3925100" y="8064229"/>
            <a:ext cx="4946997" cy="2424029"/>
          </a:xfrm>
          <a:prstGeom prst="rect">
            <a:avLst/>
          </a:prstGeom>
        </p:spPr>
      </p:pic>
      <p:pic>
        <p:nvPicPr>
          <p:cNvPr id="21" name="Picture 6"/>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1075320" y="8895366"/>
            <a:ext cx="3874315" cy="1874200"/>
          </a:xfrm>
          <a:prstGeom prst="rect">
            <a:avLst/>
          </a:prstGeom>
        </p:spPr>
      </p:pic>
      <p:pic>
        <p:nvPicPr>
          <p:cNvPr id="26" name="Picture 25"/>
          <p:cNvPicPr>
            <a:picLocks noChangeAspect="1"/>
          </p:cNvPicPr>
          <p:nvPr/>
        </p:nvPicPr>
        <p:blipFill>
          <a:blip r:embed="rId32"/>
          <a:stretch>
            <a:fillRect/>
          </a:stretch>
        </p:blipFill>
        <p:spPr>
          <a:xfrm>
            <a:off x="2603911" y="1984232"/>
            <a:ext cx="13100384" cy="5581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a:solidFill>
                  <a:srgbClr val="9D9B55"/>
                </a:solidFill>
                <a:latin typeface="Sedgwick Ave Bold"/>
              </a:rPr>
              <a:t>LUẬT TỤC XƯA CỦA NGƯỜI Ê-ĐÊ</a:t>
            </a:r>
            <a:r>
              <a:rPr lang="vi-VN" sz="7200" spc="153">
                <a:solidFill>
                  <a:srgbClr val="9D9B55"/>
                </a:solidFill>
                <a:latin typeface="Sedgwick Ave Bold"/>
              </a:rPr>
              <a:t/>
            </a:r>
            <a:br>
              <a:rPr lang="vi-VN" sz="7200" spc="153">
                <a:solidFill>
                  <a:srgbClr val="9D9B55"/>
                </a:solidFill>
                <a:latin typeface="Sedgwick Ave Bold"/>
              </a:rPr>
            </a:br>
            <a:r>
              <a:rPr lang="vi-VN" sz="3600" spc="153">
                <a:solidFill>
                  <a:srgbClr val="9D9B55"/>
                </a:solidFill>
                <a:latin typeface="Sedgwick Ave Bold"/>
              </a:rPr>
              <a:t>(Trích)</a:t>
            </a:r>
          </a:p>
          <a:p>
            <a:pPr algn="ctr"/>
            <a:r>
              <a:rPr lang="vi-VN" sz="4000" b="1" i="1">
                <a:solidFill>
                  <a:schemeClr val="accent6">
                    <a:lumMod val="50000"/>
                  </a:schemeClr>
                </a:solidFill>
                <a:latin typeface="Baloo Bold"/>
              </a:rPr>
              <a:t>Về cách xử phạ</a:t>
            </a:r>
            <a:r>
              <a:rPr lang="vi-VN" sz="3900" b="1" i="1">
                <a:solidFill>
                  <a:schemeClr val="accent6">
                    <a:lumMod val="50000"/>
                  </a:schemeClr>
                </a:solidFill>
                <a:latin typeface="Baloo Bold"/>
              </a:rPr>
              <a:t>t</a:t>
            </a:r>
            <a:endParaRPr lang="vi-VN" sz="3900">
              <a:solidFill>
                <a:schemeClr val="accent6">
                  <a:lumMod val="50000"/>
                </a:schemeClr>
              </a:solidFill>
              <a:latin typeface="Baloo Bold"/>
            </a:endParaRPr>
          </a:p>
          <a:p>
            <a:pPr algn="just"/>
            <a:r>
              <a:rPr lang="en-US" sz="3900">
                <a:solidFill>
                  <a:srgbClr val="002060"/>
                </a:solidFill>
                <a:latin typeface="Baloo Bold"/>
              </a:rPr>
              <a:t>   </a:t>
            </a:r>
            <a:r>
              <a:rPr lang="vi-VN" sz="3900">
                <a:solidFill>
                  <a:srgbClr val="002060"/>
                </a:solidFill>
                <a:latin typeface="Baloo Bold"/>
              </a:rPr>
              <a:t>Chuyện nhỏ thì xử nhẹ, chuyện lớn thì xử nặng;</a:t>
            </a:r>
            <a:r>
              <a:rPr lang="en-US" sz="3900">
                <a:solidFill>
                  <a:srgbClr val="002060"/>
                </a:solidFill>
                <a:latin typeface="Baloo Bold"/>
              </a:rPr>
              <a:t> </a:t>
            </a:r>
            <a:r>
              <a:rPr lang="vi-VN" sz="3900">
                <a:solidFill>
                  <a:srgbClr val="002060"/>
                </a:solidFill>
                <a:latin typeface="Baloo Bold"/>
              </a:rPr>
              <a:t>chuyện giữa những người bà con, anh em cũng xử như vậy.</a:t>
            </a:r>
          </a:p>
          <a:p>
            <a:pPr algn="just"/>
            <a:r>
              <a:rPr lang="en-US" sz="3900">
                <a:solidFill>
                  <a:srgbClr val="002060"/>
                </a:solidFill>
                <a:latin typeface="Baloo Bold"/>
              </a:rPr>
              <a:t>   </a:t>
            </a:r>
            <a:r>
              <a:rPr lang="vi-VN" sz="3900">
                <a:solidFill>
                  <a:srgbClr val="002060"/>
                </a:solidFill>
                <a:latin typeface="Baloo Bold"/>
              </a:rPr>
              <a:t>Nếu là chuyện nhỏ thì phạt tiền một song, chuyện lớn thì phạt tiền một co. Nếu là chuyện quá sức con người, gánh không nổi, vác không kham thì người phạm tội phải chịu chết.</a:t>
            </a:r>
            <a:endParaRPr lang="vi-VN" sz="4000">
              <a:solidFill>
                <a:srgbClr val="002060"/>
              </a:solidFill>
              <a:latin typeface="Baloo Bold"/>
            </a:endParaRPr>
          </a:p>
          <a:p>
            <a:pPr algn="ctr"/>
            <a:r>
              <a:rPr lang="vi-VN" sz="3900" b="1" i="1">
                <a:solidFill>
                  <a:schemeClr val="accent6">
                    <a:lumMod val="50000"/>
                  </a:schemeClr>
                </a:solidFill>
                <a:latin typeface="Baloo Bold"/>
              </a:rPr>
              <a:t>Về tang chứng và nhân chứng</a:t>
            </a:r>
            <a:endParaRPr lang="vi-VN" sz="3900">
              <a:solidFill>
                <a:schemeClr val="accent6">
                  <a:lumMod val="50000"/>
                </a:schemeClr>
              </a:solidFill>
              <a:latin typeface="Baloo Bold"/>
            </a:endParaRPr>
          </a:p>
          <a:p>
            <a:pPr algn="just"/>
            <a:r>
              <a:rPr lang="en-US" sz="3900">
                <a:latin typeface="Baloo Bold"/>
              </a:rPr>
              <a:t>   </a:t>
            </a:r>
            <a:r>
              <a:rPr lang="vi-VN" sz="3900">
                <a:solidFill>
                  <a:srgbClr val="002060"/>
                </a:solidFill>
                <a:latin typeface="Baloo Bold"/>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a:solidFill>
                  <a:srgbClr val="002060"/>
                </a:solidFill>
                <a:latin typeface="Baloo Bold"/>
              </a:rPr>
              <a:t>   </a:t>
            </a:r>
            <a:r>
              <a:rPr lang="vi-VN" sz="3900">
                <a:solidFill>
                  <a:srgbClr val="002060"/>
                </a:solidFill>
                <a:latin typeface="Baloo Bold"/>
              </a:rPr>
              <a:t>Phải có bốn năm người hoặc vài ba người có mặt khi việc xảy ra. Mọi người tai đều đã nghe, mắt đều đã thấy. Có như vậy,</a:t>
            </a:r>
            <a:r>
              <a:rPr lang="en-US" sz="3900">
                <a:solidFill>
                  <a:srgbClr val="002060"/>
                </a:solidFill>
                <a:latin typeface="Baloo Bold"/>
              </a:rPr>
              <a:t> </a:t>
            </a:r>
            <a:r>
              <a:rPr lang="vi-VN" sz="3900">
                <a:solidFill>
                  <a:srgbClr val="002060"/>
                </a:solidFill>
                <a:latin typeface="Baloo Bold"/>
              </a:rPr>
              <a:t>các tang chứng mới chắc chắn.</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10095071"/>
          </a:xfrm>
          <a:prstGeom prst="rect">
            <a:avLst/>
          </a:prstGeom>
        </p:spPr>
        <p:txBody>
          <a:bodyPr wrap="square" lIns="0" tIns="0" rIns="0" bIns="0" rtlCol="0" anchor="t">
            <a:spAutoFit/>
          </a:bodyPr>
          <a:lstStyle/>
          <a:p>
            <a:pPr algn="ctr"/>
            <a:r>
              <a:rPr lang="vi-VN" sz="4400" b="1" i="1">
                <a:solidFill>
                  <a:schemeClr val="accent6">
                    <a:lumMod val="50000"/>
                  </a:schemeClr>
                </a:solidFill>
                <a:latin typeface="Baloo Bold"/>
              </a:rPr>
              <a:t>Về các tội</a:t>
            </a:r>
          </a:p>
          <a:p>
            <a:pPr algn="just">
              <a:spcAft>
                <a:spcPts val="600"/>
              </a:spcAft>
            </a:pPr>
            <a:r>
              <a:rPr lang="en-US" sz="4000">
                <a:solidFill>
                  <a:srgbClr val="002060"/>
                </a:solidFill>
                <a:latin typeface="Baloo Bold"/>
              </a:rPr>
              <a:t> </a:t>
            </a:r>
            <a:r>
              <a:rPr lang="vi-VN" sz="3800" b="1" i="1">
                <a:solidFill>
                  <a:srgbClr val="002060"/>
                </a:solidFill>
                <a:latin typeface="Baloo Bold"/>
              </a:rPr>
              <a:t>- Tội không hỏi cha mẹ:</a:t>
            </a:r>
          </a:p>
          <a:p>
            <a:pPr algn="just"/>
            <a:r>
              <a:rPr lang="en-US" sz="3800">
                <a:solidFill>
                  <a:srgbClr val="002060"/>
                </a:solidFill>
                <a:latin typeface="Baloo Bold"/>
              </a:rPr>
              <a:t>   </a:t>
            </a:r>
            <a:r>
              <a:rPr lang="vi-VN" sz="38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ăn cắp:</a:t>
            </a:r>
          </a:p>
          <a:p>
            <a:pPr algn="just"/>
            <a:r>
              <a:rPr lang="en-US" sz="3800">
                <a:solidFill>
                  <a:srgbClr val="002060"/>
                </a:solidFill>
                <a:latin typeface="Baloo Bold"/>
              </a:rPr>
              <a:t>   </a:t>
            </a:r>
            <a:r>
              <a:rPr lang="vi-VN" sz="38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giúp kẻ có tội:</a:t>
            </a:r>
          </a:p>
          <a:p>
            <a:pPr algn="just"/>
            <a:r>
              <a:rPr lang="en-US" sz="3800">
                <a:solidFill>
                  <a:srgbClr val="002060"/>
                </a:solidFill>
                <a:latin typeface="Baloo Bold"/>
              </a:rPr>
              <a:t>   </a:t>
            </a:r>
            <a:r>
              <a:rPr lang="vi-VN" sz="3800">
                <a:solidFill>
                  <a:srgbClr val="002060"/>
                </a:solidFill>
                <a:latin typeface="Baloo Bold"/>
              </a:rPr>
              <a:t>Kẻ đi cùng đi, bước cùng bước, nói cùng nói với kẻ có tội cũng là có tội.</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dẫn đường cho địch đến đánh làng mình:</a:t>
            </a:r>
          </a:p>
          <a:p>
            <a:pPr algn="just"/>
            <a:r>
              <a:rPr lang="en-US" sz="3800">
                <a:solidFill>
                  <a:srgbClr val="002060"/>
                </a:solidFill>
                <a:latin typeface="Baloo Bold"/>
              </a:rPr>
              <a:t>   </a:t>
            </a:r>
            <a:r>
              <a:rPr lang="vi-VN" sz="3800">
                <a:solidFill>
                  <a:srgbClr val="002060"/>
                </a:solidFill>
                <a:latin typeface="Baloo Bold"/>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a:solidFill>
                  <a:schemeClr val="accent6">
                    <a:lumMod val="50000"/>
                  </a:schemeClr>
                </a:solidFill>
                <a:latin typeface="Baloo Bold"/>
              </a:rPr>
              <a:t>Theo NGÔ ĐỨC THỊNH - CHU THÁI SƠN</a:t>
            </a:r>
          </a:p>
        </p:txBody>
      </p:sp>
    </p:spTree>
    <p:extLst>
      <p:ext uri="{BB962C8B-B14F-4D97-AF65-F5344CB8AC3E}">
        <p14:creationId xmlns:p14="http://schemas.microsoft.com/office/powerpoint/2010/main" val="202121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900529" y="1331703"/>
            <a:ext cx="9453763"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1347537" y="7865282"/>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15175" y="7882635"/>
            <a:ext cx="2210542" cy="195331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085333" y="784146"/>
            <a:ext cx="5173474" cy="986470"/>
          </a:xfrm>
          <a:prstGeom prst="rect">
            <a:avLst/>
          </a:prstGeom>
        </p:spPr>
      </p:pic>
      <p:sp>
        <p:nvSpPr>
          <p:cNvPr id="16" name="TextBox 16"/>
          <p:cNvSpPr txBox="1"/>
          <p:nvPr/>
        </p:nvSpPr>
        <p:spPr>
          <a:xfrm>
            <a:off x="1828800" y="784146"/>
            <a:ext cx="5810511" cy="974626"/>
          </a:xfrm>
          <a:prstGeom prst="rect">
            <a:avLst/>
          </a:prstGeom>
        </p:spPr>
        <p:txBody>
          <a:bodyPr wrap="square" lIns="0" tIns="0" rIns="0" bIns="0" rtlCol="0" anchor="t">
            <a:spAutoFit/>
          </a:bodyPr>
          <a:lstStyle/>
          <a:p>
            <a:pPr algn="ctr">
              <a:lnSpc>
                <a:spcPts val="7559"/>
              </a:lnSpc>
            </a:pPr>
            <a:r>
              <a:rPr lang="en-US" sz="5400" spc="216">
                <a:solidFill>
                  <a:srgbClr val="FEEEB3"/>
                </a:solidFill>
                <a:latin typeface="Baloo"/>
              </a:rPr>
              <a:t>Luyện đọc từ</a:t>
            </a:r>
          </a:p>
        </p:txBody>
      </p:sp>
      <p:sp>
        <p:nvSpPr>
          <p:cNvPr id="19" name="TextBox 19"/>
          <p:cNvSpPr txBox="1"/>
          <p:nvPr/>
        </p:nvSpPr>
        <p:spPr>
          <a:xfrm>
            <a:off x="8692514" y="2628900"/>
            <a:ext cx="7032397" cy="6093976"/>
          </a:xfrm>
          <a:prstGeom prst="rect">
            <a:avLst/>
          </a:prstGeom>
        </p:spPr>
        <p:txBody>
          <a:bodyPr lIns="0" tIns="0" rIns="0" bIns="0" rtlCol="0" anchor="t">
            <a:spAutoFit/>
          </a:bodyPr>
          <a:lstStyle/>
          <a:p>
            <a:pPr>
              <a:lnSpc>
                <a:spcPct val="150000"/>
              </a:lnSpc>
            </a:pPr>
            <a:r>
              <a:rPr lang="en-US" sz="6600" spc="171">
                <a:solidFill>
                  <a:schemeClr val="accent2">
                    <a:lumMod val="50000"/>
                  </a:schemeClr>
                </a:solidFill>
                <a:latin typeface="อีฟดอวอิ้ง"/>
              </a:rPr>
              <a:t>luật tục</a:t>
            </a:r>
          </a:p>
          <a:p>
            <a:pPr>
              <a:lnSpc>
                <a:spcPct val="150000"/>
              </a:lnSpc>
            </a:pPr>
            <a:r>
              <a:rPr lang="en-US" sz="6600" spc="171">
                <a:solidFill>
                  <a:schemeClr val="accent2">
                    <a:lumMod val="50000"/>
                  </a:schemeClr>
                </a:solidFill>
                <a:latin typeface="อีฟดอวอิ้ง"/>
              </a:rPr>
              <a:t>chuyện lớn</a:t>
            </a:r>
          </a:p>
          <a:p>
            <a:pPr>
              <a:lnSpc>
                <a:spcPct val="150000"/>
              </a:lnSpc>
            </a:pPr>
            <a:r>
              <a:rPr lang="en-US" sz="6600" spc="171">
                <a:solidFill>
                  <a:schemeClr val="accent2">
                    <a:lumMod val="50000"/>
                  </a:schemeClr>
                </a:solidFill>
                <a:latin typeface="อีฟดอวอิ้ง"/>
              </a:rPr>
              <a:t>lấy cắp</a:t>
            </a:r>
          </a:p>
          <a:p>
            <a:pPr>
              <a:lnSpc>
                <a:spcPct val="150000"/>
              </a:lnSpc>
            </a:pPr>
            <a:r>
              <a:rPr lang="en-US" sz="6600" spc="171">
                <a:solidFill>
                  <a:schemeClr val="accent2">
                    <a:lumMod val="50000"/>
                  </a:schemeClr>
                </a:solidFill>
                <a:latin typeface="อีฟดอวอิ้ง"/>
              </a:rPr>
              <a:t>ông già bà cả</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111242" y="3967375"/>
            <a:ext cx="361510" cy="355635"/>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40389">
            <a:off x="6855619" y="6190231"/>
            <a:ext cx="1477434" cy="134446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4944987" y="6138349"/>
            <a:ext cx="361510" cy="355635"/>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87386" y="3467100"/>
            <a:ext cx="2775564" cy="5029830"/>
          </a:xfrm>
          <a:prstGeom prst="rect">
            <a:avLst/>
          </a:prstGeom>
        </p:spPr>
      </p:pic>
      <p:pic>
        <p:nvPicPr>
          <p:cNvPr id="25"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880367">
            <a:off x="4112346" y="3668765"/>
            <a:ext cx="758372" cy="597218"/>
          </a:xfrm>
          <a:prstGeom prst="rect">
            <a:avLst/>
          </a:prstGeom>
        </p:spPr>
      </p:pic>
      <p:pic>
        <p:nvPicPr>
          <p:cNvPr id="22" name="Picture 10"/>
          <p:cNvPicPr>
            <a:picLocks noChangeAspect="1"/>
          </p:cNvPicPr>
          <p:nvPr/>
        </p:nvPicPr>
        <p:blipFill>
          <a:blip r:embed="rId19">
            <a:alphaModFix amt="75000"/>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flipH="1">
            <a:off x="15197545" y="-624901"/>
            <a:ext cx="5619318" cy="10147753"/>
          </a:xfrm>
          <a:prstGeom prst="rect">
            <a:avLst/>
          </a:prstGeom>
        </p:spPr>
      </p:pic>
      <p:pic>
        <p:nvPicPr>
          <p:cNvPr id="26"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13269503" y="9060832"/>
            <a:ext cx="6819087" cy="329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Luật tục: </a:t>
            </a:r>
          </a:p>
        </p:txBody>
      </p:sp>
      <p:sp>
        <p:nvSpPr>
          <p:cNvPr id="16" name="TextBox 16"/>
          <p:cNvSpPr txBox="1"/>
          <p:nvPr/>
        </p:nvSpPr>
        <p:spPr>
          <a:xfrm>
            <a:off x="1295400" y="647700"/>
            <a:ext cx="4107514" cy="500137"/>
          </a:xfrm>
          <a:prstGeom prst="rect">
            <a:avLst/>
          </a:prstGeom>
        </p:spPr>
        <p:txBody>
          <a:bodyPr wrap="square" lIns="0" tIns="0" rIns="0" bIns="0" rtlCol="0" anchor="t">
            <a:spAutoFit/>
          </a:bodyPr>
          <a:lstStyle/>
          <a:p>
            <a:pPr algn="ctr">
              <a:lnSpc>
                <a:spcPts val="3894"/>
              </a:lnSpc>
            </a:pPr>
            <a:r>
              <a:rPr lang="en-US" sz="4800" spc="165">
                <a:solidFill>
                  <a:srgbClr val="F4E1C9"/>
                </a:solidFill>
                <a:latin typeface="Baloo"/>
              </a:rPr>
              <a:t>Giải nghĩa từ</a:t>
            </a:r>
          </a:p>
        </p:txBody>
      </p:sp>
      <p:pic>
        <p:nvPicPr>
          <p:cNvPr id="20" name="Picture 20"/>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440394"/>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Những quy định, phép tắc phải tuân theo trong buôn làng, bộ tộc,…</a:t>
            </a:r>
          </a:p>
        </p:txBody>
      </p:sp>
      <p:pic>
        <p:nvPicPr>
          <p:cNvPr id="2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Ê-đê:</a:t>
            </a:r>
          </a:p>
        </p:txBody>
      </p:sp>
      <p:sp>
        <p:nvSpPr>
          <p:cNvPr id="31" name="TextBox 18"/>
          <p:cNvSpPr txBox="1"/>
          <p:nvPr/>
        </p:nvSpPr>
        <p:spPr>
          <a:xfrm>
            <a:off x="4114800" y="3543300"/>
            <a:ext cx="1227269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Tên một dân tộc thiểu số sống ở vùng Tây Nguyên.</a:t>
            </a:r>
          </a:p>
        </p:txBody>
      </p:sp>
      <p:pic>
        <p:nvPicPr>
          <p:cNvPr id="3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Song, co:</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Các đơn vị tiền cổ của người Ê-đê, hai song bằng một co.</a:t>
            </a:r>
          </a:p>
        </p:txBody>
      </p:sp>
      <p:pic>
        <p:nvPicPr>
          <p:cNvPr id="36"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Tang chứng: </a:t>
            </a:r>
          </a:p>
        </p:txBody>
      </p:sp>
      <p:sp>
        <p:nvSpPr>
          <p:cNvPr id="38" name="TextBox 18"/>
          <p:cNvSpPr txBox="1"/>
          <p:nvPr/>
        </p:nvSpPr>
        <p:spPr>
          <a:xfrm>
            <a:off x="4246063" y="6480703"/>
            <a:ext cx="10960139"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Sự vật, sự việc chứng tỏ hành động phạm tội.</a:t>
            </a:r>
          </a:p>
        </p:txBody>
      </p:sp>
      <p:pic>
        <p:nvPicPr>
          <p:cNvPr id="3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Nhân chứng: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Người làm chứng.</a:t>
            </a:r>
          </a:p>
        </p:txBody>
      </p:sp>
      <p:pic>
        <p:nvPicPr>
          <p:cNvPr id="4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Trả lại đủ giá:</a:t>
            </a:r>
          </a:p>
        </p:txBody>
      </p:sp>
      <p:sp>
        <p:nvSpPr>
          <p:cNvPr id="44" name="TextBox 18"/>
          <p:cNvSpPr txBox="1"/>
          <p:nvPr/>
        </p:nvSpPr>
        <p:spPr>
          <a:xfrm>
            <a:off x="4398463" y="91958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Trả lại đủ số lượng và giá trị.</a:t>
            </a: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9905" r="11342"/>
          <a:stretch>
            <a:fillRect/>
          </a:stretch>
        </p:blipFill>
        <p:spPr>
          <a:xfrm>
            <a:off x="1361862" y="342900"/>
            <a:ext cx="5884170" cy="981963"/>
          </a:xfrm>
          <a:prstGeom prst="rect">
            <a:avLst/>
          </a:prstGeom>
        </p:spPr>
      </p:pic>
      <p:grpSp>
        <p:nvGrpSpPr>
          <p:cNvPr id="5" name="Group 5"/>
          <p:cNvGrpSpPr/>
          <p:nvPr/>
        </p:nvGrpSpPr>
        <p:grpSpPr>
          <a:xfrm>
            <a:off x="8667538" y="9918772"/>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77898" y="7665371"/>
            <a:ext cx="1781139" cy="1573879"/>
          </a:xfrm>
          <a:prstGeom prst="rect">
            <a:avLst/>
          </a:prstGeom>
        </p:spPr>
      </p:pic>
      <p:sp>
        <p:nvSpPr>
          <p:cNvPr id="16" name="TextBox 16"/>
          <p:cNvSpPr txBox="1"/>
          <p:nvPr/>
        </p:nvSpPr>
        <p:spPr>
          <a:xfrm>
            <a:off x="1295400" y="647700"/>
            <a:ext cx="5894410"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câu</a:t>
            </a:r>
          </a:p>
        </p:txBody>
      </p:sp>
      <p:pic>
        <p:nvPicPr>
          <p:cNvPr id="20" name="Picture 20"/>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601936" y="2878896"/>
            <a:ext cx="14478000" cy="3741089"/>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làm</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45" name="TextBox 18"/>
          <p:cNvSpPr txBox="1"/>
          <p:nvPr/>
        </p:nvSpPr>
        <p:spPr>
          <a:xfrm>
            <a:off x="519681" y="6865630"/>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a:t>
            </a:r>
          </a:p>
        </p:txBody>
      </p:sp>
      <p:cxnSp>
        <p:nvCxnSpPr>
          <p:cNvPr id="8" name="Straight Connector 7"/>
          <p:cNvCxnSpPr/>
          <p:nvPr/>
        </p:nvCxnSpPr>
        <p:spPr>
          <a:xfrm flipH="1">
            <a:off x="12259931" y="3902288"/>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1179446" y="478976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590123" y="6927360"/>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2980720" y="693876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646746" y="7855744"/>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18"/>
          <p:cNvSpPr txBox="1"/>
          <p:nvPr/>
        </p:nvSpPr>
        <p:spPr>
          <a:xfrm>
            <a:off x="601935" y="2900572"/>
            <a:ext cx="14478000" cy="3841052"/>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smtClean="0">
                <a:solidFill>
                  <a:schemeClr val="accent6">
                    <a:lumMod val="50000"/>
                  </a:schemeClr>
                </a:solidFill>
                <a:latin typeface="Baloo"/>
              </a:rPr>
              <a:t>trong</a:t>
            </a:r>
            <a:r>
              <a:rPr lang="en-US" sz="4800" spc="227" dirty="0" smtClean="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rgbClr val="FF0000"/>
                </a:solidFill>
                <a:latin typeface="Baloo"/>
              </a:rPr>
              <a:t>làm</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51" name="TextBox 18"/>
          <p:cNvSpPr txBox="1"/>
          <p:nvPr/>
        </p:nvSpPr>
        <p:spPr>
          <a:xfrm>
            <a:off x="519681" y="6865630"/>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rgbClr val="FF0000"/>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a:t>
            </a:r>
            <a:r>
              <a:rPr lang="en-US" sz="4800" spc="227" dirty="0">
                <a:solidFill>
                  <a:schemeClr val="accent6">
                    <a:lumMod val="50000"/>
                  </a:schemeClr>
                </a:solidFill>
                <a:latin typeface="Baloo"/>
              </a:rPr>
              <a:t>.</a:t>
            </a:r>
          </a:p>
        </p:txBody>
      </p:sp>
      <p:pic>
        <p:nvPicPr>
          <p:cNvPr id="52" name="Picture 51"/>
          <p:cNvPicPr>
            <a:picLocks noChangeAspect="1"/>
          </p:cNvPicPr>
          <p:nvPr/>
        </p:nvPicPr>
        <p:blipFill rotWithShape="1">
          <a:blip r:embed="rId14">
            <a:extLst>
              <a:ext uri="{28A0092B-C50C-407E-A947-70E740481C1C}">
                <a14:useLocalDpi xmlns:a14="http://schemas.microsoft.com/office/drawing/2010/main" val="0"/>
              </a:ext>
            </a:extLst>
          </a:blip>
          <a:srcRect l="52361"/>
          <a:stretch/>
        </p:blipFill>
        <p:spPr>
          <a:xfrm>
            <a:off x="283541" y="-167040"/>
            <a:ext cx="1141446" cy="3060587"/>
          </a:xfrm>
          <a:prstGeom prst="rect">
            <a:avLst/>
          </a:prstGeom>
        </p:spPr>
      </p:pic>
    </p:spTree>
    <p:extLst>
      <p:ext uri="{BB962C8B-B14F-4D97-AF65-F5344CB8AC3E}">
        <p14:creationId xmlns:p14="http://schemas.microsoft.com/office/powerpoint/2010/main" val="18617521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63037" y="2460935"/>
            <a:ext cx="4961925" cy="4104388"/>
          </a:xfrm>
          <a:prstGeom prst="rect">
            <a:avLst/>
          </a:prstGeom>
        </p:spPr>
      </p:pic>
      <p:grpSp>
        <p:nvGrpSpPr>
          <p:cNvPr id="4" name="Group 4"/>
          <p:cNvGrpSpPr/>
          <p:nvPr/>
        </p:nvGrpSpPr>
        <p:grpSpPr>
          <a:xfrm>
            <a:off x="12084238" y="2851295"/>
            <a:ext cx="4884045" cy="3714028"/>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2023059" y="2234045"/>
            <a:ext cx="3763649"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267259" y="5854573"/>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611220" y="-2453549"/>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1553089" y="6473405"/>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31567" y="7017982"/>
            <a:ext cx="850435" cy="877868"/>
          </a:xfrm>
          <a:prstGeom prst="rect">
            <a:avLst/>
          </a:prstGeom>
        </p:spPr>
      </p:pic>
      <p:grpSp>
        <p:nvGrpSpPr>
          <p:cNvPr id="16" name="Group 16"/>
          <p:cNvGrpSpPr/>
          <p:nvPr/>
        </p:nvGrpSpPr>
        <p:grpSpPr>
          <a:xfrm>
            <a:off x="3783750" y="2023590"/>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6424513" y="3645124"/>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35363">
            <a:off x="1073680" y="2543255"/>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5160535" y="2688914"/>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444829">
            <a:off x="16337313" y="6633306"/>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8" name="TextBox 28"/>
          <p:cNvSpPr txBox="1"/>
          <p:nvPr/>
        </p:nvSpPr>
        <p:spPr>
          <a:xfrm>
            <a:off x="6835660" y="3718503"/>
            <a:ext cx="4852473" cy="730969"/>
          </a:xfrm>
          <a:prstGeom prst="rect">
            <a:avLst/>
          </a:prstGeom>
        </p:spPr>
        <p:txBody>
          <a:bodyPr wrap="square" lIns="0" tIns="0" rIns="0" bIns="0" rtlCol="0" anchor="t">
            <a:spAutoFit/>
          </a:bodyPr>
          <a:lstStyle/>
          <a:p>
            <a:pPr algn="ctr">
              <a:lnSpc>
                <a:spcPts val="5663"/>
              </a:lnSpc>
            </a:pPr>
            <a:r>
              <a:rPr lang="en-US" sz="4799" b="1" spc="239" dirty="0" err="1">
                <a:solidFill>
                  <a:schemeClr val="accent5">
                    <a:lumMod val="50000"/>
                  </a:schemeClr>
                </a:solidFill>
                <a:latin typeface="Baloo Bold"/>
              </a:rPr>
              <a:t>Đọc</a:t>
            </a:r>
            <a:r>
              <a:rPr lang="en-US" sz="4799" b="1" spc="239" dirty="0">
                <a:solidFill>
                  <a:schemeClr val="accent5">
                    <a:lumMod val="50000"/>
                  </a:schemeClr>
                </a:solidFill>
                <a:latin typeface="Baloo Bold"/>
              </a:rPr>
              <a:t> to, </a:t>
            </a:r>
            <a:r>
              <a:rPr lang="en-US" sz="4799" b="1" spc="239" dirty="0" err="1">
                <a:solidFill>
                  <a:schemeClr val="accent5">
                    <a:lumMod val="50000"/>
                  </a:schemeClr>
                </a:solidFill>
                <a:latin typeface="Baloo Bold"/>
              </a:rPr>
              <a:t>rõ</a:t>
            </a:r>
            <a:r>
              <a:rPr lang="en-US" sz="4799" b="1" spc="239" dirty="0">
                <a:solidFill>
                  <a:schemeClr val="accent5">
                    <a:lumMod val="50000"/>
                  </a:schemeClr>
                </a:solidFill>
                <a:latin typeface="Baloo Bold"/>
              </a:rPr>
              <a:t> </a:t>
            </a:r>
            <a:r>
              <a:rPr lang="en-US" sz="4799" b="1" spc="239" dirty="0" err="1">
                <a:solidFill>
                  <a:schemeClr val="accent5">
                    <a:lumMod val="50000"/>
                  </a:schemeClr>
                </a:solidFill>
                <a:latin typeface="Baloo Bold"/>
              </a:rPr>
              <a:t>ràng</a:t>
            </a:r>
            <a:endParaRPr lang="en-US" sz="4799" b="1" spc="239" dirty="0">
              <a:solidFill>
                <a:schemeClr val="accent5">
                  <a:lumMod val="50000"/>
                </a:schemeClr>
              </a:solidFill>
              <a:latin typeface="Baloo Bold"/>
            </a:endParaRPr>
          </a:p>
        </p:txBody>
      </p:sp>
      <p:sp>
        <p:nvSpPr>
          <p:cNvPr id="29" name="TextBox 29"/>
          <p:cNvSpPr txBox="1"/>
          <p:nvPr/>
        </p:nvSpPr>
        <p:spPr>
          <a:xfrm>
            <a:off x="2044313" y="3718503"/>
            <a:ext cx="3478873" cy="730969"/>
          </a:xfrm>
          <a:prstGeom prst="rect">
            <a:avLst/>
          </a:prstGeom>
        </p:spPr>
        <p:txBody>
          <a:bodyPr lIns="0" tIns="0" rIns="0" bIns="0" rtlCol="0" anchor="t">
            <a:spAutoFit/>
          </a:bodyPr>
          <a:lstStyle/>
          <a:p>
            <a:pPr algn="ctr">
              <a:lnSpc>
                <a:spcPts val="5663"/>
              </a:lnSpc>
            </a:pPr>
            <a:r>
              <a:rPr lang="en-US" sz="4799" b="1" spc="239">
                <a:solidFill>
                  <a:schemeClr val="accent5">
                    <a:lumMod val="50000"/>
                  </a:schemeClr>
                </a:solidFill>
                <a:latin typeface="Baloo Bold"/>
              </a:rPr>
              <a:t>Đọc đúng</a:t>
            </a:r>
          </a:p>
        </p:txBody>
      </p:sp>
      <p:sp>
        <p:nvSpPr>
          <p:cNvPr id="33" name="TextBox 33"/>
          <p:cNvSpPr txBox="1"/>
          <p:nvPr/>
        </p:nvSpPr>
        <p:spPr>
          <a:xfrm>
            <a:off x="11582400" y="3489903"/>
            <a:ext cx="6042279" cy="1461939"/>
          </a:xfrm>
          <a:prstGeom prst="rect">
            <a:avLst/>
          </a:prstGeom>
        </p:spPr>
        <p:txBody>
          <a:bodyPr wrap="square" lIns="0" tIns="0" rIns="0" bIns="0" rtlCol="0" anchor="t">
            <a:spAutoFit/>
          </a:bodyPr>
          <a:lstStyle/>
          <a:p>
            <a:pPr algn="ctr">
              <a:lnSpc>
                <a:spcPts val="5663"/>
              </a:lnSpc>
            </a:pPr>
            <a:r>
              <a:rPr lang="en-US" sz="4799" b="1" spc="239">
                <a:solidFill>
                  <a:schemeClr val="accent5">
                    <a:lumMod val="50000"/>
                  </a:schemeClr>
                </a:solidFill>
                <a:latin typeface="Baloo Bold"/>
              </a:rPr>
              <a:t>Ngắt nghỉ hơi</a:t>
            </a:r>
          </a:p>
          <a:p>
            <a:pPr algn="ctr">
              <a:lnSpc>
                <a:spcPts val="5663"/>
              </a:lnSpc>
            </a:pPr>
            <a:r>
              <a:rPr lang="en-US" sz="4799" b="1" spc="239">
                <a:solidFill>
                  <a:schemeClr val="accent5">
                    <a:lumMod val="50000"/>
                  </a:schemeClr>
                </a:solidFill>
                <a:latin typeface="Baloo Bold"/>
              </a:rPr>
              <a:t>hợp lí</a:t>
            </a:r>
          </a:p>
        </p:txBody>
      </p:sp>
      <p:pic>
        <p:nvPicPr>
          <p:cNvPr id="34" name="Picture 4"/>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l="9905" r="11342"/>
          <a:stretch>
            <a:fillRect/>
          </a:stretch>
        </p:blipFill>
        <p:spPr>
          <a:xfrm>
            <a:off x="5257800" y="800100"/>
            <a:ext cx="6538408" cy="981963"/>
          </a:xfrm>
          <a:prstGeom prst="rect">
            <a:avLst/>
          </a:prstGeom>
        </p:spPr>
      </p:pic>
      <p:sp>
        <p:nvSpPr>
          <p:cNvPr id="35" name="TextBox 16"/>
          <p:cNvSpPr txBox="1"/>
          <p:nvPr/>
        </p:nvSpPr>
        <p:spPr>
          <a:xfrm>
            <a:off x="5181600" y="1104900"/>
            <a:ext cx="6652853"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nhóm</a:t>
            </a:r>
          </a:p>
        </p:txBody>
      </p:sp>
      <p:grpSp>
        <p:nvGrpSpPr>
          <p:cNvPr id="36" name="Group 35">
            <a:extLst>
              <a:ext uri="{FF2B5EF4-FFF2-40B4-BE49-F238E27FC236}">
                <a16:creationId xmlns="" xmlns:a16="http://schemas.microsoft.com/office/drawing/2014/main" id="{45D0FF4E-D122-4A06-A88E-65C8FE38BAC1}"/>
              </a:ext>
            </a:extLst>
          </p:cNvPr>
          <p:cNvGrpSpPr/>
          <p:nvPr/>
        </p:nvGrpSpPr>
        <p:grpSpPr>
          <a:xfrm>
            <a:off x="1689152" y="3671973"/>
            <a:ext cx="4879249" cy="2526722"/>
            <a:chOff x="7855650" y="2962128"/>
            <a:chExt cx="2990814" cy="1371600"/>
          </a:xfrm>
        </p:grpSpPr>
        <p:pic>
          <p:nvPicPr>
            <p:cNvPr id="37" name="Picture 36">
              <a:extLst>
                <a:ext uri="{FF2B5EF4-FFF2-40B4-BE49-F238E27FC236}">
                  <a16:creationId xmlns=""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38" name="Picture 37">
              <a:extLst>
                <a:ext uri="{FF2B5EF4-FFF2-40B4-BE49-F238E27FC236}">
                  <a16:creationId xmlns=""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39" name="Picture 38">
              <a:extLst>
                <a:ext uri="{FF2B5EF4-FFF2-40B4-BE49-F238E27FC236}">
                  <a16:creationId xmlns=""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0" name="Group 39">
            <a:extLst>
              <a:ext uri="{FF2B5EF4-FFF2-40B4-BE49-F238E27FC236}">
                <a16:creationId xmlns="" xmlns:a16="http://schemas.microsoft.com/office/drawing/2014/main" id="{45D0FF4E-D122-4A06-A88E-65C8FE38BAC1}"/>
              </a:ext>
            </a:extLst>
          </p:cNvPr>
          <p:cNvGrpSpPr/>
          <p:nvPr/>
        </p:nvGrpSpPr>
        <p:grpSpPr>
          <a:xfrm>
            <a:off x="6726125" y="3757051"/>
            <a:ext cx="4879249" cy="2711759"/>
            <a:chOff x="7855650" y="2962128"/>
            <a:chExt cx="2990814" cy="1371600"/>
          </a:xfrm>
        </p:grpSpPr>
        <p:pic>
          <p:nvPicPr>
            <p:cNvPr id="41" name="Picture 40">
              <a:extLst>
                <a:ext uri="{FF2B5EF4-FFF2-40B4-BE49-F238E27FC236}">
                  <a16:creationId xmlns=""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2" name="Picture 41">
              <a:extLst>
                <a:ext uri="{FF2B5EF4-FFF2-40B4-BE49-F238E27FC236}">
                  <a16:creationId xmlns=""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3" name="Picture 42">
              <a:extLst>
                <a:ext uri="{FF2B5EF4-FFF2-40B4-BE49-F238E27FC236}">
                  <a16:creationId xmlns=""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 xmlns:a16="http://schemas.microsoft.com/office/drawing/2014/main" id="{45D0FF4E-D122-4A06-A88E-65C8FE38BAC1}"/>
              </a:ext>
            </a:extLst>
          </p:cNvPr>
          <p:cNvGrpSpPr/>
          <p:nvPr/>
        </p:nvGrpSpPr>
        <p:grpSpPr>
          <a:xfrm>
            <a:off x="12301343" y="4160964"/>
            <a:ext cx="4879249" cy="2454727"/>
            <a:chOff x="7855650" y="2962128"/>
            <a:chExt cx="2990814" cy="1371600"/>
          </a:xfrm>
        </p:grpSpPr>
        <p:pic>
          <p:nvPicPr>
            <p:cNvPr id="45" name="Picture 44">
              <a:extLst>
                <a:ext uri="{FF2B5EF4-FFF2-40B4-BE49-F238E27FC236}">
                  <a16:creationId xmlns=""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48" name="TextBox 18"/>
          <p:cNvSpPr txBox="1"/>
          <p:nvPr/>
        </p:nvSpPr>
        <p:spPr>
          <a:xfrm>
            <a:off x="2172788" y="6421508"/>
            <a:ext cx="14649782" cy="3847207"/>
          </a:xfrm>
          <a:prstGeom prst="rect">
            <a:avLst/>
          </a:prstGeom>
        </p:spPr>
        <p:txBody>
          <a:bodyPr wrap="square" lIns="0" tIns="0" rIns="0" bIns="0" rtlCol="0" anchor="t">
            <a:spAutoFit/>
          </a:bodyPr>
          <a:lstStyle/>
          <a:p>
            <a:pPr>
              <a:lnSpc>
                <a:spcPts val="4955"/>
              </a:lnSpc>
            </a:pPr>
            <a:r>
              <a:rPr lang="en-US" sz="4800" b="1" spc="227" dirty="0" err="1">
                <a:solidFill>
                  <a:srgbClr val="FFFF00"/>
                </a:solidFill>
                <a:latin typeface="Baloo"/>
              </a:rPr>
              <a:t>Hướng</a:t>
            </a:r>
            <a:r>
              <a:rPr lang="en-US" sz="4800" b="1" spc="227" dirty="0">
                <a:solidFill>
                  <a:srgbClr val="FFFF00"/>
                </a:solidFill>
                <a:latin typeface="Baloo"/>
              </a:rPr>
              <a:t> </a:t>
            </a:r>
            <a:r>
              <a:rPr lang="en-US" sz="4800" b="1" spc="227" dirty="0" err="1">
                <a:solidFill>
                  <a:srgbClr val="FFFF00"/>
                </a:solidFill>
                <a:latin typeface="Baloo"/>
              </a:rPr>
              <a:t>dẫn</a:t>
            </a:r>
            <a:r>
              <a:rPr lang="en-US" sz="4800" b="1" spc="227" dirty="0">
                <a:solidFill>
                  <a:srgbClr val="FFFF00"/>
                </a:solidFill>
                <a:latin typeface="Baloo"/>
              </a:rPr>
              <a:t> </a:t>
            </a:r>
            <a:r>
              <a:rPr lang="en-US" sz="4800" b="1" spc="227" dirty="0" err="1">
                <a:solidFill>
                  <a:srgbClr val="FFFF00"/>
                </a:solidFill>
                <a:latin typeface="Baloo"/>
              </a:rPr>
              <a:t>đọc</a:t>
            </a:r>
            <a:r>
              <a:rPr lang="en-US" sz="4800" b="1" spc="227" dirty="0">
                <a:solidFill>
                  <a:srgbClr val="FFFF00"/>
                </a:solidFill>
                <a:latin typeface="Baloo"/>
              </a:rPr>
              <a:t> </a:t>
            </a:r>
            <a:r>
              <a:rPr lang="en-US" sz="4800" b="1" spc="227" dirty="0" err="1">
                <a:solidFill>
                  <a:srgbClr val="FFFF00"/>
                </a:solidFill>
                <a:latin typeface="Baloo"/>
              </a:rPr>
              <a:t>toàn</a:t>
            </a:r>
            <a:r>
              <a:rPr lang="en-US" sz="4800" b="1" spc="227" dirty="0">
                <a:solidFill>
                  <a:srgbClr val="FFFF00"/>
                </a:solidFill>
                <a:latin typeface="Baloo"/>
              </a:rPr>
              <a:t> </a:t>
            </a:r>
            <a:r>
              <a:rPr lang="en-US" sz="4800" b="1" spc="227" dirty="0" err="1">
                <a:solidFill>
                  <a:srgbClr val="FFFF00"/>
                </a:solidFill>
                <a:latin typeface="Baloo"/>
              </a:rPr>
              <a:t>bài</a:t>
            </a:r>
            <a:r>
              <a:rPr lang="en-US" sz="4800" b="1" spc="227" dirty="0">
                <a:solidFill>
                  <a:srgbClr val="FFFF00"/>
                </a:solidFill>
                <a:latin typeface="Baloo"/>
              </a:rPr>
              <a:t>:</a:t>
            </a:r>
          </a:p>
          <a:p>
            <a:pPr marL="571500" indent="-571500">
              <a:lnSpc>
                <a:spcPts val="4955"/>
              </a:lnSpc>
              <a:buFontTx/>
              <a:buChar char="-"/>
            </a:pPr>
            <a:r>
              <a:rPr lang="en-US" sz="4800" spc="227" dirty="0" err="1">
                <a:solidFill>
                  <a:srgbClr val="F5F5EA"/>
                </a:solidFill>
                <a:latin typeface="Baloo"/>
              </a:rPr>
              <a:t>Toàn</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với</a:t>
            </a:r>
            <a:r>
              <a:rPr lang="en-US" sz="4800" spc="227" dirty="0">
                <a:solidFill>
                  <a:srgbClr val="F5F5EA"/>
                </a:solidFill>
                <a:latin typeface="Baloo"/>
              </a:rPr>
              <a:t> </a:t>
            </a:r>
            <a:r>
              <a:rPr lang="en-US" sz="4800" spc="227" dirty="0" err="1">
                <a:solidFill>
                  <a:srgbClr val="F5F5EA"/>
                </a:solidFill>
                <a:latin typeface="Baloo"/>
              </a:rPr>
              <a:t>giọng</a:t>
            </a:r>
            <a:r>
              <a:rPr lang="en-US" sz="4800" spc="227" dirty="0">
                <a:solidFill>
                  <a:srgbClr val="F5F5EA"/>
                </a:solidFill>
                <a:latin typeface="Baloo"/>
              </a:rPr>
              <a:t> </a:t>
            </a:r>
            <a:r>
              <a:rPr lang="en-US" sz="4800" spc="227" dirty="0" err="1">
                <a:solidFill>
                  <a:srgbClr val="F5F5EA"/>
                </a:solidFill>
                <a:latin typeface="Baloo"/>
              </a:rPr>
              <a:t>rõ</a:t>
            </a:r>
            <a:r>
              <a:rPr lang="en-US" sz="4800" spc="227" dirty="0">
                <a:solidFill>
                  <a:srgbClr val="F5F5EA"/>
                </a:solidFill>
                <a:latin typeface="Baloo"/>
              </a:rPr>
              <a:t> </a:t>
            </a:r>
            <a:r>
              <a:rPr lang="en-US" sz="4800" spc="227" dirty="0" err="1">
                <a:solidFill>
                  <a:srgbClr val="F5F5EA"/>
                </a:solidFill>
                <a:latin typeface="Baloo"/>
              </a:rPr>
              <a:t>ràng</a:t>
            </a:r>
            <a:r>
              <a:rPr lang="en-US" sz="4800" spc="227" dirty="0">
                <a:solidFill>
                  <a:srgbClr val="F5F5EA"/>
                </a:solidFill>
                <a:latin typeface="Baloo"/>
              </a:rPr>
              <a:t>, </a:t>
            </a:r>
            <a:r>
              <a:rPr lang="en-US" sz="4800" spc="227" dirty="0" err="1">
                <a:solidFill>
                  <a:srgbClr val="F5F5EA"/>
                </a:solidFill>
                <a:latin typeface="Baloo"/>
              </a:rPr>
              <a:t>rành</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dứt</a:t>
            </a:r>
            <a:r>
              <a:rPr lang="en-US" sz="4800" spc="227" dirty="0">
                <a:solidFill>
                  <a:srgbClr val="F5F5EA"/>
                </a:solidFill>
                <a:latin typeface="Baloo"/>
              </a:rPr>
              <a:t> </a:t>
            </a:r>
            <a:r>
              <a:rPr lang="en-US" sz="4800" spc="227" dirty="0" err="1">
                <a:solidFill>
                  <a:srgbClr val="F5F5EA"/>
                </a:solidFill>
                <a:latin typeface="Baloo"/>
              </a:rPr>
              <a:t>khoát</a:t>
            </a:r>
            <a:r>
              <a:rPr lang="en-US" sz="4800" spc="227" dirty="0">
                <a:solidFill>
                  <a:srgbClr val="F5F5EA"/>
                </a:solidFill>
                <a:latin typeface="Baloo"/>
              </a:rPr>
              <a:t>.</a:t>
            </a:r>
          </a:p>
          <a:p>
            <a:pPr marL="571500" indent="-571500">
              <a:lnSpc>
                <a:spcPts val="4955"/>
              </a:lnSpc>
              <a:buFontTx/>
              <a:buChar char="-"/>
            </a:pP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liền</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một</a:t>
            </a:r>
            <a:r>
              <a:rPr lang="en-US" sz="4800" spc="227" dirty="0">
                <a:solidFill>
                  <a:srgbClr val="F5F5EA"/>
                </a:solidFill>
                <a:latin typeface="Baloo"/>
              </a:rPr>
              <a:t> </a:t>
            </a:r>
            <a:r>
              <a:rPr lang="en-US" sz="4800" spc="227" dirty="0" err="1">
                <a:solidFill>
                  <a:srgbClr val="F5F5EA"/>
                </a:solidFill>
                <a:latin typeface="Baloo"/>
              </a:rPr>
              <a:t>số</a:t>
            </a:r>
            <a:r>
              <a:rPr lang="en-US" sz="4800" spc="227" dirty="0">
                <a:solidFill>
                  <a:srgbClr val="F5F5EA"/>
                </a:solidFill>
                <a:latin typeface="Baloo"/>
              </a:rPr>
              <a:t> </a:t>
            </a:r>
            <a:r>
              <a:rPr lang="en-US" sz="4800" spc="227" dirty="0" err="1">
                <a:solidFill>
                  <a:srgbClr val="F5F5EA"/>
                </a:solidFill>
                <a:latin typeface="Baloo"/>
              </a:rPr>
              <a:t>cụm</a:t>
            </a:r>
            <a:r>
              <a:rPr lang="en-US" sz="4800" spc="227" dirty="0">
                <a:solidFill>
                  <a:srgbClr val="F5F5EA"/>
                </a:solidFill>
                <a:latin typeface="Baloo"/>
              </a:rPr>
              <a:t> </a:t>
            </a:r>
            <a:r>
              <a:rPr lang="en-US" sz="4800" spc="227" dirty="0" err="1">
                <a:solidFill>
                  <a:srgbClr val="F5F5EA"/>
                </a:solidFill>
                <a:latin typeface="Baloo"/>
              </a:rPr>
              <a:t>từ</a:t>
            </a:r>
            <a:r>
              <a:rPr lang="en-US" sz="4800" spc="227" dirty="0">
                <a:solidFill>
                  <a:srgbClr val="F5F5EA"/>
                </a:solidFill>
                <a:latin typeface="Baloo"/>
              </a:rPr>
              <a:t> </a:t>
            </a:r>
            <a:r>
              <a:rPr lang="en-US" sz="4800" spc="227" dirty="0" err="1">
                <a:solidFill>
                  <a:srgbClr val="F5F5EA"/>
                </a:solidFill>
                <a:latin typeface="Baloo"/>
              </a:rPr>
              <a:t>có</a:t>
            </a:r>
            <a:r>
              <a:rPr lang="en-US" sz="4800" spc="227" dirty="0">
                <a:solidFill>
                  <a:srgbClr val="F5F5EA"/>
                </a:solidFill>
                <a:latin typeface="Baloo"/>
              </a:rPr>
              <a:t> </a:t>
            </a:r>
            <a:r>
              <a:rPr lang="en-US" sz="4800" spc="227" dirty="0" err="1">
                <a:solidFill>
                  <a:srgbClr val="F5F5EA"/>
                </a:solidFill>
                <a:latin typeface="Baloo"/>
              </a:rPr>
              <a:t>trong</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như</a:t>
            </a:r>
            <a:r>
              <a:rPr lang="en-US" sz="4800" spc="227" dirty="0">
                <a:solidFill>
                  <a:srgbClr val="F5F5EA"/>
                </a:solidFill>
                <a:latin typeface="Baloo"/>
              </a:rPr>
              <a:t>: </a:t>
            </a:r>
            <a:r>
              <a:rPr lang="en-US" sz="4800" spc="227" dirty="0" err="1">
                <a:solidFill>
                  <a:srgbClr val="F5F5EA"/>
                </a:solidFill>
                <a:latin typeface="Baloo"/>
              </a:rPr>
              <a:t>gánh</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nổi</a:t>
            </a:r>
            <a:r>
              <a:rPr lang="en-US" sz="4800" spc="227" dirty="0">
                <a:solidFill>
                  <a:srgbClr val="F5F5EA"/>
                </a:solidFill>
                <a:latin typeface="Baloo"/>
              </a:rPr>
              <a:t>, </a:t>
            </a:r>
            <a:r>
              <a:rPr lang="en-US" sz="4800" spc="227" dirty="0" err="1">
                <a:solidFill>
                  <a:srgbClr val="F5F5EA"/>
                </a:solidFill>
                <a:latin typeface="Baloo"/>
              </a:rPr>
              <a:t>vác</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kham</a:t>
            </a:r>
            <a:r>
              <a:rPr lang="en-US" sz="4800" spc="227" dirty="0">
                <a:solidFill>
                  <a:srgbClr val="F5F5EA"/>
                </a:solidFill>
                <a:latin typeface="Baloo"/>
              </a:rPr>
              <a:t>, </a:t>
            </a:r>
            <a:r>
              <a:rPr lang="en-US" sz="4800" spc="227" dirty="0" err="1">
                <a:solidFill>
                  <a:srgbClr val="F5F5EA"/>
                </a:solidFill>
                <a:latin typeface="Baloo"/>
              </a:rPr>
              <a:t>nhìn</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mặt</a:t>
            </a:r>
            <a:r>
              <a:rPr lang="en-US" sz="4800" spc="227" dirty="0">
                <a:solidFill>
                  <a:srgbClr val="F5F5EA"/>
                </a:solidFill>
                <a:latin typeface="Baloo"/>
              </a:rPr>
              <a:t>, </a:t>
            </a:r>
            <a:r>
              <a:rPr lang="en-US" sz="4800" spc="227" dirty="0" err="1">
                <a:solidFill>
                  <a:srgbClr val="F5F5EA"/>
                </a:solidFill>
                <a:latin typeface="Baloo"/>
              </a:rPr>
              <a:t>bắt</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tay</a:t>
            </a:r>
            <a:r>
              <a:rPr lang="en-US" sz="4800" spc="227" dirty="0">
                <a:solidFill>
                  <a:srgbClr val="F5F5EA"/>
                </a:solidFill>
                <a:latin typeface="Baloo"/>
              </a:rPr>
              <a:t>, </a:t>
            </a:r>
            <a:r>
              <a:rPr lang="en-US" sz="4800" spc="227" dirty="0" err="1">
                <a:solidFill>
                  <a:srgbClr val="F5F5EA"/>
                </a:solidFill>
                <a:latin typeface="Baloo"/>
              </a:rPr>
              <a:t>diều</a:t>
            </a:r>
            <a:r>
              <a:rPr lang="en-US" sz="4800" spc="227" dirty="0">
                <a:solidFill>
                  <a:srgbClr val="F5F5EA"/>
                </a:solidFill>
                <a:latin typeface="Baloo"/>
              </a:rPr>
              <a:t> </a:t>
            </a:r>
            <a:r>
              <a:rPr lang="en-US" sz="4800" spc="227" dirty="0" err="1">
                <a:solidFill>
                  <a:srgbClr val="F5F5EA"/>
                </a:solidFill>
                <a:latin typeface="Baloo"/>
              </a:rPr>
              <a:t>tha</a:t>
            </a:r>
            <a:r>
              <a:rPr lang="en-US" sz="4800" spc="227" dirty="0">
                <a:solidFill>
                  <a:srgbClr val="F5F5EA"/>
                </a:solidFill>
                <a:latin typeface="Baloo"/>
              </a:rPr>
              <a:t> </a:t>
            </a:r>
            <a:r>
              <a:rPr lang="en-US" sz="4800" spc="227" dirty="0" err="1">
                <a:solidFill>
                  <a:srgbClr val="F5F5EA"/>
                </a:solidFill>
                <a:latin typeface="Baloo"/>
              </a:rPr>
              <a:t>quạ</a:t>
            </a:r>
            <a:r>
              <a:rPr lang="en-US" sz="4800" spc="227" dirty="0">
                <a:solidFill>
                  <a:srgbClr val="F5F5EA"/>
                </a:solidFill>
                <a:latin typeface="Baloo"/>
              </a:rPr>
              <a:t> </a:t>
            </a:r>
            <a:r>
              <a:rPr lang="en-US" sz="4800" spc="227" dirty="0" err="1">
                <a:solidFill>
                  <a:srgbClr val="F5F5EA"/>
                </a:solidFill>
                <a:latin typeface="Baloo"/>
              </a:rPr>
              <a:t>mổ</a:t>
            </a:r>
            <a:r>
              <a:rPr lang="en-US" sz="4800" spc="227" dirty="0">
                <a:solidFill>
                  <a:srgbClr val="F5F5EA"/>
                </a:solidFill>
                <a:latin typeface="Baloo"/>
              </a:rPr>
              <a:t>… </a:t>
            </a:r>
          </a:p>
        </p:txBody>
      </p:sp>
      <p:sp>
        <p:nvSpPr>
          <p:cNvPr id="49" name="Oval 48"/>
          <p:cNvSpPr/>
          <p:nvPr/>
        </p:nvSpPr>
        <p:spPr>
          <a:xfrm>
            <a:off x="3000756"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29">
            <a:extLst>
              <a:ext uri="{28A0092B-C50C-407E-A947-70E740481C1C}">
                <a14:useLocalDpi xmlns:a14="http://schemas.microsoft.com/office/drawing/2010/main" val="0"/>
              </a:ext>
            </a:extLst>
          </a:blip>
          <a:srcRect l="7965" t="22532" r="57900" b="226"/>
          <a:stretch/>
        </p:blipFill>
        <p:spPr>
          <a:xfrm>
            <a:off x="3079340" y="18285"/>
            <a:ext cx="1750719" cy="2000557"/>
          </a:xfrm>
          <a:prstGeom prst="rect">
            <a:avLst/>
          </a:prstGeom>
        </p:spPr>
      </p:pic>
      <p:sp>
        <p:nvSpPr>
          <p:cNvPr id="51" name="Oval 50"/>
          <p:cNvSpPr/>
          <p:nvPr/>
        </p:nvSpPr>
        <p:spPr>
          <a:xfrm>
            <a:off x="11834453" y="11417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29">
            <a:extLst>
              <a:ext uri="{28A0092B-C50C-407E-A947-70E740481C1C}">
                <a14:useLocalDpi xmlns:a14="http://schemas.microsoft.com/office/drawing/2010/main" val="0"/>
              </a:ext>
            </a:extLst>
          </a:blip>
          <a:srcRect l="58024" t="22257" r="7842"/>
          <a:stretch/>
        </p:blipFill>
        <p:spPr>
          <a:xfrm>
            <a:off x="11763775" y="23902"/>
            <a:ext cx="1735183" cy="1995648"/>
          </a:xfrm>
          <a:prstGeom prst="rect">
            <a:avLst/>
          </a:prstGeom>
        </p:spPr>
      </p:pic>
    </p:spTree>
    <p:extLst>
      <p:ext uri="{BB962C8B-B14F-4D97-AF65-F5344CB8AC3E}">
        <p14:creationId xmlns:p14="http://schemas.microsoft.com/office/powerpoint/2010/main" val="34282039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barn(inVertical)">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xEl>
                                              <p:pRg st="1" end="1"/>
                                            </p:txEl>
                                          </p:spTgt>
                                        </p:tgtEl>
                                        <p:attrNameLst>
                                          <p:attrName>style.visibility</p:attrName>
                                        </p:attrNameLst>
                                      </p:cBhvr>
                                      <p:to>
                                        <p:strVal val="visible"/>
                                      </p:to>
                                    </p:set>
                                    <p:animEffect transition="in" filter="fade">
                                      <p:cBhvr>
                                        <p:cTn id="35" dur="1000"/>
                                        <p:tgtEl>
                                          <p:spTgt spid="48">
                                            <p:txEl>
                                              <p:pRg st="1" end="1"/>
                                            </p:txEl>
                                          </p:spTgt>
                                        </p:tgtEl>
                                      </p:cBhvr>
                                    </p:animEffect>
                                    <p:anim calcmode="lin" valueType="num">
                                      <p:cBhvr>
                                        <p:cTn id="3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xEl>
                                              <p:pRg st="2" end="2"/>
                                            </p:txEl>
                                          </p:spTgt>
                                        </p:tgtEl>
                                        <p:attrNameLst>
                                          <p:attrName>style.visibility</p:attrName>
                                        </p:attrNameLst>
                                      </p:cBhvr>
                                      <p:to>
                                        <p:strVal val="visible"/>
                                      </p:to>
                                    </p:set>
                                    <p:animEffect transition="in" filter="fade">
                                      <p:cBhvr>
                                        <p:cTn id="42" dur="1000"/>
                                        <p:tgtEl>
                                          <p:spTgt spid="48">
                                            <p:txEl>
                                              <p:pRg st="2" end="2"/>
                                            </p:txEl>
                                          </p:spTgt>
                                        </p:tgtEl>
                                      </p:cBhvr>
                                    </p:animEffect>
                                    <p:anim calcmode="lin" valueType="num">
                                      <p:cBhvr>
                                        <p:cTn id="43"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0883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1731</Words>
  <Application>Microsoft Office PowerPoint</Application>
  <PresentationFormat>Custom</PresentationFormat>
  <Paragraphs>169</Paragraphs>
  <Slides>27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#9Slide05 SVNUT Triumph</vt:lpstr>
      <vt:lpstr>Calibri</vt:lpstr>
      <vt:lpstr>Baloo</vt:lpstr>
      <vt:lpstr>Baloo Bold</vt:lpstr>
      <vt:lpstr>อีฟดอวอิ้ง</vt:lpstr>
      <vt:lpstr>Alata</vt:lpstr>
      <vt:lpstr>Bobby Jones Soft</vt:lpstr>
      <vt:lpstr>UVN Thang Vu</vt:lpstr>
      <vt:lpstr>อีฟดอวอิ้ง Bold</vt:lpstr>
      <vt:lpstr>Sedgwick Ave Bold</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M0</cp:lastModifiedBy>
  <cp:revision>54</cp:revision>
  <dcterms:created xsi:type="dcterms:W3CDTF">2006-08-16T00:00:00Z</dcterms:created>
  <dcterms:modified xsi:type="dcterms:W3CDTF">2023-02-22T07:40:01Z</dcterms:modified>
  <dc:identifier>DAE2iWqri8c</dc:identifier>
</cp:coreProperties>
</file>