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73" r:id="rId6"/>
    <p:sldId id="276" r:id="rId7"/>
    <p:sldId id="268" r:id="rId8"/>
    <p:sldId id="278" r:id="rId9"/>
    <p:sldId id="279" r:id="rId10"/>
    <p:sldId id="269" r:id="rId11"/>
    <p:sldId id="281" r:id="rId12"/>
    <p:sldId id="282" r:id="rId13"/>
    <p:sldId id="270" r:id="rId14"/>
    <p:sldId id="283" r:id="rId15"/>
    <p:sldId id="272" r:id="rId16"/>
    <p:sldId id="284" r:id="rId17"/>
    <p:sldId id="285" r:id="rId18"/>
    <p:sldId id="286" r:id="rId19"/>
    <p:sldId id="287" r:id="rId20"/>
    <p:sldId id="275" r:id="rId21"/>
    <p:sldId id="280" r:id="rId22"/>
    <p:sldId id="271" r:id="rId23"/>
  </p:sldIdLst>
  <p:sldSz cx="12192000" cy="6858000"/>
  <p:notesSz cx="6858000" cy="9144000"/>
  <p:embeddedFontLst>
    <p:embeddedFont>
      <p:font typeface="#9Slide05 Kathya" panose="020B0604020202020204" charset="0"/>
      <p:regular r:id="rId25"/>
    </p:embeddedFont>
    <p:embeddedFont>
      <p:font typeface="#9Slide03 SVNEvery Movie Every " panose="02000500000000000000" charset="0"/>
      <p:regular r:id="rId26"/>
    </p:embeddedFont>
    <p:embeddedFont>
      <p:font typeface="#9Slide05 SVNUT Triumph" panose="00000500000000000000" charset="0"/>
      <p:italic r:id="rId27"/>
    </p:embeddedFont>
    <p:embeddedFont>
      <p:font typeface="#9Slide03 Arima Madurai" panose="020B0604020202020204" charset="0"/>
      <p:regular r:id="rId28"/>
    </p:embeddedFont>
    <p:embeddedFont>
      <p:font typeface="#9Slide02 Noi dung dai" panose="020B0604020202020204" charset="0"/>
      <p:regular r:id="rId29"/>
    </p:embeddedFont>
    <p:embeddedFont>
      <p:font typeface="#9Slide03 SVNHarabaras" panose="0204060305050602020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Algerian" panose="04020705040A02060702" pitchFamily="82" charset="0"/>
      <p:regular r:id="rId33"/>
    </p:embeddedFont>
    <p:embeddedFont>
      <p:font typeface="HP001 4 hàng" panose="020B0604020202020204" charset="0"/>
      <p:regular r:id="rId34"/>
      <p:bold r:id="rId35"/>
    </p:embeddedFont>
    <p:embeddedFont>
      <p:font typeface="#9Slide01 Tieu de ngan" panose="020B0604020202020204" charset="0"/>
      <p:bold r:id="rId36"/>
    </p:embeddedFont>
    <p:embeddedFont>
      <p:font typeface="等线" panose="020B0604020202020204" charset="-122"/>
      <p:regular r:id="rId37"/>
      <p:bold r:id="rId38"/>
    </p:embeddedFont>
    <p:embeddedFont>
      <p:font typeface="Curlz MT" panose="04040404050702020202" pitchFamily="8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#9Slide07 Stormtrooper" panose="020B0604020202020204" charset="0"/>
      <p:regular r:id="rId46"/>
    </p:embeddedFont>
    <p:embeddedFont>
      <p:font typeface="#9Slide01 Noi dung ngan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AF61A-D172-48DF-BB3D-DE5B11FE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3F083D-EB9C-4904-B8F5-E74BF08E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434590-C82A-4461-B152-4B8D5FBA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59D771-A51A-4DF3-9EF4-51FB97C0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0BF722-EE09-4378-828C-87977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93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815A1B-6135-4194-865F-D25240D8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9250C5-C76D-4B8F-A72C-0F5939821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2649D-0AC3-4902-8497-E7D4D29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6D0B70-2A68-44CC-AF41-910A8CA7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925EAF-21B8-4AE2-8DB7-5DDCF8CE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7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3BB698-0467-46D4-8A17-753F16B5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3B86BC-73EE-4C65-8CF1-9570BE230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E2CB48-75F6-403E-95B9-E80045F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CA424D-5E02-4CE8-A33F-2F52F6C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79953A-77A5-4236-B7E0-041094D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61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2F83C8-2262-49A7-91BB-35F30CC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9FF38-82E5-48B5-860F-0732CAF5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56256-D855-45EC-9CBF-8818FE9D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8E4961-7E37-4695-81FD-E852A29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EA91CD-946A-446D-9398-F8C5CDF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685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DB9D2-A383-44B4-8BAF-55BB8A5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7A771B-AC80-4D5F-BB58-17519A96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D55C28-436D-427E-A545-5456ABDB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C714D0-C72F-46F4-BE24-73DE1E88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FDA26-6BAC-42CC-983A-395A6A5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21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F7E72-40A1-4DC3-B9BB-7E828170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F8006C-E436-4D97-8CB0-AC0662F90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C50EB6-5B45-4FAD-8864-49476E84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595299-B92A-4801-920B-B93C54F1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1C9B5F-A19E-4E09-A6A0-8C8E5260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6BC58E-29D4-40B0-A59C-00B266F9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9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F2A16-9498-438E-B886-736B730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31F869-1BDD-47B3-AC17-212856BF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91341F-396C-4AC6-AF62-EA66CEA4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AA7BBD-DA80-4A5A-9A98-930A7E0E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2FFCA15-0596-4680-A000-8E4647D6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4BFDE6-8DE5-4B34-A902-BE6BB37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BAA9FB-D663-4D7D-A8A8-956C1AB5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1F538E-F872-49E7-A924-7FF8E98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6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ED5D5F-77D4-4103-95C2-21C7BC1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F53FAE-5EED-4DA1-9D93-226BF5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6F2231-948A-4C00-9468-827CD88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05882F-590A-4542-BA74-923A1D97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51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F1E89E-EFC4-41B0-A4AF-5D524A1E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080004-D545-40B6-B033-E44F832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A4E00C-D46F-4019-981C-BF8F35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67B8D-E5A4-45CF-B6F1-3B96CEF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205566-1E25-4889-95A9-BF7D6011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B6AFF8-0F42-4F2B-B737-B5CB205D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9BB8D9-66ED-42B1-813D-6D0E132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A19999-1AE0-43CA-A886-679A04AC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CB287E-3C5D-4EBE-8163-1E8FBB25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9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DA716-A95F-456E-912F-D2481AE5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799938-6DEA-4749-A517-1752CF5E3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910C9A-D471-42D6-A621-FE87A5CD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325C17-7C92-4ED0-92F6-6ED15082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F624CD-3FE2-4E34-AD3E-3B5ED85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B51251-92C8-4884-BE80-C6EF971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643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8E8A9A5-52AD-4ADB-9A7B-09E785DCE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4E2C25-8B11-4436-B078-9FD71FBF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4C1182-33C0-4973-9AE2-A37ECC0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A09FBF-13D0-42F1-BFB5-9B8CF49C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33F6-5ED0-475A-AD32-34EF3F3250F2}" type="datetimeFigureOut">
              <a:rPr lang="en-ID" smtClean="0"/>
              <a:t>01/03/2022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7FCC3-9AE5-49EE-AAD8-8AD22B6C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8B11FB-A318-4F19-B4D3-E3B75AEB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5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microsoft.com/office/2007/relationships/hdphoto" Target="../media/hdphoto3.wdp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2.wdp"/><Relationship Id="rId1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microsoft.com/office/2007/relationships/hdphoto" Target="../media/hdphoto11.wdp"/><Relationship Id="rId5" Type="http://schemas.openxmlformats.org/officeDocument/2006/relationships/image" Target="../media/image49.png"/><Relationship Id="rId1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microsoft.com/office/2007/relationships/hdphoto" Target="../media/hdphoto3.wdp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3.wdp"/><Relationship Id="rId7" Type="http://schemas.openxmlformats.org/officeDocument/2006/relationships/image" Target="../media/image57.jpeg"/><Relationship Id="rId12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65.sv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7.png"/><Relationship Id="rId3" Type="http://schemas.openxmlformats.org/officeDocument/2006/relationships/image" Target="../media/image1.jpg"/><Relationship Id="rId7" Type="http://schemas.openxmlformats.org/officeDocument/2006/relationships/image" Target="../media/image64.jpe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7.png"/><Relationship Id="rId3" Type="http://schemas.openxmlformats.org/officeDocument/2006/relationships/image" Target="../media/image1.jpg"/><Relationship Id="rId7" Type="http://schemas.openxmlformats.org/officeDocument/2006/relationships/image" Target="../media/image70.jpe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68.jpe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g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7.png"/><Relationship Id="rId5" Type="http://schemas.openxmlformats.org/officeDocument/2006/relationships/image" Target="../media/image12.svg"/><Relationship Id="rId10" Type="http://schemas.openxmlformats.org/officeDocument/2006/relationships/image" Target="../media/image66.png"/><Relationship Id="rId4" Type="http://schemas.openxmlformats.org/officeDocument/2006/relationships/image" Target="../media/image9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14.sv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jpeg"/><Relationship Id="rId5" Type="http://schemas.microsoft.com/office/2007/relationships/hdphoto" Target="../media/hdphoto15.wdp"/><Relationship Id="rId10" Type="http://schemas.openxmlformats.org/officeDocument/2006/relationships/image" Target="../media/image73.jpeg"/><Relationship Id="rId4" Type="http://schemas.openxmlformats.org/officeDocument/2006/relationships/image" Target="../media/image65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67.png"/><Relationship Id="rId3" Type="http://schemas.openxmlformats.org/officeDocument/2006/relationships/image" Target="../media/image1.jpg"/><Relationship Id="rId7" Type="http://schemas.openxmlformats.org/officeDocument/2006/relationships/image" Target="../media/image86.sv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jpeg"/><Relationship Id="rId5" Type="http://schemas.microsoft.com/office/2007/relationships/hdphoto" Target="../media/hdphoto15.wdp"/><Relationship Id="rId10" Type="http://schemas.microsoft.com/office/2007/relationships/hdphoto" Target="../media/hdphoto19.wdp"/><Relationship Id="rId4" Type="http://schemas.openxmlformats.org/officeDocument/2006/relationships/image" Target="../media/image65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15.wdp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svg"/><Relationship Id="rId1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image" Target="../media/image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microsoft.com/office/2007/relationships/hdphoto" Target="../media/hdphoto6.wdp"/><Relationship Id="rId1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12BC9AF-B70A-4316-A047-75FF5D8DCDE6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custGeom>
            <a:avLst/>
            <a:gdLst>
              <a:gd name="connsiteX0" fmla="*/ 0 w 9162332"/>
              <a:gd name="connsiteY0" fmla="*/ 0 h 6214269"/>
              <a:gd name="connsiteX1" fmla="*/ 837699 w 9162332"/>
              <a:gd name="connsiteY1" fmla="*/ 0 h 6214269"/>
              <a:gd name="connsiteX2" fmla="*/ 1492151 w 9162332"/>
              <a:gd name="connsiteY2" fmla="*/ 0 h 6214269"/>
              <a:gd name="connsiteX3" fmla="*/ 1963357 w 9162332"/>
              <a:gd name="connsiteY3" fmla="*/ 0 h 6214269"/>
              <a:gd name="connsiteX4" fmla="*/ 2709432 w 9162332"/>
              <a:gd name="connsiteY4" fmla="*/ 0 h 6214269"/>
              <a:gd name="connsiteX5" fmla="*/ 3455508 w 9162332"/>
              <a:gd name="connsiteY5" fmla="*/ 0 h 6214269"/>
              <a:gd name="connsiteX6" fmla="*/ 3835090 w 9162332"/>
              <a:gd name="connsiteY6" fmla="*/ 0 h 6214269"/>
              <a:gd name="connsiteX7" fmla="*/ 4306296 w 9162332"/>
              <a:gd name="connsiteY7" fmla="*/ 0 h 6214269"/>
              <a:gd name="connsiteX8" fmla="*/ 4869125 w 9162332"/>
              <a:gd name="connsiteY8" fmla="*/ 0 h 6214269"/>
              <a:gd name="connsiteX9" fmla="*/ 5615201 w 9162332"/>
              <a:gd name="connsiteY9" fmla="*/ 0 h 6214269"/>
              <a:gd name="connsiteX10" fmla="*/ 6269653 w 9162332"/>
              <a:gd name="connsiteY10" fmla="*/ 0 h 6214269"/>
              <a:gd name="connsiteX11" fmla="*/ 6924105 w 9162332"/>
              <a:gd name="connsiteY11" fmla="*/ 0 h 6214269"/>
              <a:gd name="connsiteX12" fmla="*/ 7395311 w 9162332"/>
              <a:gd name="connsiteY12" fmla="*/ 0 h 6214269"/>
              <a:gd name="connsiteX13" fmla="*/ 7866516 w 9162332"/>
              <a:gd name="connsiteY13" fmla="*/ 0 h 6214269"/>
              <a:gd name="connsiteX14" fmla="*/ 8337722 w 9162332"/>
              <a:gd name="connsiteY14" fmla="*/ 0 h 6214269"/>
              <a:gd name="connsiteX15" fmla="*/ 9162332 w 9162332"/>
              <a:gd name="connsiteY15" fmla="*/ 0 h 6214269"/>
              <a:gd name="connsiteX16" fmla="*/ 9162332 w 9162332"/>
              <a:gd name="connsiteY16" fmla="*/ 628332 h 6214269"/>
              <a:gd name="connsiteX17" fmla="*/ 9162332 w 9162332"/>
              <a:gd name="connsiteY17" fmla="*/ 1443091 h 6214269"/>
              <a:gd name="connsiteX18" fmla="*/ 9162332 w 9162332"/>
              <a:gd name="connsiteY18" fmla="*/ 2009280 h 6214269"/>
              <a:gd name="connsiteX19" fmla="*/ 9162332 w 9162332"/>
              <a:gd name="connsiteY19" fmla="*/ 2824040 h 6214269"/>
              <a:gd name="connsiteX20" fmla="*/ 9162332 w 9162332"/>
              <a:gd name="connsiteY20" fmla="*/ 3638800 h 6214269"/>
              <a:gd name="connsiteX21" fmla="*/ 9162332 w 9162332"/>
              <a:gd name="connsiteY21" fmla="*/ 4329274 h 6214269"/>
              <a:gd name="connsiteX22" fmla="*/ 9162332 w 9162332"/>
              <a:gd name="connsiteY22" fmla="*/ 4957606 h 6214269"/>
              <a:gd name="connsiteX23" fmla="*/ 9162332 w 9162332"/>
              <a:gd name="connsiteY23" fmla="*/ 5523795 h 6214269"/>
              <a:gd name="connsiteX24" fmla="*/ 9162332 w 9162332"/>
              <a:gd name="connsiteY24" fmla="*/ 6214269 h 6214269"/>
              <a:gd name="connsiteX25" fmla="*/ 8599503 w 9162332"/>
              <a:gd name="connsiteY25" fmla="*/ 6214269 h 6214269"/>
              <a:gd name="connsiteX26" fmla="*/ 7761804 w 9162332"/>
              <a:gd name="connsiteY26" fmla="*/ 6214269 h 6214269"/>
              <a:gd name="connsiteX27" fmla="*/ 7015729 w 9162332"/>
              <a:gd name="connsiteY27" fmla="*/ 6214269 h 6214269"/>
              <a:gd name="connsiteX28" fmla="*/ 6269653 w 9162332"/>
              <a:gd name="connsiteY28" fmla="*/ 6214269 h 6214269"/>
              <a:gd name="connsiteX29" fmla="*/ 5798447 w 9162332"/>
              <a:gd name="connsiteY29" fmla="*/ 6214269 h 6214269"/>
              <a:gd name="connsiteX30" fmla="*/ 5052372 w 9162332"/>
              <a:gd name="connsiteY30" fmla="*/ 6214269 h 6214269"/>
              <a:gd name="connsiteX31" fmla="*/ 4489543 w 9162332"/>
              <a:gd name="connsiteY31" fmla="*/ 6214269 h 6214269"/>
              <a:gd name="connsiteX32" fmla="*/ 3743467 w 9162332"/>
              <a:gd name="connsiteY32" fmla="*/ 6214269 h 6214269"/>
              <a:gd name="connsiteX33" fmla="*/ 3363885 w 9162332"/>
              <a:gd name="connsiteY33" fmla="*/ 6214269 h 6214269"/>
              <a:gd name="connsiteX34" fmla="*/ 2617809 w 9162332"/>
              <a:gd name="connsiteY34" fmla="*/ 6214269 h 6214269"/>
              <a:gd name="connsiteX35" fmla="*/ 1780110 w 9162332"/>
              <a:gd name="connsiteY35" fmla="*/ 6214269 h 6214269"/>
              <a:gd name="connsiteX36" fmla="*/ 942411 w 9162332"/>
              <a:gd name="connsiteY36" fmla="*/ 6214269 h 6214269"/>
              <a:gd name="connsiteX37" fmla="*/ 0 w 9162332"/>
              <a:gd name="connsiteY37" fmla="*/ 6214269 h 6214269"/>
              <a:gd name="connsiteX38" fmla="*/ 0 w 9162332"/>
              <a:gd name="connsiteY38" fmla="*/ 5648080 h 6214269"/>
              <a:gd name="connsiteX39" fmla="*/ 0 w 9162332"/>
              <a:gd name="connsiteY39" fmla="*/ 5019748 h 6214269"/>
              <a:gd name="connsiteX40" fmla="*/ 0 w 9162332"/>
              <a:gd name="connsiteY40" fmla="*/ 4453559 h 6214269"/>
              <a:gd name="connsiteX41" fmla="*/ 0 w 9162332"/>
              <a:gd name="connsiteY41" fmla="*/ 3700942 h 6214269"/>
              <a:gd name="connsiteX42" fmla="*/ 0 w 9162332"/>
              <a:gd name="connsiteY42" fmla="*/ 2886183 h 6214269"/>
              <a:gd name="connsiteX43" fmla="*/ 0 w 9162332"/>
              <a:gd name="connsiteY43" fmla="*/ 2257851 h 6214269"/>
              <a:gd name="connsiteX44" fmla="*/ 0 w 9162332"/>
              <a:gd name="connsiteY44" fmla="*/ 1691662 h 6214269"/>
              <a:gd name="connsiteX45" fmla="*/ 0 w 9162332"/>
              <a:gd name="connsiteY45" fmla="*/ 1125473 h 6214269"/>
              <a:gd name="connsiteX46" fmla="*/ 0 w 9162332"/>
              <a:gd name="connsiteY46" fmla="*/ 0 h 621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62332" h="6214269" fill="none" extrusionOk="0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w="9162332" h="6214269" stroke="0" extrusionOk="0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w="76200">
            <a:solidFill>
              <a:srgbClr val="E4E0EC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1074324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A3DA647C-CBF0-44CE-A189-9B1D8342F6D6}"/>
              </a:ext>
            </a:extLst>
          </p:cNvPr>
          <p:cNvSpPr/>
          <p:nvPr/>
        </p:nvSpPr>
        <p:spPr>
          <a:xfrm>
            <a:off x="3612834" y="825841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1D9BE19-D1A5-4184-A638-120CB61F4B6C}"/>
              </a:ext>
            </a:extLst>
          </p:cNvPr>
          <p:cNvSpPr txBox="1"/>
          <p:nvPr/>
        </p:nvSpPr>
        <p:spPr>
          <a:xfrm>
            <a:off x="3734059" y="1511230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 dirty="0" err="1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 err="1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 dirty="0" err="1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>
                <a:latin typeface="#9Slide05 Kathya" panose="02000000000000000000" pitchFamily="2" charset="0"/>
              </a:rPr>
              <a:t> </a:t>
            </a:r>
            <a:r>
              <a:rPr lang="en-US" sz="9600" spc="840" dirty="0" err="1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 dirty="0" err="1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 dirty="0" err="1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7DD092CF-6C08-4DC0-BDF0-D44668C7751C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4B66DA5A-0D2D-4B13-9BFE-71DB99EB20A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516839-508D-4C16-ABBB-62DDDFE14229}"/>
              </a:ext>
            </a:extLst>
          </p:cNvPr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9CEE5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F37205E-A1A2-416C-8AAF-8E44428817DA}"/>
              </a:ext>
            </a:extLst>
          </p:cNvPr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5ABBF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7BD9D32-BED0-438C-8431-0007D6CB0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43198" y="3602907"/>
            <a:ext cx="4351020" cy="32632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6C913D8-CB82-4844-9E2F-4764541A000E}"/>
              </a:ext>
            </a:extLst>
          </p:cNvPr>
          <p:cNvSpPr txBox="1"/>
          <p:nvPr/>
        </p:nvSpPr>
        <p:spPr>
          <a:xfrm>
            <a:off x="-361858" y="1205589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urlz MT" panose="04040404050702020202" pitchFamily="82" charset="0"/>
              </a:rPr>
              <a:t>Toán</a:t>
            </a:r>
            <a:r>
              <a:rPr lang="en-US" sz="5400" b="1" dirty="0">
                <a:solidFill>
                  <a:srgbClr val="FF0000"/>
                </a:solidFill>
                <a:latin typeface="Curlz MT" panose="04040404050702020202" pitchFamily="82" charset="0"/>
              </a:rPr>
              <a:t> 5</a:t>
            </a:r>
            <a:endParaRPr lang="id-ID" sz="5400" b="1" dirty="0">
              <a:solidFill>
                <a:srgbClr val="FF0000"/>
              </a:solidFill>
              <a:latin typeface="Curlz MT" panose="04040404050702020202" pitchFamily="8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007DA80-5546-4F93-BA24-5CAA901685C3}"/>
              </a:ext>
            </a:extLst>
          </p:cNvPr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chemeClr val="accent4">
                  <a:lumMod val="20000"/>
                  <a:lumOff val="80000"/>
                </a:schemeClr>
              </a:solidFill>
              <a:latin typeface="Curlz MT" panose="04040404050702020202" pitchFamily="8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CB60B61-F309-4D73-A88C-CBCFD83D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463" y="4740665"/>
            <a:ext cx="1658697" cy="165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E073F6D-91CE-4F6E-9CA5-40959DAE1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479" y="5485073"/>
            <a:ext cx="920189" cy="9201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5E2CFFF-01C2-437F-B33A-313EDEE19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65" y="-795612"/>
            <a:ext cx="285750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33319" y="4905040"/>
            <a:ext cx="44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93957" y="480406"/>
            <a:ext cx="108123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1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 animBg="1"/>
      <p:bldP spid="46" grpId="0" animBg="1"/>
      <p:bldP spid="6" grpId="0"/>
      <p:bldP spid="30" grpId="0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C1622BE-3F2D-4C18-B338-08F9CAA2C060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1E4CBC6-5AE8-4D25-9A86-0C2F68B9640A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C538F09-4211-4B9C-8883-776366A2E149}"/>
              </a:ext>
            </a:extLst>
          </p:cNvPr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12FB1D-ECAE-4A6A-AB84-FE0525F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9274" b="14022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8C3D814-C3D5-4A2E-90B9-F8410EC053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931B0A3-56A7-4DAF-A8D2-8B001313994F}"/>
              </a:ext>
            </a:extLst>
          </p:cNvPr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  <a:noFill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9E77F679-AED4-4317-A783-7E316D9C067D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xmlns="" id="{20175E57-0DF4-43D6-9454-A91BC45419E8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xmlns="" id="{8BF36F81-21B0-4261-BC61-35EA62D1A31B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06DA540-03E4-47FE-8A6F-89AC53DE62F7}"/>
              </a:ext>
            </a:extLst>
          </p:cNvPr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xmlns="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xmlns="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D045B5F1-DF9F-4F93-A627-26E6EDED8651}"/>
              </a:ext>
            </a:extLst>
          </p:cNvPr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0D9351AE-0A79-4561-B18C-B7067746C8E9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Left Bracket 73">
              <a:extLst>
                <a:ext uri="{FF2B5EF4-FFF2-40B4-BE49-F238E27FC236}">
                  <a16:creationId xmlns:a16="http://schemas.microsoft.com/office/drawing/2014/main" xmlns="" id="{AE729DEC-78F6-4FDD-B304-801BB8E402D6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xmlns="" id="{31F53E64-9A08-4398-867E-01AA6E15F3DA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394CE0B-C640-4BEE-A75A-34AB96802C59}"/>
              </a:ext>
            </a:extLst>
          </p:cNvPr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xmlns="" id="{01E0E423-41C8-4DE1-A8DB-2F5B01EBC042}"/>
              </a:ext>
            </a:extLst>
          </p:cNvPr>
          <p:cNvSpPr/>
          <p:nvPr/>
        </p:nvSpPr>
        <p:spPr>
          <a:xfrm>
            <a:off x="1394196" y="5943032"/>
            <a:ext cx="6142084" cy="786989"/>
          </a:xfrm>
          <a:prstGeom prst="round2DiagRect">
            <a:avLst/>
          </a:prstGeom>
          <a:solidFill>
            <a:srgbClr val="FCE8E7">
              <a:alpha val="60000"/>
            </a:srgbClr>
          </a:solidFill>
          <a:ln>
            <a:solidFill>
              <a:srgbClr val="D27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1E5AD5-7A46-48F2-B132-FBAC69CB72E1}"/>
              </a:ext>
            </a:extLst>
          </p:cNvPr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#9Slide01 Noi dung ngan" panose="00000600000000000000" pitchFamily="2" charset="0"/>
              </a:rPr>
              <a:t>Quả bóng, Trái Đất có dạng</a:t>
            </a:r>
            <a:r>
              <a:rPr lang="en-US" sz="2400">
                <a:latin typeface="#9Slide01 Noi dung ngan" panose="00000600000000000000" pitchFamily="2" charset="0"/>
              </a:rPr>
              <a:t>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cầu</a:t>
            </a:r>
            <a:r>
              <a:rPr lang="en-US" sz="2400">
                <a:latin typeface="#9Slide01 Noi dung ngan" panose="00000600000000000000" pitchFamily="2" charset="0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8546C08-AEB1-4773-AAFB-76E01C0DB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B8C69A9-4DF2-4FA6-9A8B-BF4E1D997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5" y="-158198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/>
      <p:bldP spid="76" grpId="0"/>
      <p:bldP spid="77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C1622BE-3F2D-4C18-B338-08F9CAA2C060}"/>
              </a:ext>
            </a:extLst>
          </p:cNvPr>
          <p:cNvSpPr/>
          <p:nvPr/>
        </p:nvSpPr>
        <p:spPr>
          <a:xfrm>
            <a:off x="1834838" y="313756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1E4CBC6-5AE8-4D25-9A86-0C2F68B9640A}"/>
              </a:ext>
            </a:extLst>
          </p:cNvPr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C538F09-4211-4B9C-8883-776366A2E149}"/>
              </a:ext>
            </a:extLst>
          </p:cNvPr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06DA540-03E4-47FE-8A6F-89AC53DE62F7}"/>
              </a:ext>
            </a:extLst>
          </p:cNvPr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  <a:solidFill>
            <a:srgbClr val="AAB2D7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xmlns="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xmlns="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394CE0B-C640-4BEE-A75A-34AB96802C59}"/>
              </a:ext>
            </a:extLst>
          </p:cNvPr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pic>
        <p:nvPicPr>
          <p:cNvPr id="44" name="PA_库_图片 1">
            <a:extLst>
              <a:ext uri="{FF2B5EF4-FFF2-40B4-BE49-F238E27FC236}">
                <a16:creationId xmlns:a16="http://schemas.microsoft.com/office/drawing/2014/main" xmlns="" id="{5FFBFC57-E32F-4B22-922D-7C5C7CF7E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598" y="1478920"/>
            <a:ext cx="5415307" cy="471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5FCDC2-CC42-4E78-8D08-C89BF1CBC47F}"/>
              </a:ext>
            </a:extLst>
          </p:cNvPr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Hình cầu có: 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#9Slide01 Tieu de ngan" panose="00000800000000000000" pitchFamily="2" charset="0"/>
              </a:rPr>
              <a:t>đỉnh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#9Slide01 Tieu de ngan" panose="00000800000000000000" pitchFamily="2" charset="0"/>
              </a:rPr>
              <a:t>cạnh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#9Slide01 Tieu de ngan" panose="00000800000000000000" pitchFamily="2" charset="0"/>
              </a:rPr>
              <a:t>mặt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152A3FA-F91B-4C39-AA4C-92F0A833F122}"/>
              </a:ext>
            </a:extLst>
          </p:cNvPr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47" name="组合 21">
              <a:extLst>
                <a:ext uri="{FF2B5EF4-FFF2-40B4-BE49-F238E27FC236}">
                  <a16:creationId xmlns:a16="http://schemas.microsoft.com/office/drawing/2014/main" xmlns="" id="{86F365A2-B532-4249-B3D8-A9368F842AFF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0" name="矩形 17">
                <a:extLst>
                  <a:ext uri="{FF2B5EF4-FFF2-40B4-BE49-F238E27FC236}">
                    <a16:creationId xmlns:a16="http://schemas.microsoft.com/office/drawing/2014/main" xmlns="" id="{A9D1FB2B-B762-4F4A-BB83-28F05DD103D6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5" name="文本框 26">
                <a:extLst>
                  <a:ext uri="{FF2B5EF4-FFF2-40B4-BE49-F238E27FC236}">
                    <a16:creationId xmlns:a16="http://schemas.microsoft.com/office/drawing/2014/main" xmlns="" id="{D0FDF38F-7D79-4160-A2FF-059811198970}"/>
                  </a:ext>
                </a:extLst>
              </p:cNvPr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Hình cầu không có đỉnh, không có cạnh và chỉ có 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cong 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duy nhất.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xmlns="" id="{D88970AE-3A23-43A9-B2E6-A5DBA926A45C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F21BBA7F-6B69-4BD5-A993-E4B43FA6EC01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85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92A96A7-3DBF-477C-BB44-87A62795EC43}"/>
              </a:ext>
            </a:extLst>
          </p:cNvPr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0D3CC54A-1BE6-4119-A174-AA3E8C32F8F2}"/>
              </a:ext>
            </a:extLst>
          </p:cNvPr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732ADC97-EA4B-47CB-BD3F-EB2748D655A7}"/>
              </a:ext>
            </a:extLst>
          </p:cNvPr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8A9F1A54-E5AD-4F8B-8C10-110F0FD9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0123" y="1465049"/>
            <a:ext cx="666750" cy="119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C8B4E8-2662-4A92-8851-CF6E3B2E5AC4}"/>
              </a:ext>
            </a:extLst>
          </p:cNvPr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Trong các hình dưới đây có hình nào là hình trụ?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D7F0961-E23E-408A-B191-452987FC93F2}"/>
              </a:ext>
            </a:extLst>
          </p:cNvPr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E352F062-9CDE-4921-BE69-941EF12AA2E5}"/>
              </a:ext>
            </a:extLst>
          </p:cNvPr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id="121" name="Picture 19" descr="14">
              <a:extLst>
                <a:ext uri="{FF2B5EF4-FFF2-40B4-BE49-F238E27FC236}">
                  <a16:creationId xmlns:a16="http://schemas.microsoft.com/office/drawing/2014/main" xmlns="" id="{E11E8081-3273-49C4-939E-B480B536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0" descr="15">
              <a:extLst>
                <a:ext uri="{FF2B5EF4-FFF2-40B4-BE49-F238E27FC236}">
                  <a16:creationId xmlns:a16="http://schemas.microsoft.com/office/drawing/2014/main" xmlns="" id="{6BF9FF04-3003-43BC-AF7E-31AEDF9E5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1" descr="16">
              <a:extLst>
                <a:ext uri="{FF2B5EF4-FFF2-40B4-BE49-F238E27FC236}">
                  <a16:creationId xmlns:a16="http://schemas.microsoft.com/office/drawing/2014/main" xmlns="" id="{EBDD7B70-CCEA-478F-8E3D-BDA3DA45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2" descr="17">
              <a:extLst>
                <a:ext uri="{FF2B5EF4-FFF2-40B4-BE49-F238E27FC236}">
                  <a16:creationId xmlns:a16="http://schemas.microsoft.com/office/drawing/2014/main" xmlns="" id="{D750C6D3-630D-42BF-9407-36A01A190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3" descr="18">
              <a:extLst>
                <a:ext uri="{FF2B5EF4-FFF2-40B4-BE49-F238E27FC236}">
                  <a16:creationId xmlns:a16="http://schemas.microsoft.com/office/drawing/2014/main" xmlns="" id="{084877D0-B343-4715-8742-430508AD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4" descr="19">
              <a:extLst>
                <a:ext uri="{FF2B5EF4-FFF2-40B4-BE49-F238E27FC236}">
                  <a16:creationId xmlns:a16="http://schemas.microsoft.com/office/drawing/2014/main" xmlns="" id="{E04088E5-D274-41AD-811C-6A4261BB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A2998F05-68F8-4398-9F5C-741A69751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468" y="5023570"/>
            <a:ext cx="750459" cy="7504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D701CD1-0537-4FC1-8350-6EAE52FD0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850" y="5040822"/>
            <a:ext cx="733207" cy="7332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B41BE80-A1BC-4B0C-9DA0-CCD660AB6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473" y="5040822"/>
            <a:ext cx="733207" cy="7332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983148D4-1A92-49B7-BEB6-201A43751E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1217" y="5040822"/>
            <a:ext cx="733207" cy="7332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CEAD9EDC-DA65-42EA-AD80-B6A16CB13D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5081" y="5023570"/>
            <a:ext cx="750459" cy="75045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5A847D23-5672-481F-9EDD-DDE035A9F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8165" y="5040822"/>
            <a:ext cx="733207" cy="73320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DB8992B1-4B35-411A-83BE-D2134641B161}"/>
              </a:ext>
            </a:extLst>
          </p:cNvPr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B, C, D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có 2 mặt đáy là 2 hình tròn bằng nhau nhưng mặt xung quanh trải ra không phải là hình chữ nhật.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46B63FED-2C77-4E22-8D82-F75799A01ECB}"/>
              </a:ext>
            </a:extLst>
          </p:cNvPr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G 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có 2 mặt đáy là 2 hình tròn không bằng nhau.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B3CD18E-D19C-47AA-9AE1-911EFEFA3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5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0" grpId="0" animBg="1"/>
      <p:bldP spid="18" grpId="0"/>
      <p:bldP spid="22" grpId="0" animBg="1"/>
      <p:bldP spid="134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92A96A7-3DBF-477C-BB44-87A62795EC43}"/>
              </a:ext>
            </a:extLst>
          </p:cNvPr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93928322-EDEB-448E-9974-F7A4D36851B3}"/>
              </a:ext>
            </a:extLst>
          </p:cNvPr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9B23B7C3-6AE4-4ECE-952D-BC96AAA8575D}"/>
              </a:ext>
            </a:extLst>
          </p:cNvPr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2F6FC6D-F9AC-4099-956F-B861F850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6156" y="1510067"/>
            <a:ext cx="962025" cy="12001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B16F0B9-0C8D-4487-BD31-C1431B43D18D}"/>
              </a:ext>
            </a:extLst>
          </p:cNvPr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Đồ vật nào dưới đây có dạng hình cầu?</a:t>
            </a:r>
          </a:p>
        </p:txBody>
      </p:sp>
      <p:pic>
        <p:nvPicPr>
          <p:cNvPr id="4098" name="Picture 2" descr="Set 30 quả bóng bàn 40mm 1 sao GoodFit - GOODFIT">
            <a:extLst>
              <a:ext uri="{FF2B5EF4-FFF2-40B4-BE49-F238E27FC236}">
                <a16:creationId xmlns:a16="http://schemas.microsoft.com/office/drawing/2014/main" xmlns="" id="{0981BAF4-56F3-45BB-9208-790F889B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4855" r="14042" b="15079"/>
          <a:stretch/>
        </p:blipFill>
        <p:spPr bwMode="auto">
          <a:xfrm rot="20938968">
            <a:off x="783439" y="3317418"/>
            <a:ext cx="1314859" cy="127870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z="-698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Trà xanh Thái Nguyên (100g - hộp sắt) ⋆ Trà Đại Gia">
            <a:extLst>
              <a:ext uri="{FF2B5EF4-FFF2-40B4-BE49-F238E27FC236}">
                <a16:creationId xmlns:a16="http://schemas.microsoft.com/office/drawing/2014/main" xmlns="" id="{AE16D554-89FA-4C0E-9424-5F9EDBBC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5" y="3058811"/>
            <a:ext cx="2541929" cy="25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học về 1000 viên bi">
            <a:extLst>
              <a:ext uri="{FF2B5EF4-FFF2-40B4-BE49-F238E27FC236}">
                <a16:creationId xmlns:a16="http://schemas.microsoft.com/office/drawing/2014/main" xmlns="" id="{834CDC32-9BAD-4C56-857D-01A81D50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50" b="94833" l="9910" r="89921">
                        <a14:foregroundMark x1="33277" y1="13000" x2="55124" y2="19167"/>
                        <a14:foregroundMark x1="31757" y1="14917" x2="25225" y2="22583"/>
                        <a14:foregroundMark x1="25225" y1="22583" x2="23705" y2="37083"/>
                        <a14:foregroundMark x1="23705" y1="37083" x2="27421" y2="57417"/>
                        <a14:foregroundMark x1="27421" y1="57417" x2="27590" y2="57750"/>
                        <a14:foregroundMark x1="23198" y1="27750" x2="21622" y2="44417"/>
                        <a14:foregroundMark x1="21622" y1="44417" x2="22016" y2="45833"/>
                        <a14:foregroundMark x1="43468" y1="7000" x2="38851" y2="9000"/>
                        <a14:foregroundMark x1="38851" y1="9000" x2="41441" y2="7333"/>
                        <a14:backgroundMark x1="25676" y1="80500" x2="59347" y2="94000"/>
                        <a14:backgroundMark x1="63964" y1="72833" x2="36374" y2="94250"/>
                        <a14:backgroundMark x1="34797" y1="75250" x2="51520" y2="83500"/>
                        <a14:backgroundMark x1="43356" y1="77167" x2="50957" y2="76667"/>
                        <a14:backgroundMark x1="33615" y1="92250" x2="50225" y2="97750"/>
                        <a14:backgroundMark x1="55800" y1="86333" x2="60642" y2="87917"/>
                        <a14:backgroundMark x1="33502" y1="91083" x2="32939" y2="98583"/>
                        <a14:backgroundMark x1="50225" y1="93833" x2="55800" y2="97000"/>
                        <a14:backgroundMark x1="54955" y1="87750" x2="60304" y2="95583"/>
                        <a14:backgroundMark x1="29279" y1="88750" x2="32432" y2="94417"/>
                        <a14:backgroundMark x1="32432" y1="94417" x2="32320" y2="94583"/>
                        <a14:backgroundMark x1="34122" y1="98083" x2="41441" y2="97583"/>
                        <a14:backgroundMark x1="47410" y1="75083" x2="53773" y2="73667"/>
                        <a14:backgroundMark x1="53773" y1="73667" x2="53773" y2="73667"/>
                        <a14:backgroundMark x1="49550" y1="94750" x2="52872" y2="94750"/>
                        <a14:backgroundMark x1="59234" y1="83000" x2="57601" y2="85583"/>
                        <a14:backgroundMark x1="53435" y1="94583" x2="53097" y2="9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3" y="4484710"/>
            <a:ext cx="1297601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Ăn gì để giảm cân vào ban đêm? - Làm đẹp - Việt Giải Trí">
            <a:extLst>
              <a:ext uri="{FF2B5EF4-FFF2-40B4-BE49-F238E27FC236}">
                <a16:creationId xmlns:a16="http://schemas.microsoft.com/office/drawing/2014/main" xmlns="" id="{7805F233-2F97-439B-8B86-0CBE6C2E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667" y1="86944" x2="48000" y2="85833"/>
                        <a14:foregroundMark x1="48000" y1="85833" x2="65556" y2="85833"/>
                        <a14:foregroundMark x1="63556" y1="87222" x2="68889" y2="86389"/>
                        <a14:foregroundMark x1="33556" y1="85833" x2="38222" y2="86944"/>
                        <a14:foregroundMark x1="32222" y1="85556" x2="38889" y2="85833"/>
                        <a14:foregroundMark x1="32000" y1="85556" x2="38444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4" y="3591907"/>
            <a:ext cx="2036061" cy="1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ánh Sau Xe Đạp GIANT SLR 2 42 Rim Brake Hookless Rear Wheel - Xe đạp Giant  International - NPP độc quyền thương hiệu Xe đạp Giant Quốc tế tại Việt Nam">
            <a:extLst>
              <a:ext uri="{FF2B5EF4-FFF2-40B4-BE49-F238E27FC236}">
                <a16:creationId xmlns:a16="http://schemas.microsoft.com/office/drawing/2014/main" xmlns="" id="{5EB49767-86B5-4058-9979-BE277D19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7800" y1="27400" x2="35800" y2="39200"/>
                        <a14:foregroundMark x1="35800" y1="39200" x2="35600" y2="39400"/>
                        <a14:foregroundMark x1="34000" y1="28200" x2="64200" y2="42000"/>
                        <a14:foregroundMark x1="64200" y1="42000" x2="68200" y2="45600"/>
                        <a14:foregroundMark x1="29400" y1="46600" x2="54800" y2="66000"/>
                        <a14:foregroundMark x1="54800" y1="66000" x2="71000" y2="69400"/>
                        <a14:foregroundMark x1="68600" y1="39400" x2="67800" y2="50200"/>
                        <a14:foregroundMark x1="67800" y1="50200" x2="61200" y2="67400"/>
                        <a14:foregroundMark x1="29200" y1="46400" x2="40600" y2="65600"/>
                        <a14:foregroundMark x1="40600" y1="65600" x2="42400" y2="66400"/>
                        <a14:foregroundMark x1="40800" y1="28000" x2="26800" y2="42000"/>
                        <a14:foregroundMark x1="26800" y1="42000" x2="26600" y2="48800"/>
                        <a14:foregroundMark x1="25000" y1="33400" x2="22600" y2="56400"/>
                        <a14:foregroundMark x1="22600" y1="56400" x2="35800" y2="72400"/>
                        <a14:foregroundMark x1="35800" y1="72400" x2="46800" y2="74600"/>
                        <a14:foregroundMark x1="46800" y1="74600" x2="59000" y2="68400"/>
                        <a14:foregroundMark x1="59000" y1="68400" x2="74200" y2="49400"/>
                        <a14:foregroundMark x1="74200" y1="49400" x2="76800" y2="38000"/>
                        <a14:foregroundMark x1="76800" y1="38000" x2="64800" y2="25400"/>
                        <a14:foregroundMark x1="64800" y1="25400" x2="55000" y2="21400"/>
                        <a14:foregroundMark x1="42600" y1="27200" x2="56200" y2="23400"/>
                        <a14:foregroundMark x1="47200" y1="44800" x2="57600" y2="48400"/>
                        <a14:foregroundMark x1="43600" y1="47400" x2="51000" y2="55200"/>
                        <a14:foregroundMark x1="51000" y1="55200" x2="51000" y2="55200"/>
                        <a14:foregroundMark x1="53000" y1="43800" x2="57800" y2="52600"/>
                        <a14:foregroundMark x1="53600" y1="56800" x2="52200" y2="56800"/>
                        <a14:foregroundMark x1="60800" y1="73400" x2="55000" y2="77400"/>
                        <a14:foregroundMark x1="58600" y1="70200" x2="66000" y2="76200"/>
                        <a14:foregroundMark x1="74400" y1="54600" x2="72800" y2="64600"/>
                        <a14:foregroundMark x1="72800" y1="64600" x2="72800" y2="64600"/>
                        <a14:foregroundMark x1="73000" y1="56800" x2="81400" y2="58600"/>
                        <a14:foregroundMark x1="34000" y1="24200" x2="462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44" y="2746451"/>
            <a:ext cx="2991220" cy="29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E18FDC-01B6-47DC-AF6E-11510BD7DE24}"/>
              </a:ext>
            </a:extLst>
          </p:cNvPr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bóng bàn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80EE24E-22E4-448E-87D8-46D65FBA14F2}"/>
              </a:ext>
            </a:extLst>
          </p:cNvPr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Hộp chè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3DACA66-0CD9-4E7C-837A-C5AB786DB8BA}"/>
              </a:ext>
            </a:extLst>
          </p:cNvPr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Viên bi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0088F445-8AFF-41D3-BD79-AE53D9501CCE}"/>
              </a:ext>
            </a:extLst>
          </p:cNvPr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trứng gà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FA151ACE-06F4-4B7C-9473-5AD06AD63B99}"/>
              </a:ext>
            </a:extLst>
          </p:cNvPr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Bánh xe đạp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xmlns="" id="{99256D77-790C-4B69-8E7D-975F4B440C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45" y="5898860"/>
            <a:ext cx="750459" cy="7504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xmlns="" id="{FEAD7294-E3A6-4CA0-95F1-70CACD1B1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569" y="5940320"/>
            <a:ext cx="733207" cy="73320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xmlns="" id="{DAEB9C22-1150-4B56-9B89-A33A241D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3268" y="5940320"/>
            <a:ext cx="733207" cy="73320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xmlns="" id="{84A85389-4A22-40C3-8BBF-8AA384AF2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3256" y="5940320"/>
            <a:ext cx="733207" cy="73320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xmlns="" id="{3FB22948-CAE9-44CA-B551-CACD9B1721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439" y="5957283"/>
            <a:ext cx="750459" cy="750459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xmlns="" id="{0332E3FB-E5CD-4F3E-8E23-272F54EC326E}"/>
              </a:ext>
            </a:extLst>
          </p:cNvPr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trụ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CAB34892-56DD-4D13-884B-B2999FED8313}"/>
              </a:ext>
            </a:extLst>
          </p:cNvPr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tròn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2D0F16ED-4F69-48A6-8E4E-47960CF0FB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0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02" grpId="0"/>
      <p:bldP spid="18" grpId="0"/>
      <p:bldP spid="115" grpId="0"/>
      <p:bldP spid="116" grpId="0"/>
      <p:bldP spid="182" grpId="0"/>
      <p:bldP spid="183" grpId="0"/>
      <p:bldP spid="76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92A96A7-3DBF-477C-BB44-87A62795EC43}"/>
              </a:ext>
            </a:extLst>
          </p:cNvPr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0FB08B45-44C3-44EE-AA38-BD1EFEF24137}"/>
              </a:ext>
            </a:extLst>
          </p:cNvPr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6F315B7-3012-4F35-AF86-001DD0174BE0}"/>
              </a:ext>
            </a:extLst>
          </p:cNvPr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EFAE0A9C-B567-41F5-819B-0C45BE9B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578993">
            <a:off x="529350" y="1419816"/>
            <a:ext cx="800100" cy="12192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0698DA2-683B-4487-90B2-B4DA33A9AD0D}"/>
              </a:ext>
            </a:extLst>
          </p:cNvPr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Hãy kể tên một vài đồ vật có dạng:</a:t>
            </a:r>
          </a:p>
          <a:p>
            <a:pPr algn="just"/>
            <a:r>
              <a:rPr lang="en-US" sz="3200">
                <a:solidFill>
                  <a:srgbClr val="5261AC"/>
                </a:solidFill>
                <a:latin typeface="#9Slide05 SVNUT Triumph" panose="00000500000000000000" pitchFamily="2" charset="0"/>
              </a:rPr>
              <a:t>a) Hình trụ</a:t>
            </a:r>
            <a:r>
              <a:rPr lang="en-US" sz="3200">
                <a:latin typeface="#9Slide05 SVNUT Triumph" panose="00000500000000000000" pitchFamily="2" charset="0"/>
              </a:rPr>
              <a:t>			</a:t>
            </a:r>
            <a:r>
              <a:rPr lang="en-US" sz="3200">
                <a:solidFill>
                  <a:srgbClr val="7030A0"/>
                </a:solidFill>
                <a:latin typeface="#9Slide05 SVNUT Triumph" panose="00000500000000000000" pitchFamily="2" charset="0"/>
              </a:rPr>
              <a:t>b) Hình cầu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xmlns="" id="{8E6B4817-3D1E-44C2-B9E2-C1F9A2BFB557}"/>
              </a:ext>
            </a:extLst>
          </p:cNvPr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82C3C2D4-9D56-43E0-9673-5F1C1734B3AE}"/>
              </a:ext>
            </a:extLst>
          </p:cNvPr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644F79B1-79BB-4805-AE37-B65CE0D548EF}"/>
                </a:ext>
              </a:extLst>
            </p:cNvPr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Ghế đôn bọc nỉ – Bàn ghế Cafe- Phong cách HD">
              <a:extLst>
                <a:ext uri="{FF2B5EF4-FFF2-40B4-BE49-F238E27FC236}">
                  <a16:creationId xmlns:a16="http://schemas.microsoft.com/office/drawing/2014/main" xmlns="" id="{5C2C7A21-BAA3-4CF8-AD3A-14A130079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5805" r="9825" b="6032"/>
            <a:stretch/>
          </p:blipFill>
          <p:spPr bwMode="auto">
            <a:xfrm>
              <a:off x="691178" y="2968134"/>
              <a:ext cx="1220729" cy="1186249"/>
            </a:xfrm>
            <a:custGeom>
              <a:avLst/>
              <a:gdLst>
                <a:gd name="connsiteX0" fmla="*/ 0 w 1220729"/>
                <a:gd name="connsiteY0" fmla="*/ 0 h 1186249"/>
                <a:gd name="connsiteX1" fmla="*/ 622572 w 1220729"/>
                <a:gd name="connsiteY1" fmla="*/ 0 h 1186249"/>
                <a:gd name="connsiteX2" fmla="*/ 1220729 w 1220729"/>
                <a:gd name="connsiteY2" fmla="*/ 0 h 1186249"/>
                <a:gd name="connsiteX3" fmla="*/ 1220729 w 1220729"/>
                <a:gd name="connsiteY3" fmla="*/ 557537 h 1186249"/>
                <a:gd name="connsiteX4" fmla="*/ 1220729 w 1220729"/>
                <a:gd name="connsiteY4" fmla="*/ 1186249 h 1186249"/>
                <a:gd name="connsiteX5" fmla="*/ 598157 w 1220729"/>
                <a:gd name="connsiteY5" fmla="*/ 1186249 h 1186249"/>
                <a:gd name="connsiteX6" fmla="*/ 0 w 1220729"/>
                <a:gd name="connsiteY6" fmla="*/ 1186249 h 1186249"/>
                <a:gd name="connsiteX7" fmla="*/ 0 w 1220729"/>
                <a:gd name="connsiteY7" fmla="*/ 593125 h 1186249"/>
                <a:gd name="connsiteX8" fmla="*/ 0 w 1220729"/>
                <a:gd name="connsiteY8" fmla="*/ 0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729" h="1186249" extrusionOk="0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xmlns="" sd="11003336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1DFD772E-F8E2-4BC0-AD03-D4ADB9AB5B48}"/>
                </a:ext>
              </a:extLst>
            </p:cNvPr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Ghế đôn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86445BD6-B158-4A1E-982C-8683A066E870}"/>
              </a:ext>
            </a:extLst>
          </p:cNvPr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AE90EAAD-2F05-4596-B54D-51E03C76B858}"/>
                </a:ext>
              </a:extLst>
            </p:cNvPr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8" name="Picture 4" descr="Sữa bột Dielac Alpha 123 hộp thiếc 400g">
              <a:extLst>
                <a:ext uri="{FF2B5EF4-FFF2-40B4-BE49-F238E27FC236}">
                  <a16:creationId xmlns:a16="http://schemas.microsoft.com/office/drawing/2014/main" xmlns="" id="{B30353E8-3040-4E27-8A58-E7D9EE35E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928" y="4351894"/>
              <a:ext cx="1209071" cy="1209071"/>
            </a:xfrm>
            <a:custGeom>
              <a:avLst/>
              <a:gdLst>
                <a:gd name="connsiteX0" fmla="*/ 0 w 1209071"/>
                <a:gd name="connsiteY0" fmla="*/ 0 h 1209071"/>
                <a:gd name="connsiteX1" fmla="*/ 592445 w 1209071"/>
                <a:gd name="connsiteY1" fmla="*/ 0 h 1209071"/>
                <a:gd name="connsiteX2" fmla="*/ 1209071 w 1209071"/>
                <a:gd name="connsiteY2" fmla="*/ 0 h 1209071"/>
                <a:gd name="connsiteX3" fmla="*/ 1209071 w 1209071"/>
                <a:gd name="connsiteY3" fmla="*/ 604536 h 1209071"/>
                <a:gd name="connsiteX4" fmla="*/ 1209071 w 1209071"/>
                <a:gd name="connsiteY4" fmla="*/ 1209071 h 1209071"/>
                <a:gd name="connsiteX5" fmla="*/ 640808 w 1209071"/>
                <a:gd name="connsiteY5" fmla="*/ 1209071 h 1209071"/>
                <a:gd name="connsiteX6" fmla="*/ 0 w 1209071"/>
                <a:gd name="connsiteY6" fmla="*/ 1209071 h 1209071"/>
                <a:gd name="connsiteX7" fmla="*/ 0 w 1209071"/>
                <a:gd name="connsiteY7" fmla="*/ 592445 h 1209071"/>
                <a:gd name="connsiteX8" fmla="*/ 0 w 1209071"/>
                <a:gd name="connsiteY8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1" h="1209071" extrusionOk="0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xmlns="" sd="2434885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20E02B65-C5DF-43CA-B147-169DC6B27B10}"/>
                </a:ext>
              </a:extLst>
            </p:cNvPr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Hộp sữa bột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5C5A1D0-1A89-42B0-BF12-34CBED3A69D3}"/>
              </a:ext>
            </a:extLst>
          </p:cNvPr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72F140BF-8FFF-4182-B21F-E27C6E6ABA59}"/>
                </a:ext>
              </a:extLst>
            </p:cNvPr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BA0A70E1-BCFF-4584-B0F6-CC43732D277B}"/>
                </a:ext>
              </a:extLst>
            </p:cNvPr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Viên phấn</a:t>
              </a:r>
            </a:p>
          </p:txBody>
        </p:sp>
        <p:pic>
          <p:nvPicPr>
            <p:cNvPr id="6150" name="Picture 6" descr="Câu đố về viên phấn | MN Đức Giang">
              <a:extLst>
                <a:ext uri="{FF2B5EF4-FFF2-40B4-BE49-F238E27FC236}">
                  <a16:creationId xmlns:a16="http://schemas.microsoft.com/office/drawing/2014/main" xmlns="" id="{B7DC2281-6C60-47A0-AC67-E56DAB502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2" y="5636030"/>
              <a:ext cx="1816910" cy="1209071"/>
            </a:xfrm>
            <a:custGeom>
              <a:avLst/>
              <a:gdLst>
                <a:gd name="connsiteX0" fmla="*/ 0 w 1816910"/>
                <a:gd name="connsiteY0" fmla="*/ 0 h 1209071"/>
                <a:gd name="connsiteX1" fmla="*/ 605637 w 1816910"/>
                <a:gd name="connsiteY1" fmla="*/ 0 h 1209071"/>
                <a:gd name="connsiteX2" fmla="*/ 1193104 w 1816910"/>
                <a:gd name="connsiteY2" fmla="*/ 0 h 1209071"/>
                <a:gd name="connsiteX3" fmla="*/ 1816910 w 1816910"/>
                <a:gd name="connsiteY3" fmla="*/ 0 h 1209071"/>
                <a:gd name="connsiteX4" fmla="*/ 1816910 w 1816910"/>
                <a:gd name="connsiteY4" fmla="*/ 568263 h 1209071"/>
                <a:gd name="connsiteX5" fmla="*/ 1816910 w 1816910"/>
                <a:gd name="connsiteY5" fmla="*/ 1209071 h 1209071"/>
                <a:gd name="connsiteX6" fmla="*/ 1265781 w 1816910"/>
                <a:gd name="connsiteY6" fmla="*/ 1209071 h 1209071"/>
                <a:gd name="connsiteX7" fmla="*/ 696482 w 1816910"/>
                <a:gd name="connsiteY7" fmla="*/ 1209071 h 1209071"/>
                <a:gd name="connsiteX8" fmla="*/ 0 w 1816910"/>
                <a:gd name="connsiteY8" fmla="*/ 1209071 h 1209071"/>
                <a:gd name="connsiteX9" fmla="*/ 0 w 1816910"/>
                <a:gd name="connsiteY9" fmla="*/ 640808 h 1209071"/>
                <a:gd name="connsiteX10" fmla="*/ 0 w 1816910"/>
                <a:gd name="connsiteY10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910" h="1209071" extrusionOk="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xmlns="" sd="33514017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90F1D4C-16F0-456B-8989-A37010D772FC}"/>
              </a:ext>
            </a:extLst>
          </p:cNvPr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9F772CD5-55B5-4843-9ED1-3489002D8CE7}"/>
                </a:ext>
              </a:extLst>
            </p:cNvPr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F3A6B694-0D0E-4DCE-BD10-C55DE799A8FE}"/>
                </a:ext>
              </a:extLst>
            </p:cNvPr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Bóng tennis</a:t>
              </a:r>
            </a:p>
          </p:txBody>
        </p:sp>
        <p:pic>
          <p:nvPicPr>
            <p:cNvPr id="6152" name="Picture 8" descr="3pcs Quả Bóng Tennis Khổng Lồ Xả Ném Đồ Chơi Cho Thú Cưng | Shopee Việt Nam">
              <a:extLst>
                <a:ext uri="{FF2B5EF4-FFF2-40B4-BE49-F238E27FC236}">
                  <a16:creationId xmlns:a16="http://schemas.microsoft.com/office/drawing/2014/main" xmlns="" id="{BC73E004-A6F3-44D7-A952-2EE02B799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29" y="2696788"/>
              <a:ext cx="1241303" cy="1241303"/>
            </a:xfrm>
            <a:custGeom>
              <a:avLst/>
              <a:gdLst>
                <a:gd name="connsiteX0" fmla="*/ 0 w 1241303"/>
                <a:gd name="connsiteY0" fmla="*/ 0 h 1241303"/>
                <a:gd name="connsiteX1" fmla="*/ 595825 w 1241303"/>
                <a:gd name="connsiteY1" fmla="*/ 0 h 1241303"/>
                <a:gd name="connsiteX2" fmla="*/ 1241303 w 1241303"/>
                <a:gd name="connsiteY2" fmla="*/ 0 h 1241303"/>
                <a:gd name="connsiteX3" fmla="*/ 1241303 w 1241303"/>
                <a:gd name="connsiteY3" fmla="*/ 620652 h 1241303"/>
                <a:gd name="connsiteX4" fmla="*/ 1241303 w 1241303"/>
                <a:gd name="connsiteY4" fmla="*/ 1241303 h 1241303"/>
                <a:gd name="connsiteX5" fmla="*/ 657891 w 1241303"/>
                <a:gd name="connsiteY5" fmla="*/ 1241303 h 1241303"/>
                <a:gd name="connsiteX6" fmla="*/ 0 w 1241303"/>
                <a:gd name="connsiteY6" fmla="*/ 1241303 h 1241303"/>
                <a:gd name="connsiteX7" fmla="*/ 0 w 1241303"/>
                <a:gd name="connsiteY7" fmla="*/ 645478 h 1241303"/>
                <a:gd name="connsiteX8" fmla="*/ 0 w 1241303"/>
                <a:gd name="connsiteY8" fmla="*/ 0 h 124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303" h="1241303" extrusionOk="0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0488762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1D7B927D-3B95-48B0-BB1A-E61D7E563C20}"/>
              </a:ext>
            </a:extLst>
          </p:cNvPr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58762C6B-F8DF-44A8-B720-CE2ECB0DA827}"/>
                </a:ext>
              </a:extLst>
            </p:cNvPr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69BC1BB4-344D-4B6C-A781-03634D7FABD9}"/>
                </a:ext>
              </a:extLst>
            </p:cNvPr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Hạt ngọc trai</a:t>
              </a:r>
            </a:p>
          </p:txBody>
        </p:sp>
        <p:pic>
          <p:nvPicPr>
            <p:cNvPr id="6154" name="Picture 10" descr="Hạt trai Maxima TL010.1 - Gemmy Store">
              <a:extLst>
                <a:ext uri="{FF2B5EF4-FFF2-40B4-BE49-F238E27FC236}">
                  <a16:creationId xmlns:a16="http://schemas.microsoft.com/office/drawing/2014/main" xmlns="" id="{363D6D55-F70D-47CE-AC33-B62C87047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638" r="7239" b="7239"/>
            <a:stretch/>
          </p:blipFill>
          <p:spPr bwMode="auto">
            <a:xfrm>
              <a:off x="5574810" y="4002663"/>
              <a:ext cx="1296805" cy="1166152"/>
            </a:xfrm>
            <a:custGeom>
              <a:avLst/>
              <a:gdLst>
                <a:gd name="connsiteX0" fmla="*/ 0 w 1296805"/>
                <a:gd name="connsiteY0" fmla="*/ 0 h 1166152"/>
                <a:gd name="connsiteX1" fmla="*/ 661371 w 1296805"/>
                <a:gd name="connsiteY1" fmla="*/ 0 h 1166152"/>
                <a:gd name="connsiteX2" fmla="*/ 1296805 w 1296805"/>
                <a:gd name="connsiteY2" fmla="*/ 0 h 1166152"/>
                <a:gd name="connsiteX3" fmla="*/ 1296805 w 1296805"/>
                <a:gd name="connsiteY3" fmla="*/ 548091 h 1166152"/>
                <a:gd name="connsiteX4" fmla="*/ 1296805 w 1296805"/>
                <a:gd name="connsiteY4" fmla="*/ 1166152 h 1166152"/>
                <a:gd name="connsiteX5" fmla="*/ 648403 w 1296805"/>
                <a:gd name="connsiteY5" fmla="*/ 1166152 h 1166152"/>
                <a:gd name="connsiteX6" fmla="*/ 0 w 1296805"/>
                <a:gd name="connsiteY6" fmla="*/ 1166152 h 1166152"/>
                <a:gd name="connsiteX7" fmla="*/ 0 w 1296805"/>
                <a:gd name="connsiteY7" fmla="*/ 594738 h 1166152"/>
                <a:gd name="connsiteX8" fmla="*/ 0 w 1296805"/>
                <a:gd name="connsiteY8" fmla="*/ 0 h 11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805" h="1166152" extrusionOk="0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9470172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CEA0A9FA-77C6-4049-B04F-62ADF382ED5C}"/>
              </a:ext>
            </a:extLst>
          </p:cNvPr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0A4D00F2-E55A-43F4-A0A4-92958CA1B123}"/>
                </a:ext>
              </a:extLst>
            </p:cNvPr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39014DE6-8329-4DFB-8F80-42BBF097C587}"/>
                </a:ext>
              </a:extLst>
            </p:cNvPr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Trái châu trang trí</a:t>
              </a:r>
            </a:p>
          </p:txBody>
        </p:sp>
        <p:pic>
          <p:nvPicPr>
            <p:cNvPr id="6156" name="Picture 12" descr="Cây thông Noel 3 loại lá gắn trái thông 1m5 cao cấp-style Hàn Quốc - Cây  Thông Noel Đẹp">
              <a:extLst>
                <a:ext uri="{FF2B5EF4-FFF2-40B4-BE49-F238E27FC236}">
                  <a16:creationId xmlns:a16="http://schemas.microsoft.com/office/drawing/2014/main" xmlns="" id="{162778C8-D3C7-4932-8313-295CD946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75" y="5290037"/>
              <a:ext cx="1209070" cy="1209070"/>
            </a:xfrm>
            <a:custGeom>
              <a:avLst/>
              <a:gdLst>
                <a:gd name="connsiteX0" fmla="*/ 0 w 1209070"/>
                <a:gd name="connsiteY0" fmla="*/ 0 h 1209070"/>
                <a:gd name="connsiteX1" fmla="*/ 616626 w 1209070"/>
                <a:gd name="connsiteY1" fmla="*/ 0 h 1209070"/>
                <a:gd name="connsiteX2" fmla="*/ 1209070 w 1209070"/>
                <a:gd name="connsiteY2" fmla="*/ 0 h 1209070"/>
                <a:gd name="connsiteX3" fmla="*/ 1209070 w 1209070"/>
                <a:gd name="connsiteY3" fmla="*/ 616626 h 1209070"/>
                <a:gd name="connsiteX4" fmla="*/ 1209070 w 1209070"/>
                <a:gd name="connsiteY4" fmla="*/ 1209070 h 1209070"/>
                <a:gd name="connsiteX5" fmla="*/ 640807 w 1209070"/>
                <a:gd name="connsiteY5" fmla="*/ 1209070 h 1209070"/>
                <a:gd name="connsiteX6" fmla="*/ 0 w 1209070"/>
                <a:gd name="connsiteY6" fmla="*/ 1209070 h 1209070"/>
                <a:gd name="connsiteX7" fmla="*/ 0 w 1209070"/>
                <a:gd name="connsiteY7" fmla="*/ 628716 h 1209070"/>
                <a:gd name="connsiteX8" fmla="*/ 0 w 1209070"/>
                <a:gd name="connsiteY8" fmla="*/ 0 h 12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0" h="1209070" extrusionOk="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0796087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8E6BE4C1-4830-4591-AEDA-24C27CC6B1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0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10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61A005-3C1F-46E4-8683-D9D63DA5107B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pic>
        <p:nvPicPr>
          <p:cNvPr id="1026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xmlns="" id="{D155D328-4732-43B6-9E6E-338DD6A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B390B54-3AEF-4742-9CD8-3102052A0BD8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8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xmlns="" id="{BDEB955E-7CBF-4FC4-82FF-E9C6EF7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cây bút chì - HocTotNguVan.vn">
            <a:extLst>
              <a:ext uri="{FF2B5EF4-FFF2-40B4-BE49-F238E27FC236}">
                <a16:creationId xmlns:a16="http://schemas.microsoft.com/office/drawing/2014/main" xmlns="" id="{6419F081-620E-4973-BBE7-FC381DB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E263ACC-6AAC-4F9A-B931-C6168122CABA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B40DBD5C-9364-4B48-A074-E159CE4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xmlns="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AB3846-BEE8-4ADC-9072-4BAAD0D85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8E2A40-E7D8-46D3-812C-02279A7ED0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-205678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3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61A005-3C1F-46E4-8683-D9D63DA5107B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B390B54-3AEF-4742-9CD8-3102052A0BD8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50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xmlns="" id="{5338B34A-267E-4FC9-8FF4-EC7CBA4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eyball Scalable Graphics Icon, volleyball, sport, beach Volleyball,  cartoon png | PNGWing">
            <a:extLst>
              <a:ext uri="{FF2B5EF4-FFF2-40B4-BE49-F238E27FC236}">
                <a16:creationId xmlns:a16="http://schemas.microsoft.com/office/drawing/2014/main" xmlns="" id="{376A1676-6630-4D91-9A1B-8357FD1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10000" r="90000">
                        <a14:foregroundMark x1="54674" y1="6836" x2="42174" y2="17578"/>
                        <a14:foregroundMark x1="43696" y1="6836" x2="34674" y2="23047"/>
                        <a14:foregroundMark x1="36957" y1="13477" x2="63696" y2="28125"/>
                        <a14:foregroundMark x1="45000" y1="3711" x2="54674" y2="1172"/>
                        <a14:foregroundMark x1="74565" y1="48047" x2="71739" y2="60547"/>
                        <a14:foregroundMark x1="71739" y1="60547" x2="60978" y2="74414"/>
                        <a14:foregroundMark x1="60978" y1="74414" x2="59022" y2="75586"/>
                        <a14:foregroundMark x1="37826" y1="92578" x2="57826" y2="91016"/>
                        <a14:foregroundMark x1="57826" y1="91016" x2="58152" y2="91016"/>
                        <a14:foregroundMark x1="45109" y1="97852" x2="50217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5" y="3620457"/>
            <a:ext cx="3331037" cy="18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xmlns="" id="{A4562D57-DC11-4086-80A5-10DC8DCA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33998E9-A4A7-4FC6-8DDA-D55A5E178013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0A47A8E6-F1CC-4482-8AA3-417259E4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xmlns="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219EC9B-FF37-4DEA-AB44-38EB944CC1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0122E91-357C-4439-ADB7-4A33C3F8BF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2" y="-183459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1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2655898-44AA-4F32-BBF1-D3E3E51295CB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3C46257-A71F-4F6E-BA41-BB4181D75018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Hình trụ có đặc điểm gì?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0EFD0811-AFD5-43EE-9C23-C40FF08D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E17D52E-9CCA-4E1E-82D7-564053542F97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852E6E5-ACA0-4496-BB09-4D46604A3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CEA5B92-E0C3-40FA-B695-73A9DB811A1C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A947EDA-055B-4FFB-890C-6822886A0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2F273EB-D913-44CD-90D4-6760538F83DC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AA16D3A-3151-4AFC-8D88-582828B4C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E79856-866E-4373-A0D1-10E2D5B30C73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và một mặt xung quanh.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B03472F-5AB5-4912-AD42-633DF288C4D9}"/>
              </a:ext>
            </a:extLst>
          </p:cNvPr>
          <p:cNvSpPr txBox="1"/>
          <p:nvPr/>
        </p:nvSpPr>
        <p:spPr>
          <a:xfrm>
            <a:off x="5450128" y="3461570"/>
            <a:ext cx="2705418" cy="30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bằng nhau và một mặt xung quanh khi mở ra là một hình chữ nhật.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D63722A-7B25-478E-AD9E-8C36804D6338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một mặt đáy là hình tròn và một mặt xung quanh.</a:t>
            </a: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xmlns="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E07E280-8C70-47D2-AC5B-58FEE794A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54465" y="-355482"/>
            <a:ext cx="2171069" cy="21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83302F5-C964-46EF-A6AA-F434DEDC2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406" y="-340400"/>
            <a:ext cx="2171069" cy="21710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56E298C-BAC1-4E2B-90F0-AB1602AEB4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-208165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4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22" grpId="0"/>
      <p:bldP spid="22" grpId="1"/>
      <p:bldP spid="47" grpId="0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xmlns="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34C1975-4707-4266-81B5-E7E4C018D372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D650B3D2-0699-4157-AD1C-662E9033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3074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xmlns="" id="{927A3A91-326F-43E7-A4C3-B4D740E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xmlns="" id="{767D8ACB-D1CC-4968-9E6C-44150052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Alkaline 12V - Nshop">
            <a:extLst>
              <a:ext uri="{FF2B5EF4-FFF2-40B4-BE49-F238E27FC236}">
                <a16:creationId xmlns:a16="http://schemas.microsoft.com/office/drawing/2014/main" xmlns="" id="{5DC4AE51-BC0B-4076-91C5-5990D52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DC67AE2-83F1-4533-B408-68D379988D29}"/>
              </a:ext>
            </a:extLst>
          </p:cNvPr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C</a:t>
            </a:r>
            <a:r>
              <a:rPr lang="en-US" sz="7200" spc="500">
                <a:solidFill>
                  <a:srgbClr val="5261AC"/>
                </a:solidFill>
                <a:latin typeface="SVN-Dumpling" panose="02000000000000000000" pitchFamily="50" charset="0"/>
              </a:rPr>
              <a:t>Ủ</a:t>
            </a:r>
            <a:r>
              <a:rPr lang="en-US" sz="7200" spc="500">
                <a:solidFill>
                  <a:srgbClr val="9080AF"/>
                </a:solidFill>
                <a:latin typeface="SVN-Dumpling" panose="02000000000000000000" pitchFamily="50" charset="0"/>
              </a:rPr>
              <a:t>N</a:t>
            </a:r>
            <a:r>
              <a:rPr lang="en-US" sz="7200" spc="500">
                <a:solidFill>
                  <a:srgbClr val="C7AECC"/>
                </a:solidFill>
                <a:latin typeface="SVN-Dumpling" panose="02000000000000000000" pitchFamily="50" charset="0"/>
              </a:rPr>
              <a:t>G</a:t>
            </a:r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 C</a:t>
            </a:r>
            <a:r>
              <a:rPr lang="en-US" sz="7200" spc="500">
                <a:solidFill>
                  <a:srgbClr val="AAB2D7"/>
                </a:solidFill>
                <a:latin typeface="SVN-Dumpling" panose="02000000000000000000" pitchFamily="50" charset="0"/>
              </a:rPr>
              <a:t>Ố</a:t>
            </a:r>
            <a:endParaRPr lang="en-ID" sz="7200" spc="500" dirty="0">
              <a:solidFill>
                <a:srgbClr val="AAB2D7"/>
              </a:solidFill>
              <a:latin typeface="SVN-Dumpling" panose="02000000000000000000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2DAD933-A37E-4D5C-9F51-B48C09714A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9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xmlns="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09DA152-1423-4D2E-91BD-04B349CB7BC3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Loại bóng nào không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0A84D005-A9A3-4433-A383-3731239D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156019-BFB8-432A-9310-2FEC34D151D9}"/>
              </a:ext>
            </a:extLst>
          </p:cNvPr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đá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7E1130C-2391-49C2-9897-A265F9BD2A3E}"/>
              </a:ext>
            </a:extLst>
          </p:cNvPr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bi-a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36C2E82-62C6-4576-AB17-EA90D869CE07}"/>
              </a:ext>
            </a:extLst>
          </p:cNvPr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</a:t>
            </a:r>
          </a:p>
          <a:p>
            <a:pPr algn="ctr"/>
            <a:r>
              <a:rPr lang="en-US" sz="2800">
                <a:latin typeface="#9Slide01 Tieu de ngan" panose="00000800000000000000" pitchFamily="2" charset="0"/>
              </a:rPr>
              <a:t>bầu dục</a:t>
            </a:r>
          </a:p>
        </p:txBody>
      </p:sp>
      <p:pic>
        <p:nvPicPr>
          <p:cNvPr id="4098" name="Picture 2" descr="Bóng bầu dục Mỹ AF500 cỡ trẻ em - Nâu">
            <a:extLst>
              <a:ext uri="{FF2B5EF4-FFF2-40B4-BE49-F238E27FC236}">
                <a16:creationId xmlns:a16="http://schemas.microsoft.com/office/drawing/2014/main" xmlns="" id="{CB11A049-CF64-4ABD-B175-CF357A96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721">
            <a:off x="8234655" y="5148421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Bóng Bi A Lỗ, Bóng Bida 3 Băng Tốt Chính Hãng® Giá Rẻ Nhất">
            <a:extLst>
              <a:ext uri="{FF2B5EF4-FFF2-40B4-BE49-F238E27FC236}">
                <a16:creationId xmlns:a16="http://schemas.microsoft.com/office/drawing/2014/main" xmlns="" id="{CE8603C9-AEE6-4607-8F33-E833003E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5" b="89955" l="6800" r="90000">
                        <a14:foregroundMark x1="45700" y1="20540" x2="13200" y2="64018"/>
                        <a14:foregroundMark x1="13200" y1="64018" x2="17800" y2="72564"/>
                        <a14:foregroundMark x1="17800" y1="72564" x2="59800" y2="74963"/>
                        <a14:foregroundMark x1="44800" y1="18441" x2="38300" y2="26237"/>
                        <a14:foregroundMark x1="38300" y1="26237" x2="25500" y2="49325"/>
                        <a14:foregroundMark x1="25500" y1="49325" x2="12800" y2="60570"/>
                        <a14:foregroundMark x1="12800" y1="60570" x2="6800" y2="72564"/>
                        <a14:foregroundMark x1="43600" y1="15742" x2="60600" y2="70465"/>
                        <a14:foregroundMark x1="60600" y1="70465" x2="60900" y2="73313"/>
                        <a14:foregroundMark x1="43100" y1="75412" x2="59100" y2="58171"/>
                        <a14:foregroundMark x1="36800" y1="40330" x2="45700" y2="60420"/>
                        <a14:foregroundMark x1="45700" y1="60420" x2="45200" y2="70015"/>
                        <a14:foregroundMark x1="45200" y1="70015" x2="43800" y2="71814"/>
                        <a14:foregroundMark x1="19200" y1="70465" x2="18500" y2="51424"/>
                        <a14:foregroundMark x1="15300" y1="55772" x2="17600" y2="5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20" y="4804602"/>
            <a:ext cx="3318937" cy="22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ả bóng đá FIFA Quality Pro UHV 2.07 GALAXY - SportOnline.vn">
            <a:extLst>
              <a:ext uri="{FF2B5EF4-FFF2-40B4-BE49-F238E27FC236}">
                <a16:creationId xmlns:a16="http://schemas.microsoft.com/office/drawing/2014/main" xmlns="" id="{A13C252A-2E4E-4646-8508-BE7BE15E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86" y="4955338"/>
            <a:ext cx="1917586" cy="19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2E199A9-5D73-4BB9-B27D-6EC0C9FCB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E949441-5323-4CCC-863D-960F2693DD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-57233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51" grpId="0" animBg="1"/>
      <p:bldP spid="26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02E9EA4-03F0-46BB-B2D2-3194801CE918}"/>
              </a:ext>
            </a:extLst>
          </p:cNvPr>
          <p:cNvSpPr/>
          <p:nvPr/>
        </p:nvSpPr>
        <p:spPr>
          <a:xfrm>
            <a:off x="2591567" y="3912483"/>
            <a:ext cx="8401982" cy="250424"/>
          </a:xfrm>
          <a:prstGeom prst="roundRect">
            <a:avLst/>
          </a:prstGeom>
          <a:solidFill>
            <a:srgbClr val="D2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E0F1B5C-03F6-4CAE-B178-56CCEB061336}"/>
              </a:ext>
            </a:extLst>
          </p:cNvPr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888620A-5614-4B0B-8824-E0574DEA18DE}"/>
              </a:ext>
            </a:extLst>
          </p:cNvPr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519B4E4-5904-4D96-A4A1-30457D67150E}"/>
              </a:ext>
            </a:extLst>
          </p:cNvPr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BF38583-24A6-4D92-9A13-779BC1218236}"/>
              </a:ext>
            </a:extLst>
          </p:cNvPr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85A2DCE-CA7F-4FF0-8AB5-A6EF7953E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7" y="3640631"/>
            <a:ext cx="713510" cy="7135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8273477-E646-4A93-A78A-0A8924898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06" y="3640631"/>
            <a:ext cx="713510" cy="7135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87CB1B0-4811-4149-8BF2-9BA020068AB3}"/>
              </a:ext>
            </a:extLst>
          </p:cNvPr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84355D2-361F-4123-9899-6AA0DA2A6EA5}"/>
              </a:ext>
            </a:extLst>
          </p:cNvPr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8ECA99E-286E-4CDC-B265-9A1AC333401D}"/>
              </a:ext>
            </a:extLst>
          </p:cNvPr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B640FC5-3DB6-421F-A31D-68CA45801BF9}"/>
              </a:ext>
            </a:extLst>
          </p:cNvPr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1324A009-6ED0-4DF0-BE7E-7B6211C8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44054">
            <a:off x="2743464" y="2189921"/>
            <a:ext cx="552450" cy="12668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EA741B08-27B0-4422-B98B-06E926A7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93630" y="2204961"/>
            <a:ext cx="742950" cy="12573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1F912478-A27C-44D2-A50A-6871E4A31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87952" y="4391857"/>
            <a:ext cx="742950" cy="130492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9157510A-4310-4C0D-8027-4AA5E2CC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104437">
            <a:off x="6810049" y="4453737"/>
            <a:ext cx="723900" cy="13049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CAED3A5-2B5A-4043-AD17-37ED63779E5F}"/>
              </a:ext>
            </a:extLst>
          </p:cNvPr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27091"/>
                </a:solidFill>
                <a:latin typeface="#9Slide05 SVNUT Triumph" panose="00000500000000000000" pitchFamily="2" charset="0"/>
              </a:rPr>
              <a:t>Khởi động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F8B21D-C01F-4D09-A5CB-152B0A6C1C2B}"/>
              </a:ext>
            </a:extLst>
          </p:cNvPr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C7CAC"/>
                </a:solidFill>
                <a:latin typeface="#9Slide05 SVNUT Triumph" panose="00000500000000000000" pitchFamily="2" charset="0"/>
              </a:rPr>
              <a:t>Khám phá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1925438-E9C4-4268-81F6-70E0B56769C0}"/>
              </a:ext>
            </a:extLst>
          </p:cNvPr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590C5"/>
                </a:solidFill>
                <a:latin typeface="#9Slide05 SVNUT Triumph" panose="00000500000000000000" pitchFamily="2" charset="0"/>
              </a:rPr>
              <a:t>Vận dụng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CE6B1F6-E619-4F61-A421-C0261F882B47}"/>
              </a:ext>
            </a:extLst>
          </p:cNvPr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261AC"/>
                </a:solidFill>
                <a:latin typeface="#9Slide05 SVNUT Triumph" panose="00000500000000000000" pitchFamily="2" charset="0"/>
              </a:rPr>
              <a:t>Củng cố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6A7AAE-83AD-494A-86D4-8396ECB2A4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25" y="331968"/>
            <a:ext cx="6345443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5" grpId="0" animBg="1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xmlns="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xmlns="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xmlns="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xmlns="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xmlns="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xmlns="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xmlns="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xmlns="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xmlns="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xmlns="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8" name="Picture 8" descr="Green Check Mark clipart 5 - Clipart World">
            <a:extLst>
              <a:ext uri="{FF2B5EF4-FFF2-40B4-BE49-F238E27FC236}">
                <a16:creationId xmlns:a16="http://schemas.microsoft.com/office/drawing/2014/main" xmlns="" id="{A002140D-D418-4705-A977-FF9E6D84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96" y="2194990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Green Check Mark clipart 5 - Clipart World">
            <a:extLst>
              <a:ext uri="{FF2B5EF4-FFF2-40B4-BE49-F238E27FC236}">
                <a16:creationId xmlns:a16="http://schemas.microsoft.com/office/drawing/2014/main" xmlns="" id="{5CC84F4E-6CED-44B1-A7E9-E3740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00" y="48405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44D6BB-C259-4C4F-A0C4-FBB5A977A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23" y="-39780"/>
            <a:ext cx="892518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5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99D2CA-9B8C-498D-9589-C5D39A02D2D4}"/>
              </a:ext>
            </a:extLst>
          </p:cNvPr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DA19D2D-EB63-47A5-BB0E-976ECEC87DBB}"/>
              </a:ext>
            </a:extLst>
          </p:cNvPr>
          <p:cNvSpPr/>
          <p:nvPr/>
        </p:nvSpPr>
        <p:spPr>
          <a:xfrm>
            <a:off x="2811244" y="439379"/>
            <a:ext cx="6569512" cy="6307380"/>
          </a:xfrm>
          <a:custGeom>
            <a:avLst/>
            <a:gdLst>
              <a:gd name="connsiteX0" fmla="*/ 2146060 w 6569512"/>
              <a:gd name="connsiteY0" fmla="*/ 324233 h 6307380"/>
              <a:gd name="connsiteX1" fmla="*/ 1474256 w 6569512"/>
              <a:gd name="connsiteY1" fmla="*/ 585490 h 6307380"/>
              <a:gd name="connsiteX2" fmla="*/ 1362289 w 6569512"/>
              <a:gd name="connsiteY2" fmla="*/ 1462567 h 6307380"/>
              <a:gd name="connsiteX3" fmla="*/ 485211 w 6569512"/>
              <a:gd name="connsiteY3" fmla="*/ 1518551 h 6307380"/>
              <a:gd name="connsiteX4" fmla="*/ 429227 w 6569512"/>
              <a:gd name="connsiteY4" fmla="*/ 2526257 h 6307380"/>
              <a:gd name="connsiteX5" fmla="*/ 19 w 6569512"/>
              <a:gd name="connsiteY5" fmla="*/ 3179400 h 6307380"/>
              <a:gd name="connsiteX6" fmla="*/ 410566 w 6569512"/>
              <a:gd name="connsiteY6" fmla="*/ 3888527 h 6307380"/>
              <a:gd name="connsiteX7" fmla="*/ 317260 w 6569512"/>
              <a:gd name="connsiteY7" fmla="*/ 4709620 h 6307380"/>
              <a:gd name="connsiteX8" fmla="*/ 914419 w 6569512"/>
              <a:gd name="connsiteY8" fmla="*/ 5176151 h 6307380"/>
              <a:gd name="connsiteX9" fmla="*/ 1082370 w 6569512"/>
              <a:gd name="connsiteY9" fmla="*/ 5717327 h 6307380"/>
              <a:gd name="connsiteX10" fmla="*/ 2052754 w 6569512"/>
              <a:gd name="connsiteY10" fmla="*/ 5810633 h 6307380"/>
              <a:gd name="connsiteX11" fmla="*/ 2519284 w 6569512"/>
              <a:gd name="connsiteY11" fmla="*/ 6295824 h 6307380"/>
              <a:gd name="connsiteX12" fmla="*/ 3359040 w 6569512"/>
              <a:gd name="connsiteY12" fmla="*/ 6165196 h 6307380"/>
              <a:gd name="connsiteX13" fmla="*/ 4124150 w 6569512"/>
              <a:gd name="connsiteY13" fmla="*/ 6277163 h 6307380"/>
              <a:gd name="connsiteX14" fmla="*/ 4572019 w 6569512"/>
              <a:gd name="connsiteY14" fmla="*/ 5791971 h 6307380"/>
              <a:gd name="connsiteX15" fmla="*/ 5299807 w 6569512"/>
              <a:gd name="connsiteY15" fmla="*/ 5717327 h 6307380"/>
              <a:gd name="connsiteX16" fmla="*/ 5579725 w 6569512"/>
              <a:gd name="connsiteY16" fmla="*/ 5008200 h 6307380"/>
              <a:gd name="connsiteX17" fmla="*/ 6158223 w 6569512"/>
              <a:gd name="connsiteY17" fmla="*/ 4784265 h 6307380"/>
              <a:gd name="connsiteX18" fmla="*/ 6102240 w 6569512"/>
              <a:gd name="connsiteY18" fmla="*/ 4056478 h 6307380"/>
              <a:gd name="connsiteX19" fmla="*/ 6568770 w 6569512"/>
              <a:gd name="connsiteY19" fmla="*/ 3552624 h 6307380"/>
              <a:gd name="connsiteX20" fmla="*/ 6214207 w 6569512"/>
              <a:gd name="connsiteY20" fmla="*/ 2974127 h 6307380"/>
              <a:gd name="connsiteX21" fmla="*/ 6363497 w 6569512"/>
              <a:gd name="connsiteY21" fmla="*/ 2376967 h 6307380"/>
              <a:gd name="connsiteX22" fmla="*/ 6046256 w 6569512"/>
              <a:gd name="connsiteY22" fmla="*/ 1966420 h 6307380"/>
              <a:gd name="connsiteX23" fmla="*/ 5915627 w 6569512"/>
              <a:gd name="connsiteY23" fmla="*/ 1313278 h 6307380"/>
              <a:gd name="connsiteX24" fmla="*/ 5318468 w 6569512"/>
              <a:gd name="connsiteY24" fmla="*/ 1219971 h 6307380"/>
              <a:gd name="connsiteX25" fmla="*/ 5243823 w 6569512"/>
              <a:gd name="connsiteY25" fmla="*/ 716118 h 6307380"/>
              <a:gd name="connsiteX26" fmla="*/ 4478713 w 6569512"/>
              <a:gd name="connsiteY26" fmla="*/ 585490 h 6307380"/>
              <a:gd name="connsiteX27" fmla="*/ 4236117 w 6569512"/>
              <a:gd name="connsiteY27" fmla="*/ 6992 h 6307380"/>
              <a:gd name="connsiteX28" fmla="*/ 3713603 w 6569512"/>
              <a:gd name="connsiteY28" fmla="*/ 249588 h 6307380"/>
              <a:gd name="connsiteX29" fmla="*/ 3713603 w 6569512"/>
              <a:gd name="connsiteY29" fmla="*/ 249588 h 630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69512" h="6307380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3A498EB-A3E6-48EA-BB92-B3117EBBF791}"/>
              </a:ext>
            </a:extLst>
          </p:cNvPr>
          <p:cNvSpPr txBox="1"/>
          <p:nvPr/>
        </p:nvSpPr>
        <p:spPr>
          <a:xfrm>
            <a:off x="4357628" y="1771956"/>
            <a:ext cx="336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8D8E3"/>
                </a:solidFill>
                <a:latin typeface="#9Slide03 SVNHarabaras" panose="02040603050506020204" pitchFamily="18" charset="0"/>
              </a:rPr>
              <a:t>Ặ</a:t>
            </a:r>
            <a:r>
              <a:rPr lang="en-US" sz="6000" b="1" spc="400">
                <a:solidFill>
                  <a:srgbClr val="E7C4E4"/>
                </a:solidFill>
                <a:latin typeface="#9Slide03 SVNHarabaras" panose="02040603050506020204" pitchFamily="18" charset="0"/>
              </a:rPr>
              <a:t>N</a:t>
            </a:r>
            <a:r>
              <a:rPr lang="en-US" sz="6000" b="1" spc="400">
                <a:latin typeface="#9Slide03 SVNHarabaras" panose="02040603050506020204" pitchFamily="18" charset="0"/>
              </a:rPr>
              <a:t> </a:t>
            </a:r>
            <a:r>
              <a:rPr lang="en-US" sz="6000" b="1" spc="400">
                <a:solidFill>
                  <a:srgbClr val="F6CAD9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Ò</a:t>
            </a:r>
            <a:endParaRPr lang="en-ID" sz="6000" b="1" spc="400" dirty="0">
              <a:solidFill>
                <a:srgbClr val="F6CAD9"/>
              </a:solidFill>
              <a:latin typeface="#9Slide03 SVNHarabara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3C2A35-75E3-4A32-8DE1-6F22FA7E3BB2}"/>
              </a:ext>
            </a:extLst>
          </p:cNvPr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1. Ghi nhớ đặc điểm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2. Quan sát và tìm thêm những đồ vật trong cuộc sống có dạng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3. Chuẩn bị bài sau: </a:t>
            </a:r>
            <a:r>
              <a:rPr lang="en-US" sz="2400">
                <a:solidFill>
                  <a:srgbClr val="AAB2D7"/>
                </a:solidFill>
                <a:latin typeface="#9Slide01 Tieu de ngan" panose="00000800000000000000" pitchFamily="2" charset="0"/>
              </a:rPr>
              <a:t>Luyện tập chung (T.127)</a:t>
            </a:r>
          </a:p>
          <a:p>
            <a:pPr algn="just">
              <a:lnSpc>
                <a:spcPct val="115000"/>
              </a:lnSpc>
            </a:pPr>
            <a:endParaRPr lang="en-US">
              <a:solidFill>
                <a:srgbClr val="FCE8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87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1052F8-3C1B-465F-B7F7-6DA65A71726F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w="76200">
            <a:solidFill>
              <a:srgbClr val="E4E0E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71CE7C-5B36-4597-AA33-79A083022CE4}"/>
              </a:ext>
            </a:extLst>
          </p:cNvPr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T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h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a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n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k 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y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o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u 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!</a:t>
            </a:r>
            <a:endParaRPr lang="en-ID" sz="8800" spc="400" dirty="0">
              <a:solidFill>
                <a:srgbClr val="F6CAD9"/>
              </a:solidFill>
              <a:latin typeface="#9Slide03 SVNEvery Movie Every " panose="02000500000000000000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FB75826F-B374-4AFD-8261-B53C4A08A08D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E1EEFD6C-2D46-4727-8E05-116DBC602AE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05591F2-3BBA-4C41-9022-52FB6F50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98" y="29231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6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xmlns="" id="{65D9B41B-E09B-43AF-82D9-A6D6D60E26CE}"/>
              </a:ext>
            </a:extLst>
          </p:cNvPr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Thử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tài </a:t>
            </a:r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tinh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mắt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9AD65AC-69F3-4E72-B9B3-A09035C945F3}"/>
              </a:ext>
            </a:extLst>
          </p:cNvPr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0" i="0" spc="-60">
                <a:solidFill>
                  <a:srgbClr val="111111"/>
                </a:solidFill>
                <a:effectLst/>
                <a:latin typeface="#9Slide03 Arima Madurai" panose="00000500000000000000" pitchFamily="2" charset="0"/>
                <a:ea typeface="#9Slide02 Noi dung dai" panose="02000000000000000000" pitchFamily="2" charset="0"/>
                <a:cs typeface="#9Slide03 Arima Madurai" panose="00000500000000000000" pitchFamily="2" charset="0"/>
              </a:rPr>
              <a:t>Tìm các đồ vật có dạng hình hộp chữ nhật hoặc hình lập phương trong số các đồ vật sau:</a:t>
            </a:r>
            <a:endParaRPr lang="en-US" sz="2600" spc="-60" dirty="0">
              <a:latin typeface="#9Slide03 Arima Madurai" panose="00000500000000000000" pitchFamily="2" charset="0"/>
              <a:ea typeface="#9Slide02 Noi dung dai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AEDA4C6-F79C-4D53-81E7-DC294B8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35" y="2381621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DC04D99-3203-457C-9279-33D372D2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86" y="4930847"/>
            <a:ext cx="783771" cy="783771"/>
          </a:xfrm>
          <a:prstGeom prst="rect">
            <a:avLst/>
          </a:prstGeom>
        </p:spPr>
      </p:pic>
      <p:pic>
        <p:nvPicPr>
          <p:cNvPr id="70" name="Picture 2" descr="Building Cartoon">
            <a:extLst>
              <a:ext uri="{FF2B5EF4-FFF2-40B4-BE49-F238E27FC236}">
                <a16:creationId xmlns:a16="http://schemas.microsoft.com/office/drawing/2014/main" xmlns="" id="{42047BA9-5513-45BD-8F86-C4EC92C8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587284" y="2061394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Orion Choco Pie 6pc 180g | Starry Mart">
            <a:extLst>
              <a:ext uri="{FF2B5EF4-FFF2-40B4-BE49-F238E27FC236}">
                <a16:creationId xmlns:a16="http://schemas.microsoft.com/office/drawing/2014/main" xmlns="" id="{DD246922-A1B5-49F7-A9A9-E85AE18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00" y="3523868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occer Ball Drawing 3D by sunilsamantara on DeviantArt">
            <a:extLst>
              <a:ext uri="{FF2B5EF4-FFF2-40B4-BE49-F238E27FC236}">
                <a16:creationId xmlns:a16="http://schemas.microsoft.com/office/drawing/2014/main" xmlns="" id="{FD6E5745-5A96-4E91-B657-CE6EB73B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4610" l="9988" r="89951">
                        <a14:foregroundMark x1="30147" y1="86323" x2="40441" y2="85921"/>
                        <a14:foregroundMark x1="40441" y1="85921" x2="43444" y2="84634"/>
                        <a14:foregroundMark x1="43015" y1="92196" x2="60172" y2="88656"/>
                        <a14:foregroundMark x1="60172" y1="88656" x2="60172" y2="83186"/>
                        <a14:foregroundMark x1="18199" y1="87128" x2="22304" y2="90185"/>
                        <a14:foregroundMark x1="65012" y1="83829" x2="65931" y2="86323"/>
                        <a14:foregroundMark x1="43934" y1="94610" x2="55699" y2="91874"/>
                        <a14:backgroundMark x1="82904" y1="21883" x2="85907" y2="48190"/>
                        <a14:backgroundMark x1="85907" y1="48190" x2="86152" y2="48592"/>
                        <a14:backgroundMark x1="66667" y1="54465" x2="68750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00" y="2277660"/>
            <a:ext cx="2208002" cy="16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689 Tuna Fish Can Illustrations &amp;amp; Clip Art - iStock">
            <a:extLst>
              <a:ext uri="{FF2B5EF4-FFF2-40B4-BE49-F238E27FC236}">
                <a16:creationId xmlns:a16="http://schemas.microsoft.com/office/drawing/2014/main" xmlns="" id="{F76AA3F4-5064-4FDA-9547-498A041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0" y="4484108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xmlns="" id="{6A0A7413-361C-48D4-B2F0-8217D3A46E95}"/>
              </a:ext>
            </a:extLst>
          </p:cNvPr>
          <p:cNvSpPr/>
          <p:nvPr/>
        </p:nvSpPr>
        <p:spPr>
          <a:xfrm>
            <a:off x="7364450" y="2612001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lập phương</a:t>
            </a:r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xmlns="" id="{2FDEB388-DC7C-4BA5-8528-B743A5FB0B00}"/>
              </a:ext>
            </a:extLst>
          </p:cNvPr>
          <p:cNvSpPr/>
          <p:nvPr/>
        </p:nvSpPr>
        <p:spPr>
          <a:xfrm>
            <a:off x="7364450" y="4530675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hộp chữ nhật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92DCDF6-8F7A-4FA5-B2D6-69E58C7EB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245" y="4233431"/>
            <a:ext cx="2616911" cy="2616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D9AD92-7FE4-4771-A35F-2ED9629FFE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2" y="-14201"/>
            <a:ext cx="2754310" cy="2308190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D2AF360E-95A0-4092-8920-9E1FF0C8A917}"/>
              </a:ext>
            </a:extLst>
          </p:cNvPr>
          <p:cNvSpPr/>
          <p:nvPr/>
        </p:nvSpPr>
        <p:spPr>
          <a:xfrm>
            <a:off x="7545317" y="3890405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xmlns="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09DB0A3-8EBC-49C2-9EB5-9836370E3671}"/>
              </a:ext>
            </a:extLst>
          </p:cNvPr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 </a:t>
            </a:r>
            <a:r>
              <a:rPr lang="en-US" sz="3200" b="1">
                <a:solidFill>
                  <a:srgbClr val="FFC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 bóng đá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 thiếc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dạng hình gì nhỉ?</a:t>
            </a:r>
          </a:p>
        </p:txBody>
      </p:sp>
    </p:spTree>
    <p:extLst>
      <p:ext uri="{BB962C8B-B14F-4D97-AF65-F5344CB8AC3E}">
        <p14:creationId xmlns:p14="http://schemas.microsoft.com/office/powerpoint/2010/main" val="2635784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9688 -0.3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164 0.2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831 0.02222 " pathEditMode="relative" rAng="0" ptsTypes="AA">
                                      <p:cBhvr>
                                        <p:cTn id="8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1979 -0.25023 " pathEditMode="relative" rAng="0" ptsTypes="AA">
                                      <p:cBhvr>
                                        <p:cTn id="8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4" grpId="0" animBg="1"/>
      <p:bldP spid="74" grpId="1" animBg="1"/>
      <p:bldP spid="75" grpId="0" animBg="1"/>
      <p:bldP spid="75" grpId="1" animBg="1"/>
      <p:bldP spid="1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7E7088E-14A1-43C6-AAF5-CC6B38A82ACA}"/>
              </a:ext>
            </a:extLst>
          </p:cNvPr>
          <p:cNvSpPr/>
          <p:nvPr/>
        </p:nvSpPr>
        <p:spPr>
          <a:xfrm>
            <a:off x="1870044" y="513555"/>
            <a:ext cx="8939316" cy="5879587"/>
          </a:xfrm>
          <a:custGeom>
            <a:avLst/>
            <a:gdLst>
              <a:gd name="connsiteX0" fmla="*/ 0 w 8939316"/>
              <a:gd name="connsiteY0" fmla="*/ 0 h 5879587"/>
              <a:gd name="connsiteX1" fmla="*/ 598247 w 8939316"/>
              <a:gd name="connsiteY1" fmla="*/ 0 h 5879587"/>
              <a:gd name="connsiteX2" fmla="*/ 1464673 w 8939316"/>
              <a:gd name="connsiteY2" fmla="*/ 0 h 5879587"/>
              <a:gd name="connsiteX3" fmla="*/ 2241705 w 8939316"/>
              <a:gd name="connsiteY3" fmla="*/ 0 h 5879587"/>
              <a:gd name="connsiteX4" fmla="*/ 2929345 w 8939316"/>
              <a:gd name="connsiteY4" fmla="*/ 0 h 5879587"/>
              <a:gd name="connsiteX5" fmla="*/ 3348805 w 8939316"/>
              <a:gd name="connsiteY5" fmla="*/ 0 h 5879587"/>
              <a:gd name="connsiteX6" fmla="*/ 3857659 w 8939316"/>
              <a:gd name="connsiteY6" fmla="*/ 0 h 5879587"/>
              <a:gd name="connsiteX7" fmla="*/ 4366512 w 8939316"/>
              <a:gd name="connsiteY7" fmla="*/ 0 h 5879587"/>
              <a:gd name="connsiteX8" fmla="*/ 4875365 w 8939316"/>
              <a:gd name="connsiteY8" fmla="*/ 0 h 5879587"/>
              <a:gd name="connsiteX9" fmla="*/ 5652398 w 8939316"/>
              <a:gd name="connsiteY9" fmla="*/ 0 h 5879587"/>
              <a:gd name="connsiteX10" fmla="*/ 6518824 w 8939316"/>
              <a:gd name="connsiteY10" fmla="*/ 0 h 5879587"/>
              <a:gd name="connsiteX11" fmla="*/ 7385250 w 8939316"/>
              <a:gd name="connsiteY11" fmla="*/ 0 h 5879587"/>
              <a:gd name="connsiteX12" fmla="*/ 7983497 w 8939316"/>
              <a:gd name="connsiteY12" fmla="*/ 0 h 5879587"/>
              <a:gd name="connsiteX13" fmla="*/ 8939316 w 8939316"/>
              <a:gd name="connsiteY13" fmla="*/ 0 h 5879587"/>
              <a:gd name="connsiteX14" fmla="*/ 8939316 w 8939316"/>
              <a:gd name="connsiteY14" fmla="*/ 476900 h 5879587"/>
              <a:gd name="connsiteX15" fmla="*/ 8939316 w 8939316"/>
              <a:gd name="connsiteY15" fmla="*/ 1130187 h 5879587"/>
              <a:gd name="connsiteX16" fmla="*/ 8939316 w 8939316"/>
              <a:gd name="connsiteY16" fmla="*/ 1607087 h 5879587"/>
              <a:gd name="connsiteX17" fmla="*/ 8939316 w 8939316"/>
              <a:gd name="connsiteY17" fmla="*/ 2142783 h 5879587"/>
              <a:gd name="connsiteX18" fmla="*/ 8939316 w 8939316"/>
              <a:gd name="connsiteY18" fmla="*/ 2913662 h 5879587"/>
              <a:gd name="connsiteX19" fmla="*/ 8939316 w 8939316"/>
              <a:gd name="connsiteY19" fmla="*/ 3449358 h 5879587"/>
              <a:gd name="connsiteX20" fmla="*/ 8939316 w 8939316"/>
              <a:gd name="connsiteY20" fmla="*/ 4102645 h 5879587"/>
              <a:gd name="connsiteX21" fmla="*/ 8939316 w 8939316"/>
              <a:gd name="connsiteY21" fmla="*/ 4638341 h 5879587"/>
              <a:gd name="connsiteX22" fmla="*/ 8939316 w 8939316"/>
              <a:gd name="connsiteY22" fmla="*/ 5291628 h 5879587"/>
              <a:gd name="connsiteX23" fmla="*/ 8939316 w 8939316"/>
              <a:gd name="connsiteY23" fmla="*/ 5879587 h 5879587"/>
              <a:gd name="connsiteX24" fmla="*/ 8519856 w 8939316"/>
              <a:gd name="connsiteY24" fmla="*/ 5879587 h 5879587"/>
              <a:gd name="connsiteX25" fmla="*/ 8011002 w 8939316"/>
              <a:gd name="connsiteY25" fmla="*/ 5879587 h 5879587"/>
              <a:gd name="connsiteX26" fmla="*/ 7323363 w 8939316"/>
              <a:gd name="connsiteY26" fmla="*/ 5879587 h 5879587"/>
              <a:gd name="connsiteX27" fmla="*/ 6814509 w 8939316"/>
              <a:gd name="connsiteY27" fmla="*/ 5879587 h 5879587"/>
              <a:gd name="connsiteX28" fmla="*/ 6216263 w 8939316"/>
              <a:gd name="connsiteY28" fmla="*/ 5879587 h 5879587"/>
              <a:gd name="connsiteX29" fmla="*/ 5618016 w 8939316"/>
              <a:gd name="connsiteY29" fmla="*/ 5879587 h 5879587"/>
              <a:gd name="connsiteX30" fmla="*/ 4930377 w 8939316"/>
              <a:gd name="connsiteY30" fmla="*/ 5879587 h 5879587"/>
              <a:gd name="connsiteX31" fmla="*/ 4510916 w 8939316"/>
              <a:gd name="connsiteY31" fmla="*/ 5879587 h 5879587"/>
              <a:gd name="connsiteX32" fmla="*/ 3823277 w 8939316"/>
              <a:gd name="connsiteY32" fmla="*/ 5879587 h 5879587"/>
              <a:gd name="connsiteX33" fmla="*/ 3403816 w 8939316"/>
              <a:gd name="connsiteY33" fmla="*/ 5879587 h 5879587"/>
              <a:gd name="connsiteX34" fmla="*/ 2626784 w 8939316"/>
              <a:gd name="connsiteY34" fmla="*/ 5879587 h 5879587"/>
              <a:gd name="connsiteX35" fmla="*/ 1760358 w 8939316"/>
              <a:gd name="connsiteY35" fmla="*/ 5879587 h 5879587"/>
              <a:gd name="connsiteX36" fmla="*/ 983325 w 8939316"/>
              <a:gd name="connsiteY36" fmla="*/ 5879587 h 5879587"/>
              <a:gd name="connsiteX37" fmla="*/ 0 w 8939316"/>
              <a:gd name="connsiteY37" fmla="*/ 5879587 h 5879587"/>
              <a:gd name="connsiteX38" fmla="*/ 0 w 8939316"/>
              <a:gd name="connsiteY38" fmla="*/ 5226300 h 5879587"/>
              <a:gd name="connsiteX39" fmla="*/ 0 w 8939316"/>
              <a:gd name="connsiteY39" fmla="*/ 4514216 h 5879587"/>
              <a:gd name="connsiteX40" fmla="*/ 0 w 8939316"/>
              <a:gd name="connsiteY40" fmla="*/ 3919725 h 5879587"/>
              <a:gd name="connsiteX41" fmla="*/ 0 w 8939316"/>
              <a:gd name="connsiteY41" fmla="*/ 3207641 h 5879587"/>
              <a:gd name="connsiteX42" fmla="*/ 0 w 8939316"/>
              <a:gd name="connsiteY42" fmla="*/ 2671946 h 5879587"/>
              <a:gd name="connsiteX43" fmla="*/ 0 w 8939316"/>
              <a:gd name="connsiteY43" fmla="*/ 2195046 h 5879587"/>
              <a:gd name="connsiteX44" fmla="*/ 0 w 8939316"/>
              <a:gd name="connsiteY44" fmla="*/ 1541758 h 5879587"/>
              <a:gd name="connsiteX45" fmla="*/ 0 w 8939316"/>
              <a:gd name="connsiteY45" fmla="*/ 1006063 h 5879587"/>
              <a:gd name="connsiteX46" fmla="*/ 0 w 8939316"/>
              <a:gd name="connsiteY46" fmla="*/ 0 h 58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39316" h="5879587" fill="none" extrusionOk="0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w="8939316" h="5879587" stroke="0" extrusionOk="0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8C7CAC">
                  <a:shade val="30000"/>
                  <a:satMod val="115000"/>
                </a:srgbClr>
              </a:gs>
              <a:gs pos="28000">
                <a:srgbClr val="9A8CB6"/>
              </a:gs>
              <a:gs pos="65000">
                <a:srgbClr val="8C7CA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rgbClr val="FCE8E7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954721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833E47A0-AED5-40B6-8EE4-AB0AA75CE2E1}"/>
              </a:ext>
            </a:extLst>
          </p:cNvPr>
          <p:cNvSpPr/>
          <p:nvPr/>
        </p:nvSpPr>
        <p:spPr>
          <a:xfrm>
            <a:off x="2642036" y="1134628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509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6713D25-EE7D-4795-9687-E3F7A0ABD011}"/>
              </a:ext>
            </a:extLst>
          </p:cNvPr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ADB4D7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693E27-8028-4074-B3D6-A03CD71FEF00}"/>
              </a:ext>
            </a:extLst>
          </p:cNvPr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7C4E4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630809D-81B6-4D31-B992-8008F2D0362A}"/>
              </a:ext>
            </a:extLst>
          </p:cNvPr>
          <p:cNvSpPr txBox="1"/>
          <p:nvPr/>
        </p:nvSpPr>
        <p:spPr>
          <a:xfrm>
            <a:off x="-452698" y="957299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CE8E7"/>
                </a:solidFill>
                <a:latin typeface="Curlz MT" panose="04040404050702020202" pitchFamily="82" charset="0"/>
              </a:rPr>
              <a:t>Toán 5</a:t>
            </a:r>
            <a:endParaRPr lang="id-ID" sz="54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8BD3E3-42A6-442E-B456-351463CC6213}"/>
              </a:ext>
            </a:extLst>
          </p:cNvPr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E8E7"/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64B33AA-68F9-4687-8036-FB2DECF4480C}"/>
              </a:ext>
            </a:extLst>
          </p:cNvPr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E3BD833-30FA-46CF-AD15-DB26FFCF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C8B19A9-8649-4F58-B411-81A81DF7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42A917-7B48-436D-9A2D-EB8004F5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6214">
            <a:off x="9149272" y="-164313"/>
            <a:ext cx="2303438" cy="2303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DDC70E9-4457-41D6-9F40-B408E4CEBF3B}"/>
              </a:ext>
            </a:extLst>
          </p:cNvPr>
          <p:cNvSpPr txBox="1"/>
          <p:nvPr/>
        </p:nvSpPr>
        <p:spPr>
          <a:xfrm>
            <a:off x="3009715" y="1834974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latin typeface="#9Slide05 Kathya" panose="02000000000000000000" pitchFamily="2" charset="0"/>
              </a:rPr>
              <a:t> 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4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xmlns="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xmlns="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xmlns="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xmlns="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xmlns="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xmlns="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xmlns="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xmlns="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xmlns="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xmlns="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CB2D28-93CC-4EBA-9C93-FF4CC2A62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1" y="39376"/>
            <a:ext cx="599630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5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35B52-6767-428C-8667-013E5EF9D024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AE9FE21-3B81-4410-A7A5-D50BBF73FC36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442FC8-6B03-476B-AAFB-1C250B12E41F}"/>
              </a:ext>
            </a:extLst>
          </p:cNvPr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3F26B03-01A4-4E86-82AC-3BB400EEF25F}"/>
              </a:ext>
            </a:extLst>
          </p:cNvPr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73F4E9-1D79-4E19-9FCF-52AE23921057}"/>
              </a:ext>
            </a:extLst>
          </p:cNvPr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FBF44AB-527F-4B88-9266-35A6430BFB34}"/>
              </a:ext>
            </a:extLst>
          </p:cNvPr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2D4FBC0A-7568-4693-9B20-8D910AFCC19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DBE4107E-FB65-4A39-A1E6-1982757B6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D4D3AA7F-393C-4C6D-9E9D-0005CEEC6E6E}"/>
              </a:ext>
            </a:extLst>
          </p:cNvPr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EF1DB93E-ABEA-478A-9477-B35444510963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DDF4728A-2421-41B5-9313-14E4DAA9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EE26B4E8-230B-401F-B090-DA37E9A34D49}"/>
              </a:ext>
            </a:extLst>
          </p:cNvPr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B0EF1504-0AB9-4D62-BD2D-40E31B0B7D64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CC6B6BEF-7FB9-4836-A265-2B12BC31A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文本框 54">
            <a:extLst>
              <a:ext uri="{FF2B5EF4-FFF2-40B4-BE49-F238E27FC236}">
                <a16:creationId xmlns:a16="http://schemas.microsoft.com/office/drawing/2014/main" xmlns="" id="{BB226E62-B779-4B48-8E28-2A9CF9AB03D3}"/>
              </a:ext>
            </a:extLst>
          </p:cNvPr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>
                <a:solidFill>
                  <a:srgbClr val="111111"/>
                </a:solidFill>
                <a:effectLst/>
                <a:latin typeface="#9Slide01 Tieu de ngan" panose="00000800000000000000" pitchFamily="2" charset="0"/>
              </a:rPr>
              <a:t>Hãy quan sát các đồ vật sau:</a:t>
            </a:r>
            <a:endParaRPr lang="en-US" sz="2800">
              <a:latin typeface="#9Slide01 Tieu de ngan" panose="00000800000000000000" pitchFamily="2" charset="0"/>
            </a:endParaRPr>
          </a:p>
          <a:p>
            <a:pPr lvl="0" algn="ctr"/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lgerian" panose="04020705040A0206070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63" name="Picture 2" descr="Sữa đặc Vinamilk Ông Thọ 380gr | Shopee Việt Nam">
            <a:extLst>
              <a:ext uri="{FF2B5EF4-FFF2-40B4-BE49-F238E27FC236}">
                <a16:creationId xmlns:a16="http://schemas.microsoft.com/office/drawing/2014/main" xmlns="" id="{7757CF59-41B6-4F76-BC6D-EAD880A3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53" y="393349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Ly Viền Màu Quai Tim">
            <a:extLst>
              <a:ext uri="{FF2B5EF4-FFF2-40B4-BE49-F238E27FC236}">
                <a16:creationId xmlns:a16="http://schemas.microsoft.com/office/drawing/2014/main" xmlns="" id="{6E8FB4E3-A975-4709-8A40-D1EF0E5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06" y="386678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689 Tuna Fish Can Illustrations &amp;amp; Clip Art - iStock">
            <a:extLst>
              <a:ext uri="{FF2B5EF4-FFF2-40B4-BE49-F238E27FC236}">
                <a16:creationId xmlns:a16="http://schemas.microsoft.com/office/drawing/2014/main" xmlns="" id="{D9521763-0346-4873-BD60-EC18D91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24" y="462760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B807D94-2F02-4F55-B0CF-E1A42198BAD1}"/>
              </a:ext>
            </a:extLst>
          </p:cNvPr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xmlns="" id="{92A2EDBE-E74E-40E4-BF16-95B5C019C7A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9A68D41D-3A4D-43C7-B76B-278441074969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1F739D7-9E32-4C42-B70C-74F43F58B690}"/>
              </a:ext>
            </a:extLst>
          </p:cNvPr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xmlns="" id="{6DBDD6B2-3A1D-49EE-A4D1-0F2C86269BFD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2EEB59D1-6EA4-4B45-9304-EA9CB528101A}"/>
                </a:ext>
              </a:extLst>
            </p:cNvPr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5858AF48-AF39-4195-8F43-5D3F0C0F492F}"/>
              </a:ext>
            </a:extLst>
          </p:cNvPr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xmlns="" id="{4BAEC8EE-CB68-422E-94AC-6D7A30215EA7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099C62D-570C-4585-987D-87D14BA72EC8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D79146A-4362-4B27-ABE1-38585AB3ACE8}"/>
              </a:ext>
            </a:extLst>
          </p:cNvPr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F60EB57A-9BBA-4FB0-88C3-FFEFF6A68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59965" y="3580243"/>
            <a:ext cx="322741" cy="688928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xmlns="" id="{8231A98B-3C36-4B4F-9318-6964ADBE2B4C}"/>
              </a:ext>
            </a:extLst>
          </p:cNvPr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xmlns="" id="{E374CAF0-8B64-4772-BC87-7ED66BA14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089888" y="3542138"/>
            <a:ext cx="499003" cy="765138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xmlns="" id="{4C287BE5-9A0C-4D3A-9460-581FBD7F1A19}"/>
              </a:ext>
            </a:extLst>
          </p:cNvPr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xmlns="" id="{D8BB2170-BD39-47C1-852A-2B3CDFE4EC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87491" y="3551635"/>
            <a:ext cx="545574" cy="829273"/>
          </a:xfrm>
          <a:prstGeom prst="rect">
            <a:avLst/>
          </a:prstGeom>
        </p:spPr>
      </p:pic>
      <p:sp>
        <p:nvSpPr>
          <p:cNvPr id="93" name="Rectangle: Diagonal Corners Rounded 92">
            <a:extLst>
              <a:ext uri="{FF2B5EF4-FFF2-40B4-BE49-F238E27FC236}">
                <a16:creationId xmlns:a16="http://schemas.microsoft.com/office/drawing/2014/main" xmlns="" id="{FFB8D1ED-26F5-4C78-89F8-C0D143138D25}"/>
              </a:ext>
            </a:extLst>
          </p:cNvPr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#9Slide01 Noi dung ngan" panose="00000600000000000000" pitchFamily="2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#9Slide01 Noi dung ngan" panose="00000600000000000000" pitchFamily="2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415A8348-F17E-4DD9-9327-39847005E9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6D8D5E0-6F7E-4E25-A186-8C26C1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9E9CF34-347B-4C99-AF8E-B805525259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07" y="-193865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7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/>
      <p:bldP spid="41" grpId="0"/>
      <p:bldP spid="18" grpId="0" animBg="1"/>
      <p:bldP spid="88" grpId="0" animBg="1"/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xmlns="" id="{E28F141B-E56F-448F-817C-2C8AB11FB316}"/>
              </a:ext>
            </a:extLst>
          </p:cNvPr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hình trụ sau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D00009-C3DC-4F49-B002-2FF6E8D606AD}"/>
              </a:ext>
            </a:extLst>
          </p:cNvPr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xmlns="" id="{8AD694CD-51C1-48A6-9BDD-5F2B917D932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373BB14-8751-4ADC-B166-5AF5D09AA95F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A_库_图片 6">
            <a:extLst>
              <a:ext uri="{FF2B5EF4-FFF2-40B4-BE49-F238E27FC236}">
                <a16:creationId xmlns:a16="http://schemas.microsoft.com/office/drawing/2014/main" xmlns="" id="{17C1CD11-DB1B-4000-9298-6B6CBF2DF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2493264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7" name="文本框 54">
            <a:extLst>
              <a:ext uri="{FF2B5EF4-FFF2-40B4-BE49-F238E27FC236}">
                <a16:creationId xmlns:a16="http://schemas.microsoft.com/office/drawing/2014/main" xmlns="" id="{0A980AD3-4168-4998-9383-3C2FC776226E}"/>
              </a:ext>
            </a:extLst>
          </p:cNvPr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BFCA093-B903-4BD5-B479-95698D176A78}"/>
              </a:ext>
            </a:extLst>
          </p:cNvPr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F112CEE-3108-4420-BD03-398CCF7993E9}"/>
              </a:ext>
            </a:extLst>
          </p:cNvPr>
          <p:cNvGrpSpPr/>
          <p:nvPr/>
        </p:nvGrpSpPr>
        <p:grpSpPr>
          <a:xfrm>
            <a:off x="4791620" y="2533719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54" name="组合 21">
              <a:extLst>
                <a:ext uri="{FF2B5EF4-FFF2-40B4-BE49-F238E27FC236}">
                  <a16:creationId xmlns:a16="http://schemas.microsoft.com/office/drawing/2014/main" xmlns="" id="{F2434CFC-8E73-4DAE-A4F2-1B62532B1C77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5" name="矩形 17">
                <a:extLst>
                  <a:ext uri="{FF2B5EF4-FFF2-40B4-BE49-F238E27FC236}">
                    <a16:creationId xmlns:a16="http://schemas.microsoft.com/office/drawing/2014/main" xmlns="" id="{E6B4E222-13BE-4690-8DE7-579202408802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xmlns="" id="{6C6A84A6-02FC-4740-BE94-C73DD5739D02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2 mặt đáy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51" name="矩形 19">
              <a:extLst>
                <a:ext uri="{FF2B5EF4-FFF2-40B4-BE49-F238E27FC236}">
                  <a16:creationId xmlns:a16="http://schemas.microsoft.com/office/drawing/2014/main" xmlns="" id="{B722010E-CF7E-404E-BCEA-4118830E05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90140396-997B-4013-8A6F-19592BD90A88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Freeform 140">
            <a:extLst>
              <a:ext uri="{FF2B5EF4-FFF2-40B4-BE49-F238E27FC236}">
                <a16:creationId xmlns:a16="http://schemas.microsoft.com/office/drawing/2014/main" xmlns="" id="{CC58664D-729E-4F1B-AF8F-3BADECAB4B98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4146796" y="2348212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8" name="Freeform 140">
            <a:extLst>
              <a:ext uri="{FF2B5EF4-FFF2-40B4-BE49-F238E27FC236}">
                <a16:creationId xmlns:a16="http://schemas.microsoft.com/office/drawing/2014/main" xmlns="" id="{C1994E6C-0EFF-4DFF-B706-856886226D6D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4146794" y="563168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9" name="Freeform 140">
            <a:extLst>
              <a:ext uri="{FF2B5EF4-FFF2-40B4-BE49-F238E27FC236}">
                <a16:creationId xmlns:a16="http://schemas.microsoft.com/office/drawing/2014/main" xmlns="" id="{3BDD1B1A-2FD6-48FE-85B9-9C92AC12F3EB}"/>
              </a:ext>
            </a:extLst>
          </p:cNvPr>
          <p:cNvSpPr>
            <a:spLocks noEditPoints="1"/>
          </p:cNvSpPr>
          <p:nvPr/>
        </p:nvSpPr>
        <p:spPr bwMode="auto">
          <a:xfrm>
            <a:off x="1050761" y="403247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C05DD1F-F7DC-48EE-AFE9-AF169B5C97E3}"/>
              </a:ext>
            </a:extLst>
          </p:cNvPr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0197F87-404D-4A33-991D-2D408C6A3BC5}"/>
              </a:ext>
            </a:extLst>
          </p:cNvPr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4852066-BE87-4FC2-A613-C44B44A0A31C}"/>
              </a:ext>
            </a:extLst>
          </p:cNvPr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5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xmlns="" id="{E28F141B-E56F-448F-817C-2C8AB11FB316}"/>
              </a:ext>
            </a:extLst>
          </p:cNvPr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22" name="cylinders">
            <a:hlinkClick r:id="" action="ppaction://media"/>
            <a:extLst>
              <a:ext uri="{FF2B5EF4-FFF2-40B4-BE49-F238E27FC236}">
                <a16:creationId xmlns:a16="http://schemas.microsoft.com/office/drawing/2014/main" xmlns="" id="{3AFA59AF-57B9-4B80-AE9D-6946759CA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50" name="PA_库_图片 6">
            <a:extLst>
              <a:ext uri="{FF2B5EF4-FFF2-40B4-BE49-F238E27FC236}">
                <a16:creationId xmlns:a16="http://schemas.microsoft.com/office/drawing/2014/main" xmlns="" id="{291EB12B-A3CE-4413-ABD6-D69BA97EE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87" y="2271232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BDF77A3-483B-4672-B9E2-0F8164BFEC09}"/>
              </a:ext>
            </a:extLst>
          </p:cNvPr>
          <p:cNvSpPr txBox="1"/>
          <p:nvPr/>
        </p:nvSpPr>
        <p:spPr>
          <a:xfrm>
            <a:off x="1995261" y="3041680"/>
            <a:ext cx="3143271" cy="227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55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0AF8B8FC-0B4C-4E64-9165-7DC78457DA90}"/>
              </a:ext>
            </a:extLst>
          </p:cNvPr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F9A7A309-F775-4AFF-A467-9AC37E7DF314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xmlns="" id="{9D66FA69-8C3B-4BE7-8715-3F4D3EA32D2C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249D1A98-F2D3-4D46-856A-6A1EBAA1AA59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81A78FE-A6C8-4DC0-81E3-BED77CBA33CB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81EC560-7925-4C3A-91BE-F6CAF4AA5BE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30AF4DC-D64A-47A1-BBC2-D593BF6B0862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F7C8F60-4AB7-4C7D-87FF-C23B7551550A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5A536F2-1AE7-4C44-AF79-B56665B68AC1}"/>
              </a:ext>
            </a:extLst>
          </p:cNvPr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38C5D9B1-D16A-43F7-A391-F96308D6CDAD}"/>
              </a:ext>
            </a:extLst>
          </p:cNvPr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45DDF4F-E09F-45E4-9C55-1DE68F6CC37A}"/>
              </a:ext>
            </a:extLst>
          </p:cNvPr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CC0F47-120B-44AA-B24D-6A6A6D4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840713" y="1471207"/>
            <a:ext cx="3582524" cy="20116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116F5A1-B5DA-4BDF-AA8A-FC74A78A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887056" y="5053333"/>
            <a:ext cx="3582524" cy="2011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0A83E2-9D7C-4123-912F-37233A16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06" y="3484991"/>
            <a:ext cx="2190303" cy="172201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D1E2029B-ED9E-4B60-BB75-F9C735488207}"/>
              </a:ext>
            </a:extLst>
          </p:cNvPr>
          <p:cNvCxnSpPr>
            <a:cxnSpLocks/>
          </p:cNvCxnSpPr>
          <p:nvPr/>
        </p:nvCxnSpPr>
        <p:spPr>
          <a:xfrm>
            <a:off x="6606173" y="3429000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CF49C19B-22C4-497D-98FB-51513990B3DE}"/>
              </a:ext>
            </a:extLst>
          </p:cNvPr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483AEA81-55AA-4C55-880A-A49C6C4EDB3C}"/>
              </a:ext>
            </a:extLst>
          </p:cNvPr>
          <p:cNvCxnSpPr>
            <a:cxnSpLocks/>
          </p:cNvCxnSpPr>
          <p:nvPr/>
        </p:nvCxnSpPr>
        <p:spPr>
          <a:xfrm>
            <a:off x="4093880" y="3539836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2CC07B1-5871-4A63-A6E0-F0445619DFB9}"/>
              </a:ext>
            </a:extLst>
          </p:cNvPr>
          <p:cNvCxnSpPr>
            <a:cxnSpLocks/>
          </p:cNvCxnSpPr>
          <p:nvPr/>
        </p:nvCxnSpPr>
        <p:spPr>
          <a:xfrm>
            <a:off x="6643717" y="3444274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xmlns="" id="{3CFFFBD3-C0D2-434F-B744-6671A8E6909C}"/>
              </a:ext>
            </a:extLst>
          </p:cNvPr>
          <p:cNvSpPr/>
          <p:nvPr/>
        </p:nvSpPr>
        <p:spPr>
          <a:xfrm>
            <a:off x="4577056" y="157124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xmlns="" id="{051C8997-9D08-4109-9BF0-1DDF790F0B47}"/>
              </a:ext>
            </a:extLst>
          </p:cNvPr>
          <p:cNvSpPr/>
          <p:nvPr/>
        </p:nvSpPr>
        <p:spPr>
          <a:xfrm>
            <a:off x="4713530" y="1717401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033E6A1-6BF0-485B-8E99-0F29307BDCFD}"/>
              </a:ext>
            </a:extLst>
          </p:cNvPr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F0294C68-BC08-46C0-A585-B9BA6513D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36" y="2182385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0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66" grpId="0" animBg="1"/>
      <p:bldP spid="67" grpId="0" animBg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2223</TotalTime>
  <Words>670</Words>
  <Application>Microsoft Office PowerPoint</Application>
  <PresentationFormat>Widescreen</PresentationFormat>
  <Paragraphs>114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思源黑体 CN Light</vt:lpstr>
      <vt:lpstr>#9Slide05 Kathya</vt:lpstr>
      <vt:lpstr>Arial</vt:lpstr>
      <vt:lpstr>#9Slide03 SVNEvery Movie Every </vt:lpstr>
      <vt:lpstr>#9Slide05 SVNUT Triumph</vt:lpstr>
      <vt:lpstr>#9Slide03 Arima Madurai</vt:lpstr>
      <vt:lpstr>UTM Showcard</vt:lpstr>
      <vt:lpstr>#9Slide02 Noi dung dai</vt:lpstr>
      <vt:lpstr>#9Slide03 SVNHarabaras</vt:lpstr>
      <vt:lpstr>Calibri Light</vt:lpstr>
      <vt:lpstr>思源宋体 CN Heavy</vt:lpstr>
      <vt:lpstr>Algerian</vt:lpstr>
      <vt:lpstr>Times New Roman</vt:lpstr>
      <vt:lpstr>HP001 4 hàng</vt:lpstr>
      <vt:lpstr>#9Slide01 Tieu de ngan</vt:lpstr>
      <vt:lpstr>等线</vt:lpstr>
      <vt:lpstr>Calose FREE</vt:lpstr>
      <vt:lpstr>Curlz MT</vt:lpstr>
      <vt:lpstr>Calibri</vt:lpstr>
      <vt:lpstr>思源黑体 Medium</vt:lpstr>
      <vt:lpstr>方正喵呜体</vt:lpstr>
      <vt:lpstr>思源宋体 CN Medium</vt:lpstr>
      <vt:lpstr>Tahoma</vt:lpstr>
      <vt:lpstr>#9Slide07 Stormtrooper</vt:lpstr>
      <vt:lpstr>SVN-Dumpling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18</cp:revision>
  <dcterms:created xsi:type="dcterms:W3CDTF">2021-11-09T02:09:59Z</dcterms:created>
  <dcterms:modified xsi:type="dcterms:W3CDTF">2022-03-01T01:40:02Z</dcterms:modified>
  <cp:category>9Slide.vn</cp:category>
</cp:coreProperties>
</file>