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5"/>
  </p:notesMasterIdLst>
  <p:sldIdLst>
    <p:sldId id="294" r:id="rId2"/>
    <p:sldId id="270" r:id="rId3"/>
    <p:sldId id="265" r:id="rId4"/>
    <p:sldId id="275" r:id="rId5"/>
    <p:sldId id="256" r:id="rId6"/>
    <p:sldId id="264" r:id="rId7"/>
    <p:sldId id="283" r:id="rId8"/>
    <p:sldId id="285" r:id="rId9"/>
    <p:sldId id="284" r:id="rId10"/>
    <p:sldId id="267" r:id="rId11"/>
    <p:sldId id="262" r:id="rId12"/>
    <p:sldId id="266" r:id="rId13"/>
    <p:sldId id="257" r:id="rId14"/>
    <p:sldId id="286" r:id="rId15"/>
    <p:sldId id="261" r:id="rId16"/>
    <p:sldId id="287" r:id="rId17"/>
    <p:sldId id="291" r:id="rId18"/>
    <p:sldId id="289" r:id="rId19"/>
    <p:sldId id="290" r:id="rId20"/>
    <p:sldId id="269" r:id="rId21"/>
    <p:sldId id="292" r:id="rId22"/>
    <p:sldId id="293" r:id="rId23"/>
    <p:sldId id="282" r:id="rId24"/>
  </p:sldIdLst>
  <p:sldSz cx="9144000" cy="5143500" type="screen16x9"/>
  <p:notesSz cx="6858000" cy="9144000"/>
  <p:embeddedFontLst>
    <p:embeddedFont>
      <p:font typeface="Cairo" panose="020B0604020202020204" charset="-78"/>
      <p:regular r:id="rId26"/>
      <p:bold r:id="rId27"/>
    </p:embeddedFont>
    <p:embeddedFont>
      <p:font typeface="Lato" panose="020B0604020202020204" charset="0"/>
      <p:regular r:id="rId28"/>
      <p:bold r:id="rId29"/>
      <p:italic r:id="rId30"/>
      <p:boldItalic r:id="rId31"/>
    </p:embeddedFont>
    <p:embeddedFont>
      <p:font typeface="Pattaya" panose="020B0604020202020204" charset="-34"/>
      <p:regular r:id="rId32"/>
    </p:embeddedFont>
    <p:embeddedFont>
      <p:font typeface="宋体" panose="02010600030101010101" pitchFamily="2" charset="-122"/>
      <p:regular r:id="rId33"/>
    </p:embeddedFont>
    <p:embeddedFont>
      <p:font typeface="黑体" panose="02010609060101010101" pitchFamily="49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Gwendolyn" panose="020B0604020202020204" charset="0"/>
      <p:regular r:id="rId39"/>
      <p:bold r:id="rId40"/>
    </p:embeddedFont>
    <p:embeddedFont>
      <p:font typeface="Oxygen" panose="020B060402020202020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A9B"/>
    <a:srgbClr val="EBE6A5"/>
    <a:srgbClr val="FFFFFF"/>
    <a:srgbClr val="F8E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694504A-AE6A-410F-B066-BF589A6E770D}">
  <a:tblStyle styleId="{4694504A-AE6A-410F-B066-BF589A6E77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6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08" y="-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9161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e9facb8fd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e9facb8fd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5163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392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597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227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337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437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3977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e9facb8fd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e9facb8fd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171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e9facb8fd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e9facb8fd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13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7372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gea94066c5c_0_4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6" name="Google Shape;4066;gea94066c5c_0_4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76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ea94066c5c_0_2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ea94066c5c_0_2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465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e9facb8fde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e9facb8fde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6072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01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95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22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e9facb8fd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e9facb8fde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374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e9facb8fd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e9facb8fd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360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99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3455729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0"/>
          <p:cNvSpPr/>
          <p:nvPr/>
        </p:nvSpPr>
        <p:spPr>
          <a:xfrm rot="817974">
            <a:off x="5764158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7628150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4191000" y="1625350"/>
            <a:ext cx="4239900" cy="13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5048250" y="3098700"/>
            <a:ext cx="3382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/>
          <p:nvPr/>
        </p:nvSpPr>
        <p:spPr>
          <a:xfrm rot="5790841">
            <a:off x="5464785" y="-4191070"/>
            <a:ext cx="7056929" cy="5048364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2"/>
          <p:cNvSpPr/>
          <p:nvPr/>
        </p:nvSpPr>
        <p:spPr>
          <a:xfrm rot="6975477">
            <a:off x="-3717110" y="-1984627"/>
            <a:ext cx="7056754" cy="5048239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2"/>
          <p:cNvSpPr/>
          <p:nvPr/>
        </p:nvSpPr>
        <p:spPr>
          <a:xfrm>
            <a:off x="8053819" y="20632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"/>
          <p:cNvSpPr/>
          <p:nvPr/>
        </p:nvSpPr>
        <p:spPr>
          <a:xfrm>
            <a:off x="-449050" y="687254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22"/>
          <p:cNvGrpSpPr/>
          <p:nvPr/>
        </p:nvGrpSpPr>
        <p:grpSpPr>
          <a:xfrm rot="5873223">
            <a:off x="7363709" y="2979637"/>
            <a:ext cx="2763772" cy="3239322"/>
            <a:chOff x="-7501642" y="749515"/>
            <a:chExt cx="2431070" cy="2849374"/>
          </a:xfrm>
        </p:grpSpPr>
        <p:sp>
          <p:nvSpPr>
            <p:cNvPr id="319" name="Google Shape;319;p2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8" name="Google Shape;348;p22"/>
          <p:cNvSpPr txBox="1">
            <a:spLocks noGrp="1"/>
          </p:cNvSpPr>
          <p:nvPr>
            <p:ph type="body" idx="1"/>
          </p:nvPr>
        </p:nvSpPr>
        <p:spPr>
          <a:xfrm>
            <a:off x="713225" y="1352550"/>
            <a:ext cx="3742800" cy="27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body" idx="2"/>
          </p:nvPr>
        </p:nvSpPr>
        <p:spPr>
          <a:xfrm>
            <a:off x="4688225" y="1543050"/>
            <a:ext cx="3742800" cy="27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0" name="Google Shape;350;p22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/>
          <p:nvPr/>
        </p:nvSpPr>
        <p:spPr>
          <a:xfrm rot="1494765">
            <a:off x="-6507120" y="-2838338"/>
            <a:ext cx="8041299" cy="756415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3"/>
          <p:cNvSpPr/>
          <p:nvPr/>
        </p:nvSpPr>
        <p:spPr>
          <a:xfrm rot="-559858">
            <a:off x="7706834" y="-1422894"/>
            <a:ext cx="8041310" cy="756422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8330225" y="44872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3"/>
          <p:cNvSpPr/>
          <p:nvPr/>
        </p:nvSpPr>
        <p:spPr>
          <a:xfrm>
            <a:off x="1" y="4353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3"/>
          <p:cNvSpPr/>
          <p:nvPr/>
        </p:nvSpPr>
        <p:spPr>
          <a:xfrm rot="-8742074">
            <a:off x="-390062" y="4005049"/>
            <a:ext cx="1976552" cy="1188510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7" name="Google Shape;357;p23"/>
          <p:cNvGrpSpPr/>
          <p:nvPr/>
        </p:nvGrpSpPr>
        <p:grpSpPr>
          <a:xfrm rot="9367981">
            <a:off x="7500446" y="-64329"/>
            <a:ext cx="1860906" cy="908009"/>
            <a:chOff x="10083475" y="3839575"/>
            <a:chExt cx="1221925" cy="596225"/>
          </a:xfrm>
        </p:grpSpPr>
        <p:sp>
          <p:nvSpPr>
            <p:cNvPr id="358" name="Google Shape;358;p2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23"/>
          <p:cNvSpPr txBox="1">
            <a:spLocks noGrp="1"/>
          </p:cNvSpPr>
          <p:nvPr>
            <p:ph type="title"/>
          </p:nvPr>
        </p:nvSpPr>
        <p:spPr>
          <a:xfrm>
            <a:off x="937700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subTitle" idx="1"/>
          </p:nvPr>
        </p:nvSpPr>
        <p:spPr>
          <a:xfrm>
            <a:off x="937700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title" idx="2"/>
          </p:nvPr>
        </p:nvSpPr>
        <p:spPr>
          <a:xfrm>
            <a:off x="3484420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3"/>
          </p:nvPr>
        </p:nvSpPr>
        <p:spPr>
          <a:xfrm>
            <a:off x="3484420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23"/>
          <p:cNvSpPr txBox="1">
            <a:spLocks noGrp="1"/>
          </p:cNvSpPr>
          <p:nvPr>
            <p:ph type="title" idx="4"/>
          </p:nvPr>
        </p:nvSpPr>
        <p:spPr>
          <a:xfrm>
            <a:off x="6031147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5" name="Google Shape;365;p23"/>
          <p:cNvSpPr txBox="1">
            <a:spLocks noGrp="1"/>
          </p:cNvSpPr>
          <p:nvPr>
            <p:ph type="subTitle" idx="5"/>
          </p:nvPr>
        </p:nvSpPr>
        <p:spPr>
          <a:xfrm>
            <a:off x="6031147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23"/>
          <p:cNvSpPr txBox="1">
            <a:spLocks noGrp="1"/>
          </p:cNvSpPr>
          <p:nvPr>
            <p:ph type="title" idx="6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4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"/>
          <p:cNvSpPr/>
          <p:nvPr/>
        </p:nvSpPr>
        <p:spPr>
          <a:xfrm rot="-571355" flipH="1">
            <a:off x="8095858" y="-1842671"/>
            <a:ext cx="8041293" cy="756427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5"/>
          <p:cNvSpPr/>
          <p:nvPr/>
        </p:nvSpPr>
        <p:spPr>
          <a:xfrm rot="326958">
            <a:off x="-7032499" y="-1460909"/>
            <a:ext cx="8041183" cy="756431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5"/>
          <p:cNvSpPr/>
          <p:nvPr/>
        </p:nvSpPr>
        <p:spPr>
          <a:xfrm rot="874891">
            <a:off x="8295000" y="-489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25"/>
          <p:cNvGrpSpPr/>
          <p:nvPr/>
        </p:nvGrpSpPr>
        <p:grpSpPr>
          <a:xfrm rot="-1864249">
            <a:off x="-501982" y="-691866"/>
            <a:ext cx="2044656" cy="2158001"/>
            <a:chOff x="-5495613" y="-710869"/>
            <a:chExt cx="2750172" cy="2902627"/>
          </a:xfrm>
        </p:grpSpPr>
        <p:sp>
          <p:nvSpPr>
            <p:cNvPr id="387" name="Google Shape;387;p25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5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5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25"/>
          <p:cNvSpPr/>
          <p:nvPr/>
        </p:nvSpPr>
        <p:spPr>
          <a:xfrm>
            <a:off x="6839007" y="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5"/>
          <p:cNvSpPr/>
          <p:nvPr/>
        </p:nvSpPr>
        <p:spPr>
          <a:xfrm>
            <a:off x="7929200" y="44689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5"/>
          <p:cNvSpPr/>
          <p:nvPr/>
        </p:nvSpPr>
        <p:spPr>
          <a:xfrm>
            <a:off x="-77862" y="4627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5"/>
          <p:cNvSpPr txBox="1">
            <a:spLocks noGrp="1"/>
          </p:cNvSpPr>
          <p:nvPr>
            <p:ph type="title"/>
          </p:nvPr>
        </p:nvSpPr>
        <p:spPr>
          <a:xfrm>
            <a:off x="717575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25"/>
          <p:cNvSpPr txBox="1">
            <a:spLocks noGrp="1"/>
          </p:cNvSpPr>
          <p:nvPr>
            <p:ph type="subTitle" idx="1"/>
          </p:nvPr>
        </p:nvSpPr>
        <p:spPr>
          <a:xfrm>
            <a:off x="717581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1" name="Google Shape;401;p25"/>
          <p:cNvSpPr txBox="1">
            <a:spLocks noGrp="1"/>
          </p:cNvSpPr>
          <p:nvPr>
            <p:ph type="title" idx="2"/>
          </p:nvPr>
        </p:nvSpPr>
        <p:spPr>
          <a:xfrm>
            <a:off x="3384899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25"/>
          <p:cNvSpPr txBox="1">
            <a:spLocks noGrp="1"/>
          </p:cNvSpPr>
          <p:nvPr>
            <p:ph type="subTitle" idx="3"/>
          </p:nvPr>
        </p:nvSpPr>
        <p:spPr>
          <a:xfrm>
            <a:off x="3384901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3" name="Google Shape;403;p25"/>
          <p:cNvSpPr txBox="1">
            <a:spLocks noGrp="1"/>
          </p:cNvSpPr>
          <p:nvPr>
            <p:ph type="title" idx="4"/>
          </p:nvPr>
        </p:nvSpPr>
        <p:spPr>
          <a:xfrm>
            <a:off x="717575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4" name="Google Shape;404;p25"/>
          <p:cNvSpPr txBox="1">
            <a:spLocks noGrp="1"/>
          </p:cNvSpPr>
          <p:nvPr>
            <p:ph type="subTitle" idx="5"/>
          </p:nvPr>
        </p:nvSpPr>
        <p:spPr>
          <a:xfrm>
            <a:off x="717581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5" name="Google Shape;405;p25"/>
          <p:cNvSpPr txBox="1">
            <a:spLocks noGrp="1"/>
          </p:cNvSpPr>
          <p:nvPr>
            <p:ph type="title" idx="6"/>
          </p:nvPr>
        </p:nvSpPr>
        <p:spPr>
          <a:xfrm>
            <a:off x="3384899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25"/>
          <p:cNvSpPr txBox="1">
            <a:spLocks noGrp="1"/>
          </p:cNvSpPr>
          <p:nvPr>
            <p:ph type="subTitle" idx="7"/>
          </p:nvPr>
        </p:nvSpPr>
        <p:spPr>
          <a:xfrm>
            <a:off x="3384901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7" name="Google Shape;407;p25"/>
          <p:cNvSpPr txBox="1">
            <a:spLocks noGrp="1"/>
          </p:cNvSpPr>
          <p:nvPr>
            <p:ph type="title" idx="8"/>
          </p:nvPr>
        </p:nvSpPr>
        <p:spPr>
          <a:xfrm>
            <a:off x="6052221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25"/>
          <p:cNvSpPr txBox="1">
            <a:spLocks noGrp="1"/>
          </p:cNvSpPr>
          <p:nvPr>
            <p:ph type="subTitle" idx="9"/>
          </p:nvPr>
        </p:nvSpPr>
        <p:spPr>
          <a:xfrm>
            <a:off x="6052219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9" name="Google Shape;409;p25"/>
          <p:cNvSpPr txBox="1">
            <a:spLocks noGrp="1"/>
          </p:cNvSpPr>
          <p:nvPr>
            <p:ph type="title" idx="13"/>
          </p:nvPr>
        </p:nvSpPr>
        <p:spPr>
          <a:xfrm>
            <a:off x="6052221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0" name="Google Shape;410;p25"/>
          <p:cNvSpPr txBox="1">
            <a:spLocks noGrp="1"/>
          </p:cNvSpPr>
          <p:nvPr>
            <p:ph type="subTitle" idx="14"/>
          </p:nvPr>
        </p:nvSpPr>
        <p:spPr>
          <a:xfrm>
            <a:off x="6052219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title" idx="15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8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9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9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0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9474202" flipH="1">
            <a:off x="1631590" y="15223"/>
            <a:ext cx="5880621" cy="5532119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 rot="1791410">
            <a:off x="7002737" y="-54767"/>
            <a:ext cx="1976590" cy="1188532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3"/>
          <p:cNvGrpSpPr/>
          <p:nvPr/>
        </p:nvGrpSpPr>
        <p:grpSpPr>
          <a:xfrm rot="-1667100">
            <a:off x="41111" y="3854151"/>
            <a:ext cx="1860850" cy="907981"/>
            <a:chOff x="10083475" y="3839575"/>
            <a:chExt cx="1221925" cy="596225"/>
          </a:xfrm>
        </p:grpSpPr>
        <p:sp>
          <p:nvSpPr>
            <p:cNvPr id="17" name="Google Shape;17;p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038200" y="23604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038200" y="133782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933550" y="3189325"/>
            <a:ext cx="3276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1885563">
            <a:off x="-258652" y="-2270432"/>
            <a:ext cx="9952210" cy="936155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874891">
            <a:off x="203487" y="-411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8939875">
            <a:off x="7652868" y="3799366"/>
            <a:ext cx="2044464" cy="2157798"/>
            <a:chOff x="-5495613" y="-710869"/>
            <a:chExt cx="2750172" cy="2902627"/>
          </a:xfrm>
        </p:grpSpPr>
        <p:sp>
          <p:nvSpPr>
            <p:cNvPr id="26" name="Google Shape;26;p4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/>
          <p:nvPr/>
        </p:nvSpPr>
        <p:spPr>
          <a:xfrm>
            <a:off x="7977607" y="3218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13100" y="12286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 rot="2700000">
            <a:off x="-3436643" y="-2990422"/>
            <a:ext cx="5600313" cy="52680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 rot="6634778">
            <a:off x="7688437" y="1854768"/>
            <a:ext cx="5600302" cy="526814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 rot="-5400000">
            <a:off x="-834204" y="-885188"/>
            <a:ext cx="2431070" cy="2849374"/>
            <a:chOff x="-7501642" y="749515"/>
            <a:chExt cx="2431070" cy="2849374"/>
          </a:xfrm>
        </p:grpSpPr>
        <p:sp>
          <p:nvSpPr>
            <p:cNvPr id="50" name="Google Shape;5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6"/>
          <p:cNvGrpSpPr/>
          <p:nvPr/>
        </p:nvGrpSpPr>
        <p:grpSpPr>
          <a:xfrm rot="5524136">
            <a:off x="7947394" y="3353795"/>
            <a:ext cx="2430953" cy="2849236"/>
            <a:chOff x="-7501642" y="749515"/>
            <a:chExt cx="2431070" cy="2849374"/>
          </a:xfrm>
        </p:grpSpPr>
        <p:sp>
          <p:nvSpPr>
            <p:cNvPr id="80" name="Google Shape;8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6"/>
          <p:cNvSpPr/>
          <p:nvPr/>
        </p:nvSpPr>
        <p:spPr>
          <a:xfrm>
            <a:off x="8167500" y="3034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4054475" y="1366025"/>
            <a:ext cx="4376400" cy="30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7" name="Google Shape;117;p7"/>
          <p:cNvGrpSpPr/>
          <p:nvPr/>
        </p:nvGrpSpPr>
        <p:grpSpPr>
          <a:xfrm rot="-1667100">
            <a:off x="7624298" y="4059589"/>
            <a:ext cx="1860850" cy="907981"/>
            <a:chOff x="10083475" y="3839575"/>
            <a:chExt cx="1221925" cy="596225"/>
          </a:xfrm>
        </p:grpSpPr>
        <p:sp>
          <p:nvSpPr>
            <p:cNvPr id="118" name="Google Shape;118;p7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7"/>
          <p:cNvSpPr/>
          <p:nvPr/>
        </p:nvSpPr>
        <p:spPr>
          <a:xfrm>
            <a:off x="7760638" y="-8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2642550" y="1323975"/>
            <a:ext cx="5788500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74850" y="3343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6096000" y="996700"/>
            <a:ext cx="2334900" cy="19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 rot="5139672" flipH="1">
            <a:off x="253567" y="86923"/>
            <a:ext cx="8903709" cy="1003705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 rot="3456501">
            <a:off x="-576240" y="-724656"/>
            <a:ext cx="2257709" cy="2528312"/>
            <a:chOff x="-5056092" y="-10"/>
            <a:chExt cx="2257725" cy="2528329"/>
          </a:xfrm>
        </p:grpSpPr>
        <p:sp>
          <p:nvSpPr>
            <p:cNvPr id="180" name="Google Shape;180;p16"/>
            <p:cNvSpPr/>
            <p:nvPr/>
          </p:nvSpPr>
          <p:spPr>
            <a:xfrm>
              <a:off x="-4313774" y="181634"/>
              <a:ext cx="1138595" cy="1199450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-4993700" y="-10"/>
              <a:ext cx="1138629" cy="1200168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-4409087" y="1002703"/>
              <a:ext cx="1502771" cy="696865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-4805841" y="890964"/>
              <a:ext cx="214804" cy="428514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-4721832" y="939457"/>
              <a:ext cx="83053" cy="114232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-5056092" y="693953"/>
              <a:ext cx="383061" cy="307828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-5056092" y="706964"/>
              <a:ext cx="382036" cy="293792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-4443407" y="1604084"/>
              <a:ext cx="324664" cy="58376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-4562352" y="608646"/>
              <a:ext cx="774659" cy="817653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-3930884" y="596932"/>
              <a:ext cx="140152" cy="103816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-3891441" y="243821"/>
              <a:ext cx="522154" cy="425816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-3889358" y="261648"/>
              <a:ext cx="520070" cy="407990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-4439514" y="983067"/>
              <a:ext cx="104875" cy="116281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-4182091" y="1688913"/>
              <a:ext cx="131887" cy="87219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-4235024" y="1834221"/>
              <a:ext cx="56074" cy="103850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-4467517" y="301911"/>
              <a:ext cx="432851" cy="767351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-4402154" y="303174"/>
              <a:ext cx="367488" cy="764004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-4499721" y="1871615"/>
              <a:ext cx="360248" cy="656705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-4499721" y="1872640"/>
              <a:ext cx="295876" cy="655031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-4106313" y="1723165"/>
              <a:ext cx="543975" cy="398770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-4104229" y="1723165"/>
              <a:ext cx="541892" cy="377870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4536432" y="997410"/>
              <a:ext cx="1080950" cy="488208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4456623" y="1416532"/>
              <a:ext cx="1001039" cy="24868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4543296" y="1234752"/>
              <a:ext cx="1369278" cy="220677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-3558239" y="609363"/>
              <a:ext cx="722512" cy="47769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-3556156" y="641567"/>
              <a:ext cx="720428" cy="445487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-3412897" y="1249402"/>
              <a:ext cx="614529" cy="294715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-3411872" y="1249402"/>
              <a:ext cx="613505" cy="24024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-3611172" y="1580965"/>
              <a:ext cx="691333" cy="520480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-3608064" y="1580965"/>
              <a:ext cx="688225" cy="495175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16"/>
          <p:cNvGrpSpPr/>
          <p:nvPr/>
        </p:nvGrpSpPr>
        <p:grpSpPr>
          <a:xfrm>
            <a:off x="7502658" y="-1090935"/>
            <a:ext cx="2431070" cy="2849374"/>
            <a:chOff x="-7501642" y="749515"/>
            <a:chExt cx="2431070" cy="2849374"/>
          </a:xfrm>
        </p:grpSpPr>
        <p:sp>
          <p:nvSpPr>
            <p:cNvPr id="211" name="Google Shape;211;p1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16"/>
          <p:cNvSpPr/>
          <p:nvPr/>
        </p:nvSpPr>
        <p:spPr>
          <a:xfrm>
            <a:off x="-254350" y="43530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6"/>
          <p:cNvSpPr/>
          <p:nvPr/>
        </p:nvSpPr>
        <p:spPr>
          <a:xfrm>
            <a:off x="8482700" y="29065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62" r:id="rId9"/>
    <p:sldLayoutId id="2147483666" r:id="rId10"/>
    <p:sldLayoutId id="2147483668" r:id="rId11"/>
    <p:sldLayoutId id="2147483669" r:id="rId12"/>
    <p:sldLayoutId id="2147483671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gif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gif"/><Relationship Id="rId10" Type="http://schemas.microsoft.com/office/2007/relationships/hdphoto" Target="../media/hdphoto2.wdp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NULL"/><Relationship Id="rId5" Type="http://schemas.openxmlformats.org/officeDocument/2006/relationships/image" Target="../media/image19.jpeg"/><Relationship Id="rId10" Type="http://schemas.microsoft.com/office/2007/relationships/hdphoto" Target="../media/hdphoto5.wdp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slide" Target="slide15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77;p33"/>
          <p:cNvSpPr txBox="1">
            <a:spLocks noGrp="1"/>
          </p:cNvSpPr>
          <p:nvPr>
            <p:ph type="ctrTitle"/>
          </p:nvPr>
        </p:nvSpPr>
        <p:spPr>
          <a:xfrm>
            <a:off x="2714194" y="1652541"/>
            <a:ext cx="3442057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Chính tả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 5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wendoly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868" y="397668"/>
            <a:ext cx="807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9590" y="3551274"/>
            <a:ext cx="4146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21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unded Rectangle 160"/>
          <p:cNvSpPr/>
          <p:nvPr/>
        </p:nvSpPr>
        <p:spPr>
          <a:xfrm>
            <a:off x="5644347" y="3838051"/>
            <a:ext cx="1291470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/>
          <p:cNvSpPr/>
          <p:nvPr/>
        </p:nvSpPr>
        <p:spPr>
          <a:xfrm>
            <a:off x="7782558" y="3343815"/>
            <a:ext cx="1012945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ounded Rectangle 158"/>
          <p:cNvSpPr/>
          <p:nvPr/>
        </p:nvSpPr>
        <p:spPr>
          <a:xfrm>
            <a:off x="5593424" y="2850713"/>
            <a:ext cx="1900290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ounded Rectangle 157"/>
          <p:cNvSpPr/>
          <p:nvPr/>
        </p:nvSpPr>
        <p:spPr>
          <a:xfrm>
            <a:off x="2398186" y="2847308"/>
            <a:ext cx="2152549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ounded Rectangle 156"/>
          <p:cNvSpPr/>
          <p:nvPr/>
        </p:nvSpPr>
        <p:spPr>
          <a:xfrm>
            <a:off x="5902043" y="2364270"/>
            <a:ext cx="1010628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155"/>
          <p:cNvSpPr/>
          <p:nvPr/>
        </p:nvSpPr>
        <p:spPr>
          <a:xfrm>
            <a:off x="258070" y="2364269"/>
            <a:ext cx="1602628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/>
          <p:cNvSpPr/>
          <p:nvPr/>
        </p:nvSpPr>
        <p:spPr>
          <a:xfrm>
            <a:off x="7493714" y="1877827"/>
            <a:ext cx="1317570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ounded Rectangle 153"/>
          <p:cNvSpPr/>
          <p:nvPr/>
        </p:nvSpPr>
        <p:spPr>
          <a:xfrm>
            <a:off x="4737527" y="1866319"/>
            <a:ext cx="2616924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ounded Rectangle 152"/>
          <p:cNvSpPr/>
          <p:nvPr/>
        </p:nvSpPr>
        <p:spPr>
          <a:xfrm>
            <a:off x="893818" y="1866319"/>
            <a:ext cx="1391531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8070" y="1372407"/>
            <a:ext cx="2027279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Google Shape;1536;p44"/>
          <p:cNvSpPr/>
          <p:nvPr/>
        </p:nvSpPr>
        <p:spPr>
          <a:xfrm>
            <a:off x="5822482" y="41596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44"/>
          <p:cNvSpPr/>
          <p:nvPr/>
        </p:nvSpPr>
        <p:spPr>
          <a:xfrm>
            <a:off x="7354451" y="31965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3117;p57"/>
          <p:cNvGrpSpPr/>
          <p:nvPr/>
        </p:nvGrpSpPr>
        <p:grpSpPr>
          <a:xfrm>
            <a:off x="0" y="4253501"/>
            <a:ext cx="965771" cy="890003"/>
            <a:chOff x="1017813" y="3493650"/>
            <a:chExt cx="385300" cy="385325"/>
          </a:xfrm>
        </p:grpSpPr>
        <p:sp>
          <p:nvSpPr>
            <p:cNvPr id="120" name="Google Shape;3118;p57"/>
            <p:cNvSpPr/>
            <p:nvPr/>
          </p:nvSpPr>
          <p:spPr>
            <a:xfrm>
              <a:off x="1017813" y="3493650"/>
              <a:ext cx="385300" cy="385325"/>
            </a:xfrm>
            <a:custGeom>
              <a:avLst/>
              <a:gdLst/>
              <a:ahLst/>
              <a:cxnLst/>
              <a:rect l="l" t="t" r="r" b="b"/>
              <a:pathLst>
                <a:path w="15412" h="15413" extrusionOk="0">
                  <a:moveTo>
                    <a:pt x="209" y="1"/>
                  </a:moveTo>
                  <a:cubicBezTo>
                    <a:pt x="93" y="1"/>
                    <a:pt x="0" y="93"/>
                    <a:pt x="0" y="186"/>
                  </a:cubicBezTo>
                  <a:lnTo>
                    <a:pt x="0" y="2898"/>
                  </a:lnTo>
                  <a:cubicBezTo>
                    <a:pt x="0" y="2898"/>
                    <a:pt x="5446" y="4821"/>
                    <a:pt x="7694" y="7092"/>
                  </a:cubicBezTo>
                  <a:cubicBezTo>
                    <a:pt x="9965" y="9363"/>
                    <a:pt x="10151" y="10615"/>
                    <a:pt x="10151" y="14068"/>
                  </a:cubicBezTo>
                  <a:cubicBezTo>
                    <a:pt x="10151" y="14114"/>
                    <a:pt x="12491" y="15412"/>
                    <a:pt x="12491" y="15412"/>
                  </a:cubicBezTo>
                  <a:lnTo>
                    <a:pt x="15203" y="15412"/>
                  </a:lnTo>
                  <a:cubicBezTo>
                    <a:pt x="15319" y="15412"/>
                    <a:pt x="15411" y="15319"/>
                    <a:pt x="15411" y="15204"/>
                  </a:cubicBezTo>
                  <a:cubicBezTo>
                    <a:pt x="15365" y="14578"/>
                    <a:pt x="15133" y="13975"/>
                    <a:pt x="14763" y="13489"/>
                  </a:cubicBezTo>
                  <a:cubicBezTo>
                    <a:pt x="14322" y="12932"/>
                    <a:pt x="14183" y="12214"/>
                    <a:pt x="14369" y="11542"/>
                  </a:cubicBezTo>
                  <a:cubicBezTo>
                    <a:pt x="14739" y="10151"/>
                    <a:pt x="14137" y="8691"/>
                    <a:pt x="12909" y="7996"/>
                  </a:cubicBezTo>
                  <a:cubicBezTo>
                    <a:pt x="12283" y="7649"/>
                    <a:pt x="11889" y="7023"/>
                    <a:pt x="11796" y="6328"/>
                  </a:cubicBezTo>
                  <a:cubicBezTo>
                    <a:pt x="11611" y="4914"/>
                    <a:pt x="10498" y="3801"/>
                    <a:pt x="9085" y="3616"/>
                  </a:cubicBezTo>
                  <a:cubicBezTo>
                    <a:pt x="8389" y="3523"/>
                    <a:pt x="7764" y="3106"/>
                    <a:pt x="7416" y="2504"/>
                  </a:cubicBezTo>
                  <a:cubicBezTo>
                    <a:pt x="6839" y="1518"/>
                    <a:pt x="5785" y="935"/>
                    <a:pt x="4685" y="935"/>
                  </a:cubicBezTo>
                  <a:cubicBezTo>
                    <a:pt x="4414" y="935"/>
                    <a:pt x="4140" y="970"/>
                    <a:pt x="3870" y="1044"/>
                  </a:cubicBezTo>
                  <a:cubicBezTo>
                    <a:pt x="3684" y="1095"/>
                    <a:pt x="3495" y="1120"/>
                    <a:pt x="3305" y="1120"/>
                  </a:cubicBezTo>
                  <a:cubicBezTo>
                    <a:pt x="2811" y="1120"/>
                    <a:pt x="2319" y="951"/>
                    <a:pt x="1900" y="650"/>
                  </a:cubicBezTo>
                  <a:cubicBezTo>
                    <a:pt x="1414" y="279"/>
                    <a:pt x="834" y="47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119;p57"/>
            <p:cNvSpPr/>
            <p:nvPr/>
          </p:nvSpPr>
          <p:spPr>
            <a:xfrm>
              <a:off x="1017813" y="3562600"/>
              <a:ext cx="316350" cy="316375"/>
            </a:xfrm>
            <a:custGeom>
              <a:avLst/>
              <a:gdLst/>
              <a:ahLst/>
              <a:cxnLst/>
              <a:rect l="l" t="t" r="r" b="b"/>
              <a:pathLst>
                <a:path w="12654" h="12655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lnTo>
                    <a:pt x="0" y="1136"/>
                  </a:lnTo>
                  <a:lnTo>
                    <a:pt x="11518" y="12654"/>
                  </a:lnTo>
                  <a:lnTo>
                    <a:pt x="12515" y="12654"/>
                  </a:lnTo>
                  <a:cubicBezTo>
                    <a:pt x="12584" y="12654"/>
                    <a:pt x="12654" y="12585"/>
                    <a:pt x="12654" y="12492"/>
                  </a:cubicBezTo>
                  <a:cubicBezTo>
                    <a:pt x="12654" y="5586"/>
                    <a:pt x="7045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120;p57"/>
            <p:cNvSpPr/>
            <p:nvPr/>
          </p:nvSpPr>
          <p:spPr>
            <a:xfrm>
              <a:off x="1017813" y="3592150"/>
              <a:ext cx="262475" cy="286825"/>
            </a:xfrm>
            <a:custGeom>
              <a:avLst/>
              <a:gdLst/>
              <a:ahLst/>
              <a:cxnLst/>
              <a:rect l="l" t="t" r="r" b="b"/>
              <a:pathLst>
                <a:path w="10499" h="11473" extrusionOk="0">
                  <a:moveTo>
                    <a:pt x="0" y="0"/>
                  </a:moveTo>
                  <a:lnTo>
                    <a:pt x="0" y="2109"/>
                  </a:lnTo>
                  <a:lnTo>
                    <a:pt x="672" y="4844"/>
                  </a:lnTo>
                  <a:lnTo>
                    <a:pt x="0" y="7417"/>
                  </a:lnTo>
                  <a:lnTo>
                    <a:pt x="0" y="11310"/>
                  </a:lnTo>
                  <a:cubicBezTo>
                    <a:pt x="0" y="11403"/>
                    <a:pt x="70" y="11472"/>
                    <a:pt x="139" y="11472"/>
                  </a:cubicBezTo>
                  <a:lnTo>
                    <a:pt x="5747" y="11472"/>
                  </a:lnTo>
                  <a:lnTo>
                    <a:pt x="10498" y="11333"/>
                  </a:lnTo>
                  <a:cubicBezTo>
                    <a:pt x="10498" y="5053"/>
                    <a:pt x="6420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121;p57"/>
            <p:cNvSpPr/>
            <p:nvPr/>
          </p:nvSpPr>
          <p:spPr>
            <a:xfrm>
              <a:off x="1017813" y="3591000"/>
              <a:ext cx="270575" cy="195700"/>
            </a:xfrm>
            <a:custGeom>
              <a:avLst/>
              <a:gdLst/>
              <a:ahLst/>
              <a:cxnLst/>
              <a:rect l="l" t="t" r="r" b="b"/>
              <a:pathLst>
                <a:path w="10823" h="7828" extrusionOk="0">
                  <a:moveTo>
                    <a:pt x="0" y="0"/>
                  </a:moveTo>
                  <a:lnTo>
                    <a:pt x="0" y="46"/>
                  </a:lnTo>
                  <a:cubicBezTo>
                    <a:pt x="4403" y="417"/>
                    <a:pt x="8181" y="3314"/>
                    <a:pt x="9687" y="7463"/>
                  </a:cubicBezTo>
                  <a:cubicBezTo>
                    <a:pt x="9965" y="7706"/>
                    <a:pt x="10232" y="7828"/>
                    <a:pt x="10438" y="7828"/>
                  </a:cubicBezTo>
                  <a:cubicBezTo>
                    <a:pt x="10643" y="7828"/>
                    <a:pt x="10788" y="7706"/>
                    <a:pt x="10823" y="7463"/>
                  </a:cubicBezTo>
                  <a:cubicBezTo>
                    <a:pt x="9177" y="2967"/>
                    <a:pt x="4913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129;p57"/>
            <p:cNvSpPr/>
            <p:nvPr/>
          </p:nvSpPr>
          <p:spPr>
            <a:xfrm>
              <a:off x="1161488" y="3777550"/>
              <a:ext cx="134450" cy="101425"/>
            </a:xfrm>
            <a:custGeom>
              <a:avLst/>
              <a:gdLst/>
              <a:ahLst/>
              <a:cxnLst/>
              <a:rect l="l" t="t" r="r" b="b"/>
              <a:pathLst>
                <a:path w="5378" h="4057" extrusionOk="0">
                  <a:moveTo>
                    <a:pt x="2689" y="1"/>
                  </a:moveTo>
                  <a:cubicBezTo>
                    <a:pt x="1553" y="1"/>
                    <a:pt x="1553" y="1692"/>
                    <a:pt x="2689" y="1692"/>
                  </a:cubicBezTo>
                  <a:lnTo>
                    <a:pt x="3060" y="1692"/>
                  </a:lnTo>
                  <a:cubicBezTo>
                    <a:pt x="3091" y="1686"/>
                    <a:pt x="3121" y="1683"/>
                    <a:pt x="3150" y="1683"/>
                  </a:cubicBezTo>
                  <a:cubicBezTo>
                    <a:pt x="3702" y="1683"/>
                    <a:pt x="3702" y="2838"/>
                    <a:pt x="3150" y="2838"/>
                  </a:cubicBezTo>
                  <a:cubicBezTo>
                    <a:pt x="3121" y="2838"/>
                    <a:pt x="3091" y="2834"/>
                    <a:pt x="3060" y="2828"/>
                  </a:cubicBezTo>
                  <a:lnTo>
                    <a:pt x="1206" y="2828"/>
                  </a:lnTo>
                  <a:cubicBezTo>
                    <a:pt x="533" y="2828"/>
                    <a:pt x="0" y="3384"/>
                    <a:pt x="0" y="4056"/>
                  </a:cubicBezTo>
                  <a:lnTo>
                    <a:pt x="4635" y="4056"/>
                  </a:lnTo>
                  <a:lnTo>
                    <a:pt x="5377" y="3477"/>
                  </a:lnTo>
                  <a:cubicBezTo>
                    <a:pt x="5377" y="2086"/>
                    <a:pt x="4705" y="487"/>
                    <a:pt x="3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130;p57"/>
            <p:cNvSpPr/>
            <p:nvPr/>
          </p:nvSpPr>
          <p:spPr>
            <a:xfrm>
              <a:off x="1259988" y="3777550"/>
              <a:ext cx="45800" cy="101425"/>
            </a:xfrm>
            <a:custGeom>
              <a:avLst/>
              <a:gdLst/>
              <a:ahLst/>
              <a:cxnLst/>
              <a:rect l="l" t="t" r="r" b="b"/>
              <a:pathLst>
                <a:path w="1832" h="4057" extrusionOk="0">
                  <a:moveTo>
                    <a:pt x="0" y="1"/>
                  </a:moveTo>
                  <a:cubicBezTo>
                    <a:pt x="464" y="1252"/>
                    <a:pt x="695" y="2573"/>
                    <a:pt x="695" y="3894"/>
                  </a:cubicBezTo>
                  <a:lnTo>
                    <a:pt x="695" y="4056"/>
                  </a:lnTo>
                  <a:lnTo>
                    <a:pt x="1831" y="4056"/>
                  </a:lnTo>
                  <a:lnTo>
                    <a:pt x="1831" y="3894"/>
                  </a:lnTo>
                  <a:cubicBezTo>
                    <a:pt x="1831" y="2573"/>
                    <a:pt x="1599" y="1252"/>
                    <a:pt x="1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131;p57"/>
            <p:cNvSpPr/>
            <p:nvPr/>
          </p:nvSpPr>
          <p:spPr>
            <a:xfrm>
              <a:off x="1017813" y="3644825"/>
              <a:ext cx="130975" cy="132800"/>
            </a:xfrm>
            <a:custGeom>
              <a:avLst/>
              <a:gdLst/>
              <a:ahLst/>
              <a:cxnLst/>
              <a:rect l="l" t="t" r="r" b="b"/>
              <a:pathLst>
                <a:path w="5239" h="5312" extrusionOk="0">
                  <a:moveTo>
                    <a:pt x="2430" y="1"/>
                  </a:moveTo>
                  <a:cubicBezTo>
                    <a:pt x="2408" y="1"/>
                    <a:pt x="2386" y="1"/>
                    <a:pt x="2364" y="2"/>
                  </a:cubicBezTo>
                  <a:lnTo>
                    <a:pt x="0" y="2"/>
                  </a:lnTo>
                  <a:lnTo>
                    <a:pt x="0" y="5310"/>
                  </a:lnTo>
                  <a:lnTo>
                    <a:pt x="3801" y="5310"/>
                  </a:lnTo>
                  <a:cubicBezTo>
                    <a:pt x="3823" y="5311"/>
                    <a:pt x="3845" y="5311"/>
                    <a:pt x="3867" y="5311"/>
                  </a:cubicBezTo>
                  <a:cubicBezTo>
                    <a:pt x="5239" y="5311"/>
                    <a:pt x="5239" y="3222"/>
                    <a:pt x="3867" y="3222"/>
                  </a:cubicBezTo>
                  <a:cubicBezTo>
                    <a:pt x="3845" y="3222"/>
                    <a:pt x="3823" y="3223"/>
                    <a:pt x="3801" y="3224"/>
                  </a:cubicBezTo>
                  <a:lnTo>
                    <a:pt x="1715" y="3224"/>
                  </a:lnTo>
                  <a:cubicBezTo>
                    <a:pt x="1089" y="3108"/>
                    <a:pt x="1089" y="2204"/>
                    <a:pt x="1715" y="2088"/>
                  </a:cubicBezTo>
                  <a:lnTo>
                    <a:pt x="2364" y="2088"/>
                  </a:lnTo>
                  <a:cubicBezTo>
                    <a:pt x="2386" y="2089"/>
                    <a:pt x="2408" y="2090"/>
                    <a:pt x="2430" y="2090"/>
                  </a:cubicBezTo>
                  <a:cubicBezTo>
                    <a:pt x="3802" y="2090"/>
                    <a:pt x="3802" y="1"/>
                    <a:pt x="2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圆角矩形 7"/>
          <p:cNvSpPr/>
          <p:nvPr/>
        </p:nvSpPr>
        <p:spPr>
          <a:xfrm>
            <a:off x="720629" y="149760"/>
            <a:ext cx="7702743" cy="487392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002060"/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Đọc thầm đoạn văn, tìm những từ dễ viết sai chính tả ?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23372" y="0"/>
            <a:ext cx="720630" cy="687482"/>
            <a:chOff x="8183970" y="0"/>
            <a:chExt cx="960032" cy="846952"/>
          </a:xfrm>
        </p:grpSpPr>
        <p:sp>
          <p:nvSpPr>
            <p:cNvPr id="139" name="Google Shape;3122;p57"/>
            <p:cNvSpPr/>
            <p:nvPr/>
          </p:nvSpPr>
          <p:spPr>
            <a:xfrm>
              <a:off x="8530292" y="0"/>
              <a:ext cx="578807" cy="550597"/>
            </a:xfrm>
            <a:custGeom>
              <a:avLst/>
              <a:gdLst/>
              <a:ahLst/>
              <a:cxnLst/>
              <a:rect l="l" t="t" r="r" b="b"/>
              <a:pathLst>
                <a:path w="5771" h="6027" extrusionOk="0">
                  <a:moveTo>
                    <a:pt x="162" y="1"/>
                  </a:moveTo>
                  <a:cubicBezTo>
                    <a:pt x="70" y="1"/>
                    <a:pt x="23" y="70"/>
                    <a:pt x="23" y="163"/>
                  </a:cubicBezTo>
                  <a:cubicBezTo>
                    <a:pt x="0" y="3060"/>
                    <a:pt x="2086" y="5540"/>
                    <a:pt x="4960" y="6026"/>
                  </a:cubicBezTo>
                  <a:cubicBezTo>
                    <a:pt x="4960" y="6026"/>
                    <a:pt x="5771" y="696"/>
                    <a:pt x="4913" y="24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123;p57"/>
            <p:cNvSpPr/>
            <p:nvPr/>
          </p:nvSpPr>
          <p:spPr>
            <a:xfrm>
              <a:off x="9013718" y="0"/>
              <a:ext cx="130284" cy="556900"/>
            </a:xfrm>
            <a:custGeom>
              <a:avLst/>
              <a:gdLst/>
              <a:ahLst/>
              <a:cxnLst/>
              <a:rect l="l" t="t" r="r" b="b"/>
              <a:pathLst>
                <a:path w="1299" h="6096" extrusionOk="0">
                  <a:moveTo>
                    <a:pt x="1" y="1"/>
                  </a:moveTo>
                  <a:cubicBezTo>
                    <a:pt x="70" y="1"/>
                    <a:pt x="140" y="70"/>
                    <a:pt x="140" y="163"/>
                  </a:cubicBezTo>
                  <a:lnTo>
                    <a:pt x="140" y="5957"/>
                  </a:lnTo>
                  <a:cubicBezTo>
                    <a:pt x="140" y="5957"/>
                    <a:pt x="140" y="5980"/>
                    <a:pt x="140" y="6003"/>
                  </a:cubicBezTo>
                  <a:cubicBezTo>
                    <a:pt x="464" y="6073"/>
                    <a:pt x="812" y="6096"/>
                    <a:pt x="1136" y="6096"/>
                  </a:cubicBezTo>
                  <a:cubicBezTo>
                    <a:pt x="1229" y="6096"/>
                    <a:pt x="1298" y="6026"/>
                    <a:pt x="1298" y="5957"/>
                  </a:cubicBezTo>
                  <a:lnTo>
                    <a:pt x="1298" y="163"/>
                  </a:lnTo>
                  <a:lnTo>
                    <a:pt x="1275" y="163"/>
                  </a:lnTo>
                  <a:cubicBezTo>
                    <a:pt x="1275" y="70"/>
                    <a:pt x="1206" y="1"/>
                    <a:pt x="1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124;p57"/>
            <p:cNvSpPr/>
            <p:nvPr/>
          </p:nvSpPr>
          <p:spPr>
            <a:xfrm>
              <a:off x="8462893" y="475594"/>
              <a:ext cx="168196" cy="138494"/>
            </a:xfrm>
            <a:custGeom>
              <a:avLst/>
              <a:gdLst/>
              <a:ahLst/>
              <a:cxnLst/>
              <a:rect l="l" t="t" r="r" b="b"/>
              <a:pathLst>
                <a:path w="1677" h="1516" extrusionOk="0">
                  <a:moveTo>
                    <a:pt x="1297" y="1"/>
                  </a:moveTo>
                  <a:cubicBezTo>
                    <a:pt x="1244" y="1"/>
                    <a:pt x="1188" y="17"/>
                    <a:pt x="1136" y="56"/>
                  </a:cubicBezTo>
                  <a:lnTo>
                    <a:pt x="162" y="1029"/>
                  </a:lnTo>
                  <a:cubicBezTo>
                    <a:pt x="0" y="1214"/>
                    <a:pt x="116" y="1492"/>
                    <a:pt x="348" y="1516"/>
                  </a:cubicBezTo>
                  <a:cubicBezTo>
                    <a:pt x="440" y="1516"/>
                    <a:pt x="510" y="1469"/>
                    <a:pt x="556" y="1423"/>
                  </a:cubicBezTo>
                  <a:lnTo>
                    <a:pt x="1530" y="450"/>
                  </a:lnTo>
                  <a:cubicBezTo>
                    <a:pt x="1677" y="247"/>
                    <a:pt x="1503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125;p57"/>
            <p:cNvSpPr/>
            <p:nvPr/>
          </p:nvSpPr>
          <p:spPr>
            <a:xfrm>
              <a:off x="8762677" y="627974"/>
              <a:ext cx="114738" cy="161881"/>
            </a:xfrm>
            <a:custGeom>
              <a:avLst/>
              <a:gdLst/>
              <a:ahLst/>
              <a:cxnLst/>
              <a:rect l="l" t="t" r="r" b="b"/>
              <a:pathLst>
                <a:path w="1144" h="1772" extrusionOk="0">
                  <a:moveTo>
                    <a:pt x="817" y="0"/>
                  </a:moveTo>
                  <a:cubicBezTo>
                    <a:pt x="731" y="0"/>
                    <a:pt x="643" y="39"/>
                    <a:pt x="580" y="126"/>
                  </a:cubicBezTo>
                  <a:lnTo>
                    <a:pt x="70" y="1377"/>
                  </a:lnTo>
                  <a:cubicBezTo>
                    <a:pt x="1" y="1563"/>
                    <a:pt x="140" y="1748"/>
                    <a:pt x="325" y="1771"/>
                  </a:cubicBezTo>
                  <a:cubicBezTo>
                    <a:pt x="441" y="1748"/>
                    <a:pt x="557" y="1678"/>
                    <a:pt x="603" y="1586"/>
                  </a:cubicBezTo>
                  <a:lnTo>
                    <a:pt x="1113" y="357"/>
                  </a:lnTo>
                  <a:cubicBezTo>
                    <a:pt x="1144" y="144"/>
                    <a:pt x="983" y="0"/>
                    <a:pt x="8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126;p57"/>
            <p:cNvSpPr/>
            <p:nvPr/>
          </p:nvSpPr>
          <p:spPr>
            <a:xfrm>
              <a:off x="9076503" y="678037"/>
              <a:ext cx="58172" cy="168915"/>
            </a:xfrm>
            <a:custGeom>
              <a:avLst/>
              <a:gdLst/>
              <a:ahLst/>
              <a:cxnLst/>
              <a:rect l="l" t="t" r="r" b="b"/>
              <a:pathLst>
                <a:path w="580" h="1849" extrusionOk="0">
                  <a:moveTo>
                    <a:pt x="290" y="1"/>
                  </a:moveTo>
                  <a:cubicBezTo>
                    <a:pt x="145" y="1"/>
                    <a:pt x="0" y="99"/>
                    <a:pt x="0" y="296"/>
                  </a:cubicBezTo>
                  <a:lnTo>
                    <a:pt x="0" y="1571"/>
                  </a:lnTo>
                  <a:cubicBezTo>
                    <a:pt x="0" y="1710"/>
                    <a:pt x="116" y="1849"/>
                    <a:pt x="278" y="1849"/>
                  </a:cubicBezTo>
                  <a:cubicBezTo>
                    <a:pt x="441" y="1849"/>
                    <a:pt x="580" y="1733"/>
                    <a:pt x="580" y="1571"/>
                  </a:cubicBezTo>
                  <a:lnTo>
                    <a:pt x="580" y="296"/>
                  </a:lnTo>
                  <a:cubicBezTo>
                    <a:pt x="580" y="99"/>
                    <a:pt x="435" y="1"/>
                    <a:pt x="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127;p57"/>
            <p:cNvSpPr/>
            <p:nvPr/>
          </p:nvSpPr>
          <p:spPr>
            <a:xfrm>
              <a:off x="8265310" y="242547"/>
              <a:ext cx="204904" cy="100582"/>
            </a:xfrm>
            <a:custGeom>
              <a:avLst/>
              <a:gdLst/>
              <a:ahLst/>
              <a:cxnLst/>
              <a:rect l="l" t="t" r="r" b="b"/>
              <a:pathLst>
                <a:path w="2043" h="1101" extrusionOk="0">
                  <a:moveTo>
                    <a:pt x="1632" y="1"/>
                  </a:moveTo>
                  <a:cubicBezTo>
                    <a:pt x="1599" y="1"/>
                    <a:pt x="1564" y="11"/>
                    <a:pt x="1530" y="34"/>
                  </a:cubicBezTo>
                  <a:lnTo>
                    <a:pt x="255" y="567"/>
                  </a:lnTo>
                  <a:cubicBezTo>
                    <a:pt x="0" y="683"/>
                    <a:pt x="70" y="1077"/>
                    <a:pt x="371" y="1100"/>
                  </a:cubicBezTo>
                  <a:cubicBezTo>
                    <a:pt x="417" y="1100"/>
                    <a:pt x="441" y="1100"/>
                    <a:pt x="487" y="1077"/>
                  </a:cubicBezTo>
                  <a:lnTo>
                    <a:pt x="1738" y="567"/>
                  </a:lnTo>
                  <a:cubicBezTo>
                    <a:pt x="2043" y="506"/>
                    <a:pt x="1867" y="1"/>
                    <a:pt x="1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128;p57"/>
            <p:cNvSpPr/>
            <p:nvPr/>
          </p:nvSpPr>
          <p:spPr>
            <a:xfrm>
              <a:off x="8183970" y="8496"/>
              <a:ext cx="225565" cy="52986"/>
            </a:xfrm>
            <a:custGeom>
              <a:avLst/>
              <a:gdLst/>
              <a:ahLst/>
              <a:cxnLst/>
              <a:rect l="l" t="t" r="r" b="b"/>
              <a:pathLst>
                <a:path w="2249" h="580" extrusionOk="0">
                  <a:moveTo>
                    <a:pt x="394" y="1"/>
                  </a:moveTo>
                  <a:cubicBezTo>
                    <a:pt x="0" y="1"/>
                    <a:pt x="0" y="580"/>
                    <a:pt x="394" y="580"/>
                  </a:cubicBezTo>
                  <a:lnTo>
                    <a:pt x="1854" y="580"/>
                  </a:lnTo>
                  <a:cubicBezTo>
                    <a:pt x="2248" y="580"/>
                    <a:pt x="2248" y="1"/>
                    <a:pt x="1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" y="857674"/>
            <a:ext cx="9004572" cy="4322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0" grpId="0" animBg="1"/>
      <p:bldP spid="159" grpId="0" animBg="1"/>
      <p:bldP spid="158" grpId="0" animBg="1"/>
      <p:bldP spid="157" grpId="0" animBg="1"/>
      <p:bldP spid="156" grpId="0" animBg="1"/>
      <p:bldP spid="155" grpId="0" animBg="1"/>
      <p:bldP spid="154" grpId="0" animBg="1"/>
      <p:bldP spid="153" grpId="0" animBg="1"/>
      <p:bldP spid="6" grpId="0" animBg="1"/>
      <p:bldP spid="1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7"/>
          <p:cNvSpPr/>
          <p:nvPr/>
        </p:nvSpPr>
        <p:spPr>
          <a:xfrm>
            <a:off x="3098260" y="524673"/>
            <a:ext cx="2947481" cy="567178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200" kern="1200" dirty="0">
                <a:solidFill>
                  <a:srgbClr val="002060"/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Luyện viết từ khó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586" y="1757133"/>
            <a:ext cx="2327104" cy="597991"/>
            <a:chOff x="1054074" y="1675828"/>
            <a:chExt cx="2327104" cy="597991"/>
          </a:xfrm>
        </p:grpSpPr>
        <p:sp>
          <p:nvSpPr>
            <p:cNvPr id="6" name="圆角矩形 7"/>
            <p:cNvSpPr/>
            <p:nvPr/>
          </p:nvSpPr>
          <p:spPr>
            <a:xfrm>
              <a:off x="1384995" y="1675828"/>
              <a:ext cx="1996183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Tam Đường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50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54074" y="1706763"/>
              <a:ext cx="478453" cy="567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462764" y="1757133"/>
            <a:ext cx="1854891" cy="597991"/>
            <a:chOff x="1027972" y="1675827"/>
            <a:chExt cx="1854891" cy="597991"/>
          </a:xfrm>
        </p:grpSpPr>
        <p:sp>
          <p:nvSpPr>
            <p:cNvPr id="10" name="圆角矩形 7"/>
            <p:cNvSpPr/>
            <p:nvPr/>
          </p:nvSpPr>
          <p:spPr>
            <a:xfrm>
              <a:off x="1384995" y="1675828"/>
              <a:ext cx="1497868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tày</a:t>
              </a:r>
              <a:r>
                <a:rPr kumimoji="0" lang="vi-VN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đình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27972" y="1675827"/>
              <a:ext cx="504555" cy="597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4363080" y="1712997"/>
            <a:ext cx="2860209" cy="597991"/>
            <a:chOff x="1044100" y="1675828"/>
            <a:chExt cx="2860209" cy="597991"/>
          </a:xfrm>
        </p:grpSpPr>
        <p:sp>
          <p:nvSpPr>
            <p:cNvPr id="13" name="圆角矩形 7"/>
            <p:cNvSpPr/>
            <p:nvPr/>
          </p:nvSpPr>
          <p:spPr>
            <a:xfrm>
              <a:off x="1384995" y="1675828"/>
              <a:ext cx="2519314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Hoàng</a:t>
              </a:r>
              <a:r>
                <a:rPr kumimoji="0" lang="vi-VN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Liên Sơn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44100" y="1694941"/>
              <a:ext cx="488428" cy="578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7251985" y="1711796"/>
            <a:ext cx="1868346" cy="597992"/>
            <a:chOff x="1027972" y="1675827"/>
            <a:chExt cx="1868346" cy="597992"/>
          </a:xfrm>
        </p:grpSpPr>
        <p:sp>
          <p:nvSpPr>
            <p:cNvPr id="16" name="圆角矩形 7"/>
            <p:cNvSpPr/>
            <p:nvPr/>
          </p:nvSpPr>
          <p:spPr>
            <a:xfrm>
              <a:off x="1384995" y="1675828"/>
              <a:ext cx="1511323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h</a:t>
              </a:r>
              <a:r>
                <a:rPr lang="vi-VN" altLang="zh-CN" sz="2800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iểm trở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27972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994484" y="2395092"/>
            <a:ext cx="2230791" cy="597990"/>
            <a:chOff x="958371" y="1675828"/>
            <a:chExt cx="2230791" cy="597990"/>
          </a:xfrm>
        </p:grpSpPr>
        <p:sp>
          <p:nvSpPr>
            <p:cNvPr id="19" name="圆角矩形 7"/>
            <p:cNvSpPr/>
            <p:nvPr/>
          </p:nvSpPr>
          <p:spPr>
            <a:xfrm>
              <a:off x="1310564" y="1675828"/>
              <a:ext cx="1878598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c</a:t>
              </a: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học thủng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1" y="1692866"/>
              <a:ext cx="490178" cy="58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3506035" y="2407092"/>
            <a:ext cx="1786864" cy="597990"/>
            <a:chOff x="921036" y="1675828"/>
            <a:chExt cx="1786864" cy="597990"/>
          </a:xfrm>
        </p:grpSpPr>
        <p:sp>
          <p:nvSpPr>
            <p:cNvPr id="22" name="圆角矩形 7"/>
            <p:cNvSpPr/>
            <p:nvPr/>
          </p:nvSpPr>
          <p:spPr>
            <a:xfrm>
              <a:off x="1299931" y="1675828"/>
              <a:ext cx="1407969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b</a:t>
              </a: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uốt</a:t>
              </a:r>
              <a:r>
                <a:rPr kumimoji="0" lang="vi-VN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óc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3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21036" y="1701559"/>
              <a:ext cx="482843" cy="57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5573659" y="2383090"/>
            <a:ext cx="2966293" cy="597992"/>
            <a:chOff x="958370" y="1675827"/>
            <a:chExt cx="2966293" cy="597992"/>
          </a:xfrm>
        </p:grpSpPr>
        <p:sp>
          <p:nvSpPr>
            <p:cNvPr id="25" name="圆角矩形 7"/>
            <p:cNvSpPr/>
            <p:nvPr/>
          </p:nvSpPr>
          <p:spPr>
            <a:xfrm>
              <a:off x="1310564" y="1675828"/>
              <a:ext cx="2614099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Phan-xi-păng 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6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994484" y="3159678"/>
            <a:ext cx="2075548" cy="597993"/>
            <a:chOff x="958370" y="1675826"/>
            <a:chExt cx="2075548" cy="597993"/>
          </a:xfrm>
        </p:grpSpPr>
        <p:sp>
          <p:nvSpPr>
            <p:cNvPr id="34" name="圆角矩形 7"/>
            <p:cNvSpPr/>
            <p:nvPr/>
          </p:nvSpPr>
          <p:spPr>
            <a:xfrm>
              <a:off x="1384995" y="1675828"/>
              <a:ext cx="1648923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Ô Quy Hồ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35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6"/>
              <a:ext cx="504556" cy="597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3524504" y="3159678"/>
            <a:ext cx="1463304" cy="597992"/>
            <a:chOff x="958370" y="1675827"/>
            <a:chExt cx="1463304" cy="597992"/>
          </a:xfrm>
        </p:grpSpPr>
        <p:sp>
          <p:nvSpPr>
            <p:cNvPr id="37" name="圆角矩形 7"/>
            <p:cNvSpPr/>
            <p:nvPr/>
          </p:nvSpPr>
          <p:spPr>
            <a:xfrm>
              <a:off x="1384995" y="1675828"/>
              <a:ext cx="1036679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Sa Pa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38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5573659" y="3159678"/>
            <a:ext cx="1730291" cy="597992"/>
            <a:chOff x="958370" y="1675827"/>
            <a:chExt cx="1730291" cy="597992"/>
          </a:xfrm>
        </p:grpSpPr>
        <p:sp>
          <p:nvSpPr>
            <p:cNvPr id="40" name="圆角矩形 7"/>
            <p:cNvSpPr/>
            <p:nvPr/>
          </p:nvSpPr>
          <p:spPr>
            <a:xfrm>
              <a:off x="1337265" y="1675827"/>
              <a:ext cx="1351396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Lào Cai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41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43"/>
          <p:cNvSpPr txBox="1">
            <a:spLocks noGrp="1"/>
          </p:cNvSpPr>
          <p:nvPr>
            <p:ph type="title" idx="2"/>
          </p:nvPr>
        </p:nvSpPr>
        <p:spPr>
          <a:xfrm>
            <a:off x="2114121" y="2089737"/>
            <a:ext cx="491575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attaya" panose="00000500000000000000" pitchFamily="2" charset="-34"/>
                <a:cs typeface="Pattaya" panose="00000500000000000000" pitchFamily="2" charset="-34"/>
              </a:rPr>
              <a:t>Nghe viết </a:t>
            </a:r>
            <a:endParaRPr sz="96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449" name="Google Shape;1449;p43"/>
          <p:cNvGrpSpPr/>
          <p:nvPr/>
        </p:nvGrpSpPr>
        <p:grpSpPr>
          <a:xfrm rot="-5981933">
            <a:off x="-936120" y="-1475170"/>
            <a:ext cx="3881744" cy="4549658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6459089" y="2997472"/>
            <a:ext cx="3427287" cy="3203676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2450632" y="43794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3"/>
          <p:cNvSpPr/>
          <p:nvPr/>
        </p:nvSpPr>
        <p:spPr>
          <a:xfrm>
            <a:off x="3018050" y="2010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3"/>
          <p:cNvSpPr/>
          <p:nvPr/>
        </p:nvSpPr>
        <p:spPr>
          <a:xfrm>
            <a:off x="6668651" y="13378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434;p42"/>
          <p:cNvSpPr/>
          <p:nvPr/>
        </p:nvSpPr>
        <p:spPr>
          <a:xfrm flipH="1">
            <a:off x="3792591" y="0"/>
            <a:ext cx="2043130" cy="82193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715;p36"/>
          <p:cNvSpPr txBox="1">
            <a:spLocks noGrp="1"/>
          </p:cNvSpPr>
          <p:nvPr>
            <p:ph type="title"/>
          </p:nvPr>
        </p:nvSpPr>
        <p:spPr>
          <a:xfrm>
            <a:off x="3771447" y="299456"/>
            <a:ext cx="1889636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Lưu ý</a:t>
            </a:r>
            <a:endParaRPr sz="44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3711" y="1240566"/>
            <a:ext cx="8438886" cy="616853"/>
            <a:chOff x="403711" y="1240566"/>
            <a:chExt cx="8438886" cy="616853"/>
          </a:xfrm>
        </p:grpSpPr>
        <p:sp>
          <p:nvSpPr>
            <p:cNvPr id="5" name="Rounded Rectangle 4"/>
            <p:cNvSpPr/>
            <p:nvPr/>
          </p:nvSpPr>
          <p:spPr>
            <a:xfrm>
              <a:off x="1019403" y="1299962"/>
              <a:ext cx="7823194" cy="557457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t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Ngồi viết đúng tư thế, trình bày cẩn</a:t>
              </a:r>
              <a:r>
                <a:rPr kumimoji="0" lang="vi-V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thận.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0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11" y="1240566"/>
              <a:ext cx="615692" cy="592579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/>
          <p:cNvGrpSpPr/>
          <p:nvPr/>
        </p:nvGrpSpPr>
        <p:grpSpPr>
          <a:xfrm>
            <a:off x="381767" y="2126580"/>
            <a:ext cx="8456249" cy="607603"/>
            <a:chOff x="381767" y="2126580"/>
            <a:chExt cx="8456249" cy="607603"/>
          </a:xfrm>
        </p:grpSpPr>
        <p:sp>
          <p:nvSpPr>
            <p:cNvPr id="13" name="Rounded Rectangle 12"/>
            <p:cNvSpPr/>
            <p:nvPr/>
          </p:nvSpPr>
          <p:spPr>
            <a:xfrm>
              <a:off x="1023984" y="2126580"/>
              <a:ext cx="7814032" cy="559789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Viết hoa chữ</a:t>
              </a:r>
              <a:r>
                <a:rPr kumimoji="0" lang="vi-V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cái đầu câu,</a:t>
              </a: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tên riêng có</a:t>
              </a:r>
              <a:r>
                <a:rPr kumimoji="0" lang="vi-V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trong bài</a:t>
              </a: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.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1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4ABAC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67" y="2171659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381767" y="2955493"/>
            <a:ext cx="8456249" cy="562524"/>
            <a:chOff x="381767" y="2955493"/>
            <a:chExt cx="8456249" cy="562524"/>
          </a:xfrm>
        </p:grpSpPr>
        <p:sp>
          <p:nvSpPr>
            <p:cNvPr id="21" name="Rounded Rectangle 20"/>
            <p:cNvSpPr/>
            <p:nvPr/>
          </p:nvSpPr>
          <p:spPr>
            <a:xfrm>
              <a:off x="1023984" y="2955530"/>
              <a:ext cx="7814032" cy="559788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Ghi dấu thanh đúng vị trí.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2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67" y="2955493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379341" y="3781743"/>
            <a:ext cx="8459149" cy="562524"/>
            <a:chOff x="379341" y="3781743"/>
            <a:chExt cx="8459149" cy="562524"/>
          </a:xfrm>
        </p:grpSpPr>
        <p:sp>
          <p:nvSpPr>
            <p:cNvPr id="29" name="Rounded Rectangle 28"/>
            <p:cNvSpPr/>
            <p:nvPr/>
          </p:nvSpPr>
          <p:spPr>
            <a:xfrm>
              <a:off x="1023510" y="3784479"/>
              <a:ext cx="7814980" cy="559788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Đọc lại bài, kiểm tra lỗi chính tả.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3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41" y="3781743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707723" y="-1372016"/>
            <a:ext cx="3104356" cy="3638508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6459089" y="2997472"/>
            <a:ext cx="3427287" cy="3203676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2450632" y="43794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3"/>
          <p:cNvSpPr/>
          <p:nvPr/>
        </p:nvSpPr>
        <p:spPr>
          <a:xfrm>
            <a:off x="3018050" y="2010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3"/>
          <p:cNvSpPr/>
          <p:nvPr/>
        </p:nvSpPr>
        <p:spPr>
          <a:xfrm>
            <a:off x="6668651" y="13378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447;p43"/>
          <p:cNvSpPr txBox="1">
            <a:spLocks noGrp="1"/>
          </p:cNvSpPr>
          <p:nvPr>
            <p:ph type="title" idx="4294967295"/>
          </p:nvPr>
        </p:nvSpPr>
        <p:spPr>
          <a:xfrm>
            <a:off x="1717585" y="2103112"/>
            <a:ext cx="570883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attaya" panose="00000500000000000000" pitchFamily="2" charset="-34"/>
                <a:cs typeface="Pattaya" panose="00000500000000000000" pitchFamily="2" charset="-34"/>
              </a:rPr>
              <a:t>Luyện tập</a:t>
            </a:r>
            <a:endParaRPr sz="96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215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810069" y="106326"/>
            <a:ext cx="7523863" cy="372140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2: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Tìm các tên riêng trong đoạn thơ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7309" y="512855"/>
            <a:ext cx="7878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Tại đây, các con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Tại đất Tây Nguyên ông bà mình này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Nơi mẹ đã đẻ ra ta và cắt rốn ta bằng cây nứa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Chỗ tuổi nhỏ ta nằm nước bò qua bụng đỏ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Và gió cao nguyên thổi nhột lỗ tai non.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Chính nơi đây các con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Xưa Đăm Săn, Y Sun, ông nội ta và lũ làng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Đã rèn dao và mài gươm dưới trăng trong suốt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Trong rừng già Mơ-nông, mặt trời không xuống đất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Vẫn thanh đoản kiếm xưa Đăm Săn đuổi giặc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Nơ Trang Lơng, A-ma Dơ-hao, cha ta và lũ làng mài gấp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Hai mươi năm cạn nước sông Ba.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3096" y="4743390"/>
            <a:ext cx="330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 smtClean="0">
                <a:solidFill>
                  <a:srgbClr val="002060"/>
                </a:solidFill>
                <a:latin typeface="+mn-lt"/>
              </a:rPr>
              <a:t>Theo PRÊ KI MA LA MÁC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12848" y="1298448"/>
            <a:ext cx="1591056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73355" y="3101703"/>
            <a:ext cx="128915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61070" y="3101703"/>
            <a:ext cx="860987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32042" y="3816677"/>
            <a:ext cx="122384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39252" y="4201306"/>
            <a:ext cx="122384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61433" y="4556906"/>
            <a:ext cx="207060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67942" y="4556906"/>
            <a:ext cx="190074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44908" y="4934278"/>
            <a:ext cx="100114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875890"/>
              </p:ext>
            </p:extLst>
          </p:nvPr>
        </p:nvGraphicFramePr>
        <p:xfrm>
          <a:off x="746119" y="1514539"/>
          <a:ext cx="7651762" cy="21001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72624">
                  <a:extLst>
                    <a:ext uri="{9D8B030D-6E8A-4147-A177-3AD203B41FA5}">
                      <a16:colId xmlns="" xmlns:a16="http://schemas.microsoft.com/office/drawing/2014/main" val="1259413267"/>
                    </a:ext>
                  </a:extLst>
                </a:gridCol>
                <a:gridCol w="3579138">
                  <a:extLst>
                    <a:ext uri="{9D8B030D-6E8A-4147-A177-3AD203B41FA5}">
                      <a16:colId xmlns="" xmlns:a16="http://schemas.microsoft.com/office/drawing/2014/main" val="2460733035"/>
                    </a:ext>
                  </a:extLst>
                </a:gridCol>
              </a:tblGrid>
              <a:tr h="502947">
                <a:tc>
                  <a:txBody>
                    <a:bodyPr/>
                    <a:lstStyle/>
                    <a:p>
                      <a:pPr algn="ctr"/>
                      <a:r>
                        <a:rPr lang="vi-VN" sz="2600" dirty="0" smtClean="0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vi-VN" sz="2600" baseline="0" dirty="0" smtClean="0">
                          <a:solidFill>
                            <a:srgbClr val="002060"/>
                          </a:solidFill>
                        </a:rPr>
                        <a:t> người, tên dân tộc</a:t>
                      </a:r>
                      <a:endParaRPr lang="en-US" sz="2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 smtClean="0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vi-VN" sz="2600" baseline="0" dirty="0" smtClean="0">
                          <a:solidFill>
                            <a:srgbClr val="002060"/>
                          </a:solidFill>
                        </a:rPr>
                        <a:t> địa lý</a:t>
                      </a:r>
                      <a:endParaRPr lang="en-US" sz="2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6132031"/>
                  </a:ext>
                </a:extLst>
              </a:tr>
              <a:tr h="1597231"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4134836"/>
                  </a:ext>
                </a:extLst>
              </a:tr>
            </a:tbl>
          </a:graphicData>
        </a:graphic>
      </p:graphicFrame>
      <p:cxnSp>
        <p:nvCxnSpPr>
          <p:cNvPr id="25" name="Straight Connector 24"/>
          <p:cNvCxnSpPr/>
          <p:nvPr/>
        </p:nvCxnSpPr>
        <p:spPr>
          <a:xfrm flipH="1">
            <a:off x="4816027" y="1538514"/>
            <a:ext cx="338" cy="207620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96338" y="1992070"/>
            <a:ext cx="1758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Đăm Săn,</a:t>
            </a:r>
            <a:endParaRPr lang="en-US" sz="2600" dirty="0"/>
          </a:p>
        </p:txBody>
      </p:sp>
      <p:sp>
        <p:nvSpPr>
          <p:cNvPr id="29" name="TextBox 28"/>
          <p:cNvSpPr txBox="1"/>
          <p:nvPr/>
        </p:nvSpPr>
        <p:spPr>
          <a:xfrm>
            <a:off x="2417934" y="1971453"/>
            <a:ext cx="12034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Y Sun,</a:t>
            </a:r>
            <a:endParaRPr lang="en-US" sz="2600" dirty="0"/>
          </a:p>
        </p:txBody>
      </p:sp>
      <p:sp>
        <p:nvSpPr>
          <p:cNvPr id="33" name="TextBox 32"/>
          <p:cNvSpPr txBox="1"/>
          <p:nvPr/>
        </p:nvSpPr>
        <p:spPr>
          <a:xfrm>
            <a:off x="789661" y="2533246"/>
            <a:ext cx="16138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Mơ-nông,</a:t>
            </a:r>
            <a:endParaRPr lang="en-US" sz="2600" dirty="0"/>
          </a:p>
        </p:txBody>
      </p:sp>
      <p:sp>
        <p:nvSpPr>
          <p:cNvPr id="34" name="TextBox 33"/>
          <p:cNvSpPr txBox="1"/>
          <p:nvPr/>
        </p:nvSpPr>
        <p:spPr>
          <a:xfrm>
            <a:off x="2308913" y="2539336"/>
            <a:ext cx="25556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Nơ Trang Lơng,</a:t>
            </a:r>
            <a:endParaRPr lang="en-US" sz="2600" dirty="0"/>
          </a:p>
        </p:txBody>
      </p:sp>
      <p:sp>
        <p:nvSpPr>
          <p:cNvPr id="35" name="TextBox 34"/>
          <p:cNvSpPr txBox="1"/>
          <p:nvPr/>
        </p:nvSpPr>
        <p:spPr>
          <a:xfrm>
            <a:off x="812271" y="3080231"/>
            <a:ext cx="25556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A-ma Dơ-hao.</a:t>
            </a:r>
            <a:endParaRPr lang="en-US" sz="2600" dirty="0"/>
          </a:p>
        </p:txBody>
      </p:sp>
      <p:sp>
        <p:nvSpPr>
          <p:cNvPr id="36" name="TextBox 35"/>
          <p:cNvSpPr txBox="1"/>
          <p:nvPr/>
        </p:nvSpPr>
        <p:spPr>
          <a:xfrm>
            <a:off x="4799425" y="1993400"/>
            <a:ext cx="20658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Tây Nguyên,</a:t>
            </a:r>
            <a:endParaRPr lang="en-US" sz="2600" dirty="0"/>
          </a:p>
        </p:txBody>
      </p:sp>
      <p:sp>
        <p:nvSpPr>
          <p:cNvPr id="37" name="TextBox 36"/>
          <p:cNvSpPr txBox="1"/>
          <p:nvPr/>
        </p:nvSpPr>
        <p:spPr>
          <a:xfrm>
            <a:off x="6700547" y="1966199"/>
            <a:ext cx="17139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(sông) Ba.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3" grpId="0"/>
      <p:bldP spid="3" grpId="1"/>
      <p:bldP spid="4" grpId="0"/>
      <p:bldP spid="4" grpId="1"/>
      <p:bldP spid="27" grpId="0"/>
      <p:bldP spid="29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6"/>
            <a:ext cx="8452883" cy="89562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0222" y="1087016"/>
            <a:ext cx="72035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	Ai từng đóng cọc trên sông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Đánh tan thuyền giặc, nhuộm hồng sóng xanh?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thần tốc quân hành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Mùa xuân đại phá quân Thanh tơi bời?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tập trận mùa chơi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Cờ lau phất trận một thời ấu thơ?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thảo </a:t>
            </a:r>
            <a:r>
              <a:rPr lang="vi-VN" sz="2600" i="1" dirty="0" smtClean="0">
                <a:solidFill>
                  <a:srgbClr val="002060"/>
                </a:solidFill>
                <a:latin typeface="+mn-lt"/>
              </a:rPr>
              <a:t>Chiếu dời đô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?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chủ xướng </a:t>
            </a:r>
            <a:r>
              <a:rPr lang="vi-VN" sz="2600" i="1" dirty="0" smtClean="0">
                <a:solidFill>
                  <a:srgbClr val="002060"/>
                </a:solidFill>
                <a:latin typeface="+mn-lt"/>
              </a:rPr>
              <a:t>Hội thơ Tao Đàn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9079" y="4380225"/>
            <a:ext cx="3402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 smtClean="0">
                <a:solidFill>
                  <a:srgbClr val="002060"/>
                </a:solidFill>
                <a:latin typeface="+mn-lt"/>
              </a:rPr>
              <a:t>Theo TRẦN LIÊN NGUYỄN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494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48;p33"/>
          <p:cNvGrpSpPr/>
          <p:nvPr/>
        </p:nvGrpSpPr>
        <p:grpSpPr>
          <a:xfrm rot="9897936">
            <a:off x="7793239" y="-89956"/>
            <a:ext cx="1826304" cy="973727"/>
            <a:chOff x="10083475" y="3839575"/>
            <a:chExt cx="1221925" cy="596225"/>
          </a:xfrm>
        </p:grpSpPr>
        <p:sp>
          <p:nvSpPr>
            <p:cNvPr id="7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0222" y="980686"/>
            <a:ext cx="72035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Ai từng đóng cọc trên sông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Đánh tan thuyền giặc, nhuộm hồng sóng xanh?</a:t>
            </a:r>
          </a:p>
        </p:txBody>
      </p:sp>
      <p:pic>
        <p:nvPicPr>
          <p:cNvPr id="5" name="Picture 2" descr="Người hiến kế cho Ngô Quyền cắm cọc xuống sông Bạch Đằng -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991" y="1870951"/>
            <a:ext cx="2940379" cy="2293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8296" y="4157586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Ngô Quyền đánh quân Nam Hán (năm 938)</a:t>
            </a:r>
          </a:p>
        </p:txBody>
      </p:sp>
      <p:pic>
        <p:nvPicPr>
          <p:cNvPr id="3074" name="Picture 2" descr="Ngô Quyền khởi nghĩa đánh bại quân xâm lược Nam Hán trên sông Bạch Đằng.  938 (Mậu Tuất) - Chào mừng bạn đến với website của Đoàn Thị Hồng Đ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0" y="1880354"/>
            <a:ext cx="2887064" cy="2288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ần Hưng Đạo chịu sống cảnh &amp;#39;con tin&amp;#39; thời niên thiếu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887" y="1885182"/>
            <a:ext cx="2913158" cy="2285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65360" y="4164447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Lê Hoàn đánh quân Tống (năm 981)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5820" y="4120976"/>
            <a:ext cx="274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Trần Hưng Đạo đánh quân Nguyên </a:t>
            </a:r>
          </a:p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(năm 1288)</a:t>
            </a:r>
          </a:p>
        </p:txBody>
      </p:sp>
      <p:sp>
        <p:nvSpPr>
          <p:cNvPr id="32" name="圆角矩形 7"/>
          <p:cNvSpPr/>
          <p:nvPr/>
        </p:nvSpPr>
        <p:spPr>
          <a:xfrm>
            <a:off x="1787704" y="2037251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Ngô Quyền, Lê Hoàn, Trần Hưng Đạo.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148" name="Google Shape;301;p36"/>
          <p:cNvGrpSpPr/>
          <p:nvPr/>
        </p:nvGrpSpPr>
        <p:grpSpPr>
          <a:xfrm>
            <a:off x="7162416" y="2673933"/>
            <a:ext cx="1976938" cy="2427983"/>
            <a:chOff x="7162416" y="2673933"/>
            <a:chExt cx="1976938" cy="2427983"/>
          </a:xfrm>
        </p:grpSpPr>
        <p:sp>
          <p:nvSpPr>
            <p:cNvPr id="149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9" name="Google Shape;1890;p78"/>
          <p:cNvSpPr/>
          <p:nvPr/>
        </p:nvSpPr>
        <p:spPr>
          <a:xfrm rot="17681022">
            <a:off x="148883" y="1793915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0" name="Google Shape;2791;p98"/>
          <p:cNvSpPr/>
          <p:nvPr/>
        </p:nvSpPr>
        <p:spPr>
          <a:xfrm>
            <a:off x="690840" y="2411457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51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464" y="1663986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9" grpId="2"/>
      <p:bldP spid="14" grpId="0"/>
      <p:bldP spid="14" grpId="1"/>
      <p:bldP spid="14" grpId="2"/>
      <p:bldP spid="15" grpId="0"/>
      <p:bldP spid="15" grpId="1"/>
      <p:bldP spid="15" grpId="2"/>
      <p:bldP spid="32" grpId="0" animBg="1"/>
      <p:bldP spid="249" grpId="0" animBg="1"/>
      <p:bldP spid="2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162" y="980686"/>
            <a:ext cx="59196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thần tốc quân hành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Mùa xuân đại phá quân Thanh tơi bời?</a:t>
            </a:r>
          </a:p>
        </p:txBody>
      </p:sp>
      <p:pic>
        <p:nvPicPr>
          <p:cNvPr id="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30" y="1063101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ai thoại về cái chết ly kỳ của vua Quang Trung - Nguyễn Huệ và ngôi lăng  mộ chưa xác định được vị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9" y="1996870"/>
            <a:ext cx="3778472" cy="251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ung nhan gây choáng váng của vua Quang Trung qua bức vẽ họa sĩ nhà Th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89" y="1996870"/>
            <a:ext cx="3469172" cy="251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301;p36"/>
          <p:cNvGrpSpPr/>
          <p:nvPr/>
        </p:nvGrpSpPr>
        <p:grpSpPr>
          <a:xfrm>
            <a:off x="6926899" y="2606358"/>
            <a:ext cx="1976938" cy="2427983"/>
            <a:chOff x="7162416" y="2673933"/>
            <a:chExt cx="1976938" cy="2427983"/>
          </a:xfrm>
        </p:grpSpPr>
        <p:sp>
          <p:nvSpPr>
            <p:cNvPr id="8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2" name="圆角矩形 7"/>
          <p:cNvSpPr/>
          <p:nvPr/>
        </p:nvSpPr>
        <p:spPr>
          <a:xfrm>
            <a:off x="2133704" y="2110912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Quang Trung (Nguyễn Huệ).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3" name="Google Shape;1890;p78"/>
          <p:cNvSpPr/>
          <p:nvPr/>
        </p:nvSpPr>
        <p:spPr>
          <a:xfrm rot="17681022">
            <a:off x="736586" y="1760590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Google Shape;2791;p98"/>
          <p:cNvSpPr/>
          <p:nvPr/>
        </p:nvSpPr>
        <p:spPr>
          <a:xfrm>
            <a:off x="1278543" y="2378132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00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2" grpId="0" animBg="1"/>
      <p:bldP spid="73" grpId="0" animBg="1"/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1611" y="1097644"/>
            <a:ext cx="51607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    Vua nào tập trận mùa chơi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Cờ lau phất trận một thời ấu thơ?</a:t>
            </a:r>
          </a:p>
        </p:txBody>
      </p:sp>
      <p:pic>
        <p:nvPicPr>
          <p:cNvPr id="2050" name="Picture 2" descr="Đinh Bộ Lĩnh - hoàng đế đầu tiên của nước Đại Cồ Việt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4" y="1990196"/>
            <a:ext cx="3161783" cy="248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93" y="1097643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7"/>
          <p:cNvSpPr/>
          <p:nvPr/>
        </p:nvSpPr>
        <p:spPr>
          <a:xfrm>
            <a:off x="2341867" y="2219207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Đinh Tiên Hoàng (Đinh Bộ Lĩnh).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Google Shape;1890;p78"/>
          <p:cNvSpPr/>
          <p:nvPr/>
        </p:nvSpPr>
        <p:spPr>
          <a:xfrm rot="17681022">
            <a:off x="1034296" y="1865969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2791;p98"/>
          <p:cNvSpPr/>
          <p:nvPr/>
        </p:nvSpPr>
        <p:spPr>
          <a:xfrm>
            <a:off x="1576253" y="2483511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4" name="Picture 6" descr="Đền thờ Đinh Tiên Hoàng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41" y="1990196"/>
            <a:ext cx="3161783" cy="248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Quảng trường Đinh Tiên Hoàng Đế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96" y="2082532"/>
            <a:ext cx="1757415" cy="23432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3933" y="4338853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Vua Đinh Tiên Hoàng (Đinh Bộ Lĩnh)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1761" y="4345714"/>
            <a:ext cx="3838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Đền thờ vua Đinh Tiên Hoàng ở Hoa Lư – tỉnh Ninh Bình</a:t>
            </a:r>
          </a:p>
        </p:txBody>
      </p:sp>
      <p:grpSp>
        <p:nvGrpSpPr>
          <p:cNvPr id="14" name="Google Shape;301;p36"/>
          <p:cNvGrpSpPr/>
          <p:nvPr/>
        </p:nvGrpSpPr>
        <p:grpSpPr>
          <a:xfrm>
            <a:off x="7020994" y="2711737"/>
            <a:ext cx="1976938" cy="2427983"/>
            <a:chOff x="7162416" y="2673933"/>
            <a:chExt cx="1976938" cy="2427983"/>
          </a:xfrm>
        </p:grpSpPr>
        <p:sp>
          <p:nvSpPr>
            <p:cNvPr id="15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0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2" grpId="0"/>
      <p:bldP spid="12" grpId="1"/>
      <p:bldP spid="12" grpId="2"/>
      <p:bldP spid="13" grpId="0"/>
      <p:bldP spid="13" grpId="1"/>
      <p:bldP spid="1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9465"/>
            <a:ext cx="9144000" cy="6661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93" b="91667" l="7875" r="90000">
                        <a14:foregroundMark x1="12875" y1="52851" x2="22125" y2="36184"/>
                        <a14:foregroundMark x1="81000" y1="62281" x2="81625" y2="68202"/>
                        <a14:foregroundMark x1="13375" y1="82018" x2="45000" y2="82018"/>
                        <a14:foregroundMark x1="37500" y1="85088" x2="47250" y2="8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9" t="31054" r="10260" b="12634"/>
          <a:stretch/>
        </p:blipFill>
        <p:spPr>
          <a:xfrm>
            <a:off x="2529193" y="2358447"/>
            <a:ext cx="4085613" cy="1630700"/>
          </a:xfrm>
          <a:prstGeom prst="rect">
            <a:avLst/>
          </a:prstGeom>
        </p:spPr>
      </p:pic>
      <p:pic>
        <p:nvPicPr>
          <p:cNvPr id="1026" name="Picture 2" descr="Bảng giá bộ sách giáo khoa lớp 5 năm học 2017-2018 | websosanh.vn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67" b="82667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5" t="17447" r="3877" b="16157"/>
          <a:stretch/>
        </p:blipFill>
        <p:spPr bwMode="auto">
          <a:xfrm>
            <a:off x="7150630" y="4198155"/>
            <a:ext cx="1243174" cy="89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emium Vector | Girl holding a book isolated cartoon character. elementary  school student with backpack. | School cartoon, Cartoon, Cartoon clip ar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7125" l="9585" r="75080">
                        <a14:foregroundMark x1="44569" y1="77955" x2="44569" y2="83706"/>
                        <a14:foregroundMark x1="53035" y1="78275" x2="54473" y2="83866"/>
                        <a14:foregroundMark x1="41374" y1="45367" x2="38498" y2="49361"/>
                        <a14:foregroundMark x1="56869" y1="45687" x2="61981" y2="46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10805" r="27825" b="12396"/>
          <a:stretch/>
        </p:blipFill>
        <p:spPr bwMode="auto">
          <a:xfrm>
            <a:off x="92467" y="2650733"/>
            <a:ext cx="1495660" cy="249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90418" y="821933"/>
            <a:ext cx="3821987" cy="2095927"/>
          </a:xfrm>
          <a:prstGeom prst="cloudCallou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0530" y="1054288"/>
            <a:ext cx="28309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Chào các bạn, mình vừa xem tin tức thì biết được các bạn học sinh ở vùng cao vẫn còn gặp nhiều khó khăn trong học tập.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609" y="1054288"/>
            <a:ext cx="3407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Do đó, mình đã chuẩn bị những món quà nhỏ để gửi đến trường của họ. Các bạn có muốn cùng mình trao những món quà yêu thương ấy không nào?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5059" y="1579446"/>
            <a:ext cx="2432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Ta cùng thực hiện nhé!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030" name="Picture 6" descr="Combo Bộ đồ dùng học tập dành cho lớp 3 – 5 - BITEXSHOP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24658" r="6127" b="19295"/>
          <a:stretch/>
        </p:blipFill>
        <p:spPr bwMode="auto">
          <a:xfrm>
            <a:off x="6993382" y="2985408"/>
            <a:ext cx="1557670" cy="100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390418" y="827533"/>
            <a:ext cx="3821987" cy="2095927"/>
          </a:xfrm>
          <a:prstGeom prst="cloudCallou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364" y="1240259"/>
            <a:ext cx="3291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Vậy là những món quà nhỏ của mình đã được gửi đến các bạn học sinh vùng cao rồi. Mình cảm ơn các bạn nhé!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5122" name="Picture 2" descr="Engoo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08" y="3067240"/>
            <a:ext cx="2636452" cy="19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toon Clipart Child - Kid Happy Vector - Png Download (#3870552) - Pik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438" b="99688" l="0" r="100000">
                        <a14:foregroundMark x1="47188" y1="33438" x2="46250" y2="41250"/>
                        <a14:foregroundMark x1="84063" y1="41563" x2="84688" y2="67500"/>
                        <a14:foregroundMark x1="17188" y1="45625" x2="15000" y2="74375"/>
                        <a14:foregroundMark x1="11563" y1="77813" x2="20313" y2="83438"/>
                        <a14:foregroundMark x1="66875" y1="48750" x2="75938" y2="52500"/>
                        <a14:foregroundMark x1="91563" y1="54688" x2="97188" y2="48438"/>
                        <a14:foregroundMark x1="9688" y1="55313" x2="16250" y2="55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509" y="3234308"/>
            <a:ext cx="2150678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06411" y="-60960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61" y="223926"/>
            <a:ext cx="1944793" cy="944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89 0.00339 L -0.41962 0.0975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58025E-6 L -0.26268 -0.1274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6" grpId="1"/>
      <p:bldP spid="8" grpId="0"/>
      <p:bldP spid="8" grpId="1"/>
      <p:bldP spid="9" grpId="0"/>
      <p:bldP spid="9" grpId="1"/>
      <p:bldP spid="11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611" y="1097644"/>
            <a:ext cx="5160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    Vua nào thảo Chiếu dời đô?</a:t>
            </a:r>
          </a:p>
        </p:txBody>
      </p: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3074" name="Picture 2" descr="Ca dao tục ngữ về Lạc Hồng - Ca dao M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71" y="1590087"/>
            <a:ext cx="2217658" cy="33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7"/>
          <p:cNvSpPr/>
          <p:nvPr/>
        </p:nvSpPr>
        <p:spPr>
          <a:xfrm>
            <a:off x="2371777" y="1844087"/>
            <a:ext cx="4400446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Lý Thái Tổ (Lý Công Uẩn).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Google Shape;1890;p78"/>
          <p:cNvSpPr/>
          <p:nvPr/>
        </p:nvSpPr>
        <p:spPr>
          <a:xfrm rot="17681022">
            <a:off x="1557350" y="1624272"/>
            <a:ext cx="1049511" cy="379446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2791;p98"/>
          <p:cNvSpPr/>
          <p:nvPr/>
        </p:nvSpPr>
        <p:spPr>
          <a:xfrm>
            <a:off x="1881962" y="2134683"/>
            <a:ext cx="470257" cy="39566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1" name="Google Shape;1215;p66">
            <a:extLst>
              <a:ext uri="{FF2B5EF4-FFF2-40B4-BE49-F238E27FC236}">
                <a16:creationId xmlns="" xmlns:a16="http://schemas.microsoft.com/office/drawing/2014/main" id="{85D7558A-23BA-4BA3-8791-5E404CA50938}"/>
              </a:ext>
            </a:extLst>
          </p:cNvPr>
          <p:cNvGrpSpPr/>
          <p:nvPr/>
        </p:nvGrpSpPr>
        <p:grpSpPr>
          <a:xfrm>
            <a:off x="0" y="2469728"/>
            <a:ext cx="2171170" cy="2613517"/>
            <a:chOff x="-13830900" y="-4007625"/>
            <a:chExt cx="1650225" cy="2101475"/>
          </a:xfrm>
        </p:grpSpPr>
        <p:sp>
          <p:nvSpPr>
            <p:cNvPr id="92" name="Google Shape;1216;p66">
              <a:extLst>
                <a:ext uri="{FF2B5EF4-FFF2-40B4-BE49-F238E27FC236}">
                  <a16:creationId xmlns="" xmlns:a16="http://schemas.microsoft.com/office/drawing/2014/main" id="{66439D3D-8F78-4B31-9135-9F012940B056}"/>
                </a:ext>
              </a:extLst>
            </p:cNvPr>
            <p:cNvSpPr/>
            <p:nvPr/>
          </p:nvSpPr>
          <p:spPr>
            <a:xfrm>
              <a:off x="-12703375" y="-2663675"/>
              <a:ext cx="522700" cy="459200"/>
            </a:xfrm>
            <a:custGeom>
              <a:avLst/>
              <a:gdLst/>
              <a:ahLst/>
              <a:cxnLst/>
              <a:rect l="l" t="t" r="r" b="b"/>
              <a:pathLst>
                <a:path w="20908" h="18368" extrusionOk="0">
                  <a:moveTo>
                    <a:pt x="10454" y="0"/>
                  </a:moveTo>
                  <a:cubicBezTo>
                    <a:pt x="9203" y="0"/>
                    <a:pt x="7932" y="258"/>
                    <a:pt x="6715" y="802"/>
                  </a:cubicBezTo>
                  <a:cubicBezTo>
                    <a:pt x="2084" y="2861"/>
                    <a:pt x="0" y="8291"/>
                    <a:pt x="2072" y="12922"/>
                  </a:cubicBezTo>
                  <a:cubicBezTo>
                    <a:pt x="3591" y="16337"/>
                    <a:pt x="6941" y="18367"/>
                    <a:pt x="10454" y="18367"/>
                  </a:cubicBezTo>
                  <a:cubicBezTo>
                    <a:pt x="11705" y="18367"/>
                    <a:pt x="12976" y="18110"/>
                    <a:pt x="14192" y="17566"/>
                  </a:cubicBezTo>
                  <a:cubicBezTo>
                    <a:pt x="18824" y="15506"/>
                    <a:pt x="20907" y="10077"/>
                    <a:pt x="18848" y="5445"/>
                  </a:cubicBezTo>
                  <a:cubicBezTo>
                    <a:pt x="17320" y="2030"/>
                    <a:pt x="13967" y="0"/>
                    <a:pt x="10454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217;p66">
              <a:extLst>
                <a:ext uri="{FF2B5EF4-FFF2-40B4-BE49-F238E27FC236}">
                  <a16:creationId xmlns="" xmlns:a16="http://schemas.microsoft.com/office/drawing/2014/main" id="{A8B22AB5-A965-4093-9015-1EE443EB627F}"/>
                </a:ext>
              </a:extLst>
            </p:cNvPr>
            <p:cNvSpPr/>
            <p:nvPr/>
          </p:nvSpPr>
          <p:spPr>
            <a:xfrm>
              <a:off x="-12553950" y="-2566825"/>
              <a:ext cx="199750" cy="202000"/>
            </a:xfrm>
            <a:custGeom>
              <a:avLst/>
              <a:gdLst/>
              <a:ahLst/>
              <a:cxnLst/>
              <a:rect l="l" t="t" r="r" b="b"/>
              <a:pathLst>
                <a:path w="7990" h="8080" extrusionOk="0">
                  <a:moveTo>
                    <a:pt x="2376" y="1"/>
                  </a:moveTo>
                  <a:cubicBezTo>
                    <a:pt x="2282" y="1"/>
                    <a:pt x="2211" y="12"/>
                    <a:pt x="2167" y="35"/>
                  </a:cubicBezTo>
                  <a:cubicBezTo>
                    <a:pt x="1631" y="321"/>
                    <a:pt x="0" y="3798"/>
                    <a:pt x="155" y="4262"/>
                  </a:cubicBezTo>
                  <a:cubicBezTo>
                    <a:pt x="303" y="4684"/>
                    <a:pt x="1556" y="8080"/>
                    <a:pt x="2781" y="8080"/>
                  </a:cubicBezTo>
                  <a:cubicBezTo>
                    <a:pt x="2834" y="8080"/>
                    <a:pt x="2888" y="8073"/>
                    <a:pt x="2941" y="8060"/>
                  </a:cubicBezTo>
                  <a:cubicBezTo>
                    <a:pt x="2941" y="8060"/>
                    <a:pt x="7239" y="6417"/>
                    <a:pt x="7620" y="6084"/>
                  </a:cubicBezTo>
                  <a:cubicBezTo>
                    <a:pt x="7989" y="5726"/>
                    <a:pt x="7406" y="2178"/>
                    <a:pt x="7299" y="1750"/>
                  </a:cubicBezTo>
                  <a:cubicBezTo>
                    <a:pt x="7211" y="1356"/>
                    <a:pt x="3415" y="1"/>
                    <a:pt x="237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18;p66">
              <a:extLst>
                <a:ext uri="{FF2B5EF4-FFF2-40B4-BE49-F238E27FC236}">
                  <a16:creationId xmlns="" xmlns:a16="http://schemas.microsoft.com/office/drawing/2014/main" id="{222C673A-75CF-4325-A769-46504A80151A}"/>
                </a:ext>
              </a:extLst>
            </p:cNvPr>
            <p:cNvSpPr/>
            <p:nvPr/>
          </p:nvSpPr>
          <p:spPr>
            <a:xfrm>
              <a:off x="-12340850" y="-2439225"/>
              <a:ext cx="135350" cy="160725"/>
            </a:xfrm>
            <a:custGeom>
              <a:avLst/>
              <a:gdLst/>
              <a:ahLst/>
              <a:cxnLst/>
              <a:rect l="l" t="t" r="r" b="b"/>
              <a:pathLst>
                <a:path w="5414" h="6429" extrusionOk="0">
                  <a:moveTo>
                    <a:pt x="3934" y="1"/>
                  </a:moveTo>
                  <a:cubicBezTo>
                    <a:pt x="3267" y="1"/>
                    <a:pt x="778" y="1485"/>
                    <a:pt x="382" y="1741"/>
                  </a:cubicBezTo>
                  <a:cubicBezTo>
                    <a:pt x="1" y="2027"/>
                    <a:pt x="287" y="5123"/>
                    <a:pt x="406" y="5932"/>
                  </a:cubicBezTo>
                  <a:cubicBezTo>
                    <a:pt x="465" y="6328"/>
                    <a:pt x="1081" y="6428"/>
                    <a:pt x="1687" y="6428"/>
                  </a:cubicBezTo>
                  <a:cubicBezTo>
                    <a:pt x="2302" y="6428"/>
                    <a:pt x="2906" y="6325"/>
                    <a:pt x="2906" y="6325"/>
                  </a:cubicBezTo>
                  <a:cubicBezTo>
                    <a:pt x="4592" y="5352"/>
                    <a:pt x="5414" y="1229"/>
                    <a:pt x="5182" y="1229"/>
                  </a:cubicBezTo>
                  <a:lnTo>
                    <a:pt x="5182" y="1229"/>
                  </a:lnTo>
                  <a:cubicBezTo>
                    <a:pt x="5181" y="1229"/>
                    <a:pt x="5181" y="1229"/>
                    <a:pt x="5180" y="1230"/>
                  </a:cubicBezTo>
                  <a:cubicBezTo>
                    <a:pt x="5179" y="1230"/>
                    <a:pt x="5178" y="1230"/>
                    <a:pt x="5177" y="1230"/>
                  </a:cubicBezTo>
                  <a:cubicBezTo>
                    <a:pt x="4938" y="1230"/>
                    <a:pt x="4570" y="62"/>
                    <a:pt x="3978" y="3"/>
                  </a:cubicBezTo>
                  <a:cubicBezTo>
                    <a:pt x="3964" y="2"/>
                    <a:pt x="3950" y="1"/>
                    <a:pt x="393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219;p66">
              <a:extLst>
                <a:ext uri="{FF2B5EF4-FFF2-40B4-BE49-F238E27FC236}">
                  <a16:creationId xmlns="" xmlns:a16="http://schemas.microsoft.com/office/drawing/2014/main" id="{66044190-AD4F-47FD-BD9E-C484F0BE33AC}"/>
                </a:ext>
              </a:extLst>
            </p:cNvPr>
            <p:cNvSpPr/>
            <p:nvPr/>
          </p:nvSpPr>
          <p:spPr>
            <a:xfrm>
              <a:off x="-12598025" y="-2319700"/>
              <a:ext cx="180125" cy="111300"/>
            </a:xfrm>
            <a:custGeom>
              <a:avLst/>
              <a:gdLst/>
              <a:ahLst/>
              <a:cxnLst/>
              <a:rect l="l" t="t" r="r" b="b"/>
              <a:pathLst>
                <a:path w="7205" h="4452" extrusionOk="0">
                  <a:moveTo>
                    <a:pt x="2897" y="1"/>
                  </a:moveTo>
                  <a:cubicBezTo>
                    <a:pt x="2158" y="1"/>
                    <a:pt x="454" y="876"/>
                    <a:pt x="239" y="973"/>
                  </a:cubicBezTo>
                  <a:cubicBezTo>
                    <a:pt x="1" y="1068"/>
                    <a:pt x="1180" y="3068"/>
                    <a:pt x="1180" y="3068"/>
                  </a:cubicBezTo>
                  <a:cubicBezTo>
                    <a:pt x="2136" y="4046"/>
                    <a:pt x="4604" y="4452"/>
                    <a:pt x="5392" y="4452"/>
                  </a:cubicBezTo>
                  <a:cubicBezTo>
                    <a:pt x="5477" y="4452"/>
                    <a:pt x="5543" y="4447"/>
                    <a:pt x="5585" y="4438"/>
                  </a:cubicBezTo>
                  <a:cubicBezTo>
                    <a:pt x="6014" y="4342"/>
                    <a:pt x="7204" y="2854"/>
                    <a:pt x="6787" y="2664"/>
                  </a:cubicBezTo>
                  <a:cubicBezTo>
                    <a:pt x="6371" y="2473"/>
                    <a:pt x="3668" y="259"/>
                    <a:pt x="3097" y="32"/>
                  </a:cubicBezTo>
                  <a:cubicBezTo>
                    <a:pt x="3043" y="11"/>
                    <a:pt x="2975" y="1"/>
                    <a:pt x="2897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220;p66">
              <a:extLst>
                <a:ext uri="{FF2B5EF4-FFF2-40B4-BE49-F238E27FC236}">
                  <a16:creationId xmlns="" xmlns:a16="http://schemas.microsoft.com/office/drawing/2014/main" id="{82B4FB48-912A-4873-8D05-5ABEE85E5221}"/>
                </a:ext>
              </a:extLst>
            </p:cNvPr>
            <p:cNvSpPr/>
            <p:nvPr/>
          </p:nvSpPr>
          <p:spPr>
            <a:xfrm>
              <a:off x="-12453950" y="-2299550"/>
              <a:ext cx="135750" cy="61025"/>
            </a:xfrm>
            <a:custGeom>
              <a:avLst/>
              <a:gdLst/>
              <a:ahLst/>
              <a:cxnLst/>
              <a:rect l="l" t="t" r="r" b="b"/>
              <a:pathLst>
                <a:path w="5430" h="2441" extrusionOk="0">
                  <a:moveTo>
                    <a:pt x="5299" y="0"/>
                  </a:moveTo>
                  <a:cubicBezTo>
                    <a:pt x="3644" y="607"/>
                    <a:pt x="24" y="2072"/>
                    <a:pt x="1" y="2084"/>
                  </a:cubicBezTo>
                  <a:lnTo>
                    <a:pt x="143" y="2441"/>
                  </a:lnTo>
                  <a:cubicBezTo>
                    <a:pt x="191" y="2429"/>
                    <a:pt x="3799" y="965"/>
                    <a:pt x="5430" y="357"/>
                  </a:cubicBezTo>
                  <a:lnTo>
                    <a:pt x="5299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221;p66">
              <a:extLst>
                <a:ext uri="{FF2B5EF4-FFF2-40B4-BE49-F238E27FC236}">
                  <a16:creationId xmlns="" xmlns:a16="http://schemas.microsoft.com/office/drawing/2014/main" id="{81059E37-939E-4EAF-8E9C-234A56EC1543}"/>
                </a:ext>
              </a:extLst>
            </p:cNvPr>
            <p:cNvSpPr/>
            <p:nvPr/>
          </p:nvSpPr>
          <p:spPr>
            <a:xfrm>
              <a:off x="-12530750" y="-2397775"/>
              <a:ext cx="51525" cy="86625"/>
            </a:xfrm>
            <a:custGeom>
              <a:avLst/>
              <a:gdLst/>
              <a:ahLst/>
              <a:cxnLst/>
              <a:rect l="l" t="t" r="r" b="b"/>
              <a:pathLst>
                <a:path w="2061" h="3465" extrusionOk="0">
                  <a:moveTo>
                    <a:pt x="1775" y="0"/>
                  </a:moveTo>
                  <a:cubicBezTo>
                    <a:pt x="1215" y="595"/>
                    <a:pt x="48" y="3203"/>
                    <a:pt x="1" y="3298"/>
                  </a:cubicBezTo>
                  <a:lnTo>
                    <a:pt x="358" y="3465"/>
                  </a:lnTo>
                  <a:cubicBezTo>
                    <a:pt x="691" y="2727"/>
                    <a:pt x="1632" y="726"/>
                    <a:pt x="2060" y="262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222;p66">
              <a:extLst>
                <a:ext uri="{FF2B5EF4-FFF2-40B4-BE49-F238E27FC236}">
                  <a16:creationId xmlns="" xmlns:a16="http://schemas.microsoft.com/office/drawing/2014/main" id="{53A5D93B-1FC1-426E-98D5-C11D49363DB7}"/>
                </a:ext>
              </a:extLst>
            </p:cNvPr>
            <p:cNvSpPr/>
            <p:nvPr/>
          </p:nvSpPr>
          <p:spPr>
            <a:xfrm>
              <a:off x="-12394125" y="-2439150"/>
              <a:ext cx="81875" cy="57475"/>
            </a:xfrm>
            <a:custGeom>
              <a:avLst/>
              <a:gdLst/>
              <a:ahLst/>
              <a:cxnLst/>
              <a:rect l="l" t="t" r="r" b="b"/>
              <a:pathLst>
                <a:path w="3275" h="2299" extrusionOk="0">
                  <a:moveTo>
                    <a:pt x="215" y="0"/>
                  </a:moveTo>
                  <a:lnTo>
                    <a:pt x="1" y="334"/>
                  </a:lnTo>
                  <a:cubicBezTo>
                    <a:pt x="36" y="357"/>
                    <a:pt x="2513" y="1917"/>
                    <a:pt x="3049" y="2298"/>
                  </a:cubicBezTo>
                  <a:lnTo>
                    <a:pt x="3275" y="1965"/>
                  </a:lnTo>
                  <a:cubicBezTo>
                    <a:pt x="2727" y="1596"/>
                    <a:pt x="310" y="60"/>
                    <a:pt x="215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223;p66">
              <a:extLst>
                <a:ext uri="{FF2B5EF4-FFF2-40B4-BE49-F238E27FC236}">
                  <a16:creationId xmlns="" xmlns:a16="http://schemas.microsoft.com/office/drawing/2014/main" id="{D3702C00-3F55-4CF2-919E-6A4677BAF4BF}"/>
                </a:ext>
              </a:extLst>
            </p:cNvPr>
            <p:cNvSpPr/>
            <p:nvPr/>
          </p:nvSpPr>
          <p:spPr>
            <a:xfrm>
              <a:off x="-12684925" y="-2540675"/>
              <a:ext cx="64025" cy="157800"/>
            </a:xfrm>
            <a:custGeom>
              <a:avLst/>
              <a:gdLst/>
              <a:ahLst/>
              <a:cxnLst/>
              <a:rect l="l" t="t" r="r" b="b"/>
              <a:pathLst>
                <a:path w="2561" h="6312" extrusionOk="0">
                  <a:moveTo>
                    <a:pt x="1593" y="1"/>
                  </a:moveTo>
                  <a:cubicBezTo>
                    <a:pt x="1590" y="1"/>
                    <a:pt x="1587" y="1"/>
                    <a:pt x="1584" y="1"/>
                  </a:cubicBezTo>
                  <a:cubicBezTo>
                    <a:pt x="1322" y="49"/>
                    <a:pt x="0" y="2728"/>
                    <a:pt x="655" y="5657"/>
                  </a:cubicBezTo>
                  <a:cubicBezTo>
                    <a:pt x="655" y="5657"/>
                    <a:pt x="1369" y="6312"/>
                    <a:pt x="1509" y="6312"/>
                  </a:cubicBezTo>
                  <a:cubicBezTo>
                    <a:pt x="1510" y="6312"/>
                    <a:pt x="1511" y="6312"/>
                    <a:pt x="1512" y="6311"/>
                  </a:cubicBezTo>
                  <a:cubicBezTo>
                    <a:pt x="1643" y="6300"/>
                    <a:pt x="2143" y="4418"/>
                    <a:pt x="2346" y="4037"/>
                  </a:cubicBezTo>
                  <a:cubicBezTo>
                    <a:pt x="2560" y="3656"/>
                    <a:pt x="2501" y="1489"/>
                    <a:pt x="2453" y="1275"/>
                  </a:cubicBezTo>
                  <a:cubicBezTo>
                    <a:pt x="2406" y="1063"/>
                    <a:pt x="1881" y="1"/>
                    <a:pt x="15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224;p66">
              <a:extLst>
                <a:ext uri="{FF2B5EF4-FFF2-40B4-BE49-F238E27FC236}">
                  <a16:creationId xmlns="" xmlns:a16="http://schemas.microsoft.com/office/drawing/2014/main" id="{0FF99D96-180F-4313-BEC5-B2EB795B988D}"/>
                </a:ext>
              </a:extLst>
            </p:cNvPr>
            <p:cNvSpPr/>
            <p:nvPr/>
          </p:nvSpPr>
          <p:spPr>
            <a:xfrm>
              <a:off x="-12662300" y="-2412675"/>
              <a:ext cx="82175" cy="131000"/>
            </a:xfrm>
            <a:custGeom>
              <a:avLst/>
              <a:gdLst/>
              <a:ahLst/>
              <a:cxnLst/>
              <a:rect l="l" t="t" r="r" b="b"/>
              <a:pathLst>
                <a:path w="3287" h="5240" extrusionOk="0">
                  <a:moveTo>
                    <a:pt x="369" y="1"/>
                  </a:moveTo>
                  <a:lnTo>
                    <a:pt x="0" y="84"/>
                  </a:lnTo>
                  <a:cubicBezTo>
                    <a:pt x="24" y="239"/>
                    <a:pt x="857" y="3716"/>
                    <a:pt x="3084" y="5240"/>
                  </a:cubicBezTo>
                  <a:lnTo>
                    <a:pt x="3286" y="4906"/>
                  </a:lnTo>
                  <a:cubicBezTo>
                    <a:pt x="1191" y="3477"/>
                    <a:pt x="381" y="25"/>
                    <a:pt x="36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225;p66">
              <a:extLst>
                <a:ext uri="{FF2B5EF4-FFF2-40B4-BE49-F238E27FC236}">
                  <a16:creationId xmlns="" xmlns:a16="http://schemas.microsoft.com/office/drawing/2014/main" id="{7E62718C-637E-4772-B4FE-69434EA8CF23}"/>
                </a:ext>
              </a:extLst>
            </p:cNvPr>
            <p:cNvSpPr/>
            <p:nvPr/>
          </p:nvSpPr>
          <p:spPr>
            <a:xfrm>
              <a:off x="-12639400" y="-2467125"/>
              <a:ext cx="93800" cy="12525"/>
            </a:xfrm>
            <a:custGeom>
              <a:avLst/>
              <a:gdLst/>
              <a:ahLst/>
              <a:cxnLst/>
              <a:rect l="l" t="t" r="r" b="b"/>
              <a:pathLst>
                <a:path w="3752" h="501" extrusionOk="0">
                  <a:moveTo>
                    <a:pt x="3680" y="0"/>
                  </a:moveTo>
                  <a:cubicBezTo>
                    <a:pt x="3276" y="87"/>
                    <a:pt x="2165" y="107"/>
                    <a:pt x="1268" y="107"/>
                  </a:cubicBezTo>
                  <a:cubicBezTo>
                    <a:pt x="579" y="107"/>
                    <a:pt x="16" y="95"/>
                    <a:pt x="1" y="95"/>
                  </a:cubicBezTo>
                  <a:lnTo>
                    <a:pt x="1" y="476"/>
                  </a:lnTo>
                  <a:cubicBezTo>
                    <a:pt x="60" y="476"/>
                    <a:pt x="596" y="500"/>
                    <a:pt x="1275" y="500"/>
                  </a:cubicBezTo>
                  <a:cubicBezTo>
                    <a:pt x="2192" y="500"/>
                    <a:pt x="3335" y="464"/>
                    <a:pt x="3751" y="381"/>
                  </a:cubicBezTo>
                  <a:lnTo>
                    <a:pt x="3680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226;p66">
              <a:extLst>
                <a:ext uri="{FF2B5EF4-FFF2-40B4-BE49-F238E27FC236}">
                  <a16:creationId xmlns="" xmlns:a16="http://schemas.microsoft.com/office/drawing/2014/main" id="{BC0C81D1-E38C-46CF-A38A-C5FC5A0AE157}"/>
                </a:ext>
              </a:extLst>
            </p:cNvPr>
            <p:cNvSpPr/>
            <p:nvPr/>
          </p:nvSpPr>
          <p:spPr>
            <a:xfrm>
              <a:off x="-12584925" y="-2663900"/>
              <a:ext cx="127125" cy="72325"/>
            </a:xfrm>
            <a:custGeom>
              <a:avLst/>
              <a:gdLst/>
              <a:ahLst/>
              <a:cxnLst/>
              <a:rect l="l" t="t" r="r" b="b"/>
              <a:pathLst>
                <a:path w="5085" h="2893" extrusionOk="0">
                  <a:moveTo>
                    <a:pt x="4906" y="1"/>
                  </a:moveTo>
                  <a:cubicBezTo>
                    <a:pt x="4906" y="1"/>
                    <a:pt x="1799" y="168"/>
                    <a:pt x="1" y="1977"/>
                  </a:cubicBezTo>
                  <a:lnTo>
                    <a:pt x="501" y="2620"/>
                  </a:lnTo>
                  <a:cubicBezTo>
                    <a:pt x="501" y="2620"/>
                    <a:pt x="1754" y="2892"/>
                    <a:pt x="2500" y="2892"/>
                  </a:cubicBezTo>
                  <a:cubicBezTo>
                    <a:pt x="2716" y="2892"/>
                    <a:pt x="2889" y="2870"/>
                    <a:pt x="2977" y="2811"/>
                  </a:cubicBezTo>
                  <a:cubicBezTo>
                    <a:pt x="3382" y="2561"/>
                    <a:pt x="4882" y="1108"/>
                    <a:pt x="4989" y="834"/>
                  </a:cubicBezTo>
                  <a:cubicBezTo>
                    <a:pt x="5085" y="572"/>
                    <a:pt x="4906" y="1"/>
                    <a:pt x="490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227;p66">
              <a:extLst>
                <a:ext uri="{FF2B5EF4-FFF2-40B4-BE49-F238E27FC236}">
                  <a16:creationId xmlns="" xmlns:a16="http://schemas.microsoft.com/office/drawing/2014/main" id="{C49B7350-F513-4771-881D-1F4D0D5383F0}"/>
                </a:ext>
              </a:extLst>
            </p:cNvPr>
            <p:cNvSpPr/>
            <p:nvPr/>
          </p:nvSpPr>
          <p:spPr>
            <a:xfrm>
              <a:off x="-12642950" y="-2621325"/>
              <a:ext cx="92575" cy="114925"/>
            </a:xfrm>
            <a:custGeom>
              <a:avLst/>
              <a:gdLst/>
              <a:ahLst/>
              <a:cxnLst/>
              <a:rect l="l" t="t" r="r" b="b"/>
              <a:pathLst>
                <a:path w="3703" h="4597" extrusionOk="0">
                  <a:moveTo>
                    <a:pt x="3441" y="1"/>
                  </a:moveTo>
                  <a:cubicBezTo>
                    <a:pt x="2084" y="1334"/>
                    <a:pt x="83" y="4251"/>
                    <a:pt x="0" y="4370"/>
                  </a:cubicBezTo>
                  <a:lnTo>
                    <a:pt x="310" y="4596"/>
                  </a:lnTo>
                  <a:cubicBezTo>
                    <a:pt x="345" y="4561"/>
                    <a:pt x="2381" y="1584"/>
                    <a:pt x="3703" y="263"/>
                  </a:cubicBezTo>
                  <a:lnTo>
                    <a:pt x="3441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228;p66">
              <a:extLst>
                <a:ext uri="{FF2B5EF4-FFF2-40B4-BE49-F238E27FC236}">
                  <a16:creationId xmlns="" xmlns:a16="http://schemas.microsoft.com/office/drawing/2014/main" id="{BDC254AA-4C85-4572-8972-9A9FB1E89A6E}"/>
                </a:ext>
              </a:extLst>
            </p:cNvPr>
            <p:cNvSpPr/>
            <p:nvPr/>
          </p:nvSpPr>
          <p:spPr>
            <a:xfrm>
              <a:off x="-12401850" y="-2650200"/>
              <a:ext cx="134300" cy="104925"/>
            </a:xfrm>
            <a:custGeom>
              <a:avLst/>
              <a:gdLst/>
              <a:ahLst/>
              <a:cxnLst/>
              <a:rect l="l" t="t" r="r" b="b"/>
              <a:pathLst>
                <a:path w="5372" h="4197" extrusionOk="0">
                  <a:moveTo>
                    <a:pt x="1085" y="1"/>
                  </a:moveTo>
                  <a:cubicBezTo>
                    <a:pt x="1081" y="1"/>
                    <a:pt x="1076" y="1"/>
                    <a:pt x="1072" y="1"/>
                  </a:cubicBezTo>
                  <a:cubicBezTo>
                    <a:pt x="1072" y="1"/>
                    <a:pt x="0" y="346"/>
                    <a:pt x="143" y="703"/>
                  </a:cubicBezTo>
                  <a:cubicBezTo>
                    <a:pt x="310" y="1060"/>
                    <a:pt x="1536" y="3644"/>
                    <a:pt x="1965" y="3656"/>
                  </a:cubicBezTo>
                  <a:cubicBezTo>
                    <a:pt x="2347" y="3666"/>
                    <a:pt x="4639" y="4197"/>
                    <a:pt x="5231" y="4197"/>
                  </a:cubicBezTo>
                  <a:cubicBezTo>
                    <a:pt x="5321" y="4197"/>
                    <a:pt x="5371" y="4184"/>
                    <a:pt x="5370" y="4156"/>
                  </a:cubicBezTo>
                  <a:cubicBezTo>
                    <a:pt x="5358" y="3954"/>
                    <a:pt x="5298" y="2382"/>
                    <a:pt x="5298" y="2382"/>
                  </a:cubicBezTo>
                  <a:cubicBezTo>
                    <a:pt x="5298" y="2382"/>
                    <a:pt x="2893" y="1"/>
                    <a:pt x="108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229;p66">
              <a:extLst>
                <a:ext uri="{FF2B5EF4-FFF2-40B4-BE49-F238E27FC236}">
                  <a16:creationId xmlns="" xmlns:a16="http://schemas.microsoft.com/office/drawing/2014/main" id="{595A23EB-8D59-4263-A7BA-CA664F13F62B}"/>
                </a:ext>
              </a:extLst>
            </p:cNvPr>
            <p:cNvSpPr/>
            <p:nvPr/>
          </p:nvSpPr>
          <p:spPr>
            <a:xfrm>
              <a:off x="-12528375" y="-2629650"/>
              <a:ext cx="40225" cy="82175"/>
            </a:xfrm>
            <a:custGeom>
              <a:avLst/>
              <a:gdLst/>
              <a:ahLst/>
              <a:cxnLst/>
              <a:rect l="l" t="t" r="r" b="b"/>
              <a:pathLst>
                <a:path w="1609" h="3287" extrusionOk="0">
                  <a:moveTo>
                    <a:pt x="358" y="0"/>
                  </a:moveTo>
                  <a:lnTo>
                    <a:pt x="1" y="167"/>
                  </a:lnTo>
                  <a:cubicBezTo>
                    <a:pt x="203" y="643"/>
                    <a:pt x="1239" y="3263"/>
                    <a:pt x="1251" y="3286"/>
                  </a:cubicBezTo>
                  <a:lnTo>
                    <a:pt x="1608" y="3143"/>
                  </a:lnTo>
                  <a:cubicBezTo>
                    <a:pt x="1561" y="3036"/>
                    <a:pt x="561" y="476"/>
                    <a:pt x="35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230;p66">
              <a:extLst>
                <a:ext uri="{FF2B5EF4-FFF2-40B4-BE49-F238E27FC236}">
                  <a16:creationId xmlns="" xmlns:a16="http://schemas.microsoft.com/office/drawing/2014/main" id="{B7B76D23-0009-455F-A8C6-838F1E8ACAD0}"/>
                </a:ext>
              </a:extLst>
            </p:cNvPr>
            <p:cNvSpPr/>
            <p:nvPr/>
          </p:nvSpPr>
          <p:spPr>
            <a:xfrm>
              <a:off x="-12493825" y="-2652575"/>
              <a:ext cx="117000" cy="24725"/>
            </a:xfrm>
            <a:custGeom>
              <a:avLst/>
              <a:gdLst/>
              <a:ahLst/>
              <a:cxnLst/>
              <a:rect l="l" t="t" r="r" b="b"/>
              <a:pathLst>
                <a:path w="4680" h="989" extrusionOk="0">
                  <a:moveTo>
                    <a:pt x="48" y="0"/>
                  </a:moveTo>
                  <a:lnTo>
                    <a:pt x="0" y="381"/>
                  </a:lnTo>
                  <a:cubicBezTo>
                    <a:pt x="48" y="381"/>
                    <a:pt x="3512" y="774"/>
                    <a:pt x="4596" y="989"/>
                  </a:cubicBezTo>
                  <a:lnTo>
                    <a:pt x="4679" y="620"/>
                  </a:lnTo>
                  <a:cubicBezTo>
                    <a:pt x="3572" y="393"/>
                    <a:pt x="191" y="12"/>
                    <a:pt x="4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231;p66">
              <a:extLst>
                <a:ext uri="{FF2B5EF4-FFF2-40B4-BE49-F238E27FC236}">
                  <a16:creationId xmlns="" xmlns:a16="http://schemas.microsoft.com/office/drawing/2014/main" id="{7D81B391-2C86-4223-ACAC-1E88EEFE011B}"/>
                </a:ext>
              </a:extLst>
            </p:cNvPr>
            <p:cNvSpPr/>
            <p:nvPr/>
          </p:nvSpPr>
          <p:spPr>
            <a:xfrm>
              <a:off x="-12385500" y="-2587100"/>
              <a:ext cx="52725" cy="82775"/>
            </a:xfrm>
            <a:custGeom>
              <a:avLst/>
              <a:gdLst/>
              <a:ahLst/>
              <a:cxnLst/>
              <a:rect l="l" t="t" r="r" b="b"/>
              <a:pathLst>
                <a:path w="2109" h="3311" extrusionOk="0">
                  <a:moveTo>
                    <a:pt x="1799" y="1"/>
                  </a:moveTo>
                  <a:cubicBezTo>
                    <a:pt x="1144" y="953"/>
                    <a:pt x="49" y="3049"/>
                    <a:pt x="1" y="3132"/>
                  </a:cubicBezTo>
                  <a:lnTo>
                    <a:pt x="346" y="3311"/>
                  </a:lnTo>
                  <a:cubicBezTo>
                    <a:pt x="346" y="3299"/>
                    <a:pt x="1477" y="1156"/>
                    <a:pt x="2108" y="215"/>
                  </a:cubicBezTo>
                  <a:lnTo>
                    <a:pt x="1799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232;p66">
              <a:extLst>
                <a:ext uri="{FF2B5EF4-FFF2-40B4-BE49-F238E27FC236}">
                  <a16:creationId xmlns="" xmlns:a16="http://schemas.microsoft.com/office/drawing/2014/main" id="{204C5FDE-C58B-449F-B60E-0D33EC8FD48E}"/>
                </a:ext>
              </a:extLst>
            </p:cNvPr>
            <p:cNvSpPr/>
            <p:nvPr/>
          </p:nvSpPr>
          <p:spPr>
            <a:xfrm>
              <a:off x="-12281600" y="-2567750"/>
              <a:ext cx="53600" cy="145875"/>
            </a:xfrm>
            <a:custGeom>
              <a:avLst/>
              <a:gdLst/>
              <a:ahLst/>
              <a:cxnLst/>
              <a:rect l="l" t="t" r="r" b="b"/>
              <a:pathLst>
                <a:path w="2144" h="5835" extrusionOk="0">
                  <a:moveTo>
                    <a:pt x="322" y="1"/>
                  </a:moveTo>
                  <a:lnTo>
                    <a:pt x="0" y="203"/>
                  </a:lnTo>
                  <a:cubicBezTo>
                    <a:pt x="1739" y="2858"/>
                    <a:pt x="1429" y="5751"/>
                    <a:pt x="1429" y="5787"/>
                  </a:cubicBezTo>
                  <a:lnTo>
                    <a:pt x="1810" y="5835"/>
                  </a:lnTo>
                  <a:cubicBezTo>
                    <a:pt x="1822" y="5692"/>
                    <a:pt x="2143" y="2763"/>
                    <a:pt x="32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233;p66">
              <a:extLst>
                <a:ext uri="{FF2B5EF4-FFF2-40B4-BE49-F238E27FC236}">
                  <a16:creationId xmlns="" xmlns:a16="http://schemas.microsoft.com/office/drawing/2014/main" id="{5A25CE51-FE6B-41C4-BAC1-82568843B920}"/>
                </a:ext>
              </a:extLst>
            </p:cNvPr>
            <p:cNvSpPr/>
            <p:nvPr/>
          </p:nvSpPr>
          <p:spPr>
            <a:xfrm>
              <a:off x="-13041525" y="-2610600"/>
              <a:ext cx="299175" cy="485025"/>
            </a:xfrm>
            <a:custGeom>
              <a:avLst/>
              <a:gdLst/>
              <a:ahLst/>
              <a:cxnLst/>
              <a:rect l="l" t="t" r="r" b="b"/>
              <a:pathLst>
                <a:path w="11967" h="19401" extrusionOk="0">
                  <a:moveTo>
                    <a:pt x="7097" y="0"/>
                  </a:moveTo>
                  <a:cubicBezTo>
                    <a:pt x="7097" y="0"/>
                    <a:pt x="2060" y="1798"/>
                    <a:pt x="1025" y="3584"/>
                  </a:cubicBezTo>
                  <a:cubicBezTo>
                    <a:pt x="1" y="5370"/>
                    <a:pt x="6966" y="18264"/>
                    <a:pt x="7954" y="19169"/>
                  </a:cubicBezTo>
                  <a:cubicBezTo>
                    <a:pt x="8126" y="19329"/>
                    <a:pt x="8317" y="19401"/>
                    <a:pt x="8517" y="19401"/>
                  </a:cubicBezTo>
                  <a:cubicBezTo>
                    <a:pt x="9452" y="19401"/>
                    <a:pt x="10611" y="17842"/>
                    <a:pt x="11228" y="16371"/>
                  </a:cubicBezTo>
                  <a:cubicBezTo>
                    <a:pt x="11966" y="14597"/>
                    <a:pt x="7097" y="0"/>
                    <a:pt x="7097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234;p66">
              <a:extLst>
                <a:ext uri="{FF2B5EF4-FFF2-40B4-BE49-F238E27FC236}">
                  <a16:creationId xmlns="" xmlns:a16="http://schemas.microsoft.com/office/drawing/2014/main" id="{BD0E084B-59A5-48BC-A20C-C12C291BA78B}"/>
                </a:ext>
              </a:extLst>
            </p:cNvPr>
            <p:cNvSpPr/>
            <p:nvPr/>
          </p:nvSpPr>
          <p:spPr>
            <a:xfrm>
              <a:off x="-13433525" y="-2528500"/>
              <a:ext cx="225050" cy="489225"/>
            </a:xfrm>
            <a:custGeom>
              <a:avLst/>
              <a:gdLst/>
              <a:ahLst/>
              <a:cxnLst/>
              <a:rect l="l" t="t" r="r" b="b"/>
              <a:pathLst>
                <a:path w="9002" h="19569" extrusionOk="0">
                  <a:moveTo>
                    <a:pt x="2589" y="1"/>
                  </a:moveTo>
                  <a:cubicBezTo>
                    <a:pt x="2179" y="1"/>
                    <a:pt x="1831" y="86"/>
                    <a:pt x="1584" y="288"/>
                  </a:cubicBezTo>
                  <a:cubicBezTo>
                    <a:pt x="0" y="1598"/>
                    <a:pt x="2596" y="17481"/>
                    <a:pt x="3191" y="18683"/>
                  </a:cubicBezTo>
                  <a:cubicBezTo>
                    <a:pt x="3479" y="19265"/>
                    <a:pt x="4177" y="19568"/>
                    <a:pt x="4970" y="19568"/>
                  </a:cubicBezTo>
                  <a:cubicBezTo>
                    <a:pt x="5817" y="19568"/>
                    <a:pt x="6771" y="19224"/>
                    <a:pt x="7453" y="18505"/>
                  </a:cubicBezTo>
                  <a:cubicBezTo>
                    <a:pt x="8775" y="17088"/>
                    <a:pt x="9001" y="2574"/>
                    <a:pt x="9001" y="2574"/>
                  </a:cubicBezTo>
                  <a:cubicBezTo>
                    <a:pt x="9001" y="2574"/>
                    <a:pt x="4843" y="1"/>
                    <a:pt x="258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235;p66">
              <a:extLst>
                <a:ext uri="{FF2B5EF4-FFF2-40B4-BE49-F238E27FC236}">
                  <a16:creationId xmlns="" xmlns:a16="http://schemas.microsoft.com/office/drawing/2014/main" id="{FAA4EB7E-E424-45D5-A1A0-04909ADA26F9}"/>
                </a:ext>
              </a:extLst>
            </p:cNvPr>
            <p:cNvSpPr/>
            <p:nvPr/>
          </p:nvSpPr>
          <p:spPr>
            <a:xfrm>
              <a:off x="-13400500" y="-2357600"/>
              <a:ext cx="187850" cy="97350"/>
            </a:xfrm>
            <a:custGeom>
              <a:avLst/>
              <a:gdLst/>
              <a:ahLst/>
              <a:cxnLst/>
              <a:rect l="l" t="t" r="r" b="b"/>
              <a:pathLst>
                <a:path w="7514" h="3894" extrusionOk="0">
                  <a:moveTo>
                    <a:pt x="7513" y="0"/>
                  </a:moveTo>
                  <a:lnTo>
                    <a:pt x="7513" y="0"/>
                  </a:lnTo>
                  <a:cubicBezTo>
                    <a:pt x="7513" y="1"/>
                    <a:pt x="1" y="96"/>
                    <a:pt x="60" y="667"/>
                  </a:cubicBezTo>
                  <a:cubicBezTo>
                    <a:pt x="120" y="1251"/>
                    <a:pt x="167" y="3763"/>
                    <a:pt x="596" y="3894"/>
                  </a:cubicBezTo>
                  <a:cubicBezTo>
                    <a:pt x="596" y="3894"/>
                    <a:pt x="7383" y="3751"/>
                    <a:pt x="7430" y="3560"/>
                  </a:cubicBezTo>
                  <a:cubicBezTo>
                    <a:pt x="7478" y="3370"/>
                    <a:pt x="7513" y="1"/>
                    <a:pt x="7513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236;p66">
              <a:extLst>
                <a:ext uri="{FF2B5EF4-FFF2-40B4-BE49-F238E27FC236}">
                  <a16:creationId xmlns="" xmlns:a16="http://schemas.microsoft.com/office/drawing/2014/main" id="{DF5C3A20-56E1-46ED-8396-2FA8FD19988C}"/>
                </a:ext>
              </a:extLst>
            </p:cNvPr>
            <p:cNvSpPr/>
            <p:nvPr/>
          </p:nvSpPr>
          <p:spPr>
            <a:xfrm>
              <a:off x="-12986750" y="-2465950"/>
              <a:ext cx="199450" cy="149150"/>
            </a:xfrm>
            <a:custGeom>
              <a:avLst/>
              <a:gdLst/>
              <a:ahLst/>
              <a:cxnLst/>
              <a:rect l="l" t="t" r="r" b="b"/>
              <a:pathLst>
                <a:path w="7978" h="5966" extrusionOk="0">
                  <a:moveTo>
                    <a:pt x="6442" y="1"/>
                  </a:moveTo>
                  <a:cubicBezTo>
                    <a:pt x="6442" y="1"/>
                    <a:pt x="0" y="2120"/>
                    <a:pt x="191" y="2691"/>
                  </a:cubicBezTo>
                  <a:cubicBezTo>
                    <a:pt x="369" y="3275"/>
                    <a:pt x="1322" y="5882"/>
                    <a:pt x="1810" y="5966"/>
                  </a:cubicBezTo>
                  <a:cubicBezTo>
                    <a:pt x="1810" y="5966"/>
                    <a:pt x="7787" y="4418"/>
                    <a:pt x="7894" y="4049"/>
                  </a:cubicBezTo>
                  <a:cubicBezTo>
                    <a:pt x="7978" y="3668"/>
                    <a:pt x="6442" y="1"/>
                    <a:pt x="6442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237;p66">
              <a:extLst>
                <a:ext uri="{FF2B5EF4-FFF2-40B4-BE49-F238E27FC236}">
                  <a16:creationId xmlns="" xmlns:a16="http://schemas.microsoft.com/office/drawing/2014/main" id="{2755EBDE-2E0C-4374-82F2-060E8BE53FCC}"/>
                </a:ext>
              </a:extLst>
            </p:cNvPr>
            <p:cNvSpPr/>
            <p:nvPr/>
          </p:nvSpPr>
          <p:spPr>
            <a:xfrm>
              <a:off x="-12903500" y="-3151025"/>
              <a:ext cx="289925" cy="436600"/>
            </a:xfrm>
            <a:custGeom>
              <a:avLst/>
              <a:gdLst/>
              <a:ahLst/>
              <a:cxnLst/>
              <a:rect l="l" t="t" r="r" b="b"/>
              <a:pathLst>
                <a:path w="11597" h="17464" extrusionOk="0">
                  <a:moveTo>
                    <a:pt x="2251" y="1"/>
                  </a:moveTo>
                  <a:cubicBezTo>
                    <a:pt x="1" y="1"/>
                    <a:pt x="2705" y="14380"/>
                    <a:pt x="4433" y="16450"/>
                  </a:cubicBezTo>
                  <a:cubicBezTo>
                    <a:pt x="4975" y="17094"/>
                    <a:pt x="5878" y="17464"/>
                    <a:pt x="6851" y="17464"/>
                  </a:cubicBezTo>
                  <a:cubicBezTo>
                    <a:pt x="9045" y="17464"/>
                    <a:pt x="11596" y="15587"/>
                    <a:pt x="11184" y="10747"/>
                  </a:cubicBezTo>
                  <a:cubicBezTo>
                    <a:pt x="10589" y="3770"/>
                    <a:pt x="2338" y="7"/>
                    <a:pt x="2338" y="7"/>
                  </a:cubicBezTo>
                  <a:cubicBezTo>
                    <a:pt x="2308" y="3"/>
                    <a:pt x="2279" y="1"/>
                    <a:pt x="225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238;p66">
              <a:extLst>
                <a:ext uri="{FF2B5EF4-FFF2-40B4-BE49-F238E27FC236}">
                  <a16:creationId xmlns="" xmlns:a16="http://schemas.microsoft.com/office/drawing/2014/main" id="{11904E5C-2D18-47E6-B498-0EFCA5126252}"/>
                </a:ext>
              </a:extLst>
            </p:cNvPr>
            <p:cNvSpPr/>
            <p:nvPr/>
          </p:nvSpPr>
          <p:spPr>
            <a:xfrm>
              <a:off x="-13781800" y="-3123275"/>
              <a:ext cx="322975" cy="382425"/>
            </a:xfrm>
            <a:custGeom>
              <a:avLst/>
              <a:gdLst/>
              <a:ahLst/>
              <a:cxnLst/>
              <a:rect l="l" t="t" r="r" b="b"/>
              <a:pathLst>
                <a:path w="12919" h="15297" extrusionOk="0">
                  <a:moveTo>
                    <a:pt x="9250" y="0"/>
                  </a:moveTo>
                  <a:cubicBezTo>
                    <a:pt x="9030" y="0"/>
                    <a:pt x="8797" y="32"/>
                    <a:pt x="8549" y="100"/>
                  </a:cubicBezTo>
                  <a:cubicBezTo>
                    <a:pt x="4608" y="1171"/>
                    <a:pt x="1" y="11625"/>
                    <a:pt x="5323" y="14923"/>
                  </a:cubicBezTo>
                  <a:cubicBezTo>
                    <a:pt x="5742" y="15181"/>
                    <a:pt x="6157" y="15297"/>
                    <a:pt x="6565" y="15297"/>
                  </a:cubicBezTo>
                  <a:cubicBezTo>
                    <a:pt x="9999" y="15297"/>
                    <a:pt x="12919" y="7137"/>
                    <a:pt x="12919" y="7137"/>
                  </a:cubicBezTo>
                  <a:cubicBezTo>
                    <a:pt x="12919" y="7137"/>
                    <a:pt x="12553" y="0"/>
                    <a:pt x="9250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239;p66">
              <a:extLst>
                <a:ext uri="{FF2B5EF4-FFF2-40B4-BE49-F238E27FC236}">
                  <a16:creationId xmlns="" xmlns:a16="http://schemas.microsoft.com/office/drawing/2014/main" id="{991AE6C8-0065-4DB8-8CA6-1650D202BE1B}"/>
                </a:ext>
              </a:extLst>
            </p:cNvPr>
            <p:cNvSpPr/>
            <p:nvPr/>
          </p:nvSpPr>
          <p:spPr>
            <a:xfrm>
              <a:off x="-13599925" y="-3320275"/>
              <a:ext cx="665875" cy="604250"/>
            </a:xfrm>
            <a:custGeom>
              <a:avLst/>
              <a:gdLst/>
              <a:ahLst/>
              <a:cxnLst/>
              <a:rect l="l" t="t" r="r" b="b"/>
              <a:pathLst>
                <a:path w="26635" h="24170" extrusionOk="0">
                  <a:moveTo>
                    <a:pt x="12897" y="1"/>
                  </a:moveTo>
                  <a:cubicBezTo>
                    <a:pt x="10216" y="1"/>
                    <a:pt x="6391" y="263"/>
                    <a:pt x="4882" y="1646"/>
                  </a:cubicBezTo>
                  <a:cubicBezTo>
                    <a:pt x="2453" y="3860"/>
                    <a:pt x="0" y="19589"/>
                    <a:pt x="1429" y="22922"/>
                  </a:cubicBezTo>
                  <a:cubicBezTo>
                    <a:pt x="1814" y="23827"/>
                    <a:pt x="3268" y="24170"/>
                    <a:pt x="5233" y="24170"/>
                  </a:cubicBezTo>
                  <a:cubicBezTo>
                    <a:pt x="10559" y="24170"/>
                    <a:pt x="19638" y="21651"/>
                    <a:pt x="21360" y="20982"/>
                  </a:cubicBezTo>
                  <a:cubicBezTo>
                    <a:pt x="23706" y="20053"/>
                    <a:pt x="26635" y="6837"/>
                    <a:pt x="26551" y="5575"/>
                  </a:cubicBezTo>
                  <a:cubicBezTo>
                    <a:pt x="26242" y="1729"/>
                    <a:pt x="15741" y="98"/>
                    <a:pt x="15741" y="98"/>
                  </a:cubicBezTo>
                  <a:cubicBezTo>
                    <a:pt x="15741" y="98"/>
                    <a:pt x="14531" y="1"/>
                    <a:pt x="12897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240;p66">
              <a:extLst>
                <a:ext uri="{FF2B5EF4-FFF2-40B4-BE49-F238E27FC236}">
                  <a16:creationId xmlns="" xmlns:a16="http://schemas.microsoft.com/office/drawing/2014/main" id="{6AB4E64F-B652-41E1-BA3A-B0C6BF291101}"/>
                </a:ext>
              </a:extLst>
            </p:cNvPr>
            <p:cNvSpPr/>
            <p:nvPr/>
          </p:nvSpPr>
          <p:spPr>
            <a:xfrm>
              <a:off x="-13498125" y="-2667200"/>
              <a:ext cx="750125" cy="334100"/>
            </a:xfrm>
            <a:custGeom>
              <a:avLst/>
              <a:gdLst/>
              <a:ahLst/>
              <a:cxnLst/>
              <a:rect l="l" t="t" r="r" b="b"/>
              <a:pathLst>
                <a:path w="30005" h="13364" extrusionOk="0">
                  <a:moveTo>
                    <a:pt x="22891" y="1"/>
                  </a:moveTo>
                  <a:cubicBezTo>
                    <a:pt x="16166" y="1"/>
                    <a:pt x="1096" y="1955"/>
                    <a:pt x="1096" y="1955"/>
                  </a:cubicBezTo>
                  <a:cubicBezTo>
                    <a:pt x="0" y="2348"/>
                    <a:pt x="381" y="12349"/>
                    <a:pt x="2656" y="13075"/>
                  </a:cubicBezTo>
                  <a:cubicBezTo>
                    <a:pt x="3339" y="13283"/>
                    <a:pt x="4723" y="13363"/>
                    <a:pt x="6352" y="13363"/>
                  </a:cubicBezTo>
                  <a:cubicBezTo>
                    <a:pt x="10143" y="13363"/>
                    <a:pt x="15260" y="12926"/>
                    <a:pt x="15943" y="12635"/>
                  </a:cubicBezTo>
                  <a:cubicBezTo>
                    <a:pt x="16931" y="12218"/>
                    <a:pt x="15229" y="5183"/>
                    <a:pt x="15229" y="5181"/>
                  </a:cubicBezTo>
                  <a:lnTo>
                    <a:pt x="15229" y="5181"/>
                  </a:lnTo>
                  <a:cubicBezTo>
                    <a:pt x="15229" y="5183"/>
                    <a:pt x="17562" y="11587"/>
                    <a:pt x="18860" y="12015"/>
                  </a:cubicBezTo>
                  <a:cubicBezTo>
                    <a:pt x="18957" y="12047"/>
                    <a:pt x="19094" y="12062"/>
                    <a:pt x="19265" y="12062"/>
                  </a:cubicBezTo>
                  <a:cubicBezTo>
                    <a:pt x="21393" y="12062"/>
                    <a:pt x="28743" y="9731"/>
                    <a:pt x="29349" y="8563"/>
                  </a:cubicBezTo>
                  <a:cubicBezTo>
                    <a:pt x="30004" y="7289"/>
                    <a:pt x="27254" y="2014"/>
                    <a:pt x="26016" y="443"/>
                  </a:cubicBezTo>
                  <a:cubicBezTo>
                    <a:pt x="25767" y="127"/>
                    <a:pt x="24598" y="1"/>
                    <a:pt x="22891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241;p66">
              <a:extLst>
                <a:ext uri="{FF2B5EF4-FFF2-40B4-BE49-F238E27FC236}">
                  <a16:creationId xmlns="" xmlns:a16="http://schemas.microsoft.com/office/drawing/2014/main" id="{E4877469-4720-46FB-AD4B-CBD5D1E3CFCB}"/>
                </a:ext>
              </a:extLst>
            </p:cNvPr>
            <p:cNvSpPr/>
            <p:nvPr/>
          </p:nvSpPr>
          <p:spPr>
            <a:xfrm>
              <a:off x="-13594250" y="-3254500"/>
              <a:ext cx="807550" cy="672750"/>
            </a:xfrm>
            <a:custGeom>
              <a:avLst/>
              <a:gdLst/>
              <a:ahLst/>
              <a:cxnLst/>
              <a:rect l="l" t="t" r="r" b="b"/>
              <a:pathLst>
                <a:path w="32302" h="26910" extrusionOk="0">
                  <a:moveTo>
                    <a:pt x="14430" y="0"/>
                  </a:moveTo>
                  <a:cubicBezTo>
                    <a:pt x="12071" y="0"/>
                    <a:pt x="10394" y="170"/>
                    <a:pt x="10394" y="170"/>
                  </a:cubicBezTo>
                  <a:cubicBezTo>
                    <a:pt x="5354" y="947"/>
                    <a:pt x="1" y="26909"/>
                    <a:pt x="5214" y="26909"/>
                  </a:cubicBezTo>
                  <a:cubicBezTo>
                    <a:pt x="5272" y="26909"/>
                    <a:pt x="5332" y="26906"/>
                    <a:pt x="5393" y="26899"/>
                  </a:cubicBezTo>
                  <a:cubicBezTo>
                    <a:pt x="10156" y="26375"/>
                    <a:pt x="30087" y="25863"/>
                    <a:pt x="30837" y="24613"/>
                  </a:cubicBezTo>
                  <a:cubicBezTo>
                    <a:pt x="31563" y="23363"/>
                    <a:pt x="32301" y="6992"/>
                    <a:pt x="27289" y="2968"/>
                  </a:cubicBezTo>
                  <a:cubicBezTo>
                    <a:pt x="24166" y="469"/>
                    <a:pt x="18354" y="0"/>
                    <a:pt x="14430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242;p66">
              <a:extLst>
                <a:ext uri="{FF2B5EF4-FFF2-40B4-BE49-F238E27FC236}">
                  <a16:creationId xmlns="" xmlns:a16="http://schemas.microsoft.com/office/drawing/2014/main" id="{561A0E0C-A746-4042-8943-4C8625D3F58B}"/>
                </a:ext>
              </a:extLst>
            </p:cNvPr>
            <p:cNvSpPr/>
            <p:nvPr/>
          </p:nvSpPr>
          <p:spPr>
            <a:xfrm>
              <a:off x="-12853700" y="-2148975"/>
              <a:ext cx="309000" cy="133700"/>
            </a:xfrm>
            <a:custGeom>
              <a:avLst/>
              <a:gdLst/>
              <a:ahLst/>
              <a:cxnLst/>
              <a:rect l="l" t="t" r="r" b="b"/>
              <a:pathLst>
                <a:path w="12360" h="5348" extrusionOk="0">
                  <a:moveTo>
                    <a:pt x="5078" y="0"/>
                  </a:moveTo>
                  <a:cubicBezTo>
                    <a:pt x="3738" y="0"/>
                    <a:pt x="870" y="1728"/>
                    <a:pt x="870" y="1728"/>
                  </a:cubicBezTo>
                  <a:cubicBezTo>
                    <a:pt x="0" y="2240"/>
                    <a:pt x="1155" y="5348"/>
                    <a:pt x="3060" y="5348"/>
                  </a:cubicBezTo>
                  <a:cubicBezTo>
                    <a:pt x="4965" y="5348"/>
                    <a:pt x="9883" y="3443"/>
                    <a:pt x="11121" y="2240"/>
                  </a:cubicBezTo>
                  <a:cubicBezTo>
                    <a:pt x="12359" y="1026"/>
                    <a:pt x="6454" y="61"/>
                    <a:pt x="5144" y="2"/>
                  </a:cubicBezTo>
                  <a:cubicBezTo>
                    <a:pt x="5122" y="1"/>
                    <a:pt x="5101" y="0"/>
                    <a:pt x="5078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243;p66">
              <a:extLst>
                <a:ext uri="{FF2B5EF4-FFF2-40B4-BE49-F238E27FC236}">
                  <a16:creationId xmlns="" xmlns:a16="http://schemas.microsoft.com/office/drawing/2014/main" id="{6B201403-5A4D-4F9C-A6EB-A4897BB17EC1}"/>
                </a:ext>
              </a:extLst>
            </p:cNvPr>
            <p:cNvSpPr/>
            <p:nvPr/>
          </p:nvSpPr>
          <p:spPr>
            <a:xfrm>
              <a:off x="-12734925" y="-2149250"/>
              <a:ext cx="30975" cy="47950"/>
            </a:xfrm>
            <a:custGeom>
              <a:avLst/>
              <a:gdLst/>
              <a:ahLst/>
              <a:cxnLst/>
              <a:rect l="l" t="t" r="r" b="b"/>
              <a:pathLst>
                <a:path w="1239" h="1918" extrusionOk="0">
                  <a:moveTo>
                    <a:pt x="1012" y="1"/>
                  </a:moveTo>
                  <a:cubicBezTo>
                    <a:pt x="0" y="703"/>
                    <a:pt x="71" y="1882"/>
                    <a:pt x="71" y="1918"/>
                  </a:cubicBezTo>
                  <a:lnTo>
                    <a:pt x="476" y="1882"/>
                  </a:lnTo>
                  <a:cubicBezTo>
                    <a:pt x="464" y="1846"/>
                    <a:pt x="417" y="882"/>
                    <a:pt x="1238" y="310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244;p66">
              <a:extLst>
                <a:ext uri="{FF2B5EF4-FFF2-40B4-BE49-F238E27FC236}">
                  <a16:creationId xmlns="" xmlns:a16="http://schemas.microsoft.com/office/drawing/2014/main" id="{9BF6005D-00D1-4F29-A07F-F042886ADC24}"/>
                </a:ext>
              </a:extLst>
            </p:cNvPr>
            <p:cNvSpPr/>
            <p:nvPr/>
          </p:nvSpPr>
          <p:spPr>
            <a:xfrm>
              <a:off x="-12696550" y="-2147450"/>
              <a:ext cx="24150" cy="45550"/>
            </a:xfrm>
            <a:custGeom>
              <a:avLst/>
              <a:gdLst/>
              <a:ahLst/>
              <a:cxnLst/>
              <a:rect l="l" t="t" r="r" b="b"/>
              <a:pathLst>
                <a:path w="966" h="1822" extrusionOk="0">
                  <a:moveTo>
                    <a:pt x="965" y="0"/>
                  </a:moveTo>
                  <a:cubicBezTo>
                    <a:pt x="549" y="393"/>
                    <a:pt x="1" y="1822"/>
                    <a:pt x="1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245;p66">
              <a:extLst>
                <a:ext uri="{FF2B5EF4-FFF2-40B4-BE49-F238E27FC236}">
                  <a16:creationId xmlns="" xmlns:a16="http://schemas.microsoft.com/office/drawing/2014/main" id="{0C055546-217B-45C9-9643-F8B7195B28F3}"/>
                </a:ext>
              </a:extLst>
            </p:cNvPr>
            <p:cNvSpPr/>
            <p:nvPr/>
          </p:nvSpPr>
          <p:spPr>
            <a:xfrm>
              <a:off x="-12701000" y="-2151025"/>
              <a:ext cx="32175" cy="50625"/>
            </a:xfrm>
            <a:custGeom>
              <a:avLst/>
              <a:gdLst/>
              <a:ahLst/>
              <a:cxnLst/>
              <a:rect l="l" t="t" r="r" b="b"/>
              <a:pathLst>
                <a:path w="1287" h="2025" extrusionOk="0">
                  <a:moveTo>
                    <a:pt x="1012" y="0"/>
                  </a:moveTo>
                  <a:cubicBezTo>
                    <a:pt x="584" y="417"/>
                    <a:pt x="60" y="1739"/>
                    <a:pt x="0" y="1882"/>
                  </a:cubicBezTo>
                  <a:lnTo>
                    <a:pt x="358" y="2024"/>
                  </a:lnTo>
                  <a:cubicBezTo>
                    <a:pt x="500" y="1632"/>
                    <a:pt x="965" y="572"/>
                    <a:pt x="1286" y="274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246;p66">
              <a:extLst>
                <a:ext uri="{FF2B5EF4-FFF2-40B4-BE49-F238E27FC236}">
                  <a16:creationId xmlns="" xmlns:a16="http://schemas.microsoft.com/office/drawing/2014/main" id="{EA66BDFA-9787-4C15-A244-CA16252B7D2D}"/>
                </a:ext>
              </a:extLst>
            </p:cNvPr>
            <p:cNvSpPr/>
            <p:nvPr/>
          </p:nvSpPr>
          <p:spPr>
            <a:xfrm>
              <a:off x="-12662300" y="-2138225"/>
              <a:ext cx="24125" cy="45575"/>
            </a:xfrm>
            <a:custGeom>
              <a:avLst/>
              <a:gdLst/>
              <a:ahLst/>
              <a:cxnLst/>
              <a:rect l="l" t="t" r="r" b="b"/>
              <a:pathLst>
                <a:path w="965" h="1823" extrusionOk="0">
                  <a:moveTo>
                    <a:pt x="965" y="0"/>
                  </a:moveTo>
                  <a:lnTo>
                    <a:pt x="965" y="0"/>
                  </a:lnTo>
                  <a:cubicBezTo>
                    <a:pt x="548" y="393"/>
                    <a:pt x="0" y="1822"/>
                    <a:pt x="0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247;p66">
              <a:extLst>
                <a:ext uri="{FF2B5EF4-FFF2-40B4-BE49-F238E27FC236}">
                  <a16:creationId xmlns="" xmlns:a16="http://schemas.microsoft.com/office/drawing/2014/main" id="{8514C3C3-F935-43B1-B4DB-08A531EA2DCC}"/>
                </a:ext>
              </a:extLst>
            </p:cNvPr>
            <p:cNvSpPr/>
            <p:nvPr/>
          </p:nvSpPr>
          <p:spPr>
            <a:xfrm>
              <a:off x="-12666775" y="-2141500"/>
              <a:ext cx="31875" cy="50625"/>
            </a:xfrm>
            <a:custGeom>
              <a:avLst/>
              <a:gdLst/>
              <a:ahLst/>
              <a:cxnLst/>
              <a:rect l="l" t="t" r="r" b="b"/>
              <a:pathLst>
                <a:path w="1275" h="2025" extrusionOk="0">
                  <a:moveTo>
                    <a:pt x="1013" y="0"/>
                  </a:moveTo>
                  <a:cubicBezTo>
                    <a:pt x="584" y="417"/>
                    <a:pt x="60" y="1739"/>
                    <a:pt x="1" y="1894"/>
                  </a:cubicBezTo>
                  <a:lnTo>
                    <a:pt x="358" y="2024"/>
                  </a:lnTo>
                  <a:cubicBezTo>
                    <a:pt x="501" y="1643"/>
                    <a:pt x="965" y="584"/>
                    <a:pt x="1275" y="286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248;p66">
              <a:extLst>
                <a:ext uri="{FF2B5EF4-FFF2-40B4-BE49-F238E27FC236}">
                  <a16:creationId xmlns="" xmlns:a16="http://schemas.microsoft.com/office/drawing/2014/main" id="{828E2EC0-1C26-4140-A61F-FCC694EDCD58}"/>
                </a:ext>
              </a:extLst>
            </p:cNvPr>
            <p:cNvSpPr/>
            <p:nvPr/>
          </p:nvSpPr>
          <p:spPr>
            <a:xfrm>
              <a:off x="-12878400" y="-2216825"/>
              <a:ext cx="153300" cy="118425"/>
            </a:xfrm>
            <a:custGeom>
              <a:avLst/>
              <a:gdLst/>
              <a:ahLst/>
              <a:cxnLst/>
              <a:rect l="l" t="t" r="r" b="b"/>
              <a:pathLst>
                <a:path w="6132" h="4737" extrusionOk="0">
                  <a:moveTo>
                    <a:pt x="4528" y="0"/>
                  </a:moveTo>
                  <a:cubicBezTo>
                    <a:pt x="3681" y="0"/>
                    <a:pt x="1083" y="1360"/>
                    <a:pt x="560" y="1632"/>
                  </a:cubicBezTo>
                  <a:cubicBezTo>
                    <a:pt x="0" y="1930"/>
                    <a:pt x="1619" y="4716"/>
                    <a:pt x="1619" y="4716"/>
                  </a:cubicBezTo>
                  <a:cubicBezTo>
                    <a:pt x="1639" y="4730"/>
                    <a:pt x="1673" y="4737"/>
                    <a:pt x="1719" y="4737"/>
                  </a:cubicBezTo>
                  <a:cubicBezTo>
                    <a:pt x="2374" y="4737"/>
                    <a:pt x="5521" y="3400"/>
                    <a:pt x="5810" y="3144"/>
                  </a:cubicBezTo>
                  <a:cubicBezTo>
                    <a:pt x="6132" y="2847"/>
                    <a:pt x="5251" y="335"/>
                    <a:pt x="4715" y="37"/>
                  </a:cubicBezTo>
                  <a:cubicBezTo>
                    <a:pt x="4670" y="12"/>
                    <a:pt x="4606" y="0"/>
                    <a:pt x="4528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249;p66">
              <a:extLst>
                <a:ext uri="{FF2B5EF4-FFF2-40B4-BE49-F238E27FC236}">
                  <a16:creationId xmlns="" xmlns:a16="http://schemas.microsoft.com/office/drawing/2014/main" id="{71A12CF1-1F0D-4495-BB47-EEA14C799713}"/>
                </a:ext>
              </a:extLst>
            </p:cNvPr>
            <p:cNvSpPr/>
            <p:nvPr/>
          </p:nvSpPr>
          <p:spPr>
            <a:xfrm>
              <a:off x="-13366275" y="-2028400"/>
              <a:ext cx="305425" cy="122250"/>
            </a:xfrm>
            <a:custGeom>
              <a:avLst/>
              <a:gdLst/>
              <a:ahLst/>
              <a:cxnLst/>
              <a:rect l="l" t="t" r="r" b="b"/>
              <a:pathLst>
                <a:path w="12217" h="4890" extrusionOk="0">
                  <a:moveTo>
                    <a:pt x="4720" y="0"/>
                  </a:moveTo>
                  <a:cubicBezTo>
                    <a:pt x="3227" y="0"/>
                    <a:pt x="953" y="644"/>
                    <a:pt x="953" y="644"/>
                  </a:cubicBezTo>
                  <a:cubicBezTo>
                    <a:pt x="1" y="894"/>
                    <a:pt x="251" y="4216"/>
                    <a:pt x="2096" y="4704"/>
                  </a:cubicBezTo>
                  <a:cubicBezTo>
                    <a:pt x="2581" y="4832"/>
                    <a:pt x="3298" y="4889"/>
                    <a:pt x="4122" y="4889"/>
                  </a:cubicBezTo>
                  <a:cubicBezTo>
                    <a:pt x="6435" y="4889"/>
                    <a:pt x="9580" y="4434"/>
                    <a:pt x="10705" y="3811"/>
                  </a:cubicBezTo>
                  <a:cubicBezTo>
                    <a:pt x="12217" y="2977"/>
                    <a:pt x="6776" y="489"/>
                    <a:pt x="5525" y="96"/>
                  </a:cubicBezTo>
                  <a:cubicBezTo>
                    <a:pt x="5309" y="28"/>
                    <a:pt x="5032" y="0"/>
                    <a:pt x="472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250;p66">
              <a:extLst>
                <a:ext uri="{FF2B5EF4-FFF2-40B4-BE49-F238E27FC236}">
                  <a16:creationId xmlns="" xmlns:a16="http://schemas.microsoft.com/office/drawing/2014/main" id="{94922382-D819-497E-A353-B88E082B148F}"/>
                </a:ext>
              </a:extLst>
            </p:cNvPr>
            <p:cNvSpPr/>
            <p:nvPr/>
          </p:nvSpPr>
          <p:spPr>
            <a:xfrm>
              <a:off x="-13248100" y="-2022450"/>
              <a:ext cx="38425" cy="42000"/>
            </a:xfrm>
            <a:custGeom>
              <a:avLst/>
              <a:gdLst/>
              <a:ahLst/>
              <a:cxnLst/>
              <a:rect l="l" t="t" r="r" b="b"/>
              <a:pathLst>
                <a:path w="1537" h="1680" extrusionOk="0">
                  <a:moveTo>
                    <a:pt x="1406" y="1"/>
                  </a:moveTo>
                  <a:cubicBezTo>
                    <a:pt x="263" y="406"/>
                    <a:pt x="24" y="1573"/>
                    <a:pt x="1" y="1608"/>
                  </a:cubicBezTo>
                  <a:lnTo>
                    <a:pt x="382" y="1680"/>
                  </a:lnTo>
                  <a:cubicBezTo>
                    <a:pt x="382" y="1668"/>
                    <a:pt x="584" y="703"/>
                    <a:pt x="1537" y="358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251;p66">
              <a:extLst>
                <a:ext uri="{FF2B5EF4-FFF2-40B4-BE49-F238E27FC236}">
                  <a16:creationId xmlns="" xmlns:a16="http://schemas.microsoft.com/office/drawing/2014/main" id="{2E8710C7-84C7-4820-88C4-11CB0A96DA3C}"/>
                </a:ext>
              </a:extLst>
            </p:cNvPr>
            <p:cNvSpPr/>
            <p:nvPr/>
          </p:nvSpPr>
          <p:spPr>
            <a:xfrm>
              <a:off x="-13212675" y="-2010825"/>
              <a:ext cx="35450" cy="37525"/>
            </a:xfrm>
            <a:custGeom>
              <a:avLst/>
              <a:gdLst/>
              <a:ahLst/>
              <a:cxnLst/>
              <a:rect l="l" t="t" r="r" b="b"/>
              <a:pathLst>
                <a:path w="1418" h="1501" extrusionOk="0">
                  <a:moveTo>
                    <a:pt x="1417" y="0"/>
                  </a:moveTo>
                  <a:cubicBezTo>
                    <a:pt x="905" y="262"/>
                    <a:pt x="1" y="1500"/>
                    <a:pt x="1" y="1500"/>
                  </a:cubicBezTo>
                  <a:lnTo>
                    <a:pt x="1417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252;p66">
              <a:extLst>
                <a:ext uri="{FF2B5EF4-FFF2-40B4-BE49-F238E27FC236}">
                  <a16:creationId xmlns="" xmlns:a16="http://schemas.microsoft.com/office/drawing/2014/main" id="{D9892390-904E-4DBC-B686-A606BF9D5AD1}"/>
                </a:ext>
              </a:extLst>
            </p:cNvPr>
            <p:cNvSpPr/>
            <p:nvPr/>
          </p:nvSpPr>
          <p:spPr>
            <a:xfrm>
              <a:off x="-13216850" y="-2015000"/>
              <a:ext cx="41400" cy="44375"/>
            </a:xfrm>
            <a:custGeom>
              <a:avLst/>
              <a:gdLst/>
              <a:ahLst/>
              <a:cxnLst/>
              <a:rect l="l" t="t" r="r" b="b"/>
              <a:pathLst>
                <a:path w="1656" h="1775" extrusionOk="0">
                  <a:moveTo>
                    <a:pt x="1477" y="1"/>
                  </a:moveTo>
                  <a:cubicBezTo>
                    <a:pt x="953" y="286"/>
                    <a:pt x="96" y="1417"/>
                    <a:pt x="1" y="1548"/>
                  </a:cubicBezTo>
                  <a:lnTo>
                    <a:pt x="322" y="1775"/>
                  </a:lnTo>
                  <a:cubicBezTo>
                    <a:pt x="572" y="1441"/>
                    <a:pt x="1287" y="536"/>
                    <a:pt x="1656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253;p66">
              <a:extLst>
                <a:ext uri="{FF2B5EF4-FFF2-40B4-BE49-F238E27FC236}">
                  <a16:creationId xmlns="" xmlns:a16="http://schemas.microsoft.com/office/drawing/2014/main" id="{26DD1852-2575-41DC-A175-4B510E9A859B}"/>
                </a:ext>
              </a:extLst>
            </p:cNvPr>
            <p:cNvSpPr/>
            <p:nvPr/>
          </p:nvSpPr>
          <p:spPr>
            <a:xfrm>
              <a:off x="-13182025" y="-1992675"/>
              <a:ext cx="35150" cy="37525"/>
            </a:xfrm>
            <a:custGeom>
              <a:avLst/>
              <a:gdLst/>
              <a:ahLst/>
              <a:cxnLst/>
              <a:rect l="l" t="t" r="r" b="b"/>
              <a:pathLst>
                <a:path w="1406" h="1501" extrusionOk="0">
                  <a:moveTo>
                    <a:pt x="1406" y="1"/>
                  </a:moveTo>
                  <a:lnTo>
                    <a:pt x="1406" y="1"/>
                  </a:lnTo>
                  <a:cubicBezTo>
                    <a:pt x="906" y="274"/>
                    <a:pt x="1" y="1501"/>
                    <a:pt x="1" y="1501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254;p66">
              <a:extLst>
                <a:ext uri="{FF2B5EF4-FFF2-40B4-BE49-F238E27FC236}">
                  <a16:creationId xmlns="" xmlns:a16="http://schemas.microsoft.com/office/drawing/2014/main" id="{4806FC9E-6A9B-48E1-A366-E4DB403840DC}"/>
                </a:ext>
              </a:extLst>
            </p:cNvPr>
            <p:cNvSpPr/>
            <p:nvPr/>
          </p:nvSpPr>
          <p:spPr>
            <a:xfrm>
              <a:off x="-13186175" y="-1997150"/>
              <a:ext cx="41400" cy="44675"/>
            </a:xfrm>
            <a:custGeom>
              <a:avLst/>
              <a:gdLst/>
              <a:ahLst/>
              <a:cxnLst/>
              <a:rect l="l" t="t" r="r" b="b"/>
              <a:pathLst>
                <a:path w="1656" h="1787" extrusionOk="0">
                  <a:moveTo>
                    <a:pt x="1477" y="1"/>
                  </a:moveTo>
                  <a:cubicBezTo>
                    <a:pt x="953" y="287"/>
                    <a:pt x="84" y="1430"/>
                    <a:pt x="0" y="1561"/>
                  </a:cubicBezTo>
                  <a:lnTo>
                    <a:pt x="310" y="1787"/>
                  </a:lnTo>
                  <a:cubicBezTo>
                    <a:pt x="560" y="1465"/>
                    <a:pt x="1274" y="549"/>
                    <a:pt x="1655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255;p66">
              <a:extLst>
                <a:ext uri="{FF2B5EF4-FFF2-40B4-BE49-F238E27FC236}">
                  <a16:creationId xmlns="" xmlns:a16="http://schemas.microsoft.com/office/drawing/2014/main" id="{3BF35A82-9DE3-4775-A388-B091055885C7}"/>
                </a:ext>
              </a:extLst>
            </p:cNvPr>
            <p:cNvSpPr/>
            <p:nvPr/>
          </p:nvSpPr>
          <p:spPr>
            <a:xfrm>
              <a:off x="-13370725" y="-2100825"/>
              <a:ext cx="146475" cy="95525"/>
            </a:xfrm>
            <a:custGeom>
              <a:avLst/>
              <a:gdLst/>
              <a:ahLst/>
              <a:cxnLst/>
              <a:rect l="l" t="t" r="r" b="b"/>
              <a:pathLst>
                <a:path w="5859" h="3821" extrusionOk="0">
                  <a:moveTo>
                    <a:pt x="4582" y="0"/>
                  </a:moveTo>
                  <a:cubicBezTo>
                    <a:pt x="3320" y="0"/>
                    <a:pt x="1095" y="385"/>
                    <a:pt x="619" y="493"/>
                  </a:cubicBezTo>
                  <a:cubicBezTo>
                    <a:pt x="0" y="624"/>
                    <a:pt x="834" y="3731"/>
                    <a:pt x="834" y="3731"/>
                  </a:cubicBezTo>
                  <a:cubicBezTo>
                    <a:pt x="882" y="3795"/>
                    <a:pt x="1094" y="3821"/>
                    <a:pt x="1403" y="3821"/>
                  </a:cubicBezTo>
                  <a:cubicBezTo>
                    <a:pt x="2542" y="3821"/>
                    <a:pt x="4989" y="3464"/>
                    <a:pt x="5299" y="3314"/>
                  </a:cubicBezTo>
                  <a:cubicBezTo>
                    <a:pt x="5668" y="3124"/>
                    <a:pt x="5858" y="576"/>
                    <a:pt x="5418" y="147"/>
                  </a:cubicBezTo>
                  <a:cubicBezTo>
                    <a:pt x="5306" y="42"/>
                    <a:pt x="4996" y="0"/>
                    <a:pt x="4582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256;p66">
              <a:extLst>
                <a:ext uri="{FF2B5EF4-FFF2-40B4-BE49-F238E27FC236}">
                  <a16:creationId xmlns="" xmlns:a16="http://schemas.microsoft.com/office/drawing/2014/main" id="{2D660C25-6A2B-4E93-9A96-374BB5BE84ED}"/>
                </a:ext>
              </a:extLst>
            </p:cNvPr>
            <p:cNvSpPr/>
            <p:nvPr/>
          </p:nvSpPr>
          <p:spPr>
            <a:xfrm>
              <a:off x="-13552300" y="-4007625"/>
              <a:ext cx="916500" cy="642300"/>
            </a:xfrm>
            <a:custGeom>
              <a:avLst/>
              <a:gdLst/>
              <a:ahLst/>
              <a:cxnLst/>
              <a:rect l="l" t="t" r="r" b="b"/>
              <a:pathLst>
                <a:path w="36660" h="25692" extrusionOk="0">
                  <a:moveTo>
                    <a:pt x="14371" y="0"/>
                  </a:moveTo>
                  <a:cubicBezTo>
                    <a:pt x="11516" y="0"/>
                    <a:pt x="9963" y="1191"/>
                    <a:pt x="9299" y="3291"/>
                  </a:cubicBezTo>
                  <a:cubicBezTo>
                    <a:pt x="8930" y="4469"/>
                    <a:pt x="8313" y="4579"/>
                    <a:pt x="7564" y="4579"/>
                  </a:cubicBezTo>
                  <a:cubicBezTo>
                    <a:pt x="7394" y="4579"/>
                    <a:pt x="7216" y="4573"/>
                    <a:pt x="7033" y="4573"/>
                  </a:cubicBezTo>
                  <a:cubicBezTo>
                    <a:pt x="6155" y="4573"/>
                    <a:pt x="5151" y="4705"/>
                    <a:pt x="4180" y="6232"/>
                  </a:cubicBezTo>
                  <a:cubicBezTo>
                    <a:pt x="2132" y="9471"/>
                    <a:pt x="2560" y="13162"/>
                    <a:pt x="3406" y="13614"/>
                  </a:cubicBezTo>
                  <a:cubicBezTo>
                    <a:pt x="4251" y="14055"/>
                    <a:pt x="0" y="15602"/>
                    <a:pt x="2727" y="19448"/>
                  </a:cubicBezTo>
                  <a:cubicBezTo>
                    <a:pt x="5369" y="23179"/>
                    <a:pt x="5361" y="24655"/>
                    <a:pt x="9538" y="24655"/>
                  </a:cubicBezTo>
                  <a:cubicBezTo>
                    <a:pt x="9654" y="24655"/>
                    <a:pt x="9772" y="24653"/>
                    <a:pt x="9895" y="24651"/>
                  </a:cubicBezTo>
                  <a:cubicBezTo>
                    <a:pt x="13092" y="24601"/>
                    <a:pt x="18697" y="23019"/>
                    <a:pt x="22477" y="23019"/>
                  </a:cubicBezTo>
                  <a:cubicBezTo>
                    <a:pt x="24060" y="23019"/>
                    <a:pt x="25324" y="23296"/>
                    <a:pt x="25956" y="24080"/>
                  </a:cubicBezTo>
                  <a:cubicBezTo>
                    <a:pt x="26875" y="25213"/>
                    <a:pt x="27765" y="25692"/>
                    <a:pt x="28684" y="25692"/>
                  </a:cubicBezTo>
                  <a:cubicBezTo>
                    <a:pt x="29909" y="25692"/>
                    <a:pt x="31185" y="24841"/>
                    <a:pt x="32647" y="23556"/>
                  </a:cubicBezTo>
                  <a:cubicBezTo>
                    <a:pt x="35207" y="21306"/>
                    <a:pt x="32040" y="16662"/>
                    <a:pt x="33338" y="14733"/>
                  </a:cubicBezTo>
                  <a:cubicBezTo>
                    <a:pt x="34612" y="12793"/>
                    <a:pt x="36660" y="14078"/>
                    <a:pt x="35898" y="9685"/>
                  </a:cubicBezTo>
                  <a:cubicBezTo>
                    <a:pt x="35321" y="6409"/>
                    <a:pt x="33088" y="4682"/>
                    <a:pt x="31186" y="4682"/>
                  </a:cubicBezTo>
                  <a:cubicBezTo>
                    <a:pt x="30537" y="4682"/>
                    <a:pt x="29926" y="4883"/>
                    <a:pt x="29433" y="5292"/>
                  </a:cubicBezTo>
                  <a:cubicBezTo>
                    <a:pt x="29159" y="5520"/>
                    <a:pt x="28973" y="5620"/>
                    <a:pt x="28848" y="5620"/>
                  </a:cubicBezTo>
                  <a:cubicBezTo>
                    <a:pt x="28091" y="5620"/>
                    <a:pt x="29542" y="1974"/>
                    <a:pt x="27111" y="994"/>
                  </a:cubicBezTo>
                  <a:cubicBezTo>
                    <a:pt x="26228" y="636"/>
                    <a:pt x="25313" y="466"/>
                    <a:pt x="24475" y="466"/>
                  </a:cubicBezTo>
                  <a:cubicBezTo>
                    <a:pt x="22882" y="466"/>
                    <a:pt x="21566" y="1079"/>
                    <a:pt x="21268" y="2183"/>
                  </a:cubicBezTo>
                  <a:lnTo>
                    <a:pt x="21268" y="2183"/>
                  </a:lnTo>
                  <a:cubicBezTo>
                    <a:pt x="21108" y="1689"/>
                    <a:pt x="20325" y="951"/>
                    <a:pt x="17407" y="351"/>
                  </a:cubicBezTo>
                  <a:cubicBezTo>
                    <a:pt x="16262" y="114"/>
                    <a:pt x="15254" y="0"/>
                    <a:pt x="14371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257;p66">
              <a:extLst>
                <a:ext uri="{FF2B5EF4-FFF2-40B4-BE49-F238E27FC236}">
                  <a16:creationId xmlns="" xmlns:a16="http://schemas.microsoft.com/office/drawing/2014/main" id="{F1232D40-5DD3-44FA-8226-61EDF7E30984}"/>
                </a:ext>
              </a:extLst>
            </p:cNvPr>
            <p:cNvSpPr/>
            <p:nvPr/>
          </p:nvSpPr>
          <p:spPr>
            <a:xfrm>
              <a:off x="-13412325" y="-3611550"/>
              <a:ext cx="205025" cy="185950"/>
            </a:xfrm>
            <a:custGeom>
              <a:avLst/>
              <a:gdLst/>
              <a:ahLst/>
              <a:cxnLst/>
              <a:rect l="l" t="t" r="r" b="b"/>
              <a:pathLst>
                <a:path w="8201" h="7438" extrusionOk="0">
                  <a:moveTo>
                    <a:pt x="4272" y="1"/>
                  </a:moveTo>
                  <a:cubicBezTo>
                    <a:pt x="1097" y="1"/>
                    <a:pt x="0" y="5529"/>
                    <a:pt x="2510" y="7046"/>
                  </a:cubicBezTo>
                  <a:cubicBezTo>
                    <a:pt x="2969" y="7324"/>
                    <a:pt x="3393" y="7438"/>
                    <a:pt x="3780" y="7438"/>
                  </a:cubicBezTo>
                  <a:cubicBezTo>
                    <a:pt x="5605" y="7438"/>
                    <a:pt x="6617" y="4903"/>
                    <a:pt x="6617" y="4903"/>
                  </a:cubicBezTo>
                  <a:cubicBezTo>
                    <a:pt x="6617" y="4903"/>
                    <a:pt x="8201" y="557"/>
                    <a:pt x="4700" y="33"/>
                  </a:cubicBezTo>
                  <a:cubicBezTo>
                    <a:pt x="4554" y="11"/>
                    <a:pt x="4411" y="1"/>
                    <a:pt x="4272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258;p66">
              <a:extLst>
                <a:ext uri="{FF2B5EF4-FFF2-40B4-BE49-F238E27FC236}">
                  <a16:creationId xmlns="" xmlns:a16="http://schemas.microsoft.com/office/drawing/2014/main" id="{0AE02AF8-7479-46A5-9403-8DCD9ED0F4F1}"/>
                </a:ext>
              </a:extLst>
            </p:cNvPr>
            <p:cNvSpPr/>
            <p:nvPr/>
          </p:nvSpPr>
          <p:spPr>
            <a:xfrm>
              <a:off x="-13349900" y="-3741775"/>
              <a:ext cx="570350" cy="652225"/>
            </a:xfrm>
            <a:custGeom>
              <a:avLst/>
              <a:gdLst/>
              <a:ahLst/>
              <a:cxnLst/>
              <a:rect l="l" t="t" r="r" b="b"/>
              <a:pathLst>
                <a:path w="22814" h="26089" extrusionOk="0">
                  <a:moveTo>
                    <a:pt x="6896" y="0"/>
                  </a:moveTo>
                  <a:cubicBezTo>
                    <a:pt x="3824" y="0"/>
                    <a:pt x="2284" y="4342"/>
                    <a:pt x="1156" y="10422"/>
                  </a:cubicBezTo>
                  <a:cubicBezTo>
                    <a:pt x="1" y="16720"/>
                    <a:pt x="3418" y="17660"/>
                    <a:pt x="4775" y="18113"/>
                  </a:cubicBezTo>
                  <a:cubicBezTo>
                    <a:pt x="6132" y="18577"/>
                    <a:pt x="5835" y="18172"/>
                    <a:pt x="5370" y="20839"/>
                  </a:cubicBezTo>
                  <a:cubicBezTo>
                    <a:pt x="4993" y="23005"/>
                    <a:pt x="6822" y="26089"/>
                    <a:pt x="9569" y="26089"/>
                  </a:cubicBezTo>
                  <a:cubicBezTo>
                    <a:pt x="10205" y="26089"/>
                    <a:pt x="10890" y="25923"/>
                    <a:pt x="11609" y="25542"/>
                  </a:cubicBezTo>
                  <a:cubicBezTo>
                    <a:pt x="15431" y="23518"/>
                    <a:pt x="11264" y="23566"/>
                    <a:pt x="12848" y="19839"/>
                  </a:cubicBezTo>
                  <a:cubicBezTo>
                    <a:pt x="13027" y="19409"/>
                    <a:pt x="13294" y="19299"/>
                    <a:pt x="13675" y="19299"/>
                  </a:cubicBezTo>
                  <a:cubicBezTo>
                    <a:pt x="14080" y="19299"/>
                    <a:pt x="14612" y="19423"/>
                    <a:pt x="15302" y="19423"/>
                  </a:cubicBezTo>
                  <a:cubicBezTo>
                    <a:pt x="16033" y="19423"/>
                    <a:pt x="16941" y="19284"/>
                    <a:pt x="18062" y="18708"/>
                  </a:cubicBezTo>
                  <a:cubicBezTo>
                    <a:pt x="20289" y="17589"/>
                    <a:pt x="22813" y="8874"/>
                    <a:pt x="20432" y="4671"/>
                  </a:cubicBezTo>
                  <a:cubicBezTo>
                    <a:pt x="18051" y="480"/>
                    <a:pt x="7216" y="15"/>
                    <a:pt x="7216" y="15"/>
                  </a:cubicBezTo>
                  <a:cubicBezTo>
                    <a:pt x="7107" y="5"/>
                    <a:pt x="7001" y="0"/>
                    <a:pt x="689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259;p66">
              <a:extLst>
                <a:ext uri="{FF2B5EF4-FFF2-40B4-BE49-F238E27FC236}">
                  <a16:creationId xmlns="" xmlns:a16="http://schemas.microsoft.com/office/drawing/2014/main" id="{BF30EC39-90B9-46C7-B3F1-2E16ACBF3557}"/>
                </a:ext>
              </a:extLst>
            </p:cNvPr>
            <p:cNvSpPr/>
            <p:nvPr/>
          </p:nvSpPr>
          <p:spPr>
            <a:xfrm>
              <a:off x="-13143625" y="-3550100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89"/>
                    <a:pt x="191" y="1207"/>
                  </a:cubicBezTo>
                  <a:cubicBezTo>
                    <a:pt x="1" y="2052"/>
                    <a:pt x="525" y="2885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7"/>
                    <a:pt x="3239" y="1909"/>
                  </a:cubicBezTo>
                  <a:cubicBezTo>
                    <a:pt x="3430" y="1076"/>
                    <a:pt x="2906" y="230"/>
                    <a:pt x="2061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260;p66">
              <a:extLst>
                <a:ext uri="{FF2B5EF4-FFF2-40B4-BE49-F238E27FC236}">
                  <a16:creationId xmlns="" xmlns:a16="http://schemas.microsoft.com/office/drawing/2014/main" id="{AFEC8BF9-4CAE-48A5-9111-E5B1DB5AFCED}"/>
                </a:ext>
              </a:extLst>
            </p:cNvPr>
            <p:cNvSpPr/>
            <p:nvPr/>
          </p:nvSpPr>
          <p:spPr>
            <a:xfrm>
              <a:off x="-12971275" y="-3527175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90"/>
                    <a:pt x="191" y="1218"/>
                  </a:cubicBezTo>
                  <a:cubicBezTo>
                    <a:pt x="0" y="2052"/>
                    <a:pt x="524" y="2897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9"/>
                    <a:pt x="3239" y="1921"/>
                  </a:cubicBezTo>
                  <a:cubicBezTo>
                    <a:pt x="3429" y="1076"/>
                    <a:pt x="2906" y="242"/>
                    <a:pt x="2060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261;p66">
              <a:extLst>
                <a:ext uri="{FF2B5EF4-FFF2-40B4-BE49-F238E27FC236}">
                  <a16:creationId xmlns="" xmlns:a16="http://schemas.microsoft.com/office/drawing/2014/main" id="{35C24A4C-379D-4490-844A-011F977B0C0D}"/>
                </a:ext>
              </a:extLst>
            </p:cNvPr>
            <p:cNvSpPr/>
            <p:nvPr/>
          </p:nvSpPr>
          <p:spPr>
            <a:xfrm>
              <a:off x="-13258525" y="-3494750"/>
              <a:ext cx="112850" cy="102725"/>
            </a:xfrm>
            <a:custGeom>
              <a:avLst/>
              <a:gdLst/>
              <a:ahLst/>
              <a:cxnLst/>
              <a:rect l="l" t="t" r="r" b="b"/>
              <a:pathLst>
                <a:path w="4514" h="4109" extrusionOk="0">
                  <a:moveTo>
                    <a:pt x="2265" y="1"/>
                  </a:moveTo>
                  <a:cubicBezTo>
                    <a:pt x="1327" y="1"/>
                    <a:pt x="478" y="636"/>
                    <a:pt x="263" y="1588"/>
                  </a:cubicBezTo>
                  <a:cubicBezTo>
                    <a:pt x="1" y="2696"/>
                    <a:pt x="692" y="3803"/>
                    <a:pt x="1799" y="4053"/>
                  </a:cubicBezTo>
                  <a:cubicBezTo>
                    <a:pt x="1957" y="4090"/>
                    <a:pt x="2116" y="4108"/>
                    <a:pt x="2272" y="4108"/>
                  </a:cubicBezTo>
                  <a:cubicBezTo>
                    <a:pt x="3206" y="4108"/>
                    <a:pt x="4049" y="3466"/>
                    <a:pt x="4263" y="2517"/>
                  </a:cubicBezTo>
                  <a:cubicBezTo>
                    <a:pt x="4513" y="1410"/>
                    <a:pt x="3823" y="302"/>
                    <a:pt x="2727" y="52"/>
                  </a:cubicBezTo>
                  <a:cubicBezTo>
                    <a:pt x="2573" y="17"/>
                    <a:pt x="2418" y="1"/>
                    <a:pt x="22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262;p66">
              <a:extLst>
                <a:ext uri="{FF2B5EF4-FFF2-40B4-BE49-F238E27FC236}">
                  <a16:creationId xmlns="" xmlns:a16="http://schemas.microsoft.com/office/drawing/2014/main" id="{C4E19608-7F38-456B-9B1A-6670AADA3BE1}"/>
                </a:ext>
              </a:extLst>
            </p:cNvPr>
            <p:cNvSpPr/>
            <p:nvPr/>
          </p:nvSpPr>
          <p:spPr>
            <a:xfrm>
              <a:off x="-12968300" y="-3423900"/>
              <a:ext cx="112825" cy="102725"/>
            </a:xfrm>
            <a:custGeom>
              <a:avLst/>
              <a:gdLst/>
              <a:ahLst/>
              <a:cxnLst/>
              <a:rect l="l" t="t" r="r" b="b"/>
              <a:pathLst>
                <a:path w="4513" h="4109" extrusionOk="0">
                  <a:moveTo>
                    <a:pt x="2259" y="1"/>
                  </a:moveTo>
                  <a:cubicBezTo>
                    <a:pt x="1321" y="1"/>
                    <a:pt x="476" y="646"/>
                    <a:pt x="251" y="1600"/>
                  </a:cubicBezTo>
                  <a:cubicBezTo>
                    <a:pt x="1" y="2695"/>
                    <a:pt x="691" y="3802"/>
                    <a:pt x="1798" y="4053"/>
                  </a:cubicBezTo>
                  <a:cubicBezTo>
                    <a:pt x="1955" y="4090"/>
                    <a:pt x="2112" y="4108"/>
                    <a:pt x="2267" y="4108"/>
                  </a:cubicBezTo>
                  <a:cubicBezTo>
                    <a:pt x="3193" y="4108"/>
                    <a:pt x="4037" y="3465"/>
                    <a:pt x="4251" y="2517"/>
                  </a:cubicBezTo>
                  <a:cubicBezTo>
                    <a:pt x="4513" y="1409"/>
                    <a:pt x="3822" y="314"/>
                    <a:pt x="2715" y="52"/>
                  </a:cubicBezTo>
                  <a:cubicBezTo>
                    <a:pt x="2562" y="17"/>
                    <a:pt x="2409" y="1"/>
                    <a:pt x="22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263;p66">
              <a:extLst>
                <a:ext uri="{FF2B5EF4-FFF2-40B4-BE49-F238E27FC236}">
                  <a16:creationId xmlns="" xmlns:a16="http://schemas.microsoft.com/office/drawing/2014/main" id="{B3450218-6A55-48A6-BFD4-908D24B37BCB}"/>
                </a:ext>
              </a:extLst>
            </p:cNvPr>
            <p:cNvSpPr/>
            <p:nvPr/>
          </p:nvSpPr>
          <p:spPr>
            <a:xfrm>
              <a:off x="-13178750" y="-3275425"/>
              <a:ext cx="165525" cy="102275"/>
            </a:xfrm>
            <a:custGeom>
              <a:avLst/>
              <a:gdLst/>
              <a:ahLst/>
              <a:cxnLst/>
              <a:rect l="l" t="t" r="r" b="b"/>
              <a:pathLst>
                <a:path w="6621" h="4091" extrusionOk="0">
                  <a:moveTo>
                    <a:pt x="959" y="1"/>
                  </a:moveTo>
                  <a:cubicBezTo>
                    <a:pt x="276" y="1"/>
                    <a:pt x="1" y="3311"/>
                    <a:pt x="5537" y="4090"/>
                  </a:cubicBezTo>
                  <a:cubicBezTo>
                    <a:pt x="5537" y="4090"/>
                    <a:pt x="6002" y="1471"/>
                    <a:pt x="6621" y="792"/>
                  </a:cubicBezTo>
                  <a:cubicBezTo>
                    <a:pt x="6621" y="792"/>
                    <a:pt x="1811" y="411"/>
                    <a:pt x="1072" y="30"/>
                  </a:cubicBezTo>
                  <a:cubicBezTo>
                    <a:pt x="1034" y="10"/>
                    <a:pt x="996" y="1"/>
                    <a:pt x="9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264;p66">
              <a:extLst>
                <a:ext uri="{FF2B5EF4-FFF2-40B4-BE49-F238E27FC236}">
                  <a16:creationId xmlns="" xmlns:a16="http://schemas.microsoft.com/office/drawing/2014/main" id="{EF7FCD46-0D5E-4658-AD77-D313F057CB24}"/>
                </a:ext>
              </a:extLst>
            </p:cNvPr>
            <p:cNvSpPr/>
            <p:nvPr/>
          </p:nvSpPr>
          <p:spPr>
            <a:xfrm>
              <a:off x="-13027225" y="-3531250"/>
              <a:ext cx="55675" cy="121450"/>
            </a:xfrm>
            <a:custGeom>
              <a:avLst/>
              <a:gdLst/>
              <a:ahLst/>
              <a:cxnLst/>
              <a:rect l="l" t="t" r="r" b="b"/>
              <a:pathLst>
                <a:path w="2227" h="4858" extrusionOk="0">
                  <a:moveTo>
                    <a:pt x="643" y="0"/>
                  </a:moveTo>
                  <a:lnTo>
                    <a:pt x="250" y="24"/>
                  </a:lnTo>
                  <a:lnTo>
                    <a:pt x="405" y="3274"/>
                  </a:lnTo>
                  <a:lnTo>
                    <a:pt x="619" y="3239"/>
                  </a:lnTo>
                  <a:cubicBezTo>
                    <a:pt x="936" y="3181"/>
                    <a:pt x="1267" y="3150"/>
                    <a:pt x="1510" y="3150"/>
                  </a:cubicBezTo>
                  <a:cubicBezTo>
                    <a:pt x="1668" y="3150"/>
                    <a:pt x="1789" y="3163"/>
                    <a:pt x="1846" y="3191"/>
                  </a:cubicBezTo>
                  <a:cubicBezTo>
                    <a:pt x="1786" y="3513"/>
                    <a:pt x="1560" y="4096"/>
                    <a:pt x="1107" y="4346"/>
                  </a:cubicBezTo>
                  <a:cubicBezTo>
                    <a:pt x="963" y="4438"/>
                    <a:pt x="794" y="4483"/>
                    <a:pt x="607" y="4483"/>
                  </a:cubicBezTo>
                  <a:cubicBezTo>
                    <a:pt x="455" y="4483"/>
                    <a:pt x="291" y="4453"/>
                    <a:pt x="119" y="4394"/>
                  </a:cubicBezTo>
                  <a:lnTo>
                    <a:pt x="0" y="4751"/>
                  </a:lnTo>
                  <a:cubicBezTo>
                    <a:pt x="202" y="4822"/>
                    <a:pt x="417" y="4858"/>
                    <a:pt x="607" y="4858"/>
                  </a:cubicBezTo>
                  <a:cubicBezTo>
                    <a:pt x="857" y="4858"/>
                    <a:pt x="1095" y="4798"/>
                    <a:pt x="1274" y="4679"/>
                  </a:cubicBezTo>
                  <a:cubicBezTo>
                    <a:pt x="1977" y="4275"/>
                    <a:pt x="2191" y="3334"/>
                    <a:pt x="2203" y="3239"/>
                  </a:cubicBezTo>
                  <a:cubicBezTo>
                    <a:pt x="2227" y="3120"/>
                    <a:pt x="2191" y="3001"/>
                    <a:pt x="2107" y="2917"/>
                  </a:cubicBezTo>
                  <a:cubicBezTo>
                    <a:pt x="1994" y="2791"/>
                    <a:pt x="1745" y="2749"/>
                    <a:pt x="1471" y="2749"/>
                  </a:cubicBezTo>
                  <a:cubicBezTo>
                    <a:pt x="1227" y="2749"/>
                    <a:pt x="964" y="2783"/>
                    <a:pt x="762" y="2822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265;p66">
              <a:extLst>
                <a:ext uri="{FF2B5EF4-FFF2-40B4-BE49-F238E27FC236}">
                  <a16:creationId xmlns="" xmlns:a16="http://schemas.microsoft.com/office/drawing/2014/main" id="{1D93953B-4209-4546-B45B-4D2B04150080}"/>
                </a:ext>
              </a:extLst>
            </p:cNvPr>
            <p:cNvSpPr/>
            <p:nvPr/>
          </p:nvSpPr>
          <p:spPr>
            <a:xfrm>
              <a:off x="-13082900" y="-3417850"/>
              <a:ext cx="83975" cy="66400"/>
            </a:xfrm>
            <a:custGeom>
              <a:avLst/>
              <a:gdLst/>
              <a:ahLst/>
              <a:cxnLst/>
              <a:rect l="l" t="t" r="r" b="b"/>
              <a:pathLst>
                <a:path w="3359" h="2656" extrusionOk="0">
                  <a:moveTo>
                    <a:pt x="394" y="1"/>
                  </a:moveTo>
                  <a:lnTo>
                    <a:pt x="1" y="12"/>
                  </a:lnTo>
                  <a:cubicBezTo>
                    <a:pt x="24" y="251"/>
                    <a:pt x="143" y="2287"/>
                    <a:pt x="1156" y="2620"/>
                  </a:cubicBezTo>
                  <a:cubicBezTo>
                    <a:pt x="1251" y="2644"/>
                    <a:pt x="1346" y="2656"/>
                    <a:pt x="1453" y="2656"/>
                  </a:cubicBezTo>
                  <a:cubicBezTo>
                    <a:pt x="2001" y="2656"/>
                    <a:pt x="2620" y="2215"/>
                    <a:pt x="3358" y="1274"/>
                  </a:cubicBezTo>
                  <a:lnTo>
                    <a:pt x="3061" y="1036"/>
                  </a:lnTo>
                  <a:cubicBezTo>
                    <a:pt x="2405" y="1837"/>
                    <a:pt x="1850" y="2266"/>
                    <a:pt x="1442" y="2266"/>
                  </a:cubicBezTo>
                  <a:cubicBezTo>
                    <a:pt x="1383" y="2266"/>
                    <a:pt x="1327" y="2257"/>
                    <a:pt x="1275" y="2239"/>
                  </a:cubicBezTo>
                  <a:cubicBezTo>
                    <a:pt x="620" y="2036"/>
                    <a:pt x="417" y="548"/>
                    <a:pt x="39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266;p66">
              <a:extLst>
                <a:ext uri="{FF2B5EF4-FFF2-40B4-BE49-F238E27FC236}">
                  <a16:creationId xmlns="" xmlns:a16="http://schemas.microsoft.com/office/drawing/2014/main" id="{A1C39BE0-D597-462E-BF76-2E62AB740A9D}"/>
                </a:ext>
              </a:extLst>
            </p:cNvPr>
            <p:cNvSpPr/>
            <p:nvPr/>
          </p:nvSpPr>
          <p:spPr>
            <a:xfrm>
              <a:off x="-13145700" y="-3613625"/>
              <a:ext cx="59250" cy="25250"/>
            </a:xfrm>
            <a:custGeom>
              <a:avLst/>
              <a:gdLst/>
              <a:ahLst/>
              <a:cxnLst/>
              <a:rect l="l" t="t" r="r" b="b"/>
              <a:pathLst>
                <a:path w="2370" h="1010" extrusionOk="0">
                  <a:moveTo>
                    <a:pt x="1343" y="0"/>
                  </a:moveTo>
                  <a:cubicBezTo>
                    <a:pt x="1292" y="0"/>
                    <a:pt x="1242" y="3"/>
                    <a:pt x="1191" y="9"/>
                  </a:cubicBezTo>
                  <a:cubicBezTo>
                    <a:pt x="477" y="104"/>
                    <a:pt x="12" y="759"/>
                    <a:pt x="0" y="783"/>
                  </a:cubicBezTo>
                  <a:lnTo>
                    <a:pt x="310" y="1009"/>
                  </a:lnTo>
                  <a:cubicBezTo>
                    <a:pt x="334" y="1009"/>
                    <a:pt x="703" y="462"/>
                    <a:pt x="1239" y="402"/>
                  </a:cubicBezTo>
                  <a:cubicBezTo>
                    <a:pt x="1282" y="395"/>
                    <a:pt x="1325" y="392"/>
                    <a:pt x="1368" y="392"/>
                  </a:cubicBezTo>
                  <a:cubicBezTo>
                    <a:pt x="1622" y="392"/>
                    <a:pt x="1875" y="510"/>
                    <a:pt x="2120" y="724"/>
                  </a:cubicBezTo>
                  <a:lnTo>
                    <a:pt x="2370" y="438"/>
                  </a:lnTo>
                  <a:cubicBezTo>
                    <a:pt x="2047" y="146"/>
                    <a:pt x="1696" y="0"/>
                    <a:pt x="1343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267;p66">
              <a:extLst>
                <a:ext uri="{FF2B5EF4-FFF2-40B4-BE49-F238E27FC236}">
                  <a16:creationId xmlns="" xmlns:a16="http://schemas.microsoft.com/office/drawing/2014/main" id="{FE939616-DD13-47E5-A13D-8021999F6067}"/>
                </a:ext>
              </a:extLst>
            </p:cNvPr>
            <p:cNvSpPr/>
            <p:nvPr/>
          </p:nvSpPr>
          <p:spPr>
            <a:xfrm>
              <a:off x="-12939425" y="-3593475"/>
              <a:ext cx="55975" cy="29500"/>
            </a:xfrm>
            <a:custGeom>
              <a:avLst/>
              <a:gdLst/>
              <a:ahLst/>
              <a:cxnLst/>
              <a:rect l="l" t="t" r="r" b="b"/>
              <a:pathLst>
                <a:path w="2239" h="1180" extrusionOk="0">
                  <a:moveTo>
                    <a:pt x="849" y="1"/>
                  </a:moveTo>
                  <a:cubicBezTo>
                    <a:pt x="390" y="1"/>
                    <a:pt x="17" y="174"/>
                    <a:pt x="0" y="191"/>
                  </a:cubicBezTo>
                  <a:lnTo>
                    <a:pt x="155" y="525"/>
                  </a:lnTo>
                  <a:cubicBezTo>
                    <a:pt x="155" y="525"/>
                    <a:pt x="473" y="379"/>
                    <a:pt x="843" y="379"/>
                  </a:cubicBezTo>
                  <a:cubicBezTo>
                    <a:pt x="980" y="379"/>
                    <a:pt x="1124" y="399"/>
                    <a:pt x="1262" y="453"/>
                  </a:cubicBezTo>
                  <a:cubicBezTo>
                    <a:pt x="1536" y="572"/>
                    <a:pt x="1739" y="810"/>
                    <a:pt x="1858" y="1180"/>
                  </a:cubicBezTo>
                  <a:lnTo>
                    <a:pt x="2239" y="1061"/>
                  </a:lnTo>
                  <a:cubicBezTo>
                    <a:pt x="2084" y="584"/>
                    <a:pt x="1798" y="275"/>
                    <a:pt x="1429" y="108"/>
                  </a:cubicBezTo>
                  <a:cubicBezTo>
                    <a:pt x="1234" y="29"/>
                    <a:pt x="1034" y="1"/>
                    <a:pt x="84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268;p66">
              <a:extLst>
                <a:ext uri="{FF2B5EF4-FFF2-40B4-BE49-F238E27FC236}">
                  <a16:creationId xmlns="" xmlns:a16="http://schemas.microsoft.com/office/drawing/2014/main" id="{FC396970-97EA-48BD-A033-5E0CA4E03110}"/>
                </a:ext>
              </a:extLst>
            </p:cNvPr>
            <p:cNvSpPr/>
            <p:nvPr/>
          </p:nvSpPr>
          <p:spPr>
            <a:xfrm>
              <a:off x="-13314475" y="-3793100"/>
              <a:ext cx="357725" cy="247600"/>
            </a:xfrm>
            <a:custGeom>
              <a:avLst/>
              <a:gdLst/>
              <a:ahLst/>
              <a:cxnLst/>
              <a:rect l="l" t="t" r="r" b="b"/>
              <a:pathLst>
                <a:path w="14309" h="9904" extrusionOk="0">
                  <a:moveTo>
                    <a:pt x="5670" y="0"/>
                  </a:moveTo>
                  <a:cubicBezTo>
                    <a:pt x="5565" y="0"/>
                    <a:pt x="5461" y="3"/>
                    <a:pt x="5358" y="9"/>
                  </a:cubicBezTo>
                  <a:cubicBezTo>
                    <a:pt x="1501" y="211"/>
                    <a:pt x="1" y="6105"/>
                    <a:pt x="1" y="6105"/>
                  </a:cubicBezTo>
                  <a:cubicBezTo>
                    <a:pt x="1" y="6105"/>
                    <a:pt x="387" y="9903"/>
                    <a:pt x="2953" y="9903"/>
                  </a:cubicBezTo>
                  <a:cubicBezTo>
                    <a:pt x="2973" y="9903"/>
                    <a:pt x="2993" y="9903"/>
                    <a:pt x="3013" y="9903"/>
                  </a:cubicBezTo>
                  <a:cubicBezTo>
                    <a:pt x="5493" y="9846"/>
                    <a:pt x="6354" y="2700"/>
                    <a:pt x="10342" y="2700"/>
                  </a:cubicBezTo>
                  <a:cubicBezTo>
                    <a:pt x="10528" y="2700"/>
                    <a:pt x="10719" y="2715"/>
                    <a:pt x="10919" y="2747"/>
                  </a:cubicBezTo>
                  <a:cubicBezTo>
                    <a:pt x="10978" y="2759"/>
                    <a:pt x="11038" y="2759"/>
                    <a:pt x="11109" y="2771"/>
                  </a:cubicBezTo>
                  <a:cubicBezTo>
                    <a:pt x="11619" y="2876"/>
                    <a:pt x="11995" y="2923"/>
                    <a:pt x="12255" y="2923"/>
                  </a:cubicBezTo>
                  <a:cubicBezTo>
                    <a:pt x="14309" y="2923"/>
                    <a:pt x="9110" y="0"/>
                    <a:pt x="5670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269;p66">
              <a:extLst>
                <a:ext uri="{FF2B5EF4-FFF2-40B4-BE49-F238E27FC236}">
                  <a16:creationId xmlns="" xmlns:a16="http://schemas.microsoft.com/office/drawing/2014/main" id="{EA540391-2E79-4440-8E6D-9A996D2DBE7B}"/>
                </a:ext>
              </a:extLst>
            </p:cNvPr>
            <p:cNvSpPr/>
            <p:nvPr/>
          </p:nvSpPr>
          <p:spPr>
            <a:xfrm>
              <a:off x="-13334425" y="-3571775"/>
              <a:ext cx="40225" cy="101275"/>
            </a:xfrm>
            <a:custGeom>
              <a:avLst/>
              <a:gdLst/>
              <a:ahLst/>
              <a:cxnLst/>
              <a:rect l="l" t="t" r="r" b="b"/>
              <a:pathLst>
                <a:path w="1609" h="4051" extrusionOk="0">
                  <a:moveTo>
                    <a:pt x="61" y="0"/>
                  </a:moveTo>
                  <a:cubicBezTo>
                    <a:pt x="40" y="0"/>
                    <a:pt x="20" y="1"/>
                    <a:pt x="1" y="2"/>
                  </a:cubicBezTo>
                  <a:lnTo>
                    <a:pt x="37" y="395"/>
                  </a:lnTo>
                  <a:cubicBezTo>
                    <a:pt x="39" y="395"/>
                    <a:pt x="47" y="394"/>
                    <a:pt x="61" y="394"/>
                  </a:cubicBezTo>
                  <a:cubicBezTo>
                    <a:pt x="189" y="394"/>
                    <a:pt x="763" y="433"/>
                    <a:pt x="989" y="1228"/>
                  </a:cubicBezTo>
                  <a:cubicBezTo>
                    <a:pt x="1227" y="2026"/>
                    <a:pt x="1061" y="3288"/>
                    <a:pt x="691" y="3622"/>
                  </a:cubicBezTo>
                  <a:cubicBezTo>
                    <a:pt x="652" y="3661"/>
                    <a:pt x="609" y="3679"/>
                    <a:pt x="563" y="3679"/>
                  </a:cubicBezTo>
                  <a:cubicBezTo>
                    <a:pt x="525" y="3679"/>
                    <a:pt x="484" y="3667"/>
                    <a:pt x="441" y="3645"/>
                  </a:cubicBezTo>
                  <a:lnTo>
                    <a:pt x="275" y="3991"/>
                  </a:lnTo>
                  <a:cubicBezTo>
                    <a:pt x="382" y="4038"/>
                    <a:pt x="465" y="4050"/>
                    <a:pt x="560" y="4050"/>
                  </a:cubicBezTo>
                  <a:cubicBezTo>
                    <a:pt x="691" y="4050"/>
                    <a:pt x="822" y="4014"/>
                    <a:pt x="941" y="3907"/>
                  </a:cubicBezTo>
                  <a:cubicBezTo>
                    <a:pt x="1465" y="3443"/>
                    <a:pt x="1608" y="1990"/>
                    <a:pt x="1358" y="1109"/>
                  </a:cubicBezTo>
                  <a:cubicBezTo>
                    <a:pt x="1111" y="209"/>
                    <a:pt x="427" y="0"/>
                    <a:pt x="61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270;p66">
              <a:extLst>
                <a:ext uri="{FF2B5EF4-FFF2-40B4-BE49-F238E27FC236}">
                  <a16:creationId xmlns="" xmlns:a16="http://schemas.microsoft.com/office/drawing/2014/main" id="{2F5EF2B4-64DC-4066-9096-7958DBD9AED7}"/>
                </a:ext>
              </a:extLst>
            </p:cNvPr>
            <p:cNvSpPr/>
            <p:nvPr/>
          </p:nvSpPr>
          <p:spPr>
            <a:xfrm>
              <a:off x="-12965625" y="-3216325"/>
              <a:ext cx="197375" cy="500450"/>
            </a:xfrm>
            <a:custGeom>
              <a:avLst/>
              <a:gdLst/>
              <a:ahLst/>
              <a:cxnLst/>
              <a:rect l="l" t="t" r="r" b="b"/>
              <a:pathLst>
                <a:path w="7895" h="20018" extrusionOk="0">
                  <a:moveTo>
                    <a:pt x="1" y="0"/>
                  </a:moveTo>
                  <a:cubicBezTo>
                    <a:pt x="1" y="0"/>
                    <a:pt x="1346" y="3334"/>
                    <a:pt x="3608" y="8251"/>
                  </a:cubicBezTo>
                  <a:cubicBezTo>
                    <a:pt x="5854" y="13095"/>
                    <a:pt x="4477" y="20018"/>
                    <a:pt x="5440" y="20018"/>
                  </a:cubicBezTo>
                  <a:cubicBezTo>
                    <a:pt x="5452" y="20018"/>
                    <a:pt x="5465" y="20017"/>
                    <a:pt x="5478" y="20014"/>
                  </a:cubicBezTo>
                  <a:cubicBezTo>
                    <a:pt x="6525" y="19836"/>
                    <a:pt x="7025" y="18740"/>
                    <a:pt x="7454" y="16526"/>
                  </a:cubicBezTo>
                  <a:cubicBezTo>
                    <a:pt x="7895" y="14299"/>
                    <a:pt x="6001" y="3703"/>
                    <a:pt x="4227" y="2084"/>
                  </a:cubicBezTo>
                  <a:cubicBezTo>
                    <a:pt x="2477" y="47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271;p66">
              <a:extLst>
                <a:ext uri="{FF2B5EF4-FFF2-40B4-BE49-F238E27FC236}">
                  <a16:creationId xmlns="" xmlns:a16="http://schemas.microsoft.com/office/drawing/2014/main" id="{128ECD42-CAEC-4FC2-9021-093833626460}"/>
                </a:ext>
              </a:extLst>
            </p:cNvPr>
            <p:cNvSpPr/>
            <p:nvPr/>
          </p:nvSpPr>
          <p:spPr>
            <a:xfrm>
              <a:off x="-12956400" y="-3125775"/>
              <a:ext cx="484925" cy="402950"/>
            </a:xfrm>
            <a:custGeom>
              <a:avLst/>
              <a:gdLst/>
              <a:ahLst/>
              <a:cxnLst/>
              <a:rect l="l" t="t" r="r" b="b"/>
              <a:pathLst>
                <a:path w="19397" h="16118" extrusionOk="0">
                  <a:moveTo>
                    <a:pt x="4356" y="1"/>
                  </a:moveTo>
                  <a:cubicBezTo>
                    <a:pt x="2496" y="1"/>
                    <a:pt x="1067" y="1123"/>
                    <a:pt x="632" y="1914"/>
                  </a:cubicBezTo>
                  <a:cubicBezTo>
                    <a:pt x="345" y="2437"/>
                    <a:pt x="543" y="2583"/>
                    <a:pt x="856" y="2583"/>
                  </a:cubicBezTo>
                  <a:cubicBezTo>
                    <a:pt x="1257" y="2583"/>
                    <a:pt x="1846" y="2343"/>
                    <a:pt x="1846" y="2343"/>
                  </a:cubicBezTo>
                  <a:lnTo>
                    <a:pt x="1846" y="2343"/>
                  </a:lnTo>
                  <a:cubicBezTo>
                    <a:pt x="1846" y="2343"/>
                    <a:pt x="1" y="3629"/>
                    <a:pt x="1013" y="4546"/>
                  </a:cubicBezTo>
                  <a:cubicBezTo>
                    <a:pt x="1307" y="4815"/>
                    <a:pt x="1543" y="4887"/>
                    <a:pt x="1706" y="4887"/>
                  </a:cubicBezTo>
                  <a:cubicBezTo>
                    <a:pt x="1777" y="4887"/>
                    <a:pt x="1835" y="4874"/>
                    <a:pt x="1878" y="4857"/>
                  </a:cubicBezTo>
                  <a:lnTo>
                    <a:pt x="1878" y="4857"/>
                  </a:lnTo>
                  <a:cubicBezTo>
                    <a:pt x="1791" y="4937"/>
                    <a:pt x="1640" y="5108"/>
                    <a:pt x="1418" y="5439"/>
                  </a:cubicBezTo>
                  <a:cubicBezTo>
                    <a:pt x="513" y="6844"/>
                    <a:pt x="2477" y="6867"/>
                    <a:pt x="5037" y="7177"/>
                  </a:cubicBezTo>
                  <a:cubicBezTo>
                    <a:pt x="7431" y="7478"/>
                    <a:pt x="8409" y="16118"/>
                    <a:pt x="10444" y="16118"/>
                  </a:cubicBezTo>
                  <a:cubicBezTo>
                    <a:pt x="10585" y="16118"/>
                    <a:pt x="10731" y="16076"/>
                    <a:pt x="10883" y="15988"/>
                  </a:cubicBezTo>
                  <a:cubicBezTo>
                    <a:pt x="19396" y="11023"/>
                    <a:pt x="10681" y="3307"/>
                    <a:pt x="7430" y="1045"/>
                  </a:cubicBezTo>
                  <a:cubicBezTo>
                    <a:pt x="6344" y="287"/>
                    <a:pt x="5295" y="1"/>
                    <a:pt x="4356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272;p66">
              <a:extLst>
                <a:ext uri="{FF2B5EF4-FFF2-40B4-BE49-F238E27FC236}">
                  <a16:creationId xmlns="" xmlns:a16="http://schemas.microsoft.com/office/drawing/2014/main" id="{86750FDF-201E-481F-929D-EA778130BA04}"/>
                </a:ext>
              </a:extLst>
            </p:cNvPr>
            <p:cNvSpPr/>
            <p:nvPr/>
          </p:nvSpPr>
          <p:spPr>
            <a:xfrm>
              <a:off x="-13689525" y="-3253100"/>
              <a:ext cx="383400" cy="411175"/>
            </a:xfrm>
            <a:custGeom>
              <a:avLst/>
              <a:gdLst/>
              <a:ahLst/>
              <a:cxnLst/>
              <a:rect l="l" t="t" r="r" b="b"/>
              <a:pathLst>
                <a:path w="15336" h="16447" extrusionOk="0">
                  <a:moveTo>
                    <a:pt x="15006" y="0"/>
                  </a:moveTo>
                  <a:cubicBezTo>
                    <a:pt x="13339" y="0"/>
                    <a:pt x="5758" y="375"/>
                    <a:pt x="1620" y="6972"/>
                  </a:cubicBezTo>
                  <a:cubicBezTo>
                    <a:pt x="1" y="9567"/>
                    <a:pt x="5239" y="15366"/>
                    <a:pt x="6656" y="16342"/>
                  </a:cubicBezTo>
                  <a:cubicBezTo>
                    <a:pt x="6760" y="16413"/>
                    <a:pt x="6878" y="16447"/>
                    <a:pt x="7008" y="16447"/>
                  </a:cubicBezTo>
                  <a:cubicBezTo>
                    <a:pt x="8630" y="16447"/>
                    <a:pt x="12089" y="11183"/>
                    <a:pt x="12871" y="8901"/>
                  </a:cubicBezTo>
                  <a:cubicBezTo>
                    <a:pt x="13729" y="6448"/>
                    <a:pt x="15336" y="7"/>
                    <a:pt x="15336" y="7"/>
                  </a:cubicBezTo>
                  <a:cubicBezTo>
                    <a:pt x="15336" y="7"/>
                    <a:pt x="15219" y="0"/>
                    <a:pt x="15006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273;p66">
              <a:extLst>
                <a:ext uri="{FF2B5EF4-FFF2-40B4-BE49-F238E27FC236}">
                  <a16:creationId xmlns="" xmlns:a16="http://schemas.microsoft.com/office/drawing/2014/main" id="{8E1F45E8-492E-4D71-BD53-6F6C0BB72300}"/>
                </a:ext>
              </a:extLst>
            </p:cNvPr>
            <p:cNvSpPr/>
            <p:nvPr/>
          </p:nvSpPr>
          <p:spPr>
            <a:xfrm>
              <a:off x="-13526700" y="-3274500"/>
              <a:ext cx="291125" cy="591125"/>
            </a:xfrm>
            <a:custGeom>
              <a:avLst/>
              <a:gdLst/>
              <a:ahLst/>
              <a:cxnLst/>
              <a:rect l="l" t="t" r="r" b="b"/>
              <a:pathLst>
                <a:path w="11645" h="23645" extrusionOk="0">
                  <a:moveTo>
                    <a:pt x="10814" y="0"/>
                  </a:moveTo>
                  <a:cubicBezTo>
                    <a:pt x="10108" y="0"/>
                    <a:pt x="8823" y="863"/>
                    <a:pt x="8823" y="863"/>
                  </a:cubicBezTo>
                  <a:cubicBezTo>
                    <a:pt x="8823" y="863"/>
                    <a:pt x="3394" y="18841"/>
                    <a:pt x="274" y="19377"/>
                  </a:cubicBezTo>
                  <a:cubicBezTo>
                    <a:pt x="274" y="19377"/>
                    <a:pt x="0" y="22710"/>
                    <a:pt x="631" y="23580"/>
                  </a:cubicBezTo>
                  <a:cubicBezTo>
                    <a:pt x="662" y="23623"/>
                    <a:pt x="707" y="23644"/>
                    <a:pt x="765" y="23644"/>
                  </a:cubicBezTo>
                  <a:cubicBezTo>
                    <a:pt x="1857" y="23644"/>
                    <a:pt x="7502" y="16073"/>
                    <a:pt x="9085" y="10542"/>
                  </a:cubicBezTo>
                  <a:cubicBezTo>
                    <a:pt x="10752" y="4720"/>
                    <a:pt x="11645" y="505"/>
                    <a:pt x="11121" y="89"/>
                  </a:cubicBezTo>
                  <a:cubicBezTo>
                    <a:pt x="11043" y="27"/>
                    <a:pt x="10937" y="0"/>
                    <a:pt x="10814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274;p66">
              <a:extLst>
                <a:ext uri="{FF2B5EF4-FFF2-40B4-BE49-F238E27FC236}">
                  <a16:creationId xmlns="" xmlns:a16="http://schemas.microsoft.com/office/drawing/2014/main" id="{A7CB550C-7395-42B6-8F85-1E8DB287F2D6}"/>
                </a:ext>
              </a:extLst>
            </p:cNvPr>
            <p:cNvSpPr/>
            <p:nvPr/>
          </p:nvSpPr>
          <p:spPr>
            <a:xfrm>
              <a:off x="-13830900" y="-3138250"/>
              <a:ext cx="566450" cy="384900"/>
            </a:xfrm>
            <a:custGeom>
              <a:avLst/>
              <a:gdLst/>
              <a:ahLst/>
              <a:cxnLst/>
              <a:rect l="l" t="t" r="r" b="b"/>
              <a:pathLst>
                <a:path w="22658" h="15396" extrusionOk="0">
                  <a:moveTo>
                    <a:pt x="18208" y="1"/>
                  </a:moveTo>
                  <a:cubicBezTo>
                    <a:pt x="17427" y="1"/>
                    <a:pt x="16561" y="194"/>
                    <a:pt x="15633" y="675"/>
                  </a:cubicBezTo>
                  <a:cubicBezTo>
                    <a:pt x="12121" y="2497"/>
                    <a:pt x="0" y="10474"/>
                    <a:pt x="8644" y="15213"/>
                  </a:cubicBezTo>
                  <a:cubicBezTo>
                    <a:pt x="8873" y="15338"/>
                    <a:pt x="9102" y="15395"/>
                    <a:pt x="9331" y="15395"/>
                  </a:cubicBezTo>
                  <a:cubicBezTo>
                    <a:pt x="12083" y="15395"/>
                    <a:pt x="14808" y="7057"/>
                    <a:pt x="17191" y="7057"/>
                  </a:cubicBezTo>
                  <a:cubicBezTo>
                    <a:pt x="17195" y="7057"/>
                    <a:pt x="17200" y="7057"/>
                    <a:pt x="17205" y="7057"/>
                  </a:cubicBezTo>
                  <a:cubicBezTo>
                    <a:pt x="17879" y="7066"/>
                    <a:pt x="18512" y="7088"/>
                    <a:pt x="19065" y="7088"/>
                  </a:cubicBezTo>
                  <a:cubicBezTo>
                    <a:pt x="20622" y="7088"/>
                    <a:pt x="21551" y="6917"/>
                    <a:pt x="21015" y="5819"/>
                  </a:cubicBezTo>
                  <a:cubicBezTo>
                    <a:pt x="20837" y="5457"/>
                    <a:pt x="20709" y="5266"/>
                    <a:pt x="20633" y="5174"/>
                  </a:cubicBezTo>
                  <a:lnTo>
                    <a:pt x="20633" y="5174"/>
                  </a:lnTo>
                  <a:cubicBezTo>
                    <a:pt x="20687" y="5204"/>
                    <a:pt x="20768" y="5231"/>
                    <a:pt x="20877" y="5231"/>
                  </a:cubicBezTo>
                  <a:cubicBezTo>
                    <a:pt x="21035" y="5231"/>
                    <a:pt x="21251" y="5174"/>
                    <a:pt x="21527" y="4985"/>
                  </a:cubicBezTo>
                  <a:cubicBezTo>
                    <a:pt x="22658" y="4211"/>
                    <a:pt x="20991" y="2700"/>
                    <a:pt x="20991" y="2699"/>
                  </a:cubicBezTo>
                  <a:lnTo>
                    <a:pt x="20991" y="2699"/>
                  </a:lnTo>
                  <a:cubicBezTo>
                    <a:pt x="20991" y="2699"/>
                    <a:pt x="21649" y="3072"/>
                    <a:pt x="22049" y="3072"/>
                  </a:cubicBezTo>
                  <a:cubicBezTo>
                    <a:pt x="22304" y="3072"/>
                    <a:pt x="22455" y="2921"/>
                    <a:pt x="22265" y="2425"/>
                  </a:cubicBezTo>
                  <a:cubicBezTo>
                    <a:pt x="21897" y="1497"/>
                    <a:pt x="20382" y="1"/>
                    <a:pt x="18208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275;p66">
              <a:extLst>
                <a:ext uri="{FF2B5EF4-FFF2-40B4-BE49-F238E27FC236}">
                  <a16:creationId xmlns="" xmlns:a16="http://schemas.microsoft.com/office/drawing/2014/main" id="{1742A048-6FA6-4001-AADB-FD8CBBB5C597}"/>
                </a:ext>
              </a:extLst>
            </p:cNvPr>
            <p:cNvSpPr/>
            <p:nvPr/>
          </p:nvSpPr>
          <p:spPr>
            <a:xfrm>
              <a:off x="-13444550" y="-2564775"/>
              <a:ext cx="44675" cy="198275"/>
            </a:xfrm>
            <a:custGeom>
              <a:avLst/>
              <a:gdLst/>
              <a:ahLst/>
              <a:cxnLst/>
              <a:rect l="l" t="t" r="r" b="b"/>
              <a:pathLst>
                <a:path w="1787" h="7931" extrusionOk="0">
                  <a:moveTo>
                    <a:pt x="393" y="1"/>
                  </a:moveTo>
                  <a:lnTo>
                    <a:pt x="1" y="25"/>
                  </a:lnTo>
                  <a:cubicBezTo>
                    <a:pt x="24" y="298"/>
                    <a:pt x="405" y="6549"/>
                    <a:pt x="1489" y="7930"/>
                  </a:cubicBezTo>
                  <a:lnTo>
                    <a:pt x="1786" y="7692"/>
                  </a:lnTo>
                  <a:cubicBezTo>
                    <a:pt x="774" y="6394"/>
                    <a:pt x="393" y="60"/>
                    <a:pt x="393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276;p66">
              <a:extLst>
                <a:ext uri="{FF2B5EF4-FFF2-40B4-BE49-F238E27FC236}">
                  <a16:creationId xmlns="" xmlns:a16="http://schemas.microsoft.com/office/drawing/2014/main" id="{D9F704D9-22EC-45DC-B591-22541718F625}"/>
                </a:ext>
              </a:extLst>
            </p:cNvPr>
            <p:cNvSpPr/>
            <p:nvPr/>
          </p:nvSpPr>
          <p:spPr>
            <a:xfrm>
              <a:off x="-12842400" y="-2612100"/>
              <a:ext cx="59575" cy="128625"/>
            </a:xfrm>
            <a:custGeom>
              <a:avLst/>
              <a:gdLst/>
              <a:ahLst/>
              <a:cxnLst/>
              <a:rect l="l" t="t" r="r" b="b"/>
              <a:pathLst>
                <a:path w="2383" h="5145" extrusionOk="0">
                  <a:moveTo>
                    <a:pt x="358" y="1"/>
                  </a:moveTo>
                  <a:lnTo>
                    <a:pt x="1" y="144"/>
                  </a:lnTo>
                  <a:cubicBezTo>
                    <a:pt x="584" y="1596"/>
                    <a:pt x="2025" y="5144"/>
                    <a:pt x="2025" y="5144"/>
                  </a:cubicBezTo>
                  <a:lnTo>
                    <a:pt x="2382" y="5001"/>
                  </a:lnTo>
                  <a:cubicBezTo>
                    <a:pt x="2382" y="5001"/>
                    <a:pt x="941" y="1441"/>
                    <a:pt x="358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277;p66">
              <a:extLst>
                <a:ext uri="{FF2B5EF4-FFF2-40B4-BE49-F238E27FC236}">
                  <a16:creationId xmlns="" xmlns:a16="http://schemas.microsoft.com/office/drawing/2014/main" id="{AA7FF79D-9C17-49DA-A9D0-AF3F398E24E0}"/>
                </a:ext>
              </a:extLst>
            </p:cNvPr>
            <p:cNvSpPr/>
            <p:nvPr/>
          </p:nvSpPr>
          <p:spPr>
            <a:xfrm>
              <a:off x="-13446925" y="-2674950"/>
              <a:ext cx="606350" cy="28650"/>
            </a:xfrm>
            <a:custGeom>
              <a:avLst/>
              <a:gdLst/>
              <a:ahLst/>
              <a:cxnLst/>
              <a:rect l="l" t="t" r="r" b="b"/>
              <a:pathLst>
                <a:path w="24254" h="1146" extrusionOk="0">
                  <a:moveTo>
                    <a:pt x="19709" y="1"/>
                  </a:moveTo>
                  <a:cubicBezTo>
                    <a:pt x="17449" y="1"/>
                    <a:pt x="14556" y="60"/>
                    <a:pt x="11526" y="276"/>
                  </a:cubicBezTo>
                  <a:cubicBezTo>
                    <a:pt x="4882" y="753"/>
                    <a:pt x="36" y="753"/>
                    <a:pt x="0" y="753"/>
                  </a:cubicBezTo>
                  <a:lnTo>
                    <a:pt x="0" y="1145"/>
                  </a:lnTo>
                  <a:cubicBezTo>
                    <a:pt x="60" y="1145"/>
                    <a:pt x="4894" y="1145"/>
                    <a:pt x="11561" y="669"/>
                  </a:cubicBezTo>
                  <a:cubicBezTo>
                    <a:pt x="14576" y="453"/>
                    <a:pt x="17457" y="394"/>
                    <a:pt x="19710" y="394"/>
                  </a:cubicBezTo>
                  <a:cubicBezTo>
                    <a:pt x="22412" y="394"/>
                    <a:pt x="24209" y="479"/>
                    <a:pt x="24241" y="479"/>
                  </a:cubicBezTo>
                  <a:lnTo>
                    <a:pt x="24253" y="86"/>
                  </a:lnTo>
                  <a:cubicBezTo>
                    <a:pt x="24221" y="86"/>
                    <a:pt x="22421" y="1"/>
                    <a:pt x="1970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278;p66">
              <a:extLst>
                <a:ext uri="{FF2B5EF4-FFF2-40B4-BE49-F238E27FC236}">
                  <a16:creationId xmlns="" xmlns:a16="http://schemas.microsoft.com/office/drawing/2014/main" id="{A2DD508C-7FC2-4B52-96CC-FA8E27C27BE1}"/>
                </a:ext>
              </a:extLst>
            </p:cNvPr>
            <p:cNvSpPr/>
            <p:nvPr/>
          </p:nvSpPr>
          <p:spPr>
            <a:xfrm>
              <a:off x="-13639525" y="-3097275"/>
              <a:ext cx="32475" cy="73550"/>
            </a:xfrm>
            <a:custGeom>
              <a:avLst/>
              <a:gdLst/>
              <a:ahLst/>
              <a:cxnLst/>
              <a:rect l="l" t="t" r="r" b="b"/>
              <a:pathLst>
                <a:path w="1299" h="2942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75" y="72"/>
                    <a:pt x="1" y="1632"/>
                    <a:pt x="1001" y="2941"/>
                  </a:cubicBezTo>
                  <a:lnTo>
                    <a:pt x="1299" y="2703"/>
                  </a:lnTo>
                  <a:cubicBezTo>
                    <a:pt x="406" y="1548"/>
                    <a:pt x="656" y="84"/>
                    <a:pt x="656" y="72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279;p66">
              <a:extLst>
                <a:ext uri="{FF2B5EF4-FFF2-40B4-BE49-F238E27FC236}">
                  <a16:creationId xmlns="" xmlns:a16="http://schemas.microsoft.com/office/drawing/2014/main" id="{1662C436-1512-45DB-A816-A2E08D6861F5}"/>
                </a:ext>
              </a:extLst>
            </p:cNvPr>
            <p:cNvSpPr/>
            <p:nvPr/>
          </p:nvSpPr>
          <p:spPr>
            <a:xfrm>
              <a:off x="-13136775" y="-2607925"/>
              <a:ext cx="41100" cy="75025"/>
            </a:xfrm>
            <a:custGeom>
              <a:avLst/>
              <a:gdLst/>
              <a:ahLst/>
              <a:cxnLst/>
              <a:rect l="l" t="t" r="r" b="b"/>
              <a:pathLst>
                <a:path w="1644" h="3001" extrusionOk="0">
                  <a:moveTo>
                    <a:pt x="1251" y="0"/>
                  </a:moveTo>
                  <a:cubicBezTo>
                    <a:pt x="1203" y="1286"/>
                    <a:pt x="1013" y="2513"/>
                    <a:pt x="834" y="2620"/>
                  </a:cubicBezTo>
                  <a:cubicBezTo>
                    <a:pt x="572" y="2524"/>
                    <a:pt x="394" y="1548"/>
                    <a:pt x="394" y="679"/>
                  </a:cubicBezTo>
                  <a:lnTo>
                    <a:pt x="1" y="679"/>
                  </a:lnTo>
                  <a:cubicBezTo>
                    <a:pt x="1" y="1036"/>
                    <a:pt x="48" y="2763"/>
                    <a:pt x="715" y="2989"/>
                  </a:cubicBezTo>
                  <a:cubicBezTo>
                    <a:pt x="763" y="3001"/>
                    <a:pt x="786" y="3001"/>
                    <a:pt x="834" y="3001"/>
                  </a:cubicBezTo>
                  <a:cubicBezTo>
                    <a:pt x="905" y="3001"/>
                    <a:pt x="989" y="2977"/>
                    <a:pt x="1025" y="2929"/>
                  </a:cubicBezTo>
                  <a:cubicBezTo>
                    <a:pt x="1525" y="2584"/>
                    <a:pt x="1620" y="608"/>
                    <a:pt x="1644" y="12"/>
                  </a:cubicBezTo>
                  <a:lnTo>
                    <a:pt x="1251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280;p66">
              <a:extLst>
                <a:ext uri="{FF2B5EF4-FFF2-40B4-BE49-F238E27FC236}">
                  <a16:creationId xmlns="" xmlns:a16="http://schemas.microsoft.com/office/drawing/2014/main" id="{F8AC0B89-0E7F-41F8-A2A9-3F4FDFC245ED}"/>
                </a:ext>
              </a:extLst>
            </p:cNvPr>
            <p:cNvSpPr/>
            <p:nvPr/>
          </p:nvSpPr>
          <p:spPr>
            <a:xfrm>
              <a:off x="-13237975" y="-3180325"/>
              <a:ext cx="246475" cy="138150"/>
            </a:xfrm>
            <a:custGeom>
              <a:avLst/>
              <a:gdLst/>
              <a:ahLst/>
              <a:cxnLst/>
              <a:rect l="l" t="t" r="r" b="b"/>
              <a:pathLst>
                <a:path w="9859" h="5526" extrusionOk="0">
                  <a:moveTo>
                    <a:pt x="393" y="1"/>
                  </a:moveTo>
                  <a:lnTo>
                    <a:pt x="0" y="36"/>
                  </a:lnTo>
                  <a:cubicBezTo>
                    <a:pt x="0" y="72"/>
                    <a:pt x="370" y="4406"/>
                    <a:pt x="4144" y="5370"/>
                  </a:cubicBezTo>
                  <a:cubicBezTo>
                    <a:pt x="4561" y="5478"/>
                    <a:pt x="4942" y="5525"/>
                    <a:pt x="5299" y="5525"/>
                  </a:cubicBezTo>
                  <a:cubicBezTo>
                    <a:pt x="8323" y="5525"/>
                    <a:pt x="9823" y="2322"/>
                    <a:pt x="9859" y="2299"/>
                  </a:cubicBezTo>
                  <a:lnTo>
                    <a:pt x="9502" y="2132"/>
                  </a:lnTo>
                  <a:cubicBezTo>
                    <a:pt x="9449" y="2280"/>
                    <a:pt x="8085" y="5144"/>
                    <a:pt x="5328" y="5144"/>
                  </a:cubicBezTo>
                  <a:cubicBezTo>
                    <a:pt x="4986" y="5144"/>
                    <a:pt x="4623" y="5100"/>
                    <a:pt x="4239" y="5001"/>
                  </a:cubicBezTo>
                  <a:cubicBezTo>
                    <a:pt x="727" y="4108"/>
                    <a:pt x="393" y="48"/>
                    <a:pt x="3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281;p66">
              <a:extLst>
                <a:ext uri="{FF2B5EF4-FFF2-40B4-BE49-F238E27FC236}">
                  <a16:creationId xmlns="" xmlns:a16="http://schemas.microsoft.com/office/drawing/2014/main" id="{46ECB594-88EF-4014-9AEA-DBBCD4A5AF6E}"/>
                </a:ext>
              </a:extLst>
            </p:cNvPr>
            <p:cNvSpPr/>
            <p:nvPr/>
          </p:nvSpPr>
          <p:spPr>
            <a:xfrm>
              <a:off x="-13402275" y="-3766100"/>
              <a:ext cx="196775" cy="62225"/>
            </a:xfrm>
            <a:custGeom>
              <a:avLst/>
              <a:gdLst/>
              <a:ahLst/>
              <a:cxnLst/>
              <a:rect l="l" t="t" r="r" b="b"/>
              <a:pathLst>
                <a:path w="7871" h="2489" extrusionOk="0">
                  <a:moveTo>
                    <a:pt x="369" y="0"/>
                  </a:moveTo>
                  <a:lnTo>
                    <a:pt x="0" y="84"/>
                  </a:lnTo>
                  <a:cubicBezTo>
                    <a:pt x="12" y="143"/>
                    <a:pt x="441" y="1750"/>
                    <a:pt x="2155" y="2405"/>
                  </a:cubicBezTo>
                  <a:cubicBezTo>
                    <a:pt x="2334" y="2465"/>
                    <a:pt x="2512" y="2489"/>
                    <a:pt x="2691" y="2489"/>
                  </a:cubicBezTo>
                  <a:cubicBezTo>
                    <a:pt x="3310" y="2489"/>
                    <a:pt x="4001" y="2167"/>
                    <a:pt x="4656" y="1858"/>
                  </a:cubicBezTo>
                  <a:cubicBezTo>
                    <a:pt x="5394" y="1501"/>
                    <a:pt x="5990" y="1240"/>
                    <a:pt x="6477" y="1240"/>
                  </a:cubicBezTo>
                  <a:cubicBezTo>
                    <a:pt x="6901" y="1240"/>
                    <a:pt x="7243" y="1437"/>
                    <a:pt x="7525" y="1941"/>
                  </a:cubicBezTo>
                  <a:lnTo>
                    <a:pt x="7870" y="1750"/>
                  </a:lnTo>
                  <a:cubicBezTo>
                    <a:pt x="7493" y="1072"/>
                    <a:pt x="7009" y="837"/>
                    <a:pt x="6481" y="837"/>
                  </a:cubicBezTo>
                  <a:cubicBezTo>
                    <a:pt x="5843" y="837"/>
                    <a:pt x="5141" y="1181"/>
                    <a:pt x="4489" y="1500"/>
                  </a:cubicBezTo>
                  <a:cubicBezTo>
                    <a:pt x="3863" y="1804"/>
                    <a:pt x="3215" y="2115"/>
                    <a:pt x="2676" y="2115"/>
                  </a:cubicBezTo>
                  <a:cubicBezTo>
                    <a:pt x="2538" y="2115"/>
                    <a:pt x="2408" y="2094"/>
                    <a:pt x="2286" y="2048"/>
                  </a:cubicBezTo>
                  <a:cubicBezTo>
                    <a:pt x="750" y="1465"/>
                    <a:pt x="369" y="12"/>
                    <a:pt x="369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282;p66">
              <a:extLst>
                <a:ext uri="{FF2B5EF4-FFF2-40B4-BE49-F238E27FC236}">
                  <a16:creationId xmlns="" xmlns:a16="http://schemas.microsoft.com/office/drawing/2014/main" id="{CBA76969-D171-4AE7-9E2D-A29DE968F321}"/>
                </a:ext>
              </a:extLst>
            </p:cNvPr>
            <p:cNvSpPr/>
            <p:nvPr/>
          </p:nvSpPr>
          <p:spPr>
            <a:xfrm>
              <a:off x="-13271325" y="-3896775"/>
              <a:ext cx="161650" cy="108975"/>
            </a:xfrm>
            <a:custGeom>
              <a:avLst/>
              <a:gdLst/>
              <a:ahLst/>
              <a:cxnLst/>
              <a:rect l="l" t="t" r="r" b="b"/>
              <a:pathLst>
                <a:path w="6466" h="4359" extrusionOk="0">
                  <a:moveTo>
                    <a:pt x="180" y="0"/>
                  </a:moveTo>
                  <a:cubicBezTo>
                    <a:pt x="156" y="24"/>
                    <a:pt x="1" y="298"/>
                    <a:pt x="96" y="715"/>
                  </a:cubicBezTo>
                  <a:cubicBezTo>
                    <a:pt x="215" y="1215"/>
                    <a:pt x="668" y="1691"/>
                    <a:pt x="1430" y="2144"/>
                  </a:cubicBezTo>
                  <a:cubicBezTo>
                    <a:pt x="2096" y="2536"/>
                    <a:pt x="2870" y="2620"/>
                    <a:pt x="3597" y="2691"/>
                  </a:cubicBezTo>
                  <a:cubicBezTo>
                    <a:pt x="4823" y="2810"/>
                    <a:pt x="5799" y="2917"/>
                    <a:pt x="6109" y="4358"/>
                  </a:cubicBezTo>
                  <a:lnTo>
                    <a:pt x="6466" y="4299"/>
                  </a:lnTo>
                  <a:cubicBezTo>
                    <a:pt x="6097" y="2572"/>
                    <a:pt x="4835" y="2441"/>
                    <a:pt x="3609" y="2322"/>
                  </a:cubicBezTo>
                  <a:cubicBezTo>
                    <a:pt x="2930" y="2251"/>
                    <a:pt x="2204" y="2167"/>
                    <a:pt x="1608" y="1810"/>
                  </a:cubicBezTo>
                  <a:cubicBezTo>
                    <a:pt x="96" y="917"/>
                    <a:pt x="489" y="239"/>
                    <a:pt x="501" y="203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283;p66">
              <a:extLst>
                <a:ext uri="{FF2B5EF4-FFF2-40B4-BE49-F238E27FC236}">
                  <a16:creationId xmlns="" xmlns:a16="http://schemas.microsoft.com/office/drawing/2014/main" id="{96F46630-2621-4493-BFBD-BC998ED69180}"/>
                </a:ext>
              </a:extLst>
            </p:cNvPr>
            <p:cNvSpPr/>
            <p:nvPr/>
          </p:nvSpPr>
          <p:spPr>
            <a:xfrm>
              <a:off x="-13114450" y="-3947375"/>
              <a:ext cx="115525" cy="164625"/>
            </a:xfrm>
            <a:custGeom>
              <a:avLst/>
              <a:gdLst/>
              <a:ahLst/>
              <a:cxnLst/>
              <a:rect l="l" t="t" r="r" b="b"/>
              <a:pathLst>
                <a:path w="4621" h="6585" extrusionOk="0">
                  <a:moveTo>
                    <a:pt x="1" y="0"/>
                  </a:moveTo>
                  <a:cubicBezTo>
                    <a:pt x="1" y="36"/>
                    <a:pt x="12" y="1036"/>
                    <a:pt x="1382" y="2477"/>
                  </a:cubicBezTo>
                  <a:cubicBezTo>
                    <a:pt x="1656" y="2763"/>
                    <a:pt x="1941" y="3036"/>
                    <a:pt x="2203" y="3298"/>
                  </a:cubicBezTo>
                  <a:cubicBezTo>
                    <a:pt x="3263" y="4346"/>
                    <a:pt x="4168" y="5215"/>
                    <a:pt x="4227" y="6584"/>
                  </a:cubicBezTo>
                  <a:lnTo>
                    <a:pt x="4620" y="6561"/>
                  </a:lnTo>
                  <a:cubicBezTo>
                    <a:pt x="4561" y="5049"/>
                    <a:pt x="3549" y="4060"/>
                    <a:pt x="2477" y="3025"/>
                  </a:cubicBezTo>
                  <a:cubicBezTo>
                    <a:pt x="2203" y="2763"/>
                    <a:pt x="1941" y="2501"/>
                    <a:pt x="1667" y="2215"/>
                  </a:cubicBezTo>
                  <a:cubicBezTo>
                    <a:pt x="417" y="893"/>
                    <a:pt x="393" y="12"/>
                    <a:pt x="393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284;p66">
              <a:extLst>
                <a:ext uri="{FF2B5EF4-FFF2-40B4-BE49-F238E27FC236}">
                  <a16:creationId xmlns="" xmlns:a16="http://schemas.microsoft.com/office/drawing/2014/main" id="{C6AB153C-8D43-47BC-BEB2-722ABC016C7E}"/>
                </a:ext>
              </a:extLst>
            </p:cNvPr>
            <p:cNvSpPr/>
            <p:nvPr/>
          </p:nvSpPr>
          <p:spPr>
            <a:xfrm>
              <a:off x="-12945375" y="-3948275"/>
              <a:ext cx="39600" cy="157775"/>
            </a:xfrm>
            <a:custGeom>
              <a:avLst/>
              <a:gdLst/>
              <a:ahLst/>
              <a:cxnLst/>
              <a:rect l="l" t="t" r="r" b="b"/>
              <a:pathLst>
                <a:path w="1584" h="6311" extrusionOk="0">
                  <a:moveTo>
                    <a:pt x="1274" y="1"/>
                  </a:moveTo>
                  <a:cubicBezTo>
                    <a:pt x="1227" y="60"/>
                    <a:pt x="203" y="1501"/>
                    <a:pt x="536" y="3049"/>
                  </a:cubicBezTo>
                  <a:cubicBezTo>
                    <a:pt x="834" y="4454"/>
                    <a:pt x="12" y="6120"/>
                    <a:pt x="0" y="6132"/>
                  </a:cubicBezTo>
                  <a:lnTo>
                    <a:pt x="334" y="6311"/>
                  </a:lnTo>
                  <a:cubicBezTo>
                    <a:pt x="369" y="6239"/>
                    <a:pt x="1215" y="4513"/>
                    <a:pt x="917" y="2965"/>
                  </a:cubicBezTo>
                  <a:cubicBezTo>
                    <a:pt x="619" y="1584"/>
                    <a:pt x="1572" y="239"/>
                    <a:pt x="1584" y="227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285;p66">
              <a:extLst>
                <a:ext uri="{FF2B5EF4-FFF2-40B4-BE49-F238E27FC236}">
                  <a16:creationId xmlns="" xmlns:a16="http://schemas.microsoft.com/office/drawing/2014/main" id="{24513C06-6ACB-499B-8CC8-BCDFDE81A632}"/>
                </a:ext>
              </a:extLst>
            </p:cNvPr>
            <p:cNvSpPr/>
            <p:nvPr/>
          </p:nvSpPr>
          <p:spPr>
            <a:xfrm>
              <a:off x="-12880800" y="-3817300"/>
              <a:ext cx="147975" cy="74150"/>
            </a:xfrm>
            <a:custGeom>
              <a:avLst/>
              <a:gdLst/>
              <a:ahLst/>
              <a:cxnLst/>
              <a:rect l="l" t="t" r="r" b="b"/>
              <a:pathLst>
                <a:path w="5919" h="2966" extrusionOk="0">
                  <a:moveTo>
                    <a:pt x="5537" y="0"/>
                  </a:moveTo>
                  <a:cubicBezTo>
                    <a:pt x="5359" y="762"/>
                    <a:pt x="4549" y="834"/>
                    <a:pt x="3335" y="870"/>
                  </a:cubicBezTo>
                  <a:cubicBezTo>
                    <a:pt x="2906" y="881"/>
                    <a:pt x="2501" y="881"/>
                    <a:pt x="2168" y="953"/>
                  </a:cubicBezTo>
                  <a:cubicBezTo>
                    <a:pt x="930" y="1215"/>
                    <a:pt x="37" y="2715"/>
                    <a:pt x="1" y="2775"/>
                  </a:cubicBezTo>
                  <a:lnTo>
                    <a:pt x="334" y="2965"/>
                  </a:lnTo>
                  <a:cubicBezTo>
                    <a:pt x="334" y="2953"/>
                    <a:pt x="1168" y="1548"/>
                    <a:pt x="2239" y="1346"/>
                  </a:cubicBezTo>
                  <a:cubicBezTo>
                    <a:pt x="2561" y="1262"/>
                    <a:pt x="2954" y="1262"/>
                    <a:pt x="3359" y="1251"/>
                  </a:cubicBezTo>
                  <a:cubicBezTo>
                    <a:pt x="4430" y="1227"/>
                    <a:pt x="5656" y="1191"/>
                    <a:pt x="5918" y="96"/>
                  </a:cubicBezTo>
                  <a:lnTo>
                    <a:pt x="5537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1286;p66">
              <a:extLst>
                <a:ext uri="{FF2B5EF4-FFF2-40B4-BE49-F238E27FC236}">
                  <a16:creationId xmlns="" xmlns:a16="http://schemas.microsoft.com/office/drawing/2014/main" id="{A4C535BC-0147-4095-8D95-18342DB925E7}"/>
                </a:ext>
              </a:extLst>
            </p:cNvPr>
            <p:cNvSpPr/>
            <p:nvPr/>
          </p:nvSpPr>
          <p:spPr>
            <a:xfrm>
              <a:off x="-12837625" y="-3746175"/>
              <a:ext cx="159850" cy="73850"/>
            </a:xfrm>
            <a:custGeom>
              <a:avLst/>
              <a:gdLst/>
              <a:ahLst/>
              <a:cxnLst/>
              <a:rect l="l" t="t" r="r" b="b"/>
              <a:pathLst>
                <a:path w="6394" h="2954" extrusionOk="0">
                  <a:moveTo>
                    <a:pt x="6001" y="1"/>
                  </a:moveTo>
                  <a:cubicBezTo>
                    <a:pt x="5957" y="176"/>
                    <a:pt x="4844" y="1996"/>
                    <a:pt x="2958" y="1996"/>
                  </a:cubicBezTo>
                  <a:cubicBezTo>
                    <a:pt x="2795" y="1996"/>
                    <a:pt x="2627" y="1983"/>
                    <a:pt x="2453" y="1954"/>
                  </a:cubicBezTo>
                  <a:cubicBezTo>
                    <a:pt x="2118" y="1896"/>
                    <a:pt x="1816" y="1867"/>
                    <a:pt x="1548" y="1867"/>
                  </a:cubicBezTo>
                  <a:cubicBezTo>
                    <a:pt x="988" y="1867"/>
                    <a:pt x="576" y="1994"/>
                    <a:pt x="310" y="2251"/>
                  </a:cubicBezTo>
                  <a:cubicBezTo>
                    <a:pt x="0" y="2561"/>
                    <a:pt x="48" y="2930"/>
                    <a:pt x="48" y="2954"/>
                  </a:cubicBezTo>
                  <a:lnTo>
                    <a:pt x="417" y="2882"/>
                  </a:lnTo>
                  <a:cubicBezTo>
                    <a:pt x="417" y="2882"/>
                    <a:pt x="405" y="2692"/>
                    <a:pt x="584" y="2513"/>
                  </a:cubicBezTo>
                  <a:cubicBezTo>
                    <a:pt x="735" y="2378"/>
                    <a:pt x="1018" y="2244"/>
                    <a:pt x="1570" y="2244"/>
                  </a:cubicBezTo>
                  <a:cubicBezTo>
                    <a:pt x="1799" y="2244"/>
                    <a:pt x="2074" y="2267"/>
                    <a:pt x="2405" y="2323"/>
                  </a:cubicBezTo>
                  <a:cubicBezTo>
                    <a:pt x="2608" y="2358"/>
                    <a:pt x="2803" y="2374"/>
                    <a:pt x="2990" y="2374"/>
                  </a:cubicBezTo>
                  <a:cubicBezTo>
                    <a:pt x="4012" y="2374"/>
                    <a:pt x="4799" y="1898"/>
                    <a:pt x="5322" y="1465"/>
                  </a:cubicBezTo>
                  <a:cubicBezTo>
                    <a:pt x="5953" y="906"/>
                    <a:pt x="6394" y="227"/>
                    <a:pt x="6394" y="13"/>
                  </a:cubicBezTo>
                  <a:lnTo>
                    <a:pt x="6001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1287;p66">
              <a:extLst>
                <a:ext uri="{FF2B5EF4-FFF2-40B4-BE49-F238E27FC236}">
                  <a16:creationId xmlns="" xmlns:a16="http://schemas.microsoft.com/office/drawing/2014/main" id="{50A39A87-5755-4D2D-88A3-4AA018F48AA8}"/>
                </a:ext>
              </a:extLst>
            </p:cNvPr>
            <p:cNvSpPr/>
            <p:nvPr/>
          </p:nvSpPr>
          <p:spPr>
            <a:xfrm>
              <a:off x="-12804875" y="-3603300"/>
              <a:ext cx="61925" cy="100350"/>
            </a:xfrm>
            <a:custGeom>
              <a:avLst/>
              <a:gdLst/>
              <a:ahLst/>
              <a:cxnLst/>
              <a:rect l="l" t="t" r="r" b="b"/>
              <a:pathLst>
                <a:path w="2477" h="4014" extrusionOk="0">
                  <a:moveTo>
                    <a:pt x="179" y="1"/>
                  </a:moveTo>
                  <a:lnTo>
                    <a:pt x="0" y="346"/>
                  </a:lnTo>
                  <a:cubicBezTo>
                    <a:pt x="2060" y="1370"/>
                    <a:pt x="1941" y="3978"/>
                    <a:pt x="1941" y="4001"/>
                  </a:cubicBezTo>
                  <a:lnTo>
                    <a:pt x="2322" y="4013"/>
                  </a:lnTo>
                  <a:cubicBezTo>
                    <a:pt x="2334" y="3918"/>
                    <a:pt x="2477" y="1144"/>
                    <a:pt x="179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67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43" y="1186211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2008" y="1097644"/>
            <a:ext cx="58799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chủ xướng Hội thơ Tao Đàn?</a:t>
            </a:r>
          </a:p>
        </p:txBody>
      </p: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5" name="圆角矩形 7"/>
          <p:cNvSpPr/>
          <p:nvPr/>
        </p:nvSpPr>
        <p:spPr>
          <a:xfrm>
            <a:off x="2029346" y="1890443"/>
            <a:ext cx="5085309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Lê Thánh Tông (Lê Tư Thành).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Google Shape;1890;p78"/>
          <p:cNvSpPr/>
          <p:nvPr/>
        </p:nvSpPr>
        <p:spPr>
          <a:xfrm rot="17681022">
            <a:off x="1016878" y="1634675"/>
            <a:ext cx="1049511" cy="379446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2791;p98"/>
          <p:cNvSpPr/>
          <p:nvPr/>
        </p:nvSpPr>
        <p:spPr>
          <a:xfrm rot="925452">
            <a:off x="1360666" y="2125382"/>
            <a:ext cx="629565" cy="436439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1" name="Google Shape;1215;p66">
            <a:extLst>
              <a:ext uri="{FF2B5EF4-FFF2-40B4-BE49-F238E27FC236}">
                <a16:creationId xmlns="" xmlns:a16="http://schemas.microsoft.com/office/drawing/2014/main" id="{85D7558A-23BA-4BA3-8791-5E404CA50938}"/>
              </a:ext>
            </a:extLst>
          </p:cNvPr>
          <p:cNvGrpSpPr/>
          <p:nvPr/>
        </p:nvGrpSpPr>
        <p:grpSpPr>
          <a:xfrm>
            <a:off x="0" y="2469728"/>
            <a:ext cx="2171170" cy="2613517"/>
            <a:chOff x="-13830900" y="-4007625"/>
            <a:chExt cx="1650225" cy="2101475"/>
          </a:xfrm>
        </p:grpSpPr>
        <p:sp>
          <p:nvSpPr>
            <p:cNvPr id="92" name="Google Shape;1216;p66">
              <a:extLst>
                <a:ext uri="{FF2B5EF4-FFF2-40B4-BE49-F238E27FC236}">
                  <a16:creationId xmlns="" xmlns:a16="http://schemas.microsoft.com/office/drawing/2014/main" id="{66439D3D-8F78-4B31-9135-9F012940B056}"/>
                </a:ext>
              </a:extLst>
            </p:cNvPr>
            <p:cNvSpPr/>
            <p:nvPr/>
          </p:nvSpPr>
          <p:spPr>
            <a:xfrm>
              <a:off x="-12703375" y="-2663675"/>
              <a:ext cx="522700" cy="459200"/>
            </a:xfrm>
            <a:custGeom>
              <a:avLst/>
              <a:gdLst/>
              <a:ahLst/>
              <a:cxnLst/>
              <a:rect l="l" t="t" r="r" b="b"/>
              <a:pathLst>
                <a:path w="20908" h="18368" extrusionOk="0">
                  <a:moveTo>
                    <a:pt x="10454" y="0"/>
                  </a:moveTo>
                  <a:cubicBezTo>
                    <a:pt x="9203" y="0"/>
                    <a:pt x="7932" y="258"/>
                    <a:pt x="6715" y="802"/>
                  </a:cubicBezTo>
                  <a:cubicBezTo>
                    <a:pt x="2084" y="2861"/>
                    <a:pt x="0" y="8291"/>
                    <a:pt x="2072" y="12922"/>
                  </a:cubicBezTo>
                  <a:cubicBezTo>
                    <a:pt x="3591" y="16337"/>
                    <a:pt x="6941" y="18367"/>
                    <a:pt x="10454" y="18367"/>
                  </a:cubicBezTo>
                  <a:cubicBezTo>
                    <a:pt x="11705" y="18367"/>
                    <a:pt x="12976" y="18110"/>
                    <a:pt x="14192" y="17566"/>
                  </a:cubicBezTo>
                  <a:cubicBezTo>
                    <a:pt x="18824" y="15506"/>
                    <a:pt x="20907" y="10077"/>
                    <a:pt x="18848" y="5445"/>
                  </a:cubicBezTo>
                  <a:cubicBezTo>
                    <a:pt x="17320" y="2030"/>
                    <a:pt x="13967" y="0"/>
                    <a:pt x="10454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217;p66">
              <a:extLst>
                <a:ext uri="{FF2B5EF4-FFF2-40B4-BE49-F238E27FC236}">
                  <a16:creationId xmlns="" xmlns:a16="http://schemas.microsoft.com/office/drawing/2014/main" id="{A8B22AB5-A965-4093-9015-1EE443EB627F}"/>
                </a:ext>
              </a:extLst>
            </p:cNvPr>
            <p:cNvSpPr/>
            <p:nvPr/>
          </p:nvSpPr>
          <p:spPr>
            <a:xfrm>
              <a:off x="-12553950" y="-2566825"/>
              <a:ext cx="199750" cy="202000"/>
            </a:xfrm>
            <a:custGeom>
              <a:avLst/>
              <a:gdLst/>
              <a:ahLst/>
              <a:cxnLst/>
              <a:rect l="l" t="t" r="r" b="b"/>
              <a:pathLst>
                <a:path w="7990" h="8080" extrusionOk="0">
                  <a:moveTo>
                    <a:pt x="2376" y="1"/>
                  </a:moveTo>
                  <a:cubicBezTo>
                    <a:pt x="2282" y="1"/>
                    <a:pt x="2211" y="12"/>
                    <a:pt x="2167" y="35"/>
                  </a:cubicBezTo>
                  <a:cubicBezTo>
                    <a:pt x="1631" y="321"/>
                    <a:pt x="0" y="3798"/>
                    <a:pt x="155" y="4262"/>
                  </a:cubicBezTo>
                  <a:cubicBezTo>
                    <a:pt x="303" y="4684"/>
                    <a:pt x="1556" y="8080"/>
                    <a:pt x="2781" y="8080"/>
                  </a:cubicBezTo>
                  <a:cubicBezTo>
                    <a:pt x="2834" y="8080"/>
                    <a:pt x="2888" y="8073"/>
                    <a:pt x="2941" y="8060"/>
                  </a:cubicBezTo>
                  <a:cubicBezTo>
                    <a:pt x="2941" y="8060"/>
                    <a:pt x="7239" y="6417"/>
                    <a:pt x="7620" y="6084"/>
                  </a:cubicBezTo>
                  <a:cubicBezTo>
                    <a:pt x="7989" y="5726"/>
                    <a:pt x="7406" y="2178"/>
                    <a:pt x="7299" y="1750"/>
                  </a:cubicBezTo>
                  <a:cubicBezTo>
                    <a:pt x="7211" y="1356"/>
                    <a:pt x="3415" y="1"/>
                    <a:pt x="237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18;p66">
              <a:extLst>
                <a:ext uri="{FF2B5EF4-FFF2-40B4-BE49-F238E27FC236}">
                  <a16:creationId xmlns="" xmlns:a16="http://schemas.microsoft.com/office/drawing/2014/main" id="{222C673A-75CF-4325-A769-46504A80151A}"/>
                </a:ext>
              </a:extLst>
            </p:cNvPr>
            <p:cNvSpPr/>
            <p:nvPr/>
          </p:nvSpPr>
          <p:spPr>
            <a:xfrm>
              <a:off x="-12340850" y="-2439225"/>
              <a:ext cx="135350" cy="160725"/>
            </a:xfrm>
            <a:custGeom>
              <a:avLst/>
              <a:gdLst/>
              <a:ahLst/>
              <a:cxnLst/>
              <a:rect l="l" t="t" r="r" b="b"/>
              <a:pathLst>
                <a:path w="5414" h="6429" extrusionOk="0">
                  <a:moveTo>
                    <a:pt x="3934" y="1"/>
                  </a:moveTo>
                  <a:cubicBezTo>
                    <a:pt x="3267" y="1"/>
                    <a:pt x="778" y="1485"/>
                    <a:pt x="382" y="1741"/>
                  </a:cubicBezTo>
                  <a:cubicBezTo>
                    <a:pt x="1" y="2027"/>
                    <a:pt x="287" y="5123"/>
                    <a:pt x="406" y="5932"/>
                  </a:cubicBezTo>
                  <a:cubicBezTo>
                    <a:pt x="465" y="6328"/>
                    <a:pt x="1081" y="6428"/>
                    <a:pt x="1687" y="6428"/>
                  </a:cubicBezTo>
                  <a:cubicBezTo>
                    <a:pt x="2302" y="6428"/>
                    <a:pt x="2906" y="6325"/>
                    <a:pt x="2906" y="6325"/>
                  </a:cubicBezTo>
                  <a:cubicBezTo>
                    <a:pt x="4592" y="5352"/>
                    <a:pt x="5414" y="1229"/>
                    <a:pt x="5182" y="1229"/>
                  </a:cubicBezTo>
                  <a:lnTo>
                    <a:pt x="5182" y="1229"/>
                  </a:lnTo>
                  <a:cubicBezTo>
                    <a:pt x="5181" y="1229"/>
                    <a:pt x="5181" y="1229"/>
                    <a:pt x="5180" y="1230"/>
                  </a:cubicBezTo>
                  <a:cubicBezTo>
                    <a:pt x="5179" y="1230"/>
                    <a:pt x="5178" y="1230"/>
                    <a:pt x="5177" y="1230"/>
                  </a:cubicBezTo>
                  <a:cubicBezTo>
                    <a:pt x="4938" y="1230"/>
                    <a:pt x="4570" y="62"/>
                    <a:pt x="3978" y="3"/>
                  </a:cubicBezTo>
                  <a:cubicBezTo>
                    <a:pt x="3964" y="2"/>
                    <a:pt x="3950" y="1"/>
                    <a:pt x="393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219;p66">
              <a:extLst>
                <a:ext uri="{FF2B5EF4-FFF2-40B4-BE49-F238E27FC236}">
                  <a16:creationId xmlns="" xmlns:a16="http://schemas.microsoft.com/office/drawing/2014/main" id="{66044190-AD4F-47FD-BD9E-C484F0BE33AC}"/>
                </a:ext>
              </a:extLst>
            </p:cNvPr>
            <p:cNvSpPr/>
            <p:nvPr/>
          </p:nvSpPr>
          <p:spPr>
            <a:xfrm>
              <a:off x="-12598025" y="-2319700"/>
              <a:ext cx="180125" cy="111300"/>
            </a:xfrm>
            <a:custGeom>
              <a:avLst/>
              <a:gdLst/>
              <a:ahLst/>
              <a:cxnLst/>
              <a:rect l="l" t="t" r="r" b="b"/>
              <a:pathLst>
                <a:path w="7205" h="4452" extrusionOk="0">
                  <a:moveTo>
                    <a:pt x="2897" y="1"/>
                  </a:moveTo>
                  <a:cubicBezTo>
                    <a:pt x="2158" y="1"/>
                    <a:pt x="454" y="876"/>
                    <a:pt x="239" y="973"/>
                  </a:cubicBezTo>
                  <a:cubicBezTo>
                    <a:pt x="1" y="1068"/>
                    <a:pt x="1180" y="3068"/>
                    <a:pt x="1180" y="3068"/>
                  </a:cubicBezTo>
                  <a:cubicBezTo>
                    <a:pt x="2136" y="4046"/>
                    <a:pt x="4604" y="4452"/>
                    <a:pt x="5392" y="4452"/>
                  </a:cubicBezTo>
                  <a:cubicBezTo>
                    <a:pt x="5477" y="4452"/>
                    <a:pt x="5543" y="4447"/>
                    <a:pt x="5585" y="4438"/>
                  </a:cubicBezTo>
                  <a:cubicBezTo>
                    <a:pt x="6014" y="4342"/>
                    <a:pt x="7204" y="2854"/>
                    <a:pt x="6787" y="2664"/>
                  </a:cubicBezTo>
                  <a:cubicBezTo>
                    <a:pt x="6371" y="2473"/>
                    <a:pt x="3668" y="259"/>
                    <a:pt x="3097" y="32"/>
                  </a:cubicBezTo>
                  <a:cubicBezTo>
                    <a:pt x="3043" y="11"/>
                    <a:pt x="2975" y="1"/>
                    <a:pt x="2897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220;p66">
              <a:extLst>
                <a:ext uri="{FF2B5EF4-FFF2-40B4-BE49-F238E27FC236}">
                  <a16:creationId xmlns="" xmlns:a16="http://schemas.microsoft.com/office/drawing/2014/main" id="{82B4FB48-912A-4873-8D05-5ABEE85E5221}"/>
                </a:ext>
              </a:extLst>
            </p:cNvPr>
            <p:cNvSpPr/>
            <p:nvPr/>
          </p:nvSpPr>
          <p:spPr>
            <a:xfrm>
              <a:off x="-12453950" y="-2299550"/>
              <a:ext cx="135750" cy="61025"/>
            </a:xfrm>
            <a:custGeom>
              <a:avLst/>
              <a:gdLst/>
              <a:ahLst/>
              <a:cxnLst/>
              <a:rect l="l" t="t" r="r" b="b"/>
              <a:pathLst>
                <a:path w="5430" h="2441" extrusionOk="0">
                  <a:moveTo>
                    <a:pt x="5299" y="0"/>
                  </a:moveTo>
                  <a:cubicBezTo>
                    <a:pt x="3644" y="607"/>
                    <a:pt x="24" y="2072"/>
                    <a:pt x="1" y="2084"/>
                  </a:cubicBezTo>
                  <a:lnTo>
                    <a:pt x="143" y="2441"/>
                  </a:lnTo>
                  <a:cubicBezTo>
                    <a:pt x="191" y="2429"/>
                    <a:pt x="3799" y="965"/>
                    <a:pt x="5430" y="357"/>
                  </a:cubicBezTo>
                  <a:lnTo>
                    <a:pt x="5299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221;p66">
              <a:extLst>
                <a:ext uri="{FF2B5EF4-FFF2-40B4-BE49-F238E27FC236}">
                  <a16:creationId xmlns="" xmlns:a16="http://schemas.microsoft.com/office/drawing/2014/main" id="{81059E37-939E-4EAF-8E9C-234A56EC1543}"/>
                </a:ext>
              </a:extLst>
            </p:cNvPr>
            <p:cNvSpPr/>
            <p:nvPr/>
          </p:nvSpPr>
          <p:spPr>
            <a:xfrm>
              <a:off x="-12530750" y="-2397775"/>
              <a:ext cx="51525" cy="86625"/>
            </a:xfrm>
            <a:custGeom>
              <a:avLst/>
              <a:gdLst/>
              <a:ahLst/>
              <a:cxnLst/>
              <a:rect l="l" t="t" r="r" b="b"/>
              <a:pathLst>
                <a:path w="2061" h="3465" extrusionOk="0">
                  <a:moveTo>
                    <a:pt x="1775" y="0"/>
                  </a:moveTo>
                  <a:cubicBezTo>
                    <a:pt x="1215" y="595"/>
                    <a:pt x="48" y="3203"/>
                    <a:pt x="1" y="3298"/>
                  </a:cubicBezTo>
                  <a:lnTo>
                    <a:pt x="358" y="3465"/>
                  </a:lnTo>
                  <a:cubicBezTo>
                    <a:pt x="691" y="2727"/>
                    <a:pt x="1632" y="726"/>
                    <a:pt x="2060" y="262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222;p66">
              <a:extLst>
                <a:ext uri="{FF2B5EF4-FFF2-40B4-BE49-F238E27FC236}">
                  <a16:creationId xmlns="" xmlns:a16="http://schemas.microsoft.com/office/drawing/2014/main" id="{53A5D93B-1FC1-426E-98D5-C11D49363DB7}"/>
                </a:ext>
              </a:extLst>
            </p:cNvPr>
            <p:cNvSpPr/>
            <p:nvPr/>
          </p:nvSpPr>
          <p:spPr>
            <a:xfrm>
              <a:off x="-12394125" y="-2439150"/>
              <a:ext cx="81875" cy="57475"/>
            </a:xfrm>
            <a:custGeom>
              <a:avLst/>
              <a:gdLst/>
              <a:ahLst/>
              <a:cxnLst/>
              <a:rect l="l" t="t" r="r" b="b"/>
              <a:pathLst>
                <a:path w="3275" h="2299" extrusionOk="0">
                  <a:moveTo>
                    <a:pt x="215" y="0"/>
                  </a:moveTo>
                  <a:lnTo>
                    <a:pt x="1" y="334"/>
                  </a:lnTo>
                  <a:cubicBezTo>
                    <a:pt x="36" y="357"/>
                    <a:pt x="2513" y="1917"/>
                    <a:pt x="3049" y="2298"/>
                  </a:cubicBezTo>
                  <a:lnTo>
                    <a:pt x="3275" y="1965"/>
                  </a:lnTo>
                  <a:cubicBezTo>
                    <a:pt x="2727" y="1596"/>
                    <a:pt x="310" y="60"/>
                    <a:pt x="215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223;p66">
              <a:extLst>
                <a:ext uri="{FF2B5EF4-FFF2-40B4-BE49-F238E27FC236}">
                  <a16:creationId xmlns="" xmlns:a16="http://schemas.microsoft.com/office/drawing/2014/main" id="{D3702C00-3F55-4CF2-919E-6A4677BAF4BF}"/>
                </a:ext>
              </a:extLst>
            </p:cNvPr>
            <p:cNvSpPr/>
            <p:nvPr/>
          </p:nvSpPr>
          <p:spPr>
            <a:xfrm>
              <a:off x="-12684925" y="-2540675"/>
              <a:ext cx="64025" cy="157800"/>
            </a:xfrm>
            <a:custGeom>
              <a:avLst/>
              <a:gdLst/>
              <a:ahLst/>
              <a:cxnLst/>
              <a:rect l="l" t="t" r="r" b="b"/>
              <a:pathLst>
                <a:path w="2561" h="6312" extrusionOk="0">
                  <a:moveTo>
                    <a:pt x="1593" y="1"/>
                  </a:moveTo>
                  <a:cubicBezTo>
                    <a:pt x="1590" y="1"/>
                    <a:pt x="1587" y="1"/>
                    <a:pt x="1584" y="1"/>
                  </a:cubicBezTo>
                  <a:cubicBezTo>
                    <a:pt x="1322" y="49"/>
                    <a:pt x="0" y="2728"/>
                    <a:pt x="655" y="5657"/>
                  </a:cubicBezTo>
                  <a:cubicBezTo>
                    <a:pt x="655" y="5657"/>
                    <a:pt x="1369" y="6312"/>
                    <a:pt x="1509" y="6312"/>
                  </a:cubicBezTo>
                  <a:cubicBezTo>
                    <a:pt x="1510" y="6312"/>
                    <a:pt x="1511" y="6312"/>
                    <a:pt x="1512" y="6311"/>
                  </a:cubicBezTo>
                  <a:cubicBezTo>
                    <a:pt x="1643" y="6300"/>
                    <a:pt x="2143" y="4418"/>
                    <a:pt x="2346" y="4037"/>
                  </a:cubicBezTo>
                  <a:cubicBezTo>
                    <a:pt x="2560" y="3656"/>
                    <a:pt x="2501" y="1489"/>
                    <a:pt x="2453" y="1275"/>
                  </a:cubicBezTo>
                  <a:cubicBezTo>
                    <a:pt x="2406" y="1063"/>
                    <a:pt x="1881" y="1"/>
                    <a:pt x="15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224;p66">
              <a:extLst>
                <a:ext uri="{FF2B5EF4-FFF2-40B4-BE49-F238E27FC236}">
                  <a16:creationId xmlns="" xmlns:a16="http://schemas.microsoft.com/office/drawing/2014/main" id="{0FF99D96-180F-4313-BEC5-B2EB795B988D}"/>
                </a:ext>
              </a:extLst>
            </p:cNvPr>
            <p:cNvSpPr/>
            <p:nvPr/>
          </p:nvSpPr>
          <p:spPr>
            <a:xfrm>
              <a:off x="-12662300" y="-2412675"/>
              <a:ext cx="82175" cy="131000"/>
            </a:xfrm>
            <a:custGeom>
              <a:avLst/>
              <a:gdLst/>
              <a:ahLst/>
              <a:cxnLst/>
              <a:rect l="l" t="t" r="r" b="b"/>
              <a:pathLst>
                <a:path w="3287" h="5240" extrusionOk="0">
                  <a:moveTo>
                    <a:pt x="369" y="1"/>
                  </a:moveTo>
                  <a:lnTo>
                    <a:pt x="0" y="84"/>
                  </a:lnTo>
                  <a:cubicBezTo>
                    <a:pt x="24" y="239"/>
                    <a:pt x="857" y="3716"/>
                    <a:pt x="3084" y="5240"/>
                  </a:cubicBezTo>
                  <a:lnTo>
                    <a:pt x="3286" y="4906"/>
                  </a:lnTo>
                  <a:cubicBezTo>
                    <a:pt x="1191" y="3477"/>
                    <a:pt x="381" y="25"/>
                    <a:pt x="36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225;p66">
              <a:extLst>
                <a:ext uri="{FF2B5EF4-FFF2-40B4-BE49-F238E27FC236}">
                  <a16:creationId xmlns="" xmlns:a16="http://schemas.microsoft.com/office/drawing/2014/main" id="{7E62718C-637E-4772-B4FE-69434EA8CF23}"/>
                </a:ext>
              </a:extLst>
            </p:cNvPr>
            <p:cNvSpPr/>
            <p:nvPr/>
          </p:nvSpPr>
          <p:spPr>
            <a:xfrm>
              <a:off x="-12639400" y="-2467125"/>
              <a:ext cx="93800" cy="12525"/>
            </a:xfrm>
            <a:custGeom>
              <a:avLst/>
              <a:gdLst/>
              <a:ahLst/>
              <a:cxnLst/>
              <a:rect l="l" t="t" r="r" b="b"/>
              <a:pathLst>
                <a:path w="3752" h="501" extrusionOk="0">
                  <a:moveTo>
                    <a:pt x="3680" y="0"/>
                  </a:moveTo>
                  <a:cubicBezTo>
                    <a:pt x="3276" y="87"/>
                    <a:pt x="2165" y="107"/>
                    <a:pt x="1268" y="107"/>
                  </a:cubicBezTo>
                  <a:cubicBezTo>
                    <a:pt x="579" y="107"/>
                    <a:pt x="16" y="95"/>
                    <a:pt x="1" y="95"/>
                  </a:cubicBezTo>
                  <a:lnTo>
                    <a:pt x="1" y="476"/>
                  </a:lnTo>
                  <a:cubicBezTo>
                    <a:pt x="60" y="476"/>
                    <a:pt x="596" y="500"/>
                    <a:pt x="1275" y="500"/>
                  </a:cubicBezTo>
                  <a:cubicBezTo>
                    <a:pt x="2192" y="500"/>
                    <a:pt x="3335" y="464"/>
                    <a:pt x="3751" y="381"/>
                  </a:cubicBezTo>
                  <a:lnTo>
                    <a:pt x="3680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226;p66">
              <a:extLst>
                <a:ext uri="{FF2B5EF4-FFF2-40B4-BE49-F238E27FC236}">
                  <a16:creationId xmlns="" xmlns:a16="http://schemas.microsoft.com/office/drawing/2014/main" id="{BC0C81D1-E38C-46CF-A38A-C5FC5A0AE157}"/>
                </a:ext>
              </a:extLst>
            </p:cNvPr>
            <p:cNvSpPr/>
            <p:nvPr/>
          </p:nvSpPr>
          <p:spPr>
            <a:xfrm>
              <a:off x="-12584925" y="-2663900"/>
              <a:ext cx="127125" cy="72325"/>
            </a:xfrm>
            <a:custGeom>
              <a:avLst/>
              <a:gdLst/>
              <a:ahLst/>
              <a:cxnLst/>
              <a:rect l="l" t="t" r="r" b="b"/>
              <a:pathLst>
                <a:path w="5085" h="2893" extrusionOk="0">
                  <a:moveTo>
                    <a:pt x="4906" y="1"/>
                  </a:moveTo>
                  <a:cubicBezTo>
                    <a:pt x="4906" y="1"/>
                    <a:pt x="1799" y="168"/>
                    <a:pt x="1" y="1977"/>
                  </a:cubicBezTo>
                  <a:lnTo>
                    <a:pt x="501" y="2620"/>
                  </a:lnTo>
                  <a:cubicBezTo>
                    <a:pt x="501" y="2620"/>
                    <a:pt x="1754" y="2892"/>
                    <a:pt x="2500" y="2892"/>
                  </a:cubicBezTo>
                  <a:cubicBezTo>
                    <a:pt x="2716" y="2892"/>
                    <a:pt x="2889" y="2870"/>
                    <a:pt x="2977" y="2811"/>
                  </a:cubicBezTo>
                  <a:cubicBezTo>
                    <a:pt x="3382" y="2561"/>
                    <a:pt x="4882" y="1108"/>
                    <a:pt x="4989" y="834"/>
                  </a:cubicBezTo>
                  <a:cubicBezTo>
                    <a:pt x="5085" y="572"/>
                    <a:pt x="4906" y="1"/>
                    <a:pt x="490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227;p66">
              <a:extLst>
                <a:ext uri="{FF2B5EF4-FFF2-40B4-BE49-F238E27FC236}">
                  <a16:creationId xmlns="" xmlns:a16="http://schemas.microsoft.com/office/drawing/2014/main" id="{C49B7350-F513-4771-881D-1F4D0D5383F0}"/>
                </a:ext>
              </a:extLst>
            </p:cNvPr>
            <p:cNvSpPr/>
            <p:nvPr/>
          </p:nvSpPr>
          <p:spPr>
            <a:xfrm>
              <a:off x="-12642950" y="-2621325"/>
              <a:ext cx="92575" cy="114925"/>
            </a:xfrm>
            <a:custGeom>
              <a:avLst/>
              <a:gdLst/>
              <a:ahLst/>
              <a:cxnLst/>
              <a:rect l="l" t="t" r="r" b="b"/>
              <a:pathLst>
                <a:path w="3703" h="4597" extrusionOk="0">
                  <a:moveTo>
                    <a:pt x="3441" y="1"/>
                  </a:moveTo>
                  <a:cubicBezTo>
                    <a:pt x="2084" y="1334"/>
                    <a:pt x="83" y="4251"/>
                    <a:pt x="0" y="4370"/>
                  </a:cubicBezTo>
                  <a:lnTo>
                    <a:pt x="310" y="4596"/>
                  </a:lnTo>
                  <a:cubicBezTo>
                    <a:pt x="345" y="4561"/>
                    <a:pt x="2381" y="1584"/>
                    <a:pt x="3703" y="263"/>
                  </a:cubicBezTo>
                  <a:lnTo>
                    <a:pt x="3441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228;p66">
              <a:extLst>
                <a:ext uri="{FF2B5EF4-FFF2-40B4-BE49-F238E27FC236}">
                  <a16:creationId xmlns="" xmlns:a16="http://schemas.microsoft.com/office/drawing/2014/main" id="{BDC254AA-4C85-4572-8972-9A9FB1E89A6E}"/>
                </a:ext>
              </a:extLst>
            </p:cNvPr>
            <p:cNvSpPr/>
            <p:nvPr/>
          </p:nvSpPr>
          <p:spPr>
            <a:xfrm>
              <a:off x="-12401850" y="-2650200"/>
              <a:ext cx="134300" cy="104925"/>
            </a:xfrm>
            <a:custGeom>
              <a:avLst/>
              <a:gdLst/>
              <a:ahLst/>
              <a:cxnLst/>
              <a:rect l="l" t="t" r="r" b="b"/>
              <a:pathLst>
                <a:path w="5372" h="4197" extrusionOk="0">
                  <a:moveTo>
                    <a:pt x="1085" y="1"/>
                  </a:moveTo>
                  <a:cubicBezTo>
                    <a:pt x="1081" y="1"/>
                    <a:pt x="1076" y="1"/>
                    <a:pt x="1072" y="1"/>
                  </a:cubicBezTo>
                  <a:cubicBezTo>
                    <a:pt x="1072" y="1"/>
                    <a:pt x="0" y="346"/>
                    <a:pt x="143" y="703"/>
                  </a:cubicBezTo>
                  <a:cubicBezTo>
                    <a:pt x="310" y="1060"/>
                    <a:pt x="1536" y="3644"/>
                    <a:pt x="1965" y="3656"/>
                  </a:cubicBezTo>
                  <a:cubicBezTo>
                    <a:pt x="2347" y="3666"/>
                    <a:pt x="4639" y="4197"/>
                    <a:pt x="5231" y="4197"/>
                  </a:cubicBezTo>
                  <a:cubicBezTo>
                    <a:pt x="5321" y="4197"/>
                    <a:pt x="5371" y="4184"/>
                    <a:pt x="5370" y="4156"/>
                  </a:cubicBezTo>
                  <a:cubicBezTo>
                    <a:pt x="5358" y="3954"/>
                    <a:pt x="5298" y="2382"/>
                    <a:pt x="5298" y="2382"/>
                  </a:cubicBezTo>
                  <a:cubicBezTo>
                    <a:pt x="5298" y="2382"/>
                    <a:pt x="2893" y="1"/>
                    <a:pt x="108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229;p66">
              <a:extLst>
                <a:ext uri="{FF2B5EF4-FFF2-40B4-BE49-F238E27FC236}">
                  <a16:creationId xmlns="" xmlns:a16="http://schemas.microsoft.com/office/drawing/2014/main" id="{595A23EB-8D59-4263-A7BA-CA664F13F62B}"/>
                </a:ext>
              </a:extLst>
            </p:cNvPr>
            <p:cNvSpPr/>
            <p:nvPr/>
          </p:nvSpPr>
          <p:spPr>
            <a:xfrm>
              <a:off x="-12528375" y="-2629650"/>
              <a:ext cx="40225" cy="82175"/>
            </a:xfrm>
            <a:custGeom>
              <a:avLst/>
              <a:gdLst/>
              <a:ahLst/>
              <a:cxnLst/>
              <a:rect l="l" t="t" r="r" b="b"/>
              <a:pathLst>
                <a:path w="1609" h="3287" extrusionOk="0">
                  <a:moveTo>
                    <a:pt x="358" y="0"/>
                  </a:moveTo>
                  <a:lnTo>
                    <a:pt x="1" y="167"/>
                  </a:lnTo>
                  <a:cubicBezTo>
                    <a:pt x="203" y="643"/>
                    <a:pt x="1239" y="3263"/>
                    <a:pt x="1251" y="3286"/>
                  </a:cubicBezTo>
                  <a:lnTo>
                    <a:pt x="1608" y="3143"/>
                  </a:lnTo>
                  <a:cubicBezTo>
                    <a:pt x="1561" y="3036"/>
                    <a:pt x="561" y="476"/>
                    <a:pt x="35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230;p66">
              <a:extLst>
                <a:ext uri="{FF2B5EF4-FFF2-40B4-BE49-F238E27FC236}">
                  <a16:creationId xmlns="" xmlns:a16="http://schemas.microsoft.com/office/drawing/2014/main" id="{B7B76D23-0009-455F-A8C6-838F1E8ACAD0}"/>
                </a:ext>
              </a:extLst>
            </p:cNvPr>
            <p:cNvSpPr/>
            <p:nvPr/>
          </p:nvSpPr>
          <p:spPr>
            <a:xfrm>
              <a:off x="-12493825" y="-2652575"/>
              <a:ext cx="117000" cy="24725"/>
            </a:xfrm>
            <a:custGeom>
              <a:avLst/>
              <a:gdLst/>
              <a:ahLst/>
              <a:cxnLst/>
              <a:rect l="l" t="t" r="r" b="b"/>
              <a:pathLst>
                <a:path w="4680" h="989" extrusionOk="0">
                  <a:moveTo>
                    <a:pt x="48" y="0"/>
                  </a:moveTo>
                  <a:lnTo>
                    <a:pt x="0" y="381"/>
                  </a:lnTo>
                  <a:cubicBezTo>
                    <a:pt x="48" y="381"/>
                    <a:pt x="3512" y="774"/>
                    <a:pt x="4596" y="989"/>
                  </a:cubicBezTo>
                  <a:lnTo>
                    <a:pt x="4679" y="620"/>
                  </a:lnTo>
                  <a:cubicBezTo>
                    <a:pt x="3572" y="393"/>
                    <a:pt x="191" y="12"/>
                    <a:pt x="4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231;p66">
              <a:extLst>
                <a:ext uri="{FF2B5EF4-FFF2-40B4-BE49-F238E27FC236}">
                  <a16:creationId xmlns="" xmlns:a16="http://schemas.microsoft.com/office/drawing/2014/main" id="{7D81B391-2C86-4223-ACAC-1E88EEFE011B}"/>
                </a:ext>
              </a:extLst>
            </p:cNvPr>
            <p:cNvSpPr/>
            <p:nvPr/>
          </p:nvSpPr>
          <p:spPr>
            <a:xfrm>
              <a:off x="-12385500" y="-2587100"/>
              <a:ext cx="52725" cy="82775"/>
            </a:xfrm>
            <a:custGeom>
              <a:avLst/>
              <a:gdLst/>
              <a:ahLst/>
              <a:cxnLst/>
              <a:rect l="l" t="t" r="r" b="b"/>
              <a:pathLst>
                <a:path w="2109" h="3311" extrusionOk="0">
                  <a:moveTo>
                    <a:pt x="1799" y="1"/>
                  </a:moveTo>
                  <a:cubicBezTo>
                    <a:pt x="1144" y="953"/>
                    <a:pt x="49" y="3049"/>
                    <a:pt x="1" y="3132"/>
                  </a:cubicBezTo>
                  <a:lnTo>
                    <a:pt x="346" y="3311"/>
                  </a:lnTo>
                  <a:cubicBezTo>
                    <a:pt x="346" y="3299"/>
                    <a:pt x="1477" y="1156"/>
                    <a:pt x="2108" y="215"/>
                  </a:cubicBezTo>
                  <a:lnTo>
                    <a:pt x="1799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232;p66">
              <a:extLst>
                <a:ext uri="{FF2B5EF4-FFF2-40B4-BE49-F238E27FC236}">
                  <a16:creationId xmlns="" xmlns:a16="http://schemas.microsoft.com/office/drawing/2014/main" id="{204C5FDE-C58B-449F-B60E-0D33EC8FD48E}"/>
                </a:ext>
              </a:extLst>
            </p:cNvPr>
            <p:cNvSpPr/>
            <p:nvPr/>
          </p:nvSpPr>
          <p:spPr>
            <a:xfrm>
              <a:off x="-12281600" y="-2567750"/>
              <a:ext cx="53600" cy="145875"/>
            </a:xfrm>
            <a:custGeom>
              <a:avLst/>
              <a:gdLst/>
              <a:ahLst/>
              <a:cxnLst/>
              <a:rect l="l" t="t" r="r" b="b"/>
              <a:pathLst>
                <a:path w="2144" h="5835" extrusionOk="0">
                  <a:moveTo>
                    <a:pt x="322" y="1"/>
                  </a:moveTo>
                  <a:lnTo>
                    <a:pt x="0" y="203"/>
                  </a:lnTo>
                  <a:cubicBezTo>
                    <a:pt x="1739" y="2858"/>
                    <a:pt x="1429" y="5751"/>
                    <a:pt x="1429" y="5787"/>
                  </a:cubicBezTo>
                  <a:lnTo>
                    <a:pt x="1810" y="5835"/>
                  </a:lnTo>
                  <a:cubicBezTo>
                    <a:pt x="1822" y="5692"/>
                    <a:pt x="2143" y="2763"/>
                    <a:pt x="32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233;p66">
              <a:extLst>
                <a:ext uri="{FF2B5EF4-FFF2-40B4-BE49-F238E27FC236}">
                  <a16:creationId xmlns="" xmlns:a16="http://schemas.microsoft.com/office/drawing/2014/main" id="{5A25CE51-FE6B-41C4-BAC1-82568843B920}"/>
                </a:ext>
              </a:extLst>
            </p:cNvPr>
            <p:cNvSpPr/>
            <p:nvPr/>
          </p:nvSpPr>
          <p:spPr>
            <a:xfrm>
              <a:off x="-13041525" y="-2610600"/>
              <a:ext cx="299175" cy="485025"/>
            </a:xfrm>
            <a:custGeom>
              <a:avLst/>
              <a:gdLst/>
              <a:ahLst/>
              <a:cxnLst/>
              <a:rect l="l" t="t" r="r" b="b"/>
              <a:pathLst>
                <a:path w="11967" h="19401" extrusionOk="0">
                  <a:moveTo>
                    <a:pt x="7097" y="0"/>
                  </a:moveTo>
                  <a:cubicBezTo>
                    <a:pt x="7097" y="0"/>
                    <a:pt x="2060" y="1798"/>
                    <a:pt x="1025" y="3584"/>
                  </a:cubicBezTo>
                  <a:cubicBezTo>
                    <a:pt x="1" y="5370"/>
                    <a:pt x="6966" y="18264"/>
                    <a:pt x="7954" y="19169"/>
                  </a:cubicBezTo>
                  <a:cubicBezTo>
                    <a:pt x="8126" y="19329"/>
                    <a:pt x="8317" y="19401"/>
                    <a:pt x="8517" y="19401"/>
                  </a:cubicBezTo>
                  <a:cubicBezTo>
                    <a:pt x="9452" y="19401"/>
                    <a:pt x="10611" y="17842"/>
                    <a:pt x="11228" y="16371"/>
                  </a:cubicBezTo>
                  <a:cubicBezTo>
                    <a:pt x="11966" y="14597"/>
                    <a:pt x="7097" y="0"/>
                    <a:pt x="7097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234;p66">
              <a:extLst>
                <a:ext uri="{FF2B5EF4-FFF2-40B4-BE49-F238E27FC236}">
                  <a16:creationId xmlns="" xmlns:a16="http://schemas.microsoft.com/office/drawing/2014/main" id="{BD0E084B-59A5-48BC-A20C-C12C291BA78B}"/>
                </a:ext>
              </a:extLst>
            </p:cNvPr>
            <p:cNvSpPr/>
            <p:nvPr/>
          </p:nvSpPr>
          <p:spPr>
            <a:xfrm>
              <a:off x="-13433525" y="-2528500"/>
              <a:ext cx="225050" cy="489225"/>
            </a:xfrm>
            <a:custGeom>
              <a:avLst/>
              <a:gdLst/>
              <a:ahLst/>
              <a:cxnLst/>
              <a:rect l="l" t="t" r="r" b="b"/>
              <a:pathLst>
                <a:path w="9002" h="19569" extrusionOk="0">
                  <a:moveTo>
                    <a:pt x="2589" y="1"/>
                  </a:moveTo>
                  <a:cubicBezTo>
                    <a:pt x="2179" y="1"/>
                    <a:pt x="1831" y="86"/>
                    <a:pt x="1584" y="288"/>
                  </a:cubicBezTo>
                  <a:cubicBezTo>
                    <a:pt x="0" y="1598"/>
                    <a:pt x="2596" y="17481"/>
                    <a:pt x="3191" y="18683"/>
                  </a:cubicBezTo>
                  <a:cubicBezTo>
                    <a:pt x="3479" y="19265"/>
                    <a:pt x="4177" y="19568"/>
                    <a:pt x="4970" y="19568"/>
                  </a:cubicBezTo>
                  <a:cubicBezTo>
                    <a:pt x="5817" y="19568"/>
                    <a:pt x="6771" y="19224"/>
                    <a:pt x="7453" y="18505"/>
                  </a:cubicBezTo>
                  <a:cubicBezTo>
                    <a:pt x="8775" y="17088"/>
                    <a:pt x="9001" y="2574"/>
                    <a:pt x="9001" y="2574"/>
                  </a:cubicBezTo>
                  <a:cubicBezTo>
                    <a:pt x="9001" y="2574"/>
                    <a:pt x="4843" y="1"/>
                    <a:pt x="258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235;p66">
              <a:extLst>
                <a:ext uri="{FF2B5EF4-FFF2-40B4-BE49-F238E27FC236}">
                  <a16:creationId xmlns="" xmlns:a16="http://schemas.microsoft.com/office/drawing/2014/main" id="{FAA4EB7E-E424-45D5-A1A0-04909ADA26F9}"/>
                </a:ext>
              </a:extLst>
            </p:cNvPr>
            <p:cNvSpPr/>
            <p:nvPr/>
          </p:nvSpPr>
          <p:spPr>
            <a:xfrm>
              <a:off x="-13400500" y="-2357600"/>
              <a:ext cx="187850" cy="97350"/>
            </a:xfrm>
            <a:custGeom>
              <a:avLst/>
              <a:gdLst/>
              <a:ahLst/>
              <a:cxnLst/>
              <a:rect l="l" t="t" r="r" b="b"/>
              <a:pathLst>
                <a:path w="7514" h="3894" extrusionOk="0">
                  <a:moveTo>
                    <a:pt x="7513" y="0"/>
                  </a:moveTo>
                  <a:lnTo>
                    <a:pt x="7513" y="0"/>
                  </a:lnTo>
                  <a:cubicBezTo>
                    <a:pt x="7513" y="1"/>
                    <a:pt x="1" y="96"/>
                    <a:pt x="60" y="667"/>
                  </a:cubicBezTo>
                  <a:cubicBezTo>
                    <a:pt x="120" y="1251"/>
                    <a:pt x="167" y="3763"/>
                    <a:pt x="596" y="3894"/>
                  </a:cubicBezTo>
                  <a:cubicBezTo>
                    <a:pt x="596" y="3894"/>
                    <a:pt x="7383" y="3751"/>
                    <a:pt x="7430" y="3560"/>
                  </a:cubicBezTo>
                  <a:cubicBezTo>
                    <a:pt x="7478" y="3370"/>
                    <a:pt x="7513" y="1"/>
                    <a:pt x="7513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236;p66">
              <a:extLst>
                <a:ext uri="{FF2B5EF4-FFF2-40B4-BE49-F238E27FC236}">
                  <a16:creationId xmlns="" xmlns:a16="http://schemas.microsoft.com/office/drawing/2014/main" id="{DF5C3A20-56E1-46ED-8396-2FA8FD19988C}"/>
                </a:ext>
              </a:extLst>
            </p:cNvPr>
            <p:cNvSpPr/>
            <p:nvPr/>
          </p:nvSpPr>
          <p:spPr>
            <a:xfrm>
              <a:off x="-12986750" y="-2465950"/>
              <a:ext cx="199450" cy="149150"/>
            </a:xfrm>
            <a:custGeom>
              <a:avLst/>
              <a:gdLst/>
              <a:ahLst/>
              <a:cxnLst/>
              <a:rect l="l" t="t" r="r" b="b"/>
              <a:pathLst>
                <a:path w="7978" h="5966" extrusionOk="0">
                  <a:moveTo>
                    <a:pt x="6442" y="1"/>
                  </a:moveTo>
                  <a:cubicBezTo>
                    <a:pt x="6442" y="1"/>
                    <a:pt x="0" y="2120"/>
                    <a:pt x="191" y="2691"/>
                  </a:cubicBezTo>
                  <a:cubicBezTo>
                    <a:pt x="369" y="3275"/>
                    <a:pt x="1322" y="5882"/>
                    <a:pt x="1810" y="5966"/>
                  </a:cubicBezTo>
                  <a:cubicBezTo>
                    <a:pt x="1810" y="5966"/>
                    <a:pt x="7787" y="4418"/>
                    <a:pt x="7894" y="4049"/>
                  </a:cubicBezTo>
                  <a:cubicBezTo>
                    <a:pt x="7978" y="3668"/>
                    <a:pt x="6442" y="1"/>
                    <a:pt x="6442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237;p66">
              <a:extLst>
                <a:ext uri="{FF2B5EF4-FFF2-40B4-BE49-F238E27FC236}">
                  <a16:creationId xmlns="" xmlns:a16="http://schemas.microsoft.com/office/drawing/2014/main" id="{2755EBDE-2E0C-4374-82F2-060E8BE53FCC}"/>
                </a:ext>
              </a:extLst>
            </p:cNvPr>
            <p:cNvSpPr/>
            <p:nvPr/>
          </p:nvSpPr>
          <p:spPr>
            <a:xfrm>
              <a:off x="-12903500" y="-3151025"/>
              <a:ext cx="289925" cy="436600"/>
            </a:xfrm>
            <a:custGeom>
              <a:avLst/>
              <a:gdLst/>
              <a:ahLst/>
              <a:cxnLst/>
              <a:rect l="l" t="t" r="r" b="b"/>
              <a:pathLst>
                <a:path w="11597" h="17464" extrusionOk="0">
                  <a:moveTo>
                    <a:pt x="2251" y="1"/>
                  </a:moveTo>
                  <a:cubicBezTo>
                    <a:pt x="1" y="1"/>
                    <a:pt x="2705" y="14380"/>
                    <a:pt x="4433" y="16450"/>
                  </a:cubicBezTo>
                  <a:cubicBezTo>
                    <a:pt x="4975" y="17094"/>
                    <a:pt x="5878" y="17464"/>
                    <a:pt x="6851" y="17464"/>
                  </a:cubicBezTo>
                  <a:cubicBezTo>
                    <a:pt x="9045" y="17464"/>
                    <a:pt x="11596" y="15587"/>
                    <a:pt x="11184" y="10747"/>
                  </a:cubicBezTo>
                  <a:cubicBezTo>
                    <a:pt x="10589" y="3770"/>
                    <a:pt x="2338" y="7"/>
                    <a:pt x="2338" y="7"/>
                  </a:cubicBezTo>
                  <a:cubicBezTo>
                    <a:pt x="2308" y="3"/>
                    <a:pt x="2279" y="1"/>
                    <a:pt x="225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238;p66">
              <a:extLst>
                <a:ext uri="{FF2B5EF4-FFF2-40B4-BE49-F238E27FC236}">
                  <a16:creationId xmlns="" xmlns:a16="http://schemas.microsoft.com/office/drawing/2014/main" id="{11904E5C-2D18-47E6-B498-0EFCA5126252}"/>
                </a:ext>
              </a:extLst>
            </p:cNvPr>
            <p:cNvSpPr/>
            <p:nvPr/>
          </p:nvSpPr>
          <p:spPr>
            <a:xfrm>
              <a:off x="-13781800" y="-3123275"/>
              <a:ext cx="322975" cy="382425"/>
            </a:xfrm>
            <a:custGeom>
              <a:avLst/>
              <a:gdLst/>
              <a:ahLst/>
              <a:cxnLst/>
              <a:rect l="l" t="t" r="r" b="b"/>
              <a:pathLst>
                <a:path w="12919" h="15297" extrusionOk="0">
                  <a:moveTo>
                    <a:pt x="9250" y="0"/>
                  </a:moveTo>
                  <a:cubicBezTo>
                    <a:pt x="9030" y="0"/>
                    <a:pt x="8797" y="32"/>
                    <a:pt x="8549" y="100"/>
                  </a:cubicBezTo>
                  <a:cubicBezTo>
                    <a:pt x="4608" y="1171"/>
                    <a:pt x="1" y="11625"/>
                    <a:pt x="5323" y="14923"/>
                  </a:cubicBezTo>
                  <a:cubicBezTo>
                    <a:pt x="5742" y="15181"/>
                    <a:pt x="6157" y="15297"/>
                    <a:pt x="6565" y="15297"/>
                  </a:cubicBezTo>
                  <a:cubicBezTo>
                    <a:pt x="9999" y="15297"/>
                    <a:pt x="12919" y="7137"/>
                    <a:pt x="12919" y="7137"/>
                  </a:cubicBezTo>
                  <a:cubicBezTo>
                    <a:pt x="12919" y="7137"/>
                    <a:pt x="12553" y="0"/>
                    <a:pt x="9250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239;p66">
              <a:extLst>
                <a:ext uri="{FF2B5EF4-FFF2-40B4-BE49-F238E27FC236}">
                  <a16:creationId xmlns="" xmlns:a16="http://schemas.microsoft.com/office/drawing/2014/main" id="{991AE6C8-0065-4DB8-8CA6-1650D202BE1B}"/>
                </a:ext>
              </a:extLst>
            </p:cNvPr>
            <p:cNvSpPr/>
            <p:nvPr/>
          </p:nvSpPr>
          <p:spPr>
            <a:xfrm>
              <a:off x="-13599925" y="-3320275"/>
              <a:ext cx="665875" cy="604250"/>
            </a:xfrm>
            <a:custGeom>
              <a:avLst/>
              <a:gdLst/>
              <a:ahLst/>
              <a:cxnLst/>
              <a:rect l="l" t="t" r="r" b="b"/>
              <a:pathLst>
                <a:path w="26635" h="24170" extrusionOk="0">
                  <a:moveTo>
                    <a:pt x="12897" y="1"/>
                  </a:moveTo>
                  <a:cubicBezTo>
                    <a:pt x="10216" y="1"/>
                    <a:pt x="6391" y="263"/>
                    <a:pt x="4882" y="1646"/>
                  </a:cubicBezTo>
                  <a:cubicBezTo>
                    <a:pt x="2453" y="3860"/>
                    <a:pt x="0" y="19589"/>
                    <a:pt x="1429" y="22922"/>
                  </a:cubicBezTo>
                  <a:cubicBezTo>
                    <a:pt x="1814" y="23827"/>
                    <a:pt x="3268" y="24170"/>
                    <a:pt x="5233" y="24170"/>
                  </a:cubicBezTo>
                  <a:cubicBezTo>
                    <a:pt x="10559" y="24170"/>
                    <a:pt x="19638" y="21651"/>
                    <a:pt x="21360" y="20982"/>
                  </a:cubicBezTo>
                  <a:cubicBezTo>
                    <a:pt x="23706" y="20053"/>
                    <a:pt x="26635" y="6837"/>
                    <a:pt x="26551" y="5575"/>
                  </a:cubicBezTo>
                  <a:cubicBezTo>
                    <a:pt x="26242" y="1729"/>
                    <a:pt x="15741" y="98"/>
                    <a:pt x="15741" y="98"/>
                  </a:cubicBezTo>
                  <a:cubicBezTo>
                    <a:pt x="15741" y="98"/>
                    <a:pt x="14531" y="1"/>
                    <a:pt x="12897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240;p66">
              <a:extLst>
                <a:ext uri="{FF2B5EF4-FFF2-40B4-BE49-F238E27FC236}">
                  <a16:creationId xmlns="" xmlns:a16="http://schemas.microsoft.com/office/drawing/2014/main" id="{6AB4E64F-B652-41E1-BA3A-B0C6BF291101}"/>
                </a:ext>
              </a:extLst>
            </p:cNvPr>
            <p:cNvSpPr/>
            <p:nvPr/>
          </p:nvSpPr>
          <p:spPr>
            <a:xfrm>
              <a:off x="-13498125" y="-2667200"/>
              <a:ext cx="750125" cy="334100"/>
            </a:xfrm>
            <a:custGeom>
              <a:avLst/>
              <a:gdLst/>
              <a:ahLst/>
              <a:cxnLst/>
              <a:rect l="l" t="t" r="r" b="b"/>
              <a:pathLst>
                <a:path w="30005" h="13364" extrusionOk="0">
                  <a:moveTo>
                    <a:pt x="22891" y="1"/>
                  </a:moveTo>
                  <a:cubicBezTo>
                    <a:pt x="16166" y="1"/>
                    <a:pt x="1096" y="1955"/>
                    <a:pt x="1096" y="1955"/>
                  </a:cubicBezTo>
                  <a:cubicBezTo>
                    <a:pt x="0" y="2348"/>
                    <a:pt x="381" y="12349"/>
                    <a:pt x="2656" y="13075"/>
                  </a:cubicBezTo>
                  <a:cubicBezTo>
                    <a:pt x="3339" y="13283"/>
                    <a:pt x="4723" y="13363"/>
                    <a:pt x="6352" y="13363"/>
                  </a:cubicBezTo>
                  <a:cubicBezTo>
                    <a:pt x="10143" y="13363"/>
                    <a:pt x="15260" y="12926"/>
                    <a:pt x="15943" y="12635"/>
                  </a:cubicBezTo>
                  <a:cubicBezTo>
                    <a:pt x="16931" y="12218"/>
                    <a:pt x="15229" y="5183"/>
                    <a:pt x="15229" y="5181"/>
                  </a:cubicBezTo>
                  <a:lnTo>
                    <a:pt x="15229" y="5181"/>
                  </a:lnTo>
                  <a:cubicBezTo>
                    <a:pt x="15229" y="5183"/>
                    <a:pt x="17562" y="11587"/>
                    <a:pt x="18860" y="12015"/>
                  </a:cubicBezTo>
                  <a:cubicBezTo>
                    <a:pt x="18957" y="12047"/>
                    <a:pt x="19094" y="12062"/>
                    <a:pt x="19265" y="12062"/>
                  </a:cubicBezTo>
                  <a:cubicBezTo>
                    <a:pt x="21393" y="12062"/>
                    <a:pt x="28743" y="9731"/>
                    <a:pt x="29349" y="8563"/>
                  </a:cubicBezTo>
                  <a:cubicBezTo>
                    <a:pt x="30004" y="7289"/>
                    <a:pt x="27254" y="2014"/>
                    <a:pt x="26016" y="443"/>
                  </a:cubicBezTo>
                  <a:cubicBezTo>
                    <a:pt x="25767" y="127"/>
                    <a:pt x="24598" y="1"/>
                    <a:pt x="22891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241;p66">
              <a:extLst>
                <a:ext uri="{FF2B5EF4-FFF2-40B4-BE49-F238E27FC236}">
                  <a16:creationId xmlns="" xmlns:a16="http://schemas.microsoft.com/office/drawing/2014/main" id="{E4877469-4720-46FB-AD4B-CBD5D1E3CFCB}"/>
                </a:ext>
              </a:extLst>
            </p:cNvPr>
            <p:cNvSpPr/>
            <p:nvPr/>
          </p:nvSpPr>
          <p:spPr>
            <a:xfrm>
              <a:off x="-13594250" y="-3254500"/>
              <a:ext cx="807550" cy="672750"/>
            </a:xfrm>
            <a:custGeom>
              <a:avLst/>
              <a:gdLst/>
              <a:ahLst/>
              <a:cxnLst/>
              <a:rect l="l" t="t" r="r" b="b"/>
              <a:pathLst>
                <a:path w="32302" h="26910" extrusionOk="0">
                  <a:moveTo>
                    <a:pt x="14430" y="0"/>
                  </a:moveTo>
                  <a:cubicBezTo>
                    <a:pt x="12071" y="0"/>
                    <a:pt x="10394" y="170"/>
                    <a:pt x="10394" y="170"/>
                  </a:cubicBezTo>
                  <a:cubicBezTo>
                    <a:pt x="5354" y="947"/>
                    <a:pt x="1" y="26909"/>
                    <a:pt x="5214" y="26909"/>
                  </a:cubicBezTo>
                  <a:cubicBezTo>
                    <a:pt x="5272" y="26909"/>
                    <a:pt x="5332" y="26906"/>
                    <a:pt x="5393" y="26899"/>
                  </a:cubicBezTo>
                  <a:cubicBezTo>
                    <a:pt x="10156" y="26375"/>
                    <a:pt x="30087" y="25863"/>
                    <a:pt x="30837" y="24613"/>
                  </a:cubicBezTo>
                  <a:cubicBezTo>
                    <a:pt x="31563" y="23363"/>
                    <a:pt x="32301" y="6992"/>
                    <a:pt x="27289" y="2968"/>
                  </a:cubicBezTo>
                  <a:cubicBezTo>
                    <a:pt x="24166" y="469"/>
                    <a:pt x="18354" y="0"/>
                    <a:pt x="14430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242;p66">
              <a:extLst>
                <a:ext uri="{FF2B5EF4-FFF2-40B4-BE49-F238E27FC236}">
                  <a16:creationId xmlns="" xmlns:a16="http://schemas.microsoft.com/office/drawing/2014/main" id="{561A0E0C-A746-4042-8943-4C8625D3F58B}"/>
                </a:ext>
              </a:extLst>
            </p:cNvPr>
            <p:cNvSpPr/>
            <p:nvPr/>
          </p:nvSpPr>
          <p:spPr>
            <a:xfrm>
              <a:off x="-12853700" y="-2148975"/>
              <a:ext cx="309000" cy="133700"/>
            </a:xfrm>
            <a:custGeom>
              <a:avLst/>
              <a:gdLst/>
              <a:ahLst/>
              <a:cxnLst/>
              <a:rect l="l" t="t" r="r" b="b"/>
              <a:pathLst>
                <a:path w="12360" h="5348" extrusionOk="0">
                  <a:moveTo>
                    <a:pt x="5078" y="0"/>
                  </a:moveTo>
                  <a:cubicBezTo>
                    <a:pt x="3738" y="0"/>
                    <a:pt x="870" y="1728"/>
                    <a:pt x="870" y="1728"/>
                  </a:cubicBezTo>
                  <a:cubicBezTo>
                    <a:pt x="0" y="2240"/>
                    <a:pt x="1155" y="5348"/>
                    <a:pt x="3060" y="5348"/>
                  </a:cubicBezTo>
                  <a:cubicBezTo>
                    <a:pt x="4965" y="5348"/>
                    <a:pt x="9883" y="3443"/>
                    <a:pt x="11121" y="2240"/>
                  </a:cubicBezTo>
                  <a:cubicBezTo>
                    <a:pt x="12359" y="1026"/>
                    <a:pt x="6454" y="61"/>
                    <a:pt x="5144" y="2"/>
                  </a:cubicBezTo>
                  <a:cubicBezTo>
                    <a:pt x="5122" y="1"/>
                    <a:pt x="5101" y="0"/>
                    <a:pt x="5078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243;p66">
              <a:extLst>
                <a:ext uri="{FF2B5EF4-FFF2-40B4-BE49-F238E27FC236}">
                  <a16:creationId xmlns="" xmlns:a16="http://schemas.microsoft.com/office/drawing/2014/main" id="{6B201403-5A4D-4F9C-A6EB-A4897BB17EC1}"/>
                </a:ext>
              </a:extLst>
            </p:cNvPr>
            <p:cNvSpPr/>
            <p:nvPr/>
          </p:nvSpPr>
          <p:spPr>
            <a:xfrm>
              <a:off x="-12734925" y="-2149250"/>
              <a:ext cx="30975" cy="47950"/>
            </a:xfrm>
            <a:custGeom>
              <a:avLst/>
              <a:gdLst/>
              <a:ahLst/>
              <a:cxnLst/>
              <a:rect l="l" t="t" r="r" b="b"/>
              <a:pathLst>
                <a:path w="1239" h="1918" extrusionOk="0">
                  <a:moveTo>
                    <a:pt x="1012" y="1"/>
                  </a:moveTo>
                  <a:cubicBezTo>
                    <a:pt x="0" y="703"/>
                    <a:pt x="71" y="1882"/>
                    <a:pt x="71" y="1918"/>
                  </a:cubicBezTo>
                  <a:lnTo>
                    <a:pt x="476" y="1882"/>
                  </a:lnTo>
                  <a:cubicBezTo>
                    <a:pt x="464" y="1846"/>
                    <a:pt x="417" y="882"/>
                    <a:pt x="1238" y="310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244;p66">
              <a:extLst>
                <a:ext uri="{FF2B5EF4-FFF2-40B4-BE49-F238E27FC236}">
                  <a16:creationId xmlns="" xmlns:a16="http://schemas.microsoft.com/office/drawing/2014/main" id="{9BF6005D-00D1-4F29-A07F-F042886ADC24}"/>
                </a:ext>
              </a:extLst>
            </p:cNvPr>
            <p:cNvSpPr/>
            <p:nvPr/>
          </p:nvSpPr>
          <p:spPr>
            <a:xfrm>
              <a:off x="-12696550" y="-2147450"/>
              <a:ext cx="24150" cy="45550"/>
            </a:xfrm>
            <a:custGeom>
              <a:avLst/>
              <a:gdLst/>
              <a:ahLst/>
              <a:cxnLst/>
              <a:rect l="l" t="t" r="r" b="b"/>
              <a:pathLst>
                <a:path w="966" h="1822" extrusionOk="0">
                  <a:moveTo>
                    <a:pt x="965" y="0"/>
                  </a:moveTo>
                  <a:cubicBezTo>
                    <a:pt x="549" y="393"/>
                    <a:pt x="1" y="1822"/>
                    <a:pt x="1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245;p66">
              <a:extLst>
                <a:ext uri="{FF2B5EF4-FFF2-40B4-BE49-F238E27FC236}">
                  <a16:creationId xmlns="" xmlns:a16="http://schemas.microsoft.com/office/drawing/2014/main" id="{0C055546-217B-45C9-9643-F8B7195B28F3}"/>
                </a:ext>
              </a:extLst>
            </p:cNvPr>
            <p:cNvSpPr/>
            <p:nvPr/>
          </p:nvSpPr>
          <p:spPr>
            <a:xfrm>
              <a:off x="-12701000" y="-2151025"/>
              <a:ext cx="32175" cy="50625"/>
            </a:xfrm>
            <a:custGeom>
              <a:avLst/>
              <a:gdLst/>
              <a:ahLst/>
              <a:cxnLst/>
              <a:rect l="l" t="t" r="r" b="b"/>
              <a:pathLst>
                <a:path w="1287" h="2025" extrusionOk="0">
                  <a:moveTo>
                    <a:pt x="1012" y="0"/>
                  </a:moveTo>
                  <a:cubicBezTo>
                    <a:pt x="584" y="417"/>
                    <a:pt x="60" y="1739"/>
                    <a:pt x="0" y="1882"/>
                  </a:cubicBezTo>
                  <a:lnTo>
                    <a:pt x="358" y="2024"/>
                  </a:lnTo>
                  <a:cubicBezTo>
                    <a:pt x="500" y="1632"/>
                    <a:pt x="965" y="572"/>
                    <a:pt x="1286" y="274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246;p66">
              <a:extLst>
                <a:ext uri="{FF2B5EF4-FFF2-40B4-BE49-F238E27FC236}">
                  <a16:creationId xmlns="" xmlns:a16="http://schemas.microsoft.com/office/drawing/2014/main" id="{EA66BDFA-9787-4C15-A244-CA16252B7D2D}"/>
                </a:ext>
              </a:extLst>
            </p:cNvPr>
            <p:cNvSpPr/>
            <p:nvPr/>
          </p:nvSpPr>
          <p:spPr>
            <a:xfrm>
              <a:off x="-12662300" y="-2138225"/>
              <a:ext cx="24125" cy="45575"/>
            </a:xfrm>
            <a:custGeom>
              <a:avLst/>
              <a:gdLst/>
              <a:ahLst/>
              <a:cxnLst/>
              <a:rect l="l" t="t" r="r" b="b"/>
              <a:pathLst>
                <a:path w="965" h="1823" extrusionOk="0">
                  <a:moveTo>
                    <a:pt x="965" y="0"/>
                  </a:moveTo>
                  <a:lnTo>
                    <a:pt x="965" y="0"/>
                  </a:lnTo>
                  <a:cubicBezTo>
                    <a:pt x="548" y="393"/>
                    <a:pt x="0" y="1822"/>
                    <a:pt x="0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247;p66">
              <a:extLst>
                <a:ext uri="{FF2B5EF4-FFF2-40B4-BE49-F238E27FC236}">
                  <a16:creationId xmlns="" xmlns:a16="http://schemas.microsoft.com/office/drawing/2014/main" id="{8514C3C3-F935-43B1-B4DB-08A531EA2DCC}"/>
                </a:ext>
              </a:extLst>
            </p:cNvPr>
            <p:cNvSpPr/>
            <p:nvPr/>
          </p:nvSpPr>
          <p:spPr>
            <a:xfrm>
              <a:off x="-12666775" y="-2141500"/>
              <a:ext cx="31875" cy="50625"/>
            </a:xfrm>
            <a:custGeom>
              <a:avLst/>
              <a:gdLst/>
              <a:ahLst/>
              <a:cxnLst/>
              <a:rect l="l" t="t" r="r" b="b"/>
              <a:pathLst>
                <a:path w="1275" h="2025" extrusionOk="0">
                  <a:moveTo>
                    <a:pt x="1013" y="0"/>
                  </a:moveTo>
                  <a:cubicBezTo>
                    <a:pt x="584" y="417"/>
                    <a:pt x="60" y="1739"/>
                    <a:pt x="1" y="1894"/>
                  </a:cubicBezTo>
                  <a:lnTo>
                    <a:pt x="358" y="2024"/>
                  </a:lnTo>
                  <a:cubicBezTo>
                    <a:pt x="501" y="1643"/>
                    <a:pt x="965" y="584"/>
                    <a:pt x="1275" y="286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248;p66">
              <a:extLst>
                <a:ext uri="{FF2B5EF4-FFF2-40B4-BE49-F238E27FC236}">
                  <a16:creationId xmlns="" xmlns:a16="http://schemas.microsoft.com/office/drawing/2014/main" id="{828E2EC0-1C26-4140-A61F-FCC694EDCD58}"/>
                </a:ext>
              </a:extLst>
            </p:cNvPr>
            <p:cNvSpPr/>
            <p:nvPr/>
          </p:nvSpPr>
          <p:spPr>
            <a:xfrm>
              <a:off x="-12878400" y="-2216825"/>
              <a:ext cx="153300" cy="118425"/>
            </a:xfrm>
            <a:custGeom>
              <a:avLst/>
              <a:gdLst/>
              <a:ahLst/>
              <a:cxnLst/>
              <a:rect l="l" t="t" r="r" b="b"/>
              <a:pathLst>
                <a:path w="6132" h="4737" extrusionOk="0">
                  <a:moveTo>
                    <a:pt x="4528" y="0"/>
                  </a:moveTo>
                  <a:cubicBezTo>
                    <a:pt x="3681" y="0"/>
                    <a:pt x="1083" y="1360"/>
                    <a:pt x="560" y="1632"/>
                  </a:cubicBezTo>
                  <a:cubicBezTo>
                    <a:pt x="0" y="1930"/>
                    <a:pt x="1619" y="4716"/>
                    <a:pt x="1619" y="4716"/>
                  </a:cubicBezTo>
                  <a:cubicBezTo>
                    <a:pt x="1639" y="4730"/>
                    <a:pt x="1673" y="4737"/>
                    <a:pt x="1719" y="4737"/>
                  </a:cubicBezTo>
                  <a:cubicBezTo>
                    <a:pt x="2374" y="4737"/>
                    <a:pt x="5521" y="3400"/>
                    <a:pt x="5810" y="3144"/>
                  </a:cubicBezTo>
                  <a:cubicBezTo>
                    <a:pt x="6132" y="2847"/>
                    <a:pt x="5251" y="335"/>
                    <a:pt x="4715" y="37"/>
                  </a:cubicBezTo>
                  <a:cubicBezTo>
                    <a:pt x="4670" y="12"/>
                    <a:pt x="4606" y="0"/>
                    <a:pt x="4528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249;p66">
              <a:extLst>
                <a:ext uri="{FF2B5EF4-FFF2-40B4-BE49-F238E27FC236}">
                  <a16:creationId xmlns="" xmlns:a16="http://schemas.microsoft.com/office/drawing/2014/main" id="{71A12CF1-1F0D-4495-BB47-EEA14C799713}"/>
                </a:ext>
              </a:extLst>
            </p:cNvPr>
            <p:cNvSpPr/>
            <p:nvPr/>
          </p:nvSpPr>
          <p:spPr>
            <a:xfrm>
              <a:off x="-13366275" y="-2028400"/>
              <a:ext cx="305425" cy="122250"/>
            </a:xfrm>
            <a:custGeom>
              <a:avLst/>
              <a:gdLst/>
              <a:ahLst/>
              <a:cxnLst/>
              <a:rect l="l" t="t" r="r" b="b"/>
              <a:pathLst>
                <a:path w="12217" h="4890" extrusionOk="0">
                  <a:moveTo>
                    <a:pt x="4720" y="0"/>
                  </a:moveTo>
                  <a:cubicBezTo>
                    <a:pt x="3227" y="0"/>
                    <a:pt x="953" y="644"/>
                    <a:pt x="953" y="644"/>
                  </a:cubicBezTo>
                  <a:cubicBezTo>
                    <a:pt x="1" y="894"/>
                    <a:pt x="251" y="4216"/>
                    <a:pt x="2096" y="4704"/>
                  </a:cubicBezTo>
                  <a:cubicBezTo>
                    <a:pt x="2581" y="4832"/>
                    <a:pt x="3298" y="4889"/>
                    <a:pt x="4122" y="4889"/>
                  </a:cubicBezTo>
                  <a:cubicBezTo>
                    <a:pt x="6435" y="4889"/>
                    <a:pt x="9580" y="4434"/>
                    <a:pt x="10705" y="3811"/>
                  </a:cubicBezTo>
                  <a:cubicBezTo>
                    <a:pt x="12217" y="2977"/>
                    <a:pt x="6776" y="489"/>
                    <a:pt x="5525" y="96"/>
                  </a:cubicBezTo>
                  <a:cubicBezTo>
                    <a:pt x="5309" y="28"/>
                    <a:pt x="5032" y="0"/>
                    <a:pt x="472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250;p66">
              <a:extLst>
                <a:ext uri="{FF2B5EF4-FFF2-40B4-BE49-F238E27FC236}">
                  <a16:creationId xmlns="" xmlns:a16="http://schemas.microsoft.com/office/drawing/2014/main" id="{94922382-D819-497E-A353-B88E082B148F}"/>
                </a:ext>
              </a:extLst>
            </p:cNvPr>
            <p:cNvSpPr/>
            <p:nvPr/>
          </p:nvSpPr>
          <p:spPr>
            <a:xfrm>
              <a:off x="-13248100" y="-2022450"/>
              <a:ext cx="38425" cy="42000"/>
            </a:xfrm>
            <a:custGeom>
              <a:avLst/>
              <a:gdLst/>
              <a:ahLst/>
              <a:cxnLst/>
              <a:rect l="l" t="t" r="r" b="b"/>
              <a:pathLst>
                <a:path w="1537" h="1680" extrusionOk="0">
                  <a:moveTo>
                    <a:pt x="1406" y="1"/>
                  </a:moveTo>
                  <a:cubicBezTo>
                    <a:pt x="263" y="406"/>
                    <a:pt x="24" y="1573"/>
                    <a:pt x="1" y="1608"/>
                  </a:cubicBezTo>
                  <a:lnTo>
                    <a:pt x="382" y="1680"/>
                  </a:lnTo>
                  <a:cubicBezTo>
                    <a:pt x="382" y="1668"/>
                    <a:pt x="584" y="703"/>
                    <a:pt x="1537" y="358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251;p66">
              <a:extLst>
                <a:ext uri="{FF2B5EF4-FFF2-40B4-BE49-F238E27FC236}">
                  <a16:creationId xmlns="" xmlns:a16="http://schemas.microsoft.com/office/drawing/2014/main" id="{2E8710C7-84C7-4820-88C4-11CB0A96DA3C}"/>
                </a:ext>
              </a:extLst>
            </p:cNvPr>
            <p:cNvSpPr/>
            <p:nvPr/>
          </p:nvSpPr>
          <p:spPr>
            <a:xfrm>
              <a:off x="-13212675" y="-2010825"/>
              <a:ext cx="35450" cy="37525"/>
            </a:xfrm>
            <a:custGeom>
              <a:avLst/>
              <a:gdLst/>
              <a:ahLst/>
              <a:cxnLst/>
              <a:rect l="l" t="t" r="r" b="b"/>
              <a:pathLst>
                <a:path w="1418" h="1501" extrusionOk="0">
                  <a:moveTo>
                    <a:pt x="1417" y="0"/>
                  </a:moveTo>
                  <a:cubicBezTo>
                    <a:pt x="905" y="262"/>
                    <a:pt x="1" y="1500"/>
                    <a:pt x="1" y="1500"/>
                  </a:cubicBezTo>
                  <a:lnTo>
                    <a:pt x="1417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252;p66">
              <a:extLst>
                <a:ext uri="{FF2B5EF4-FFF2-40B4-BE49-F238E27FC236}">
                  <a16:creationId xmlns="" xmlns:a16="http://schemas.microsoft.com/office/drawing/2014/main" id="{D9892390-904E-4DBC-B686-A606BF9D5AD1}"/>
                </a:ext>
              </a:extLst>
            </p:cNvPr>
            <p:cNvSpPr/>
            <p:nvPr/>
          </p:nvSpPr>
          <p:spPr>
            <a:xfrm>
              <a:off x="-13216850" y="-2015000"/>
              <a:ext cx="41400" cy="44375"/>
            </a:xfrm>
            <a:custGeom>
              <a:avLst/>
              <a:gdLst/>
              <a:ahLst/>
              <a:cxnLst/>
              <a:rect l="l" t="t" r="r" b="b"/>
              <a:pathLst>
                <a:path w="1656" h="1775" extrusionOk="0">
                  <a:moveTo>
                    <a:pt x="1477" y="1"/>
                  </a:moveTo>
                  <a:cubicBezTo>
                    <a:pt x="953" y="286"/>
                    <a:pt x="96" y="1417"/>
                    <a:pt x="1" y="1548"/>
                  </a:cubicBezTo>
                  <a:lnTo>
                    <a:pt x="322" y="1775"/>
                  </a:lnTo>
                  <a:cubicBezTo>
                    <a:pt x="572" y="1441"/>
                    <a:pt x="1287" y="536"/>
                    <a:pt x="1656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253;p66">
              <a:extLst>
                <a:ext uri="{FF2B5EF4-FFF2-40B4-BE49-F238E27FC236}">
                  <a16:creationId xmlns="" xmlns:a16="http://schemas.microsoft.com/office/drawing/2014/main" id="{26DD1852-2575-41DC-A175-4B510E9A859B}"/>
                </a:ext>
              </a:extLst>
            </p:cNvPr>
            <p:cNvSpPr/>
            <p:nvPr/>
          </p:nvSpPr>
          <p:spPr>
            <a:xfrm>
              <a:off x="-13182025" y="-1992675"/>
              <a:ext cx="35150" cy="37525"/>
            </a:xfrm>
            <a:custGeom>
              <a:avLst/>
              <a:gdLst/>
              <a:ahLst/>
              <a:cxnLst/>
              <a:rect l="l" t="t" r="r" b="b"/>
              <a:pathLst>
                <a:path w="1406" h="1501" extrusionOk="0">
                  <a:moveTo>
                    <a:pt x="1406" y="1"/>
                  </a:moveTo>
                  <a:lnTo>
                    <a:pt x="1406" y="1"/>
                  </a:lnTo>
                  <a:cubicBezTo>
                    <a:pt x="906" y="274"/>
                    <a:pt x="1" y="1501"/>
                    <a:pt x="1" y="1501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254;p66">
              <a:extLst>
                <a:ext uri="{FF2B5EF4-FFF2-40B4-BE49-F238E27FC236}">
                  <a16:creationId xmlns="" xmlns:a16="http://schemas.microsoft.com/office/drawing/2014/main" id="{4806FC9E-6A9B-48E1-A366-E4DB403840DC}"/>
                </a:ext>
              </a:extLst>
            </p:cNvPr>
            <p:cNvSpPr/>
            <p:nvPr/>
          </p:nvSpPr>
          <p:spPr>
            <a:xfrm>
              <a:off x="-13186175" y="-1997150"/>
              <a:ext cx="41400" cy="44675"/>
            </a:xfrm>
            <a:custGeom>
              <a:avLst/>
              <a:gdLst/>
              <a:ahLst/>
              <a:cxnLst/>
              <a:rect l="l" t="t" r="r" b="b"/>
              <a:pathLst>
                <a:path w="1656" h="1787" extrusionOk="0">
                  <a:moveTo>
                    <a:pt x="1477" y="1"/>
                  </a:moveTo>
                  <a:cubicBezTo>
                    <a:pt x="953" y="287"/>
                    <a:pt x="84" y="1430"/>
                    <a:pt x="0" y="1561"/>
                  </a:cubicBezTo>
                  <a:lnTo>
                    <a:pt x="310" y="1787"/>
                  </a:lnTo>
                  <a:cubicBezTo>
                    <a:pt x="560" y="1465"/>
                    <a:pt x="1274" y="549"/>
                    <a:pt x="1655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255;p66">
              <a:extLst>
                <a:ext uri="{FF2B5EF4-FFF2-40B4-BE49-F238E27FC236}">
                  <a16:creationId xmlns="" xmlns:a16="http://schemas.microsoft.com/office/drawing/2014/main" id="{3BF35A82-9DE3-4775-A388-B091055885C7}"/>
                </a:ext>
              </a:extLst>
            </p:cNvPr>
            <p:cNvSpPr/>
            <p:nvPr/>
          </p:nvSpPr>
          <p:spPr>
            <a:xfrm>
              <a:off x="-13370725" y="-2100825"/>
              <a:ext cx="146475" cy="95525"/>
            </a:xfrm>
            <a:custGeom>
              <a:avLst/>
              <a:gdLst/>
              <a:ahLst/>
              <a:cxnLst/>
              <a:rect l="l" t="t" r="r" b="b"/>
              <a:pathLst>
                <a:path w="5859" h="3821" extrusionOk="0">
                  <a:moveTo>
                    <a:pt x="4582" y="0"/>
                  </a:moveTo>
                  <a:cubicBezTo>
                    <a:pt x="3320" y="0"/>
                    <a:pt x="1095" y="385"/>
                    <a:pt x="619" y="493"/>
                  </a:cubicBezTo>
                  <a:cubicBezTo>
                    <a:pt x="0" y="624"/>
                    <a:pt x="834" y="3731"/>
                    <a:pt x="834" y="3731"/>
                  </a:cubicBezTo>
                  <a:cubicBezTo>
                    <a:pt x="882" y="3795"/>
                    <a:pt x="1094" y="3821"/>
                    <a:pt x="1403" y="3821"/>
                  </a:cubicBezTo>
                  <a:cubicBezTo>
                    <a:pt x="2542" y="3821"/>
                    <a:pt x="4989" y="3464"/>
                    <a:pt x="5299" y="3314"/>
                  </a:cubicBezTo>
                  <a:cubicBezTo>
                    <a:pt x="5668" y="3124"/>
                    <a:pt x="5858" y="576"/>
                    <a:pt x="5418" y="147"/>
                  </a:cubicBezTo>
                  <a:cubicBezTo>
                    <a:pt x="5306" y="42"/>
                    <a:pt x="4996" y="0"/>
                    <a:pt x="4582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256;p66">
              <a:extLst>
                <a:ext uri="{FF2B5EF4-FFF2-40B4-BE49-F238E27FC236}">
                  <a16:creationId xmlns="" xmlns:a16="http://schemas.microsoft.com/office/drawing/2014/main" id="{2D660C25-6A2B-4E93-9A96-374BB5BE84ED}"/>
                </a:ext>
              </a:extLst>
            </p:cNvPr>
            <p:cNvSpPr/>
            <p:nvPr/>
          </p:nvSpPr>
          <p:spPr>
            <a:xfrm>
              <a:off x="-13552300" y="-4007625"/>
              <a:ext cx="916500" cy="642300"/>
            </a:xfrm>
            <a:custGeom>
              <a:avLst/>
              <a:gdLst/>
              <a:ahLst/>
              <a:cxnLst/>
              <a:rect l="l" t="t" r="r" b="b"/>
              <a:pathLst>
                <a:path w="36660" h="25692" extrusionOk="0">
                  <a:moveTo>
                    <a:pt x="14371" y="0"/>
                  </a:moveTo>
                  <a:cubicBezTo>
                    <a:pt x="11516" y="0"/>
                    <a:pt x="9963" y="1191"/>
                    <a:pt x="9299" y="3291"/>
                  </a:cubicBezTo>
                  <a:cubicBezTo>
                    <a:pt x="8930" y="4469"/>
                    <a:pt x="8313" y="4579"/>
                    <a:pt x="7564" y="4579"/>
                  </a:cubicBezTo>
                  <a:cubicBezTo>
                    <a:pt x="7394" y="4579"/>
                    <a:pt x="7216" y="4573"/>
                    <a:pt x="7033" y="4573"/>
                  </a:cubicBezTo>
                  <a:cubicBezTo>
                    <a:pt x="6155" y="4573"/>
                    <a:pt x="5151" y="4705"/>
                    <a:pt x="4180" y="6232"/>
                  </a:cubicBezTo>
                  <a:cubicBezTo>
                    <a:pt x="2132" y="9471"/>
                    <a:pt x="2560" y="13162"/>
                    <a:pt x="3406" y="13614"/>
                  </a:cubicBezTo>
                  <a:cubicBezTo>
                    <a:pt x="4251" y="14055"/>
                    <a:pt x="0" y="15602"/>
                    <a:pt x="2727" y="19448"/>
                  </a:cubicBezTo>
                  <a:cubicBezTo>
                    <a:pt x="5369" y="23179"/>
                    <a:pt x="5361" y="24655"/>
                    <a:pt x="9538" y="24655"/>
                  </a:cubicBezTo>
                  <a:cubicBezTo>
                    <a:pt x="9654" y="24655"/>
                    <a:pt x="9772" y="24653"/>
                    <a:pt x="9895" y="24651"/>
                  </a:cubicBezTo>
                  <a:cubicBezTo>
                    <a:pt x="13092" y="24601"/>
                    <a:pt x="18697" y="23019"/>
                    <a:pt x="22477" y="23019"/>
                  </a:cubicBezTo>
                  <a:cubicBezTo>
                    <a:pt x="24060" y="23019"/>
                    <a:pt x="25324" y="23296"/>
                    <a:pt x="25956" y="24080"/>
                  </a:cubicBezTo>
                  <a:cubicBezTo>
                    <a:pt x="26875" y="25213"/>
                    <a:pt x="27765" y="25692"/>
                    <a:pt x="28684" y="25692"/>
                  </a:cubicBezTo>
                  <a:cubicBezTo>
                    <a:pt x="29909" y="25692"/>
                    <a:pt x="31185" y="24841"/>
                    <a:pt x="32647" y="23556"/>
                  </a:cubicBezTo>
                  <a:cubicBezTo>
                    <a:pt x="35207" y="21306"/>
                    <a:pt x="32040" y="16662"/>
                    <a:pt x="33338" y="14733"/>
                  </a:cubicBezTo>
                  <a:cubicBezTo>
                    <a:pt x="34612" y="12793"/>
                    <a:pt x="36660" y="14078"/>
                    <a:pt x="35898" y="9685"/>
                  </a:cubicBezTo>
                  <a:cubicBezTo>
                    <a:pt x="35321" y="6409"/>
                    <a:pt x="33088" y="4682"/>
                    <a:pt x="31186" y="4682"/>
                  </a:cubicBezTo>
                  <a:cubicBezTo>
                    <a:pt x="30537" y="4682"/>
                    <a:pt x="29926" y="4883"/>
                    <a:pt x="29433" y="5292"/>
                  </a:cubicBezTo>
                  <a:cubicBezTo>
                    <a:pt x="29159" y="5520"/>
                    <a:pt x="28973" y="5620"/>
                    <a:pt x="28848" y="5620"/>
                  </a:cubicBezTo>
                  <a:cubicBezTo>
                    <a:pt x="28091" y="5620"/>
                    <a:pt x="29542" y="1974"/>
                    <a:pt x="27111" y="994"/>
                  </a:cubicBezTo>
                  <a:cubicBezTo>
                    <a:pt x="26228" y="636"/>
                    <a:pt x="25313" y="466"/>
                    <a:pt x="24475" y="466"/>
                  </a:cubicBezTo>
                  <a:cubicBezTo>
                    <a:pt x="22882" y="466"/>
                    <a:pt x="21566" y="1079"/>
                    <a:pt x="21268" y="2183"/>
                  </a:cubicBezTo>
                  <a:lnTo>
                    <a:pt x="21268" y="2183"/>
                  </a:lnTo>
                  <a:cubicBezTo>
                    <a:pt x="21108" y="1689"/>
                    <a:pt x="20325" y="951"/>
                    <a:pt x="17407" y="351"/>
                  </a:cubicBezTo>
                  <a:cubicBezTo>
                    <a:pt x="16262" y="114"/>
                    <a:pt x="15254" y="0"/>
                    <a:pt x="14371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257;p66">
              <a:extLst>
                <a:ext uri="{FF2B5EF4-FFF2-40B4-BE49-F238E27FC236}">
                  <a16:creationId xmlns="" xmlns:a16="http://schemas.microsoft.com/office/drawing/2014/main" id="{F1232D40-5DD3-44FA-8226-61EDF7E30984}"/>
                </a:ext>
              </a:extLst>
            </p:cNvPr>
            <p:cNvSpPr/>
            <p:nvPr/>
          </p:nvSpPr>
          <p:spPr>
            <a:xfrm>
              <a:off x="-13412325" y="-3611550"/>
              <a:ext cx="205025" cy="185950"/>
            </a:xfrm>
            <a:custGeom>
              <a:avLst/>
              <a:gdLst/>
              <a:ahLst/>
              <a:cxnLst/>
              <a:rect l="l" t="t" r="r" b="b"/>
              <a:pathLst>
                <a:path w="8201" h="7438" extrusionOk="0">
                  <a:moveTo>
                    <a:pt x="4272" y="1"/>
                  </a:moveTo>
                  <a:cubicBezTo>
                    <a:pt x="1097" y="1"/>
                    <a:pt x="0" y="5529"/>
                    <a:pt x="2510" y="7046"/>
                  </a:cubicBezTo>
                  <a:cubicBezTo>
                    <a:pt x="2969" y="7324"/>
                    <a:pt x="3393" y="7438"/>
                    <a:pt x="3780" y="7438"/>
                  </a:cubicBezTo>
                  <a:cubicBezTo>
                    <a:pt x="5605" y="7438"/>
                    <a:pt x="6617" y="4903"/>
                    <a:pt x="6617" y="4903"/>
                  </a:cubicBezTo>
                  <a:cubicBezTo>
                    <a:pt x="6617" y="4903"/>
                    <a:pt x="8201" y="557"/>
                    <a:pt x="4700" y="33"/>
                  </a:cubicBezTo>
                  <a:cubicBezTo>
                    <a:pt x="4554" y="11"/>
                    <a:pt x="4411" y="1"/>
                    <a:pt x="4272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258;p66">
              <a:extLst>
                <a:ext uri="{FF2B5EF4-FFF2-40B4-BE49-F238E27FC236}">
                  <a16:creationId xmlns="" xmlns:a16="http://schemas.microsoft.com/office/drawing/2014/main" id="{0AE02AF8-7479-46A5-9403-8DCD9ED0F4F1}"/>
                </a:ext>
              </a:extLst>
            </p:cNvPr>
            <p:cNvSpPr/>
            <p:nvPr/>
          </p:nvSpPr>
          <p:spPr>
            <a:xfrm>
              <a:off x="-13349900" y="-3741775"/>
              <a:ext cx="570350" cy="652225"/>
            </a:xfrm>
            <a:custGeom>
              <a:avLst/>
              <a:gdLst/>
              <a:ahLst/>
              <a:cxnLst/>
              <a:rect l="l" t="t" r="r" b="b"/>
              <a:pathLst>
                <a:path w="22814" h="26089" extrusionOk="0">
                  <a:moveTo>
                    <a:pt x="6896" y="0"/>
                  </a:moveTo>
                  <a:cubicBezTo>
                    <a:pt x="3824" y="0"/>
                    <a:pt x="2284" y="4342"/>
                    <a:pt x="1156" y="10422"/>
                  </a:cubicBezTo>
                  <a:cubicBezTo>
                    <a:pt x="1" y="16720"/>
                    <a:pt x="3418" y="17660"/>
                    <a:pt x="4775" y="18113"/>
                  </a:cubicBezTo>
                  <a:cubicBezTo>
                    <a:pt x="6132" y="18577"/>
                    <a:pt x="5835" y="18172"/>
                    <a:pt x="5370" y="20839"/>
                  </a:cubicBezTo>
                  <a:cubicBezTo>
                    <a:pt x="4993" y="23005"/>
                    <a:pt x="6822" y="26089"/>
                    <a:pt x="9569" y="26089"/>
                  </a:cubicBezTo>
                  <a:cubicBezTo>
                    <a:pt x="10205" y="26089"/>
                    <a:pt x="10890" y="25923"/>
                    <a:pt x="11609" y="25542"/>
                  </a:cubicBezTo>
                  <a:cubicBezTo>
                    <a:pt x="15431" y="23518"/>
                    <a:pt x="11264" y="23566"/>
                    <a:pt x="12848" y="19839"/>
                  </a:cubicBezTo>
                  <a:cubicBezTo>
                    <a:pt x="13027" y="19409"/>
                    <a:pt x="13294" y="19299"/>
                    <a:pt x="13675" y="19299"/>
                  </a:cubicBezTo>
                  <a:cubicBezTo>
                    <a:pt x="14080" y="19299"/>
                    <a:pt x="14612" y="19423"/>
                    <a:pt x="15302" y="19423"/>
                  </a:cubicBezTo>
                  <a:cubicBezTo>
                    <a:pt x="16033" y="19423"/>
                    <a:pt x="16941" y="19284"/>
                    <a:pt x="18062" y="18708"/>
                  </a:cubicBezTo>
                  <a:cubicBezTo>
                    <a:pt x="20289" y="17589"/>
                    <a:pt x="22813" y="8874"/>
                    <a:pt x="20432" y="4671"/>
                  </a:cubicBezTo>
                  <a:cubicBezTo>
                    <a:pt x="18051" y="480"/>
                    <a:pt x="7216" y="15"/>
                    <a:pt x="7216" y="15"/>
                  </a:cubicBezTo>
                  <a:cubicBezTo>
                    <a:pt x="7107" y="5"/>
                    <a:pt x="7001" y="0"/>
                    <a:pt x="689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259;p66">
              <a:extLst>
                <a:ext uri="{FF2B5EF4-FFF2-40B4-BE49-F238E27FC236}">
                  <a16:creationId xmlns="" xmlns:a16="http://schemas.microsoft.com/office/drawing/2014/main" id="{BF30EC39-90B9-46C7-B3F1-2E16ACBF3557}"/>
                </a:ext>
              </a:extLst>
            </p:cNvPr>
            <p:cNvSpPr/>
            <p:nvPr/>
          </p:nvSpPr>
          <p:spPr>
            <a:xfrm>
              <a:off x="-13143625" y="-3550100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89"/>
                    <a:pt x="191" y="1207"/>
                  </a:cubicBezTo>
                  <a:cubicBezTo>
                    <a:pt x="1" y="2052"/>
                    <a:pt x="525" y="2885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7"/>
                    <a:pt x="3239" y="1909"/>
                  </a:cubicBezTo>
                  <a:cubicBezTo>
                    <a:pt x="3430" y="1076"/>
                    <a:pt x="2906" y="230"/>
                    <a:pt x="2061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260;p66">
              <a:extLst>
                <a:ext uri="{FF2B5EF4-FFF2-40B4-BE49-F238E27FC236}">
                  <a16:creationId xmlns="" xmlns:a16="http://schemas.microsoft.com/office/drawing/2014/main" id="{AFEC8BF9-4CAE-48A5-9111-E5B1DB5AFCED}"/>
                </a:ext>
              </a:extLst>
            </p:cNvPr>
            <p:cNvSpPr/>
            <p:nvPr/>
          </p:nvSpPr>
          <p:spPr>
            <a:xfrm>
              <a:off x="-12971275" y="-3527175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90"/>
                    <a:pt x="191" y="1218"/>
                  </a:cubicBezTo>
                  <a:cubicBezTo>
                    <a:pt x="0" y="2052"/>
                    <a:pt x="524" y="2897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9"/>
                    <a:pt x="3239" y="1921"/>
                  </a:cubicBezTo>
                  <a:cubicBezTo>
                    <a:pt x="3429" y="1076"/>
                    <a:pt x="2906" y="242"/>
                    <a:pt x="2060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261;p66">
              <a:extLst>
                <a:ext uri="{FF2B5EF4-FFF2-40B4-BE49-F238E27FC236}">
                  <a16:creationId xmlns="" xmlns:a16="http://schemas.microsoft.com/office/drawing/2014/main" id="{35C24A4C-379D-4490-844A-011F977B0C0D}"/>
                </a:ext>
              </a:extLst>
            </p:cNvPr>
            <p:cNvSpPr/>
            <p:nvPr/>
          </p:nvSpPr>
          <p:spPr>
            <a:xfrm>
              <a:off x="-13258525" y="-3494750"/>
              <a:ext cx="112850" cy="102725"/>
            </a:xfrm>
            <a:custGeom>
              <a:avLst/>
              <a:gdLst/>
              <a:ahLst/>
              <a:cxnLst/>
              <a:rect l="l" t="t" r="r" b="b"/>
              <a:pathLst>
                <a:path w="4514" h="4109" extrusionOk="0">
                  <a:moveTo>
                    <a:pt x="2265" y="1"/>
                  </a:moveTo>
                  <a:cubicBezTo>
                    <a:pt x="1327" y="1"/>
                    <a:pt x="478" y="636"/>
                    <a:pt x="263" y="1588"/>
                  </a:cubicBezTo>
                  <a:cubicBezTo>
                    <a:pt x="1" y="2696"/>
                    <a:pt x="692" y="3803"/>
                    <a:pt x="1799" y="4053"/>
                  </a:cubicBezTo>
                  <a:cubicBezTo>
                    <a:pt x="1957" y="4090"/>
                    <a:pt x="2116" y="4108"/>
                    <a:pt x="2272" y="4108"/>
                  </a:cubicBezTo>
                  <a:cubicBezTo>
                    <a:pt x="3206" y="4108"/>
                    <a:pt x="4049" y="3466"/>
                    <a:pt x="4263" y="2517"/>
                  </a:cubicBezTo>
                  <a:cubicBezTo>
                    <a:pt x="4513" y="1410"/>
                    <a:pt x="3823" y="302"/>
                    <a:pt x="2727" y="52"/>
                  </a:cubicBezTo>
                  <a:cubicBezTo>
                    <a:pt x="2573" y="17"/>
                    <a:pt x="2418" y="1"/>
                    <a:pt x="22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262;p66">
              <a:extLst>
                <a:ext uri="{FF2B5EF4-FFF2-40B4-BE49-F238E27FC236}">
                  <a16:creationId xmlns="" xmlns:a16="http://schemas.microsoft.com/office/drawing/2014/main" id="{C4E19608-7F38-456B-9B1A-6670AADA3BE1}"/>
                </a:ext>
              </a:extLst>
            </p:cNvPr>
            <p:cNvSpPr/>
            <p:nvPr/>
          </p:nvSpPr>
          <p:spPr>
            <a:xfrm>
              <a:off x="-12968300" y="-3423900"/>
              <a:ext cx="112825" cy="102725"/>
            </a:xfrm>
            <a:custGeom>
              <a:avLst/>
              <a:gdLst/>
              <a:ahLst/>
              <a:cxnLst/>
              <a:rect l="l" t="t" r="r" b="b"/>
              <a:pathLst>
                <a:path w="4513" h="4109" extrusionOk="0">
                  <a:moveTo>
                    <a:pt x="2259" y="1"/>
                  </a:moveTo>
                  <a:cubicBezTo>
                    <a:pt x="1321" y="1"/>
                    <a:pt x="476" y="646"/>
                    <a:pt x="251" y="1600"/>
                  </a:cubicBezTo>
                  <a:cubicBezTo>
                    <a:pt x="1" y="2695"/>
                    <a:pt x="691" y="3802"/>
                    <a:pt x="1798" y="4053"/>
                  </a:cubicBezTo>
                  <a:cubicBezTo>
                    <a:pt x="1955" y="4090"/>
                    <a:pt x="2112" y="4108"/>
                    <a:pt x="2267" y="4108"/>
                  </a:cubicBezTo>
                  <a:cubicBezTo>
                    <a:pt x="3193" y="4108"/>
                    <a:pt x="4037" y="3465"/>
                    <a:pt x="4251" y="2517"/>
                  </a:cubicBezTo>
                  <a:cubicBezTo>
                    <a:pt x="4513" y="1409"/>
                    <a:pt x="3822" y="314"/>
                    <a:pt x="2715" y="52"/>
                  </a:cubicBezTo>
                  <a:cubicBezTo>
                    <a:pt x="2562" y="17"/>
                    <a:pt x="2409" y="1"/>
                    <a:pt x="22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263;p66">
              <a:extLst>
                <a:ext uri="{FF2B5EF4-FFF2-40B4-BE49-F238E27FC236}">
                  <a16:creationId xmlns="" xmlns:a16="http://schemas.microsoft.com/office/drawing/2014/main" id="{B3450218-6A55-48A6-BFD4-908D24B37BCB}"/>
                </a:ext>
              </a:extLst>
            </p:cNvPr>
            <p:cNvSpPr/>
            <p:nvPr/>
          </p:nvSpPr>
          <p:spPr>
            <a:xfrm>
              <a:off x="-13178750" y="-3275425"/>
              <a:ext cx="165525" cy="102275"/>
            </a:xfrm>
            <a:custGeom>
              <a:avLst/>
              <a:gdLst/>
              <a:ahLst/>
              <a:cxnLst/>
              <a:rect l="l" t="t" r="r" b="b"/>
              <a:pathLst>
                <a:path w="6621" h="4091" extrusionOk="0">
                  <a:moveTo>
                    <a:pt x="959" y="1"/>
                  </a:moveTo>
                  <a:cubicBezTo>
                    <a:pt x="276" y="1"/>
                    <a:pt x="1" y="3311"/>
                    <a:pt x="5537" y="4090"/>
                  </a:cubicBezTo>
                  <a:cubicBezTo>
                    <a:pt x="5537" y="4090"/>
                    <a:pt x="6002" y="1471"/>
                    <a:pt x="6621" y="792"/>
                  </a:cubicBezTo>
                  <a:cubicBezTo>
                    <a:pt x="6621" y="792"/>
                    <a:pt x="1811" y="411"/>
                    <a:pt x="1072" y="30"/>
                  </a:cubicBezTo>
                  <a:cubicBezTo>
                    <a:pt x="1034" y="10"/>
                    <a:pt x="996" y="1"/>
                    <a:pt x="9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264;p66">
              <a:extLst>
                <a:ext uri="{FF2B5EF4-FFF2-40B4-BE49-F238E27FC236}">
                  <a16:creationId xmlns="" xmlns:a16="http://schemas.microsoft.com/office/drawing/2014/main" id="{EF7FCD46-0D5E-4658-AD77-D313F057CB24}"/>
                </a:ext>
              </a:extLst>
            </p:cNvPr>
            <p:cNvSpPr/>
            <p:nvPr/>
          </p:nvSpPr>
          <p:spPr>
            <a:xfrm>
              <a:off x="-13027225" y="-3531250"/>
              <a:ext cx="55675" cy="121450"/>
            </a:xfrm>
            <a:custGeom>
              <a:avLst/>
              <a:gdLst/>
              <a:ahLst/>
              <a:cxnLst/>
              <a:rect l="l" t="t" r="r" b="b"/>
              <a:pathLst>
                <a:path w="2227" h="4858" extrusionOk="0">
                  <a:moveTo>
                    <a:pt x="643" y="0"/>
                  </a:moveTo>
                  <a:lnTo>
                    <a:pt x="250" y="24"/>
                  </a:lnTo>
                  <a:lnTo>
                    <a:pt x="405" y="3274"/>
                  </a:lnTo>
                  <a:lnTo>
                    <a:pt x="619" y="3239"/>
                  </a:lnTo>
                  <a:cubicBezTo>
                    <a:pt x="936" y="3181"/>
                    <a:pt x="1267" y="3150"/>
                    <a:pt x="1510" y="3150"/>
                  </a:cubicBezTo>
                  <a:cubicBezTo>
                    <a:pt x="1668" y="3150"/>
                    <a:pt x="1789" y="3163"/>
                    <a:pt x="1846" y="3191"/>
                  </a:cubicBezTo>
                  <a:cubicBezTo>
                    <a:pt x="1786" y="3513"/>
                    <a:pt x="1560" y="4096"/>
                    <a:pt x="1107" y="4346"/>
                  </a:cubicBezTo>
                  <a:cubicBezTo>
                    <a:pt x="963" y="4438"/>
                    <a:pt x="794" y="4483"/>
                    <a:pt x="607" y="4483"/>
                  </a:cubicBezTo>
                  <a:cubicBezTo>
                    <a:pt x="455" y="4483"/>
                    <a:pt x="291" y="4453"/>
                    <a:pt x="119" y="4394"/>
                  </a:cubicBezTo>
                  <a:lnTo>
                    <a:pt x="0" y="4751"/>
                  </a:lnTo>
                  <a:cubicBezTo>
                    <a:pt x="202" y="4822"/>
                    <a:pt x="417" y="4858"/>
                    <a:pt x="607" y="4858"/>
                  </a:cubicBezTo>
                  <a:cubicBezTo>
                    <a:pt x="857" y="4858"/>
                    <a:pt x="1095" y="4798"/>
                    <a:pt x="1274" y="4679"/>
                  </a:cubicBezTo>
                  <a:cubicBezTo>
                    <a:pt x="1977" y="4275"/>
                    <a:pt x="2191" y="3334"/>
                    <a:pt x="2203" y="3239"/>
                  </a:cubicBezTo>
                  <a:cubicBezTo>
                    <a:pt x="2227" y="3120"/>
                    <a:pt x="2191" y="3001"/>
                    <a:pt x="2107" y="2917"/>
                  </a:cubicBezTo>
                  <a:cubicBezTo>
                    <a:pt x="1994" y="2791"/>
                    <a:pt x="1745" y="2749"/>
                    <a:pt x="1471" y="2749"/>
                  </a:cubicBezTo>
                  <a:cubicBezTo>
                    <a:pt x="1227" y="2749"/>
                    <a:pt x="964" y="2783"/>
                    <a:pt x="762" y="2822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265;p66">
              <a:extLst>
                <a:ext uri="{FF2B5EF4-FFF2-40B4-BE49-F238E27FC236}">
                  <a16:creationId xmlns="" xmlns:a16="http://schemas.microsoft.com/office/drawing/2014/main" id="{1D93953B-4209-4546-B45B-4D2B04150080}"/>
                </a:ext>
              </a:extLst>
            </p:cNvPr>
            <p:cNvSpPr/>
            <p:nvPr/>
          </p:nvSpPr>
          <p:spPr>
            <a:xfrm>
              <a:off x="-13082900" y="-3417850"/>
              <a:ext cx="83975" cy="66400"/>
            </a:xfrm>
            <a:custGeom>
              <a:avLst/>
              <a:gdLst/>
              <a:ahLst/>
              <a:cxnLst/>
              <a:rect l="l" t="t" r="r" b="b"/>
              <a:pathLst>
                <a:path w="3359" h="2656" extrusionOk="0">
                  <a:moveTo>
                    <a:pt x="394" y="1"/>
                  </a:moveTo>
                  <a:lnTo>
                    <a:pt x="1" y="12"/>
                  </a:lnTo>
                  <a:cubicBezTo>
                    <a:pt x="24" y="251"/>
                    <a:pt x="143" y="2287"/>
                    <a:pt x="1156" y="2620"/>
                  </a:cubicBezTo>
                  <a:cubicBezTo>
                    <a:pt x="1251" y="2644"/>
                    <a:pt x="1346" y="2656"/>
                    <a:pt x="1453" y="2656"/>
                  </a:cubicBezTo>
                  <a:cubicBezTo>
                    <a:pt x="2001" y="2656"/>
                    <a:pt x="2620" y="2215"/>
                    <a:pt x="3358" y="1274"/>
                  </a:cubicBezTo>
                  <a:lnTo>
                    <a:pt x="3061" y="1036"/>
                  </a:lnTo>
                  <a:cubicBezTo>
                    <a:pt x="2405" y="1837"/>
                    <a:pt x="1850" y="2266"/>
                    <a:pt x="1442" y="2266"/>
                  </a:cubicBezTo>
                  <a:cubicBezTo>
                    <a:pt x="1383" y="2266"/>
                    <a:pt x="1327" y="2257"/>
                    <a:pt x="1275" y="2239"/>
                  </a:cubicBezTo>
                  <a:cubicBezTo>
                    <a:pt x="620" y="2036"/>
                    <a:pt x="417" y="548"/>
                    <a:pt x="39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266;p66">
              <a:extLst>
                <a:ext uri="{FF2B5EF4-FFF2-40B4-BE49-F238E27FC236}">
                  <a16:creationId xmlns="" xmlns:a16="http://schemas.microsoft.com/office/drawing/2014/main" id="{A1C39BE0-D597-462E-BF76-2E62AB740A9D}"/>
                </a:ext>
              </a:extLst>
            </p:cNvPr>
            <p:cNvSpPr/>
            <p:nvPr/>
          </p:nvSpPr>
          <p:spPr>
            <a:xfrm>
              <a:off x="-13145700" y="-3613625"/>
              <a:ext cx="59250" cy="25250"/>
            </a:xfrm>
            <a:custGeom>
              <a:avLst/>
              <a:gdLst/>
              <a:ahLst/>
              <a:cxnLst/>
              <a:rect l="l" t="t" r="r" b="b"/>
              <a:pathLst>
                <a:path w="2370" h="1010" extrusionOk="0">
                  <a:moveTo>
                    <a:pt x="1343" y="0"/>
                  </a:moveTo>
                  <a:cubicBezTo>
                    <a:pt x="1292" y="0"/>
                    <a:pt x="1242" y="3"/>
                    <a:pt x="1191" y="9"/>
                  </a:cubicBezTo>
                  <a:cubicBezTo>
                    <a:pt x="477" y="104"/>
                    <a:pt x="12" y="759"/>
                    <a:pt x="0" y="783"/>
                  </a:cubicBezTo>
                  <a:lnTo>
                    <a:pt x="310" y="1009"/>
                  </a:lnTo>
                  <a:cubicBezTo>
                    <a:pt x="334" y="1009"/>
                    <a:pt x="703" y="462"/>
                    <a:pt x="1239" y="402"/>
                  </a:cubicBezTo>
                  <a:cubicBezTo>
                    <a:pt x="1282" y="395"/>
                    <a:pt x="1325" y="392"/>
                    <a:pt x="1368" y="392"/>
                  </a:cubicBezTo>
                  <a:cubicBezTo>
                    <a:pt x="1622" y="392"/>
                    <a:pt x="1875" y="510"/>
                    <a:pt x="2120" y="724"/>
                  </a:cubicBezTo>
                  <a:lnTo>
                    <a:pt x="2370" y="438"/>
                  </a:lnTo>
                  <a:cubicBezTo>
                    <a:pt x="2047" y="146"/>
                    <a:pt x="1696" y="0"/>
                    <a:pt x="1343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267;p66">
              <a:extLst>
                <a:ext uri="{FF2B5EF4-FFF2-40B4-BE49-F238E27FC236}">
                  <a16:creationId xmlns="" xmlns:a16="http://schemas.microsoft.com/office/drawing/2014/main" id="{FE939616-DD13-47E5-A13D-8021999F6067}"/>
                </a:ext>
              </a:extLst>
            </p:cNvPr>
            <p:cNvSpPr/>
            <p:nvPr/>
          </p:nvSpPr>
          <p:spPr>
            <a:xfrm>
              <a:off x="-12939425" y="-3593475"/>
              <a:ext cx="55975" cy="29500"/>
            </a:xfrm>
            <a:custGeom>
              <a:avLst/>
              <a:gdLst/>
              <a:ahLst/>
              <a:cxnLst/>
              <a:rect l="l" t="t" r="r" b="b"/>
              <a:pathLst>
                <a:path w="2239" h="1180" extrusionOk="0">
                  <a:moveTo>
                    <a:pt x="849" y="1"/>
                  </a:moveTo>
                  <a:cubicBezTo>
                    <a:pt x="390" y="1"/>
                    <a:pt x="17" y="174"/>
                    <a:pt x="0" y="191"/>
                  </a:cubicBezTo>
                  <a:lnTo>
                    <a:pt x="155" y="525"/>
                  </a:lnTo>
                  <a:cubicBezTo>
                    <a:pt x="155" y="525"/>
                    <a:pt x="473" y="379"/>
                    <a:pt x="843" y="379"/>
                  </a:cubicBezTo>
                  <a:cubicBezTo>
                    <a:pt x="980" y="379"/>
                    <a:pt x="1124" y="399"/>
                    <a:pt x="1262" y="453"/>
                  </a:cubicBezTo>
                  <a:cubicBezTo>
                    <a:pt x="1536" y="572"/>
                    <a:pt x="1739" y="810"/>
                    <a:pt x="1858" y="1180"/>
                  </a:cubicBezTo>
                  <a:lnTo>
                    <a:pt x="2239" y="1061"/>
                  </a:lnTo>
                  <a:cubicBezTo>
                    <a:pt x="2084" y="584"/>
                    <a:pt x="1798" y="275"/>
                    <a:pt x="1429" y="108"/>
                  </a:cubicBezTo>
                  <a:cubicBezTo>
                    <a:pt x="1234" y="29"/>
                    <a:pt x="1034" y="1"/>
                    <a:pt x="84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268;p66">
              <a:extLst>
                <a:ext uri="{FF2B5EF4-FFF2-40B4-BE49-F238E27FC236}">
                  <a16:creationId xmlns="" xmlns:a16="http://schemas.microsoft.com/office/drawing/2014/main" id="{FC396970-97EA-48BD-A033-5E0CA4E03110}"/>
                </a:ext>
              </a:extLst>
            </p:cNvPr>
            <p:cNvSpPr/>
            <p:nvPr/>
          </p:nvSpPr>
          <p:spPr>
            <a:xfrm>
              <a:off x="-13314475" y="-3793100"/>
              <a:ext cx="357725" cy="247600"/>
            </a:xfrm>
            <a:custGeom>
              <a:avLst/>
              <a:gdLst/>
              <a:ahLst/>
              <a:cxnLst/>
              <a:rect l="l" t="t" r="r" b="b"/>
              <a:pathLst>
                <a:path w="14309" h="9904" extrusionOk="0">
                  <a:moveTo>
                    <a:pt x="5670" y="0"/>
                  </a:moveTo>
                  <a:cubicBezTo>
                    <a:pt x="5565" y="0"/>
                    <a:pt x="5461" y="3"/>
                    <a:pt x="5358" y="9"/>
                  </a:cubicBezTo>
                  <a:cubicBezTo>
                    <a:pt x="1501" y="211"/>
                    <a:pt x="1" y="6105"/>
                    <a:pt x="1" y="6105"/>
                  </a:cubicBezTo>
                  <a:cubicBezTo>
                    <a:pt x="1" y="6105"/>
                    <a:pt x="387" y="9903"/>
                    <a:pt x="2953" y="9903"/>
                  </a:cubicBezTo>
                  <a:cubicBezTo>
                    <a:pt x="2973" y="9903"/>
                    <a:pt x="2993" y="9903"/>
                    <a:pt x="3013" y="9903"/>
                  </a:cubicBezTo>
                  <a:cubicBezTo>
                    <a:pt x="5493" y="9846"/>
                    <a:pt x="6354" y="2700"/>
                    <a:pt x="10342" y="2700"/>
                  </a:cubicBezTo>
                  <a:cubicBezTo>
                    <a:pt x="10528" y="2700"/>
                    <a:pt x="10719" y="2715"/>
                    <a:pt x="10919" y="2747"/>
                  </a:cubicBezTo>
                  <a:cubicBezTo>
                    <a:pt x="10978" y="2759"/>
                    <a:pt x="11038" y="2759"/>
                    <a:pt x="11109" y="2771"/>
                  </a:cubicBezTo>
                  <a:cubicBezTo>
                    <a:pt x="11619" y="2876"/>
                    <a:pt x="11995" y="2923"/>
                    <a:pt x="12255" y="2923"/>
                  </a:cubicBezTo>
                  <a:cubicBezTo>
                    <a:pt x="14309" y="2923"/>
                    <a:pt x="9110" y="0"/>
                    <a:pt x="5670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269;p66">
              <a:extLst>
                <a:ext uri="{FF2B5EF4-FFF2-40B4-BE49-F238E27FC236}">
                  <a16:creationId xmlns="" xmlns:a16="http://schemas.microsoft.com/office/drawing/2014/main" id="{EA540391-2E79-4440-8E6D-9A996D2DBE7B}"/>
                </a:ext>
              </a:extLst>
            </p:cNvPr>
            <p:cNvSpPr/>
            <p:nvPr/>
          </p:nvSpPr>
          <p:spPr>
            <a:xfrm>
              <a:off x="-13334425" y="-3571775"/>
              <a:ext cx="40225" cy="101275"/>
            </a:xfrm>
            <a:custGeom>
              <a:avLst/>
              <a:gdLst/>
              <a:ahLst/>
              <a:cxnLst/>
              <a:rect l="l" t="t" r="r" b="b"/>
              <a:pathLst>
                <a:path w="1609" h="4051" extrusionOk="0">
                  <a:moveTo>
                    <a:pt x="61" y="0"/>
                  </a:moveTo>
                  <a:cubicBezTo>
                    <a:pt x="40" y="0"/>
                    <a:pt x="20" y="1"/>
                    <a:pt x="1" y="2"/>
                  </a:cubicBezTo>
                  <a:lnTo>
                    <a:pt x="37" y="395"/>
                  </a:lnTo>
                  <a:cubicBezTo>
                    <a:pt x="39" y="395"/>
                    <a:pt x="47" y="394"/>
                    <a:pt x="61" y="394"/>
                  </a:cubicBezTo>
                  <a:cubicBezTo>
                    <a:pt x="189" y="394"/>
                    <a:pt x="763" y="433"/>
                    <a:pt x="989" y="1228"/>
                  </a:cubicBezTo>
                  <a:cubicBezTo>
                    <a:pt x="1227" y="2026"/>
                    <a:pt x="1061" y="3288"/>
                    <a:pt x="691" y="3622"/>
                  </a:cubicBezTo>
                  <a:cubicBezTo>
                    <a:pt x="652" y="3661"/>
                    <a:pt x="609" y="3679"/>
                    <a:pt x="563" y="3679"/>
                  </a:cubicBezTo>
                  <a:cubicBezTo>
                    <a:pt x="525" y="3679"/>
                    <a:pt x="484" y="3667"/>
                    <a:pt x="441" y="3645"/>
                  </a:cubicBezTo>
                  <a:lnTo>
                    <a:pt x="275" y="3991"/>
                  </a:lnTo>
                  <a:cubicBezTo>
                    <a:pt x="382" y="4038"/>
                    <a:pt x="465" y="4050"/>
                    <a:pt x="560" y="4050"/>
                  </a:cubicBezTo>
                  <a:cubicBezTo>
                    <a:pt x="691" y="4050"/>
                    <a:pt x="822" y="4014"/>
                    <a:pt x="941" y="3907"/>
                  </a:cubicBezTo>
                  <a:cubicBezTo>
                    <a:pt x="1465" y="3443"/>
                    <a:pt x="1608" y="1990"/>
                    <a:pt x="1358" y="1109"/>
                  </a:cubicBezTo>
                  <a:cubicBezTo>
                    <a:pt x="1111" y="209"/>
                    <a:pt x="427" y="0"/>
                    <a:pt x="61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270;p66">
              <a:extLst>
                <a:ext uri="{FF2B5EF4-FFF2-40B4-BE49-F238E27FC236}">
                  <a16:creationId xmlns="" xmlns:a16="http://schemas.microsoft.com/office/drawing/2014/main" id="{2F5EF2B4-64DC-4066-9096-7958DBD9AED7}"/>
                </a:ext>
              </a:extLst>
            </p:cNvPr>
            <p:cNvSpPr/>
            <p:nvPr/>
          </p:nvSpPr>
          <p:spPr>
            <a:xfrm>
              <a:off x="-12965625" y="-3216325"/>
              <a:ext cx="197375" cy="500450"/>
            </a:xfrm>
            <a:custGeom>
              <a:avLst/>
              <a:gdLst/>
              <a:ahLst/>
              <a:cxnLst/>
              <a:rect l="l" t="t" r="r" b="b"/>
              <a:pathLst>
                <a:path w="7895" h="20018" extrusionOk="0">
                  <a:moveTo>
                    <a:pt x="1" y="0"/>
                  </a:moveTo>
                  <a:cubicBezTo>
                    <a:pt x="1" y="0"/>
                    <a:pt x="1346" y="3334"/>
                    <a:pt x="3608" y="8251"/>
                  </a:cubicBezTo>
                  <a:cubicBezTo>
                    <a:pt x="5854" y="13095"/>
                    <a:pt x="4477" y="20018"/>
                    <a:pt x="5440" y="20018"/>
                  </a:cubicBezTo>
                  <a:cubicBezTo>
                    <a:pt x="5452" y="20018"/>
                    <a:pt x="5465" y="20017"/>
                    <a:pt x="5478" y="20014"/>
                  </a:cubicBezTo>
                  <a:cubicBezTo>
                    <a:pt x="6525" y="19836"/>
                    <a:pt x="7025" y="18740"/>
                    <a:pt x="7454" y="16526"/>
                  </a:cubicBezTo>
                  <a:cubicBezTo>
                    <a:pt x="7895" y="14299"/>
                    <a:pt x="6001" y="3703"/>
                    <a:pt x="4227" y="2084"/>
                  </a:cubicBezTo>
                  <a:cubicBezTo>
                    <a:pt x="2477" y="47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271;p66">
              <a:extLst>
                <a:ext uri="{FF2B5EF4-FFF2-40B4-BE49-F238E27FC236}">
                  <a16:creationId xmlns="" xmlns:a16="http://schemas.microsoft.com/office/drawing/2014/main" id="{128ECD42-CAEC-4FC2-9021-093833626460}"/>
                </a:ext>
              </a:extLst>
            </p:cNvPr>
            <p:cNvSpPr/>
            <p:nvPr/>
          </p:nvSpPr>
          <p:spPr>
            <a:xfrm>
              <a:off x="-12956400" y="-3125775"/>
              <a:ext cx="484925" cy="402950"/>
            </a:xfrm>
            <a:custGeom>
              <a:avLst/>
              <a:gdLst/>
              <a:ahLst/>
              <a:cxnLst/>
              <a:rect l="l" t="t" r="r" b="b"/>
              <a:pathLst>
                <a:path w="19397" h="16118" extrusionOk="0">
                  <a:moveTo>
                    <a:pt x="4356" y="1"/>
                  </a:moveTo>
                  <a:cubicBezTo>
                    <a:pt x="2496" y="1"/>
                    <a:pt x="1067" y="1123"/>
                    <a:pt x="632" y="1914"/>
                  </a:cubicBezTo>
                  <a:cubicBezTo>
                    <a:pt x="345" y="2437"/>
                    <a:pt x="543" y="2583"/>
                    <a:pt x="856" y="2583"/>
                  </a:cubicBezTo>
                  <a:cubicBezTo>
                    <a:pt x="1257" y="2583"/>
                    <a:pt x="1846" y="2343"/>
                    <a:pt x="1846" y="2343"/>
                  </a:cubicBezTo>
                  <a:lnTo>
                    <a:pt x="1846" y="2343"/>
                  </a:lnTo>
                  <a:cubicBezTo>
                    <a:pt x="1846" y="2343"/>
                    <a:pt x="1" y="3629"/>
                    <a:pt x="1013" y="4546"/>
                  </a:cubicBezTo>
                  <a:cubicBezTo>
                    <a:pt x="1307" y="4815"/>
                    <a:pt x="1543" y="4887"/>
                    <a:pt x="1706" y="4887"/>
                  </a:cubicBezTo>
                  <a:cubicBezTo>
                    <a:pt x="1777" y="4887"/>
                    <a:pt x="1835" y="4874"/>
                    <a:pt x="1878" y="4857"/>
                  </a:cubicBezTo>
                  <a:lnTo>
                    <a:pt x="1878" y="4857"/>
                  </a:lnTo>
                  <a:cubicBezTo>
                    <a:pt x="1791" y="4937"/>
                    <a:pt x="1640" y="5108"/>
                    <a:pt x="1418" y="5439"/>
                  </a:cubicBezTo>
                  <a:cubicBezTo>
                    <a:pt x="513" y="6844"/>
                    <a:pt x="2477" y="6867"/>
                    <a:pt x="5037" y="7177"/>
                  </a:cubicBezTo>
                  <a:cubicBezTo>
                    <a:pt x="7431" y="7478"/>
                    <a:pt x="8409" y="16118"/>
                    <a:pt x="10444" y="16118"/>
                  </a:cubicBezTo>
                  <a:cubicBezTo>
                    <a:pt x="10585" y="16118"/>
                    <a:pt x="10731" y="16076"/>
                    <a:pt x="10883" y="15988"/>
                  </a:cubicBezTo>
                  <a:cubicBezTo>
                    <a:pt x="19396" y="11023"/>
                    <a:pt x="10681" y="3307"/>
                    <a:pt x="7430" y="1045"/>
                  </a:cubicBezTo>
                  <a:cubicBezTo>
                    <a:pt x="6344" y="287"/>
                    <a:pt x="5295" y="1"/>
                    <a:pt x="4356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272;p66">
              <a:extLst>
                <a:ext uri="{FF2B5EF4-FFF2-40B4-BE49-F238E27FC236}">
                  <a16:creationId xmlns="" xmlns:a16="http://schemas.microsoft.com/office/drawing/2014/main" id="{86750FDF-201E-481F-929D-EA778130BA04}"/>
                </a:ext>
              </a:extLst>
            </p:cNvPr>
            <p:cNvSpPr/>
            <p:nvPr/>
          </p:nvSpPr>
          <p:spPr>
            <a:xfrm>
              <a:off x="-13689525" y="-3253100"/>
              <a:ext cx="383400" cy="411175"/>
            </a:xfrm>
            <a:custGeom>
              <a:avLst/>
              <a:gdLst/>
              <a:ahLst/>
              <a:cxnLst/>
              <a:rect l="l" t="t" r="r" b="b"/>
              <a:pathLst>
                <a:path w="15336" h="16447" extrusionOk="0">
                  <a:moveTo>
                    <a:pt x="15006" y="0"/>
                  </a:moveTo>
                  <a:cubicBezTo>
                    <a:pt x="13339" y="0"/>
                    <a:pt x="5758" y="375"/>
                    <a:pt x="1620" y="6972"/>
                  </a:cubicBezTo>
                  <a:cubicBezTo>
                    <a:pt x="1" y="9567"/>
                    <a:pt x="5239" y="15366"/>
                    <a:pt x="6656" y="16342"/>
                  </a:cubicBezTo>
                  <a:cubicBezTo>
                    <a:pt x="6760" y="16413"/>
                    <a:pt x="6878" y="16447"/>
                    <a:pt x="7008" y="16447"/>
                  </a:cubicBezTo>
                  <a:cubicBezTo>
                    <a:pt x="8630" y="16447"/>
                    <a:pt x="12089" y="11183"/>
                    <a:pt x="12871" y="8901"/>
                  </a:cubicBezTo>
                  <a:cubicBezTo>
                    <a:pt x="13729" y="6448"/>
                    <a:pt x="15336" y="7"/>
                    <a:pt x="15336" y="7"/>
                  </a:cubicBezTo>
                  <a:cubicBezTo>
                    <a:pt x="15336" y="7"/>
                    <a:pt x="15219" y="0"/>
                    <a:pt x="15006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273;p66">
              <a:extLst>
                <a:ext uri="{FF2B5EF4-FFF2-40B4-BE49-F238E27FC236}">
                  <a16:creationId xmlns="" xmlns:a16="http://schemas.microsoft.com/office/drawing/2014/main" id="{8E1F45E8-492E-4D71-BD53-6F6C0BB72300}"/>
                </a:ext>
              </a:extLst>
            </p:cNvPr>
            <p:cNvSpPr/>
            <p:nvPr/>
          </p:nvSpPr>
          <p:spPr>
            <a:xfrm>
              <a:off x="-13526700" y="-3274500"/>
              <a:ext cx="291125" cy="591125"/>
            </a:xfrm>
            <a:custGeom>
              <a:avLst/>
              <a:gdLst/>
              <a:ahLst/>
              <a:cxnLst/>
              <a:rect l="l" t="t" r="r" b="b"/>
              <a:pathLst>
                <a:path w="11645" h="23645" extrusionOk="0">
                  <a:moveTo>
                    <a:pt x="10814" y="0"/>
                  </a:moveTo>
                  <a:cubicBezTo>
                    <a:pt x="10108" y="0"/>
                    <a:pt x="8823" y="863"/>
                    <a:pt x="8823" y="863"/>
                  </a:cubicBezTo>
                  <a:cubicBezTo>
                    <a:pt x="8823" y="863"/>
                    <a:pt x="3394" y="18841"/>
                    <a:pt x="274" y="19377"/>
                  </a:cubicBezTo>
                  <a:cubicBezTo>
                    <a:pt x="274" y="19377"/>
                    <a:pt x="0" y="22710"/>
                    <a:pt x="631" y="23580"/>
                  </a:cubicBezTo>
                  <a:cubicBezTo>
                    <a:pt x="662" y="23623"/>
                    <a:pt x="707" y="23644"/>
                    <a:pt x="765" y="23644"/>
                  </a:cubicBezTo>
                  <a:cubicBezTo>
                    <a:pt x="1857" y="23644"/>
                    <a:pt x="7502" y="16073"/>
                    <a:pt x="9085" y="10542"/>
                  </a:cubicBezTo>
                  <a:cubicBezTo>
                    <a:pt x="10752" y="4720"/>
                    <a:pt x="11645" y="505"/>
                    <a:pt x="11121" y="89"/>
                  </a:cubicBezTo>
                  <a:cubicBezTo>
                    <a:pt x="11043" y="27"/>
                    <a:pt x="10937" y="0"/>
                    <a:pt x="10814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274;p66">
              <a:extLst>
                <a:ext uri="{FF2B5EF4-FFF2-40B4-BE49-F238E27FC236}">
                  <a16:creationId xmlns="" xmlns:a16="http://schemas.microsoft.com/office/drawing/2014/main" id="{A7CB550C-7395-42B6-8F85-1E8DB287F2D6}"/>
                </a:ext>
              </a:extLst>
            </p:cNvPr>
            <p:cNvSpPr/>
            <p:nvPr/>
          </p:nvSpPr>
          <p:spPr>
            <a:xfrm>
              <a:off x="-13830900" y="-3138250"/>
              <a:ext cx="566450" cy="384900"/>
            </a:xfrm>
            <a:custGeom>
              <a:avLst/>
              <a:gdLst/>
              <a:ahLst/>
              <a:cxnLst/>
              <a:rect l="l" t="t" r="r" b="b"/>
              <a:pathLst>
                <a:path w="22658" h="15396" extrusionOk="0">
                  <a:moveTo>
                    <a:pt x="18208" y="1"/>
                  </a:moveTo>
                  <a:cubicBezTo>
                    <a:pt x="17427" y="1"/>
                    <a:pt x="16561" y="194"/>
                    <a:pt x="15633" y="675"/>
                  </a:cubicBezTo>
                  <a:cubicBezTo>
                    <a:pt x="12121" y="2497"/>
                    <a:pt x="0" y="10474"/>
                    <a:pt x="8644" y="15213"/>
                  </a:cubicBezTo>
                  <a:cubicBezTo>
                    <a:pt x="8873" y="15338"/>
                    <a:pt x="9102" y="15395"/>
                    <a:pt x="9331" y="15395"/>
                  </a:cubicBezTo>
                  <a:cubicBezTo>
                    <a:pt x="12083" y="15395"/>
                    <a:pt x="14808" y="7057"/>
                    <a:pt x="17191" y="7057"/>
                  </a:cubicBezTo>
                  <a:cubicBezTo>
                    <a:pt x="17195" y="7057"/>
                    <a:pt x="17200" y="7057"/>
                    <a:pt x="17205" y="7057"/>
                  </a:cubicBezTo>
                  <a:cubicBezTo>
                    <a:pt x="17879" y="7066"/>
                    <a:pt x="18512" y="7088"/>
                    <a:pt x="19065" y="7088"/>
                  </a:cubicBezTo>
                  <a:cubicBezTo>
                    <a:pt x="20622" y="7088"/>
                    <a:pt x="21551" y="6917"/>
                    <a:pt x="21015" y="5819"/>
                  </a:cubicBezTo>
                  <a:cubicBezTo>
                    <a:pt x="20837" y="5457"/>
                    <a:pt x="20709" y="5266"/>
                    <a:pt x="20633" y="5174"/>
                  </a:cubicBezTo>
                  <a:lnTo>
                    <a:pt x="20633" y="5174"/>
                  </a:lnTo>
                  <a:cubicBezTo>
                    <a:pt x="20687" y="5204"/>
                    <a:pt x="20768" y="5231"/>
                    <a:pt x="20877" y="5231"/>
                  </a:cubicBezTo>
                  <a:cubicBezTo>
                    <a:pt x="21035" y="5231"/>
                    <a:pt x="21251" y="5174"/>
                    <a:pt x="21527" y="4985"/>
                  </a:cubicBezTo>
                  <a:cubicBezTo>
                    <a:pt x="22658" y="4211"/>
                    <a:pt x="20991" y="2700"/>
                    <a:pt x="20991" y="2699"/>
                  </a:cubicBezTo>
                  <a:lnTo>
                    <a:pt x="20991" y="2699"/>
                  </a:lnTo>
                  <a:cubicBezTo>
                    <a:pt x="20991" y="2699"/>
                    <a:pt x="21649" y="3072"/>
                    <a:pt x="22049" y="3072"/>
                  </a:cubicBezTo>
                  <a:cubicBezTo>
                    <a:pt x="22304" y="3072"/>
                    <a:pt x="22455" y="2921"/>
                    <a:pt x="22265" y="2425"/>
                  </a:cubicBezTo>
                  <a:cubicBezTo>
                    <a:pt x="21897" y="1497"/>
                    <a:pt x="20382" y="1"/>
                    <a:pt x="18208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275;p66">
              <a:extLst>
                <a:ext uri="{FF2B5EF4-FFF2-40B4-BE49-F238E27FC236}">
                  <a16:creationId xmlns="" xmlns:a16="http://schemas.microsoft.com/office/drawing/2014/main" id="{1742A048-6FA6-4001-AADB-FD8CBBB5C597}"/>
                </a:ext>
              </a:extLst>
            </p:cNvPr>
            <p:cNvSpPr/>
            <p:nvPr/>
          </p:nvSpPr>
          <p:spPr>
            <a:xfrm>
              <a:off x="-13444550" y="-2564775"/>
              <a:ext cx="44675" cy="198275"/>
            </a:xfrm>
            <a:custGeom>
              <a:avLst/>
              <a:gdLst/>
              <a:ahLst/>
              <a:cxnLst/>
              <a:rect l="l" t="t" r="r" b="b"/>
              <a:pathLst>
                <a:path w="1787" h="7931" extrusionOk="0">
                  <a:moveTo>
                    <a:pt x="393" y="1"/>
                  </a:moveTo>
                  <a:lnTo>
                    <a:pt x="1" y="25"/>
                  </a:lnTo>
                  <a:cubicBezTo>
                    <a:pt x="24" y="298"/>
                    <a:pt x="405" y="6549"/>
                    <a:pt x="1489" y="7930"/>
                  </a:cubicBezTo>
                  <a:lnTo>
                    <a:pt x="1786" y="7692"/>
                  </a:lnTo>
                  <a:cubicBezTo>
                    <a:pt x="774" y="6394"/>
                    <a:pt x="393" y="60"/>
                    <a:pt x="393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276;p66">
              <a:extLst>
                <a:ext uri="{FF2B5EF4-FFF2-40B4-BE49-F238E27FC236}">
                  <a16:creationId xmlns="" xmlns:a16="http://schemas.microsoft.com/office/drawing/2014/main" id="{D9F704D9-22EC-45DC-B591-22541718F625}"/>
                </a:ext>
              </a:extLst>
            </p:cNvPr>
            <p:cNvSpPr/>
            <p:nvPr/>
          </p:nvSpPr>
          <p:spPr>
            <a:xfrm>
              <a:off x="-12842400" y="-2612100"/>
              <a:ext cx="59575" cy="128625"/>
            </a:xfrm>
            <a:custGeom>
              <a:avLst/>
              <a:gdLst/>
              <a:ahLst/>
              <a:cxnLst/>
              <a:rect l="l" t="t" r="r" b="b"/>
              <a:pathLst>
                <a:path w="2383" h="5145" extrusionOk="0">
                  <a:moveTo>
                    <a:pt x="358" y="1"/>
                  </a:moveTo>
                  <a:lnTo>
                    <a:pt x="1" y="144"/>
                  </a:lnTo>
                  <a:cubicBezTo>
                    <a:pt x="584" y="1596"/>
                    <a:pt x="2025" y="5144"/>
                    <a:pt x="2025" y="5144"/>
                  </a:cubicBezTo>
                  <a:lnTo>
                    <a:pt x="2382" y="5001"/>
                  </a:lnTo>
                  <a:cubicBezTo>
                    <a:pt x="2382" y="5001"/>
                    <a:pt x="941" y="1441"/>
                    <a:pt x="358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277;p66">
              <a:extLst>
                <a:ext uri="{FF2B5EF4-FFF2-40B4-BE49-F238E27FC236}">
                  <a16:creationId xmlns="" xmlns:a16="http://schemas.microsoft.com/office/drawing/2014/main" id="{AA7FF79D-9C17-49DA-A9D0-AF3F398E24E0}"/>
                </a:ext>
              </a:extLst>
            </p:cNvPr>
            <p:cNvSpPr/>
            <p:nvPr/>
          </p:nvSpPr>
          <p:spPr>
            <a:xfrm>
              <a:off x="-13446925" y="-2674950"/>
              <a:ext cx="606350" cy="28650"/>
            </a:xfrm>
            <a:custGeom>
              <a:avLst/>
              <a:gdLst/>
              <a:ahLst/>
              <a:cxnLst/>
              <a:rect l="l" t="t" r="r" b="b"/>
              <a:pathLst>
                <a:path w="24254" h="1146" extrusionOk="0">
                  <a:moveTo>
                    <a:pt x="19709" y="1"/>
                  </a:moveTo>
                  <a:cubicBezTo>
                    <a:pt x="17449" y="1"/>
                    <a:pt x="14556" y="60"/>
                    <a:pt x="11526" y="276"/>
                  </a:cubicBezTo>
                  <a:cubicBezTo>
                    <a:pt x="4882" y="753"/>
                    <a:pt x="36" y="753"/>
                    <a:pt x="0" y="753"/>
                  </a:cubicBezTo>
                  <a:lnTo>
                    <a:pt x="0" y="1145"/>
                  </a:lnTo>
                  <a:cubicBezTo>
                    <a:pt x="60" y="1145"/>
                    <a:pt x="4894" y="1145"/>
                    <a:pt x="11561" y="669"/>
                  </a:cubicBezTo>
                  <a:cubicBezTo>
                    <a:pt x="14576" y="453"/>
                    <a:pt x="17457" y="394"/>
                    <a:pt x="19710" y="394"/>
                  </a:cubicBezTo>
                  <a:cubicBezTo>
                    <a:pt x="22412" y="394"/>
                    <a:pt x="24209" y="479"/>
                    <a:pt x="24241" y="479"/>
                  </a:cubicBezTo>
                  <a:lnTo>
                    <a:pt x="24253" y="86"/>
                  </a:lnTo>
                  <a:cubicBezTo>
                    <a:pt x="24221" y="86"/>
                    <a:pt x="22421" y="1"/>
                    <a:pt x="1970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278;p66">
              <a:extLst>
                <a:ext uri="{FF2B5EF4-FFF2-40B4-BE49-F238E27FC236}">
                  <a16:creationId xmlns="" xmlns:a16="http://schemas.microsoft.com/office/drawing/2014/main" id="{A2DD508C-7FC2-4B52-96CC-FA8E27C27BE1}"/>
                </a:ext>
              </a:extLst>
            </p:cNvPr>
            <p:cNvSpPr/>
            <p:nvPr/>
          </p:nvSpPr>
          <p:spPr>
            <a:xfrm>
              <a:off x="-13639525" y="-3097275"/>
              <a:ext cx="32475" cy="73550"/>
            </a:xfrm>
            <a:custGeom>
              <a:avLst/>
              <a:gdLst/>
              <a:ahLst/>
              <a:cxnLst/>
              <a:rect l="l" t="t" r="r" b="b"/>
              <a:pathLst>
                <a:path w="1299" h="2942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75" y="72"/>
                    <a:pt x="1" y="1632"/>
                    <a:pt x="1001" y="2941"/>
                  </a:cubicBezTo>
                  <a:lnTo>
                    <a:pt x="1299" y="2703"/>
                  </a:lnTo>
                  <a:cubicBezTo>
                    <a:pt x="406" y="1548"/>
                    <a:pt x="656" y="84"/>
                    <a:pt x="656" y="72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279;p66">
              <a:extLst>
                <a:ext uri="{FF2B5EF4-FFF2-40B4-BE49-F238E27FC236}">
                  <a16:creationId xmlns="" xmlns:a16="http://schemas.microsoft.com/office/drawing/2014/main" id="{1662C436-1512-45DB-A816-A2E08D6861F5}"/>
                </a:ext>
              </a:extLst>
            </p:cNvPr>
            <p:cNvSpPr/>
            <p:nvPr/>
          </p:nvSpPr>
          <p:spPr>
            <a:xfrm>
              <a:off x="-13136775" y="-2607925"/>
              <a:ext cx="41100" cy="75025"/>
            </a:xfrm>
            <a:custGeom>
              <a:avLst/>
              <a:gdLst/>
              <a:ahLst/>
              <a:cxnLst/>
              <a:rect l="l" t="t" r="r" b="b"/>
              <a:pathLst>
                <a:path w="1644" h="3001" extrusionOk="0">
                  <a:moveTo>
                    <a:pt x="1251" y="0"/>
                  </a:moveTo>
                  <a:cubicBezTo>
                    <a:pt x="1203" y="1286"/>
                    <a:pt x="1013" y="2513"/>
                    <a:pt x="834" y="2620"/>
                  </a:cubicBezTo>
                  <a:cubicBezTo>
                    <a:pt x="572" y="2524"/>
                    <a:pt x="394" y="1548"/>
                    <a:pt x="394" y="679"/>
                  </a:cubicBezTo>
                  <a:lnTo>
                    <a:pt x="1" y="679"/>
                  </a:lnTo>
                  <a:cubicBezTo>
                    <a:pt x="1" y="1036"/>
                    <a:pt x="48" y="2763"/>
                    <a:pt x="715" y="2989"/>
                  </a:cubicBezTo>
                  <a:cubicBezTo>
                    <a:pt x="763" y="3001"/>
                    <a:pt x="786" y="3001"/>
                    <a:pt x="834" y="3001"/>
                  </a:cubicBezTo>
                  <a:cubicBezTo>
                    <a:pt x="905" y="3001"/>
                    <a:pt x="989" y="2977"/>
                    <a:pt x="1025" y="2929"/>
                  </a:cubicBezTo>
                  <a:cubicBezTo>
                    <a:pt x="1525" y="2584"/>
                    <a:pt x="1620" y="608"/>
                    <a:pt x="1644" y="12"/>
                  </a:cubicBezTo>
                  <a:lnTo>
                    <a:pt x="1251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280;p66">
              <a:extLst>
                <a:ext uri="{FF2B5EF4-FFF2-40B4-BE49-F238E27FC236}">
                  <a16:creationId xmlns="" xmlns:a16="http://schemas.microsoft.com/office/drawing/2014/main" id="{F8AC0B89-0E7F-41F8-A2A9-3F4FDFC245ED}"/>
                </a:ext>
              </a:extLst>
            </p:cNvPr>
            <p:cNvSpPr/>
            <p:nvPr/>
          </p:nvSpPr>
          <p:spPr>
            <a:xfrm>
              <a:off x="-13237975" y="-3180325"/>
              <a:ext cx="246475" cy="138150"/>
            </a:xfrm>
            <a:custGeom>
              <a:avLst/>
              <a:gdLst/>
              <a:ahLst/>
              <a:cxnLst/>
              <a:rect l="l" t="t" r="r" b="b"/>
              <a:pathLst>
                <a:path w="9859" h="5526" extrusionOk="0">
                  <a:moveTo>
                    <a:pt x="393" y="1"/>
                  </a:moveTo>
                  <a:lnTo>
                    <a:pt x="0" y="36"/>
                  </a:lnTo>
                  <a:cubicBezTo>
                    <a:pt x="0" y="72"/>
                    <a:pt x="370" y="4406"/>
                    <a:pt x="4144" y="5370"/>
                  </a:cubicBezTo>
                  <a:cubicBezTo>
                    <a:pt x="4561" y="5478"/>
                    <a:pt x="4942" y="5525"/>
                    <a:pt x="5299" y="5525"/>
                  </a:cubicBezTo>
                  <a:cubicBezTo>
                    <a:pt x="8323" y="5525"/>
                    <a:pt x="9823" y="2322"/>
                    <a:pt x="9859" y="2299"/>
                  </a:cubicBezTo>
                  <a:lnTo>
                    <a:pt x="9502" y="2132"/>
                  </a:lnTo>
                  <a:cubicBezTo>
                    <a:pt x="9449" y="2280"/>
                    <a:pt x="8085" y="5144"/>
                    <a:pt x="5328" y="5144"/>
                  </a:cubicBezTo>
                  <a:cubicBezTo>
                    <a:pt x="4986" y="5144"/>
                    <a:pt x="4623" y="5100"/>
                    <a:pt x="4239" y="5001"/>
                  </a:cubicBezTo>
                  <a:cubicBezTo>
                    <a:pt x="727" y="4108"/>
                    <a:pt x="393" y="48"/>
                    <a:pt x="3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281;p66">
              <a:extLst>
                <a:ext uri="{FF2B5EF4-FFF2-40B4-BE49-F238E27FC236}">
                  <a16:creationId xmlns="" xmlns:a16="http://schemas.microsoft.com/office/drawing/2014/main" id="{46ECB594-88EF-4014-9AEA-DBBCD4A5AF6E}"/>
                </a:ext>
              </a:extLst>
            </p:cNvPr>
            <p:cNvSpPr/>
            <p:nvPr/>
          </p:nvSpPr>
          <p:spPr>
            <a:xfrm>
              <a:off x="-13402275" y="-3766100"/>
              <a:ext cx="196775" cy="62225"/>
            </a:xfrm>
            <a:custGeom>
              <a:avLst/>
              <a:gdLst/>
              <a:ahLst/>
              <a:cxnLst/>
              <a:rect l="l" t="t" r="r" b="b"/>
              <a:pathLst>
                <a:path w="7871" h="2489" extrusionOk="0">
                  <a:moveTo>
                    <a:pt x="369" y="0"/>
                  </a:moveTo>
                  <a:lnTo>
                    <a:pt x="0" y="84"/>
                  </a:lnTo>
                  <a:cubicBezTo>
                    <a:pt x="12" y="143"/>
                    <a:pt x="441" y="1750"/>
                    <a:pt x="2155" y="2405"/>
                  </a:cubicBezTo>
                  <a:cubicBezTo>
                    <a:pt x="2334" y="2465"/>
                    <a:pt x="2512" y="2489"/>
                    <a:pt x="2691" y="2489"/>
                  </a:cubicBezTo>
                  <a:cubicBezTo>
                    <a:pt x="3310" y="2489"/>
                    <a:pt x="4001" y="2167"/>
                    <a:pt x="4656" y="1858"/>
                  </a:cubicBezTo>
                  <a:cubicBezTo>
                    <a:pt x="5394" y="1501"/>
                    <a:pt x="5990" y="1240"/>
                    <a:pt x="6477" y="1240"/>
                  </a:cubicBezTo>
                  <a:cubicBezTo>
                    <a:pt x="6901" y="1240"/>
                    <a:pt x="7243" y="1437"/>
                    <a:pt x="7525" y="1941"/>
                  </a:cubicBezTo>
                  <a:lnTo>
                    <a:pt x="7870" y="1750"/>
                  </a:lnTo>
                  <a:cubicBezTo>
                    <a:pt x="7493" y="1072"/>
                    <a:pt x="7009" y="837"/>
                    <a:pt x="6481" y="837"/>
                  </a:cubicBezTo>
                  <a:cubicBezTo>
                    <a:pt x="5843" y="837"/>
                    <a:pt x="5141" y="1181"/>
                    <a:pt x="4489" y="1500"/>
                  </a:cubicBezTo>
                  <a:cubicBezTo>
                    <a:pt x="3863" y="1804"/>
                    <a:pt x="3215" y="2115"/>
                    <a:pt x="2676" y="2115"/>
                  </a:cubicBezTo>
                  <a:cubicBezTo>
                    <a:pt x="2538" y="2115"/>
                    <a:pt x="2408" y="2094"/>
                    <a:pt x="2286" y="2048"/>
                  </a:cubicBezTo>
                  <a:cubicBezTo>
                    <a:pt x="750" y="1465"/>
                    <a:pt x="369" y="12"/>
                    <a:pt x="369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282;p66">
              <a:extLst>
                <a:ext uri="{FF2B5EF4-FFF2-40B4-BE49-F238E27FC236}">
                  <a16:creationId xmlns="" xmlns:a16="http://schemas.microsoft.com/office/drawing/2014/main" id="{CBA76969-D171-4AE7-9E2D-A29DE968F321}"/>
                </a:ext>
              </a:extLst>
            </p:cNvPr>
            <p:cNvSpPr/>
            <p:nvPr/>
          </p:nvSpPr>
          <p:spPr>
            <a:xfrm>
              <a:off x="-13271325" y="-3896775"/>
              <a:ext cx="161650" cy="108975"/>
            </a:xfrm>
            <a:custGeom>
              <a:avLst/>
              <a:gdLst/>
              <a:ahLst/>
              <a:cxnLst/>
              <a:rect l="l" t="t" r="r" b="b"/>
              <a:pathLst>
                <a:path w="6466" h="4359" extrusionOk="0">
                  <a:moveTo>
                    <a:pt x="180" y="0"/>
                  </a:moveTo>
                  <a:cubicBezTo>
                    <a:pt x="156" y="24"/>
                    <a:pt x="1" y="298"/>
                    <a:pt x="96" y="715"/>
                  </a:cubicBezTo>
                  <a:cubicBezTo>
                    <a:pt x="215" y="1215"/>
                    <a:pt x="668" y="1691"/>
                    <a:pt x="1430" y="2144"/>
                  </a:cubicBezTo>
                  <a:cubicBezTo>
                    <a:pt x="2096" y="2536"/>
                    <a:pt x="2870" y="2620"/>
                    <a:pt x="3597" y="2691"/>
                  </a:cubicBezTo>
                  <a:cubicBezTo>
                    <a:pt x="4823" y="2810"/>
                    <a:pt x="5799" y="2917"/>
                    <a:pt x="6109" y="4358"/>
                  </a:cubicBezTo>
                  <a:lnTo>
                    <a:pt x="6466" y="4299"/>
                  </a:lnTo>
                  <a:cubicBezTo>
                    <a:pt x="6097" y="2572"/>
                    <a:pt x="4835" y="2441"/>
                    <a:pt x="3609" y="2322"/>
                  </a:cubicBezTo>
                  <a:cubicBezTo>
                    <a:pt x="2930" y="2251"/>
                    <a:pt x="2204" y="2167"/>
                    <a:pt x="1608" y="1810"/>
                  </a:cubicBezTo>
                  <a:cubicBezTo>
                    <a:pt x="96" y="917"/>
                    <a:pt x="489" y="239"/>
                    <a:pt x="501" y="203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283;p66">
              <a:extLst>
                <a:ext uri="{FF2B5EF4-FFF2-40B4-BE49-F238E27FC236}">
                  <a16:creationId xmlns="" xmlns:a16="http://schemas.microsoft.com/office/drawing/2014/main" id="{96F46630-2621-4493-BFBD-BC998ED69180}"/>
                </a:ext>
              </a:extLst>
            </p:cNvPr>
            <p:cNvSpPr/>
            <p:nvPr/>
          </p:nvSpPr>
          <p:spPr>
            <a:xfrm>
              <a:off x="-13114450" y="-3947375"/>
              <a:ext cx="115525" cy="164625"/>
            </a:xfrm>
            <a:custGeom>
              <a:avLst/>
              <a:gdLst/>
              <a:ahLst/>
              <a:cxnLst/>
              <a:rect l="l" t="t" r="r" b="b"/>
              <a:pathLst>
                <a:path w="4621" h="6585" extrusionOk="0">
                  <a:moveTo>
                    <a:pt x="1" y="0"/>
                  </a:moveTo>
                  <a:cubicBezTo>
                    <a:pt x="1" y="36"/>
                    <a:pt x="12" y="1036"/>
                    <a:pt x="1382" y="2477"/>
                  </a:cubicBezTo>
                  <a:cubicBezTo>
                    <a:pt x="1656" y="2763"/>
                    <a:pt x="1941" y="3036"/>
                    <a:pt x="2203" y="3298"/>
                  </a:cubicBezTo>
                  <a:cubicBezTo>
                    <a:pt x="3263" y="4346"/>
                    <a:pt x="4168" y="5215"/>
                    <a:pt x="4227" y="6584"/>
                  </a:cubicBezTo>
                  <a:lnTo>
                    <a:pt x="4620" y="6561"/>
                  </a:lnTo>
                  <a:cubicBezTo>
                    <a:pt x="4561" y="5049"/>
                    <a:pt x="3549" y="4060"/>
                    <a:pt x="2477" y="3025"/>
                  </a:cubicBezTo>
                  <a:cubicBezTo>
                    <a:pt x="2203" y="2763"/>
                    <a:pt x="1941" y="2501"/>
                    <a:pt x="1667" y="2215"/>
                  </a:cubicBezTo>
                  <a:cubicBezTo>
                    <a:pt x="417" y="893"/>
                    <a:pt x="393" y="12"/>
                    <a:pt x="393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284;p66">
              <a:extLst>
                <a:ext uri="{FF2B5EF4-FFF2-40B4-BE49-F238E27FC236}">
                  <a16:creationId xmlns="" xmlns:a16="http://schemas.microsoft.com/office/drawing/2014/main" id="{C6AB153C-8D43-47BC-BEB2-722ABC016C7E}"/>
                </a:ext>
              </a:extLst>
            </p:cNvPr>
            <p:cNvSpPr/>
            <p:nvPr/>
          </p:nvSpPr>
          <p:spPr>
            <a:xfrm>
              <a:off x="-12945375" y="-3948275"/>
              <a:ext cx="39600" cy="157775"/>
            </a:xfrm>
            <a:custGeom>
              <a:avLst/>
              <a:gdLst/>
              <a:ahLst/>
              <a:cxnLst/>
              <a:rect l="l" t="t" r="r" b="b"/>
              <a:pathLst>
                <a:path w="1584" h="6311" extrusionOk="0">
                  <a:moveTo>
                    <a:pt x="1274" y="1"/>
                  </a:moveTo>
                  <a:cubicBezTo>
                    <a:pt x="1227" y="60"/>
                    <a:pt x="203" y="1501"/>
                    <a:pt x="536" y="3049"/>
                  </a:cubicBezTo>
                  <a:cubicBezTo>
                    <a:pt x="834" y="4454"/>
                    <a:pt x="12" y="6120"/>
                    <a:pt x="0" y="6132"/>
                  </a:cubicBezTo>
                  <a:lnTo>
                    <a:pt x="334" y="6311"/>
                  </a:lnTo>
                  <a:cubicBezTo>
                    <a:pt x="369" y="6239"/>
                    <a:pt x="1215" y="4513"/>
                    <a:pt x="917" y="2965"/>
                  </a:cubicBezTo>
                  <a:cubicBezTo>
                    <a:pt x="619" y="1584"/>
                    <a:pt x="1572" y="239"/>
                    <a:pt x="1584" y="227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285;p66">
              <a:extLst>
                <a:ext uri="{FF2B5EF4-FFF2-40B4-BE49-F238E27FC236}">
                  <a16:creationId xmlns="" xmlns:a16="http://schemas.microsoft.com/office/drawing/2014/main" id="{24513C06-6ACB-499B-8CC8-BCDFDE81A632}"/>
                </a:ext>
              </a:extLst>
            </p:cNvPr>
            <p:cNvSpPr/>
            <p:nvPr/>
          </p:nvSpPr>
          <p:spPr>
            <a:xfrm>
              <a:off x="-12880800" y="-3817300"/>
              <a:ext cx="147975" cy="74150"/>
            </a:xfrm>
            <a:custGeom>
              <a:avLst/>
              <a:gdLst/>
              <a:ahLst/>
              <a:cxnLst/>
              <a:rect l="l" t="t" r="r" b="b"/>
              <a:pathLst>
                <a:path w="5919" h="2966" extrusionOk="0">
                  <a:moveTo>
                    <a:pt x="5537" y="0"/>
                  </a:moveTo>
                  <a:cubicBezTo>
                    <a:pt x="5359" y="762"/>
                    <a:pt x="4549" y="834"/>
                    <a:pt x="3335" y="870"/>
                  </a:cubicBezTo>
                  <a:cubicBezTo>
                    <a:pt x="2906" y="881"/>
                    <a:pt x="2501" y="881"/>
                    <a:pt x="2168" y="953"/>
                  </a:cubicBezTo>
                  <a:cubicBezTo>
                    <a:pt x="930" y="1215"/>
                    <a:pt x="37" y="2715"/>
                    <a:pt x="1" y="2775"/>
                  </a:cubicBezTo>
                  <a:lnTo>
                    <a:pt x="334" y="2965"/>
                  </a:lnTo>
                  <a:cubicBezTo>
                    <a:pt x="334" y="2953"/>
                    <a:pt x="1168" y="1548"/>
                    <a:pt x="2239" y="1346"/>
                  </a:cubicBezTo>
                  <a:cubicBezTo>
                    <a:pt x="2561" y="1262"/>
                    <a:pt x="2954" y="1262"/>
                    <a:pt x="3359" y="1251"/>
                  </a:cubicBezTo>
                  <a:cubicBezTo>
                    <a:pt x="4430" y="1227"/>
                    <a:pt x="5656" y="1191"/>
                    <a:pt x="5918" y="96"/>
                  </a:cubicBezTo>
                  <a:lnTo>
                    <a:pt x="5537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1286;p66">
              <a:extLst>
                <a:ext uri="{FF2B5EF4-FFF2-40B4-BE49-F238E27FC236}">
                  <a16:creationId xmlns="" xmlns:a16="http://schemas.microsoft.com/office/drawing/2014/main" id="{A4C535BC-0147-4095-8D95-18342DB925E7}"/>
                </a:ext>
              </a:extLst>
            </p:cNvPr>
            <p:cNvSpPr/>
            <p:nvPr/>
          </p:nvSpPr>
          <p:spPr>
            <a:xfrm>
              <a:off x="-12837625" y="-3746175"/>
              <a:ext cx="159850" cy="73850"/>
            </a:xfrm>
            <a:custGeom>
              <a:avLst/>
              <a:gdLst/>
              <a:ahLst/>
              <a:cxnLst/>
              <a:rect l="l" t="t" r="r" b="b"/>
              <a:pathLst>
                <a:path w="6394" h="2954" extrusionOk="0">
                  <a:moveTo>
                    <a:pt x="6001" y="1"/>
                  </a:moveTo>
                  <a:cubicBezTo>
                    <a:pt x="5957" y="176"/>
                    <a:pt x="4844" y="1996"/>
                    <a:pt x="2958" y="1996"/>
                  </a:cubicBezTo>
                  <a:cubicBezTo>
                    <a:pt x="2795" y="1996"/>
                    <a:pt x="2627" y="1983"/>
                    <a:pt x="2453" y="1954"/>
                  </a:cubicBezTo>
                  <a:cubicBezTo>
                    <a:pt x="2118" y="1896"/>
                    <a:pt x="1816" y="1867"/>
                    <a:pt x="1548" y="1867"/>
                  </a:cubicBezTo>
                  <a:cubicBezTo>
                    <a:pt x="988" y="1867"/>
                    <a:pt x="576" y="1994"/>
                    <a:pt x="310" y="2251"/>
                  </a:cubicBezTo>
                  <a:cubicBezTo>
                    <a:pt x="0" y="2561"/>
                    <a:pt x="48" y="2930"/>
                    <a:pt x="48" y="2954"/>
                  </a:cubicBezTo>
                  <a:lnTo>
                    <a:pt x="417" y="2882"/>
                  </a:lnTo>
                  <a:cubicBezTo>
                    <a:pt x="417" y="2882"/>
                    <a:pt x="405" y="2692"/>
                    <a:pt x="584" y="2513"/>
                  </a:cubicBezTo>
                  <a:cubicBezTo>
                    <a:pt x="735" y="2378"/>
                    <a:pt x="1018" y="2244"/>
                    <a:pt x="1570" y="2244"/>
                  </a:cubicBezTo>
                  <a:cubicBezTo>
                    <a:pt x="1799" y="2244"/>
                    <a:pt x="2074" y="2267"/>
                    <a:pt x="2405" y="2323"/>
                  </a:cubicBezTo>
                  <a:cubicBezTo>
                    <a:pt x="2608" y="2358"/>
                    <a:pt x="2803" y="2374"/>
                    <a:pt x="2990" y="2374"/>
                  </a:cubicBezTo>
                  <a:cubicBezTo>
                    <a:pt x="4012" y="2374"/>
                    <a:pt x="4799" y="1898"/>
                    <a:pt x="5322" y="1465"/>
                  </a:cubicBezTo>
                  <a:cubicBezTo>
                    <a:pt x="5953" y="906"/>
                    <a:pt x="6394" y="227"/>
                    <a:pt x="6394" y="13"/>
                  </a:cubicBezTo>
                  <a:lnTo>
                    <a:pt x="6001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1287;p66">
              <a:extLst>
                <a:ext uri="{FF2B5EF4-FFF2-40B4-BE49-F238E27FC236}">
                  <a16:creationId xmlns="" xmlns:a16="http://schemas.microsoft.com/office/drawing/2014/main" id="{50A39A87-5755-4D2D-88A3-4AA018F48AA8}"/>
                </a:ext>
              </a:extLst>
            </p:cNvPr>
            <p:cNvSpPr/>
            <p:nvPr/>
          </p:nvSpPr>
          <p:spPr>
            <a:xfrm>
              <a:off x="-12804875" y="-3603300"/>
              <a:ext cx="61925" cy="100350"/>
            </a:xfrm>
            <a:custGeom>
              <a:avLst/>
              <a:gdLst/>
              <a:ahLst/>
              <a:cxnLst/>
              <a:rect l="l" t="t" r="r" b="b"/>
              <a:pathLst>
                <a:path w="2477" h="4014" extrusionOk="0">
                  <a:moveTo>
                    <a:pt x="179" y="1"/>
                  </a:moveTo>
                  <a:lnTo>
                    <a:pt x="0" y="346"/>
                  </a:lnTo>
                  <a:cubicBezTo>
                    <a:pt x="2060" y="1370"/>
                    <a:pt x="1941" y="3978"/>
                    <a:pt x="1941" y="4001"/>
                  </a:cubicBezTo>
                  <a:lnTo>
                    <a:pt x="2322" y="4013"/>
                  </a:lnTo>
                  <a:cubicBezTo>
                    <a:pt x="2334" y="3918"/>
                    <a:pt x="2477" y="1144"/>
                    <a:pt x="179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67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05" y="1251368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ua Lê Thánh Tông và thời kỳ Hồng Đức thịnh trị - Trí Thức 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5" y="1890917"/>
            <a:ext cx="4816550" cy="29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"/>
          <p:cNvSpPr txBox="1">
            <a:spLocks noGrp="1"/>
          </p:cNvSpPr>
          <p:nvPr>
            <p:ph type="title"/>
          </p:nvPr>
        </p:nvSpPr>
        <p:spPr>
          <a:xfrm>
            <a:off x="2299130" y="261359"/>
            <a:ext cx="469319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smtClean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Đánh giá mục tiêu</a:t>
            </a:r>
            <a:endParaRPr sz="48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5510" y="1176910"/>
            <a:ext cx="8910585" cy="1146287"/>
            <a:chOff x="325510" y="942987"/>
            <a:chExt cx="8910585" cy="1146287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4" y="942987"/>
              <a:ext cx="8418121" cy="1146287"/>
              <a:chOff x="2130788" y="940391"/>
              <a:chExt cx="9735630" cy="1304048"/>
            </a:xfrm>
          </p:grpSpPr>
          <p:sp>
            <p:nvSpPr>
              <p:cNvPr id="45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46" name="圆角矩形 7"/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Nghe – viết đúng chính tả,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viết hoa đúng các tên riêng trong bài 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Núi non hùng vĩ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0" y="957988"/>
              <a:ext cx="810838" cy="88399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49885" y="3603124"/>
            <a:ext cx="8616339" cy="883997"/>
            <a:chOff x="303324" y="2965164"/>
            <a:chExt cx="8616339" cy="883997"/>
          </a:xfrm>
        </p:grpSpPr>
        <p:grpSp>
          <p:nvGrpSpPr>
            <p:cNvPr id="50" name="Group 49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71412" y="3047976"/>
              <a:ext cx="8048251" cy="660738"/>
              <a:chOff x="2130789" y="1294899"/>
              <a:chExt cx="10273162" cy="1072527"/>
            </a:xfrm>
          </p:grpSpPr>
          <p:sp>
            <p:nvSpPr>
              <p:cNvPr id="51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Giải được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câu đố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 viết đúng tên các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nhân vật lịch sử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52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324" y="2965164"/>
              <a:ext cx="810838" cy="883997"/>
            </a:xfrm>
            <a:prstGeom prst="rect">
              <a:avLst/>
            </a:prstGeom>
          </p:spPr>
        </p:pic>
      </p:grpSp>
      <p:pic>
        <p:nvPicPr>
          <p:cNvPr id="25" name="Picture 2" descr="Green Tick Icon Png, Cliparts &amp;amp; Cartoons - Jing.fm">
            <a:extLst>
              <a:ext uri="{FF2B5EF4-FFF2-40B4-BE49-F238E27FC236}">
                <a16:creationId xmlns=""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4" y="1324898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49885" y="2419406"/>
            <a:ext cx="8599579" cy="883997"/>
            <a:chOff x="266645" y="2005353"/>
            <a:chExt cx="8599579" cy="883997"/>
          </a:xfrm>
        </p:grpSpPr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3" y="2136315"/>
              <a:ext cx="8048251" cy="660738"/>
              <a:chOff x="2130789" y="1294899"/>
              <a:chExt cx="10273162" cy="1072527"/>
            </a:xfrm>
          </p:grpSpPr>
          <p:sp>
            <p:nvSpPr>
              <p:cNvPr id="48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Tìm được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các tên riêng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trong đoạn thơ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49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645" y="2005353"/>
              <a:ext cx="810838" cy="883997"/>
            </a:xfrm>
            <a:prstGeom prst="rect">
              <a:avLst/>
            </a:prstGeom>
          </p:spPr>
        </p:pic>
      </p:grpSp>
      <p:pic>
        <p:nvPicPr>
          <p:cNvPr id="27" name="Picture 2" descr="Green Tick Icon Png, Cliparts &amp;amp; Cartoons - Jing.fm">
            <a:extLst>
              <a:ext uri="{FF2B5EF4-FFF2-40B4-BE49-F238E27FC236}">
                <a16:creationId xmlns=""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28" y="2538685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een Tick Icon Png, Cliparts &amp;amp; Cartoons - Jing.fm">
            <a:extLst>
              <a:ext uri="{FF2B5EF4-FFF2-40B4-BE49-F238E27FC236}">
                <a16:creationId xmlns=""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9" y="3730360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8226" y="663008"/>
            <a:ext cx="7930643" cy="4080144"/>
            <a:chOff x="339046" y="287676"/>
            <a:chExt cx="7930643" cy="4292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521881" cy="39910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300782" y="2163169"/>
            <a:ext cx="513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- Chuẩn bị bài chính tả tuần </a:t>
            </a:r>
            <a:r>
              <a:rPr lang="vi-VN" sz="2800" dirty="0" smtClean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25.</a:t>
            </a:r>
            <a:endParaRPr lang="en-US" sz="28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3" name="Google Shape;478;p45">
            <a:extLst>
              <a:ext uri="{FF2B5EF4-FFF2-40B4-BE49-F238E27FC236}">
                <a16:creationId xmlns="" xmlns:a16="http://schemas.microsoft.com/office/drawing/2014/main" id="{147E758D-10A8-4968-B9AF-755A0762BB00}"/>
              </a:ext>
            </a:extLst>
          </p:cNvPr>
          <p:cNvSpPr txBox="1">
            <a:spLocks/>
          </p:cNvSpPr>
          <p:nvPr/>
        </p:nvSpPr>
        <p:spPr>
          <a:xfrm>
            <a:off x="4655086" y="249211"/>
            <a:ext cx="2017562" cy="603159"/>
          </a:xfrm>
          <a:prstGeom prst="doubleWave">
            <a:avLst/>
          </a:prstGeom>
          <a:solidFill>
            <a:srgbClr val="FFFFFF"/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Dặn</a:t>
            </a:r>
            <a:r>
              <a:rPr lang="en-US" sz="32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dò</a:t>
            </a:r>
            <a:endParaRPr lang="vi-VN" sz="3200" b="1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2271" y="2457892"/>
            <a:ext cx="4756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Chào tạm biệt các em!</a:t>
            </a:r>
            <a:endParaRPr lang="en-US" sz="40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5" name="Picture 4" descr="gif for power poin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09" y="2859987"/>
            <a:ext cx="2722760" cy="21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00782" y="2662181"/>
            <a:ext cx="5139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- Giữ gìn và bảo vệ cảnh đẹp ở vùng núi cao Tây Bắc.</a:t>
            </a:r>
            <a:endParaRPr lang="en-US" sz="28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 animBg="1"/>
      <p:bldP spid="14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84" y="0"/>
            <a:ext cx="1511939" cy="755970"/>
          </a:xfrm>
          <a:prstGeom prst="rect">
            <a:avLst/>
          </a:prstGeom>
        </p:spPr>
      </p:pic>
      <p:sp>
        <p:nvSpPr>
          <p:cNvPr id="3" name="圆角矩形 7"/>
          <p:cNvSpPr/>
          <p:nvPr/>
        </p:nvSpPr>
        <p:spPr>
          <a:xfrm>
            <a:off x="984509" y="755970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1: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Hãy nêu quy tắc viết hoa tên người, tên địa lý Việt Nam: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01" y="1569540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 rot="20272378">
            <a:off x="906850" y="1099561"/>
            <a:ext cx="640237" cy="2258081"/>
            <a:chOff x="174924" y="1608675"/>
            <a:chExt cx="640237" cy="2006054"/>
          </a:xfrm>
        </p:grpSpPr>
        <p:sp>
          <p:nvSpPr>
            <p:cNvPr id="6" name="Google Shape;4756;p79"/>
            <p:cNvSpPr/>
            <p:nvPr/>
          </p:nvSpPr>
          <p:spPr>
            <a:xfrm rot="1263172">
              <a:off x="174924" y="1608675"/>
              <a:ext cx="402430" cy="1670682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8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3" name="圆角矩形 7"/>
          <p:cNvSpPr/>
          <p:nvPr/>
        </p:nvSpPr>
        <p:spPr>
          <a:xfrm>
            <a:off x="1980518" y="2216559"/>
            <a:ext cx="6178973" cy="1441546"/>
          </a:xfrm>
          <a:prstGeom prst="roundRect">
            <a:avLst>
              <a:gd name="adj" fmla="val 22936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lang="vi-VN" sz="2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2" name="Google Shape;2262;p52"/>
          <p:cNvGrpSpPr/>
          <p:nvPr/>
        </p:nvGrpSpPr>
        <p:grpSpPr>
          <a:xfrm rot="-6424141">
            <a:off x="-962381" y="-844411"/>
            <a:ext cx="2763828" cy="3239388"/>
            <a:chOff x="-7501642" y="749515"/>
            <a:chExt cx="2431070" cy="2849374"/>
          </a:xfrm>
        </p:grpSpPr>
        <p:sp>
          <p:nvSpPr>
            <p:cNvPr id="2263" name="Google Shape;2263;p5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2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2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2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5" name="Google Shape;2295;p52"/>
          <p:cNvSpPr/>
          <p:nvPr/>
        </p:nvSpPr>
        <p:spPr>
          <a:xfrm>
            <a:off x="2791019" y="11856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6" name="Google Shape;2296;p52"/>
          <p:cNvGrpSpPr/>
          <p:nvPr/>
        </p:nvGrpSpPr>
        <p:grpSpPr>
          <a:xfrm rot="-1667100">
            <a:off x="7490558" y="4039431"/>
            <a:ext cx="1860850" cy="907981"/>
            <a:chOff x="10083475" y="3839575"/>
            <a:chExt cx="1221925" cy="596225"/>
          </a:xfrm>
        </p:grpSpPr>
        <p:sp>
          <p:nvSpPr>
            <p:cNvPr id="2297" name="Google Shape;2297;p52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2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Picture 4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54" y="-33524"/>
            <a:ext cx="1511939" cy="755970"/>
          </a:xfrm>
          <a:prstGeom prst="rect">
            <a:avLst/>
          </a:prstGeom>
        </p:spPr>
      </p:pic>
      <p:sp>
        <p:nvSpPr>
          <p:cNvPr id="41" name="圆角矩形 7"/>
          <p:cNvSpPr/>
          <p:nvPr/>
        </p:nvSpPr>
        <p:spPr>
          <a:xfrm>
            <a:off x="1135951" y="755434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2: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Trong các tên riêng dưới đây, tên riêng nào cần viết lại cho đúng?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42" name="圆角矩形 7"/>
          <p:cNvSpPr/>
          <p:nvPr/>
        </p:nvSpPr>
        <p:spPr>
          <a:xfrm>
            <a:off x="311527" y="2163504"/>
            <a:ext cx="4290435" cy="1601413"/>
          </a:xfrm>
          <a:prstGeom prst="roundRect">
            <a:avLst>
              <a:gd name="adj" fmla="val 22936"/>
            </a:avLst>
          </a:prstGeom>
          <a:solidFill>
            <a:srgbClr val="F8EEE4"/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kumimoji="0" lang="vi-VN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a) Tên</a:t>
            </a:r>
            <a:r>
              <a:rPr kumimoji="0" lang="vi-VN" altLang="zh-CN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anh hùng:</a:t>
            </a:r>
            <a:endParaRPr kumimoji="0" lang="vi-VN" altLang="zh-CN" sz="2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kumimoji="0" lang="vi-VN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Nguyễn</a:t>
            </a:r>
            <a:r>
              <a:rPr kumimoji="0" lang="vi-VN" altLang="zh-CN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Văn Trỗi</a:t>
            </a:r>
          </a:p>
          <a:p>
            <a:pPr algn="just">
              <a:buClrTx/>
              <a:defRPr/>
            </a:pPr>
            <a:r>
              <a:rPr lang="zh-CN" altLang="en-US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Vừ a Dính</a:t>
            </a: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altLang="zh-CN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Võ Thị Sáu</a:t>
            </a:r>
            <a:endParaRPr lang="vi-VN" altLang="zh-CN" sz="2600" b="1" kern="1200" dirty="0">
              <a:solidFill>
                <a:srgbClr val="002060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43" name="圆角矩形 7"/>
          <p:cNvSpPr/>
          <p:nvPr/>
        </p:nvSpPr>
        <p:spPr>
          <a:xfrm>
            <a:off x="4712237" y="2151793"/>
            <a:ext cx="4290435" cy="1601413"/>
          </a:xfrm>
          <a:prstGeom prst="roundRect">
            <a:avLst>
              <a:gd name="adj" fmla="val 22936"/>
            </a:avLst>
          </a:prstGeom>
          <a:solidFill>
            <a:srgbClr val="F8EEE4"/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b</a:t>
            </a:r>
            <a:r>
              <a:rPr kumimoji="0" lang="vi-VN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) Tên</a:t>
            </a:r>
            <a:r>
              <a:rPr kumimoji="0" lang="vi-VN" altLang="zh-CN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địa lý:</a:t>
            </a:r>
            <a:endParaRPr kumimoji="0" lang="vi-VN" altLang="zh-CN" sz="2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kumimoji="0" lang="vi-VN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Ba đình</a:t>
            </a:r>
            <a:endParaRPr kumimoji="0" lang="vi-VN" altLang="zh-CN" sz="26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lang="zh-CN" altLang="en-US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Đèo Gió</a:t>
            </a: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altLang="zh-CN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Pù xai</a:t>
            </a:r>
            <a:endParaRPr lang="vi-VN" altLang="zh-CN" sz="2600" b="1" kern="1200" dirty="0">
              <a:solidFill>
                <a:srgbClr val="002060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396" y="2920600"/>
            <a:ext cx="19946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Vừ A Dính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98028" y="2541884"/>
            <a:ext cx="16690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2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Ba Đình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44117" y="3304791"/>
            <a:ext cx="14510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2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Pù Xai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3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3362780" y="1089016"/>
            <a:ext cx="2399845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Chính tả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wendolyn" pitchFamily="2" charset="0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577;p33"/>
          <p:cNvSpPr txBox="1">
            <a:spLocks/>
          </p:cNvSpPr>
          <p:nvPr/>
        </p:nvSpPr>
        <p:spPr>
          <a:xfrm>
            <a:off x="1650365" y="1819517"/>
            <a:ext cx="5843271" cy="94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iro"/>
              <a:buNone/>
              <a:defRPr sz="5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800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Núi</a:t>
            </a:r>
            <a:r>
              <a:rPr lang="vi-VN" sz="8000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 non hùng vĩ</a:t>
            </a:r>
            <a:endParaRPr lang="vi-VN" sz="8000" dirty="0">
              <a:ln w="12700">
                <a:solidFill>
                  <a:schemeClr val="bg2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Gwendolyn" pitchFamily="2" charset="0"/>
            </a:endParaRPr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7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"/>
          <p:cNvSpPr txBox="1">
            <a:spLocks noGrp="1"/>
          </p:cNvSpPr>
          <p:nvPr>
            <p:ph type="title"/>
          </p:nvPr>
        </p:nvSpPr>
        <p:spPr>
          <a:xfrm>
            <a:off x="3372499" y="306167"/>
            <a:ext cx="24205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smtClean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Mục tiêu</a:t>
            </a:r>
            <a:endParaRPr sz="48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33087" y="1230698"/>
            <a:ext cx="8910585" cy="1146287"/>
            <a:chOff x="325510" y="942987"/>
            <a:chExt cx="8910585" cy="1146287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4" y="942987"/>
              <a:ext cx="8418121" cy="1146287"/>
              <a:chOff x="2130788" y="940391"/>
              <a:chExt cx="9735630" cy="1304048"/>
            </a:xfrm>
          </p:grpSpPr>
          <p:sp>
            <p:nvSpPr>
              <p:cNvPr id="28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9" name="圆角矩形 7"/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Nghe – viết đúng chính tả,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viết hoa đúng các tên riêng trong bài 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Núi non hùng vĩ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0" y="957988"/>
              <a:ext cx="810838" cy="883997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57462" y="3656912"/>
            <a:ext cx="8616339" cy="883997"/>
            <a:chOff x="303324" y="2965164"/>
            <a:chExt cx="8616339" cy="883997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71412" y="3047976"/>
              <a:ext cx="8048251" cy="660738"/>
              <a:chOff x="2130789" y="1294899"/>
              <a:chExt cx="10273162" cy="1072527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Giải được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câu đố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 viết đúng tên các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nhân vật lịch sử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324" y="2965164"/>
              <a:ext cx="810838" cy="88399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57462" y="2473194"/>
            <a:ext cx="8599579" cy="883997"/>
            <a:chOff x="266645" y="2005353"/>
            <a:chExt cx="8599579" cy="883997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3" y="2136315"/>
              <a:ext cx="8048251" cy="660738"/>
              <a:chOff x="2130789" y="1294899"/>
              <a:chExt cx="10273162" cy="1072527"/>
            </a:xfrm>
          </p:grpSpPr>
          <p:sp>
            <p:nvSpPr>
              <p:cNvPr id="38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Tìm được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các tên riêng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trong đoạn thơ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9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645" y="2005353"/>
              <a:ext cx="810838" cy="8839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438832" y="-585250"/>
            <a:ext cx="10307511" cy="1892085"/>
            <a:chOff x="-438832" y="-585250"/>
            <a:chExt cx="10307511" cy="1892085"/>
          </a:xfrm>
        </p:grpSpPr>
        <p:grpSp>
          <p:nvGrpSpPr>
            <p:cNvPr id="10" name="Group 9"/>
            <p:cNvGrpSpPr/>
            <p:nvPr/>
          </p:nvGrpSpPr>
          <p:grpSpPr>
            <a:xfrm>
              <a:off x="-438832" y="-553980"/>
              <a:ext cx="2355725" cy="1860815"/>
              <a:chOff x="-315542" y="-420190"/>
              <a:chExt cx="2355725" cy="1860815"/>
            </a:xfrm>
          </p:grpSpPr>
          <p:sp>
            <p:nvSpPr>
              <p:cNvPr id="6" name="Google Shape;1647;p45"/>
              <p:cNvSpPr/>
              <p:nvPr/>
            </p:nvSpPr>
            <p:spPr>
              <a:xfrm rot="985356">
                <a:off x="63620" y="-404715"/>
                <a:ext cx="1976563" cy="1188516"/>
              </a:xfrm>
              <a:custGeom>
                <a:avLst/>
                <a:gdLst/>
                <a:ahLst/>
                <a:cxnLst/>
                <a:rect l="l" t="t" r="r" b="b"/>
                <a:pathLst>
                  <a:path w="43700" h="26277" extrusionOk="0">
                    <a:moveTo>
                      <a:pt x="19535" y="18890"/>
                    </a:moveTo>
                    <a:cubicBezTo>
                      <a:pt x="19533" y="18890"/>
                      <a:pt x="19531" y="18891"/>
                      <a:pt x="19528" y="18891"/>
                    </a:cubicBezTo>
                    <a:lnTo>
                      <a:pt x="19528" y="18891"/>
                    </a:lnTo>
                    <a:cubicBezTo>
                      <a:pt x="19528" y="18891"/>
                      <a:pt x="19529" y="18892"/>
                      <a:pt x="19529" y="18892"/>
                    </a:cubicBezTo>
                    <a:cubicBezTo>
                      <a:pt x="19531" y="18892"/>
                      <a:pt x="19533" y="18891"/>
                      <a:pt x="19535" y="18890"/>
                    </a:cubicBezTo>
                    <a:close/>
                    <a:moveTo>
                      <a:pt x="26769" y="22294"/>
                    </a:moveTo>
                    <a:cubicBezTo>
                      <a:pt x="26768" y="22294"/>
                      <a:pt x="26766" y="22294"/>
                      <a:pt x="26765" y="22294"/>
                    </a:cubicBezTo>
                    <a:cubicBezTo>
                      <a:pt x="26765" y="22294"/>
                      <a:pt x="26765" y="22294"/>
                      <a:pt x="26764" y="22294"/>
                    </a:cubicBezTo>
                    <a:lnTo>
                      <a:pt x="26764" y="22294"/>
                    </a:lnTo>
                    <a:cubicBezTo>
                      <a:pt x="26765" y="22295"/>
                      <a:pt x="26766" y="22295"/>
                      <a:pt x="26766" y="22295"/>
                    </a:cubicBezTo>
                    <a:cubicBezTo>
                      <a:pt x="26767" y="22295"/>
                      <a:pt x="26768" y="22294"/>
                      <a:pt x="26769" y="22294"/>
                    </a:cubicBezTo>
                    <a:close/>
                    <a:moveTo>
                      <a:pt x="13017" y="1"/>
                    </a:moveTo>
                    <a:cubicBezTo>
                      <a:pt x="11472" y="1"/>
                      <a:pt x="9607" y="308"/>
                      <a:pt x="7954" y="1382"/>
                    </a:cubicBezTo>
                    <a:cubicBezTo>
                      <a:pt x="6161" y="2537"/>
                      <a:pt x="4428" y="3844"/>
                      <a:pt x="2817" y="5272"/>
                    </a:cubicBezTo>
                    <a:lnTo>
                      <a:pt x="2088" y="5880"/>
                    </a:lnTo>
                    <a:cubicBezTo>
                      <a:pt x="1480" y="5820"/>
                      <a:pt x="902" y="5789"/>
                      <a:pt x="294" y="5789"/>
                    </a:cubicBezTo>
                    <a:cubicBezTo>
                      <a:pt x="285" y="5788"/>
                      <a:pt x="277" y="5787"/>
                      <a:pt x="268" y="5787"/>
                    </a:cubicBezTo>
                    <a:cubicBezTo>
                      <a:pt x="47" y="5787"/>
                      <a:pt x="0" y="6155"/>
                      <a:pt x="264" y="6184"/>
                    </a:cubicBezTo>
                    <a:cubicBezTo>
                      <a:pt x="872" y="6275"/>
                      <a:pt x="1449" y="6336"/>
                      <a:pt x="2057" y="6427"/>
                    </a:cubicBezTo>
                    <a:lnTo>
                      <a:pt x="2148" y="6519"/>
                    </a:lnTo>
                    <a:cubicBezTo>
                      <a:pt x="2270" y="6671"/>
                      <a:pt x="2452" y="6914"/>
                      <a:pt x="2635" y="7157"/>
                    </a:cubicBezTo>
                    <a:cubicBezTo>
                      <a:pt x="3455" y="8251"/>
                      <a:pt x="4793" y="10196"/>
                      <a:pt x="6252" y="12324"/>
                    </a:cubicBezTo>
                    <a:cubicBezTo>
                      <a:pt x="8487" y="15559"/>
                      <a:pt x="12003" y="16461"/>
                      <a:pt x="12311" y="16461"/>
                    </a:cubicBezTo>
                    <a:cubicBezTo>
                      <a:pt x="12317" y="16461"/>
                      <a:pt x="12322" y="16461"/>
                      <a:pt x="12326" y="16460"/>
                    </a:cubicBezTo>
                    <a:lnTo>
                      <a:pt x="12326" y="16460"/>
                    </a:lnTo>
                    <a:cubicBezTo>
                      <a:pt x="12326" y="16460"/>
                      <a:pt x="12326" y="16460"/>
                      <a:pt x="12326" y="16460"/>
                    </a:cubicBezTo>
                    <a:cubicBezTo>
                      <a:pt x="12328" y="16460"/>
                      <a:pt x="12330" y="16459"/>
                      <a:pt x="12331" y="16458"/>
                    </a:cubicBezTo>
                    <a:lnTo>
                      <a:pt x="12331" y="16458"/>
                    </a:lnTo>
                    <a:cubicBezTo>
                      <a:pt x="12330" y="16459"/>
                      <a:pt x="12328" y="16459"/>
                      <a:pt x="12326" y="16460"/>
                    </a:cubicBezTo>
                    <a:lnTo>
                      <a:pt x="12326" y="16460"/>
                    </a:lnTo>
                    <a:cubicBezTo>
                      <a:pt x="12200" y="16447"/>
                      <a:pt x="10986" y="13362"/>
                      <a:pt x="8683" y="9953"/>
                    </a:cubicBezTo>
                    <a:cubicBezTo>
                      <a:pt x="7620" y="8434"/>
                      <a:pt x="6161" y="7309"/>
                      <a:pt x="4428" y="6701"/>
                    </a:cubicBezTo>
                    <a:lnTo>
                      <a:pt x="4428" y="6701"/>
                    </a:lnTo>
                    <a:cubicBezTo>
                      <a:pt x="5492" y="6853"/>
                      <a:pt x="6556" y="7035"/>
                      <a:pt x="7620" y="7218"/>
                    </a:cubicBezTo>
                    <a:cubicBezTo>
                      <a:pt x="8531" y="7400"/>
                      <a:pt x="9413" y="7582"/>
                      <a:pt x="10325" y="7765"/>
                    </a:cubicBezTo>
                    <a:cubicBezTo>
                      <a:pt x="10446" y="7947"/>
                      <a:pt x="10629" y="8221"/>
                      <a:pt x="10842" y="8586"/>
                    </a:cubicBezTo>
                    <a:cubicBezTo>
                      <a:pt x="11510" y="9771"/>
                      <a:pt x="12665" y="11838"/>
                      <a:pt x="13881" y="14118"/>
                    </a:cubicBezTo>
                    <a:cubicBezTo>
                      <a:pt x="15811" y="17622"/>
                      <a:pt x="19250" y="18892"/>
                      <a:pt x="19521" y="18892"/>
                    </a:cubicBezTo>
                    <a:cubicBezTo>
                      <a:pt x="19523" y="18892"/>
                      <a:pt x="19526" y="18892"/>
                      <a:pt x="19528" y="18891"/>
                    </a:cubicBezTo>
                    <a:lnTo>
                      <a:pt x="19528" y="18891"/>
                    </a:lnTo>
                    <a:cubicBezTo>
                      <a:pt x="19382" y="18870"/>
                      <a:pt x="18468" y="15665"/>
                      <a:pt x="16556" y="12020"/>
                    </a:cubicBezTo>
                    <a:cubicBezTo>
                      <a:pt x="15644" y="10409"/>
                      <a:pt x="14276" y="9133"/>
                      <a:pt x="12635" y="8342"/>
                    </a:cubicBezTo>
                    <a:lnTo>
                      <a:pt x="12635" y="8342"/>
                    </a:lnTo>
                    <a:cubicBezTo>
                      <a:pt x="13395" y="8525"/>
                      <a:pt x="14124" y="8707"/>
                      <a:pt x="14884" y="8920"/>
                    </a:cubicBezTo>
                    <a:cubicBezTo>
                      <a:pt x="16191" y="9315"/>
                      <a:pt x="17498" y="9710"/>
                      <a:pt x="18775" y="10166"/>
                    </a:cubicBezTo>
                    <a:lnTo>
                      <a:pt x="18775" y="10196"/>
                    </a:lnTo>
                    <a:lnTo>
                      <a:pt x="18805" y="10257"/>
                    </a:lnTo>
                    <a:cubicBezTo>
                      <a:pt x="18927" y="10470"/>
                      <a:pt x="19048" y="10713"/>
                      <a:pt x="19200" y="11017"/>
                    </a:cubicBezTo>
                    <a:cubicBezTo>
                      <a:pt x="19747" y="12294"/>
                      <a:pt x="20659" y="14482"/>
                      <a:pt x="21662" y="16884"/>
                    </a:cubicBezTo>
                    <a:cubicBezTo>
                      <a:pt x="23197" y="20615"/>
                      <a:pt x="26580" y="22291"/>
                      <a:pt x="26764" y="22294"/>
                    </a:cubicBezTo>
                    <a:lnTo>
                      <a:pt x="26764" y="22294"/>
                    </a:lnTo>
                    <a:cubicBezTo>
                      <a:pt x="26660" y="22252"/>
                      <a:pt x="26076" y="18951"/>
                      <a:pt x="24550" y="15121"/>
                    </a:cubicBezTo>
                    <a:cubicBezTo>
                      <a:pt x="23821" y="13388"/>
                      <a:pt x="22574" y="11929"/>
                      <a:pt x="20994" y="10956"/>
                    </a:cubicBezTo>
                    <a:lnTo>
                      <a:pt x="20994" y="10956"/>
                    </a:lnTo>
                    <a:cubicBezTo>
                      <a:pt x="22878" y="11655"/>
                      <a:pt x="24732" y="12446"/>
                      <a:pt x="26556" y="13297"/>
                    </a:cubicBezTo>
                    <a:lnTo>
                      <a:pt x="26647" y="13510"/>
                    </a:lnTo>
                    <a:cubicBezTo>
                      <a:pt x="26708" y="13692"/>
                      <a:pt x="26830" y="13966"/>
                      <a:pt x="26921" y="14270"/>
                    </a:cubicBezTo>
                    <a:cubicBezTo>
                      <a:pt x="27346" y="15577"/>
                      <a:pt x="28046" y="17856"/>
                      <a:pt x="28775" y="20349"/>
                    </a:cubicBezTo>
                    <a:cubicBezTo>
                      <a:pt x="29949" y="24231"/>
                      <a:pt x="33150" y="26266"/>
                      <a:pt x="33330" y="26276"/>
                    </a:cubicBezTo>
                    <a:lnTo>
                      <a:pt x="33330" y="26276"/>
                    </a:lnTo>
                    <a:cubicBezTo>
                      <a:pt x="33235" y="26229"/>
                      <a:pt x="32981" y="22868"/>
                      <a:pt x="31815" y="18890"/>
                    </a:cubicBezTo>
                    <a:cubicBezTo>
                      <a:pt x="31267" y="17066"/>
                      <a:pt x="30112" y="15455"/>
                      <a:pt x="28593" y="14300"/>
                    </a:cubicBezTo>
                    <a:lnTo>
                      <a:pt x="28593" y="14300"/>
                    </a:lnTo>
                    <a:lnTo>
                      <a:pt x="28745" y="14361"/>
                    </a:lnTo>
                    <a:cubicBezTo>
                      <a:pt x="29505" y="14756"/>
                      <a:pt x="30295" y="15181"/>
                      <a:pt x="31055" y="15607"/>
                    </a:cubicBezTo>
                    <a:cubicBezTo>
                      <a:pt x="31176" y="15759"/>
                      <a:pt x="31328" y="15941"/>
                      <a:pt x="31511" y="16154"/>
                    </a:cubicBezTo>
                    <a:lnTo>
                      <a:pt x="31602" y="16245"/>
                    </a:lnTo>
                    <a:cubicBezTo>
                      <a:pt x="33030" y="17917"/>
                      <a:pt x="34702" y="19437"/>
                      <a:pt x="36526" y="20713"/>
                    </a:cubicBezTo>
                    <a:cubicBezTo>
                      <a:pt x="38745" y="22172"/>
                      <a:pt x="41146" y="23297"/>
                      <a:pt x="43699" y="24026"/>
                    </a:cubicBezTo>
                    <a:cubicBezTo>
                      <a:pt x="42423" y="21564"/>
                      <a:pt x="40569" y="19437"/>
                      <a:pt x="38289" y="17856"/>
                    </a:cubicBezTo>
                    <a:cubicBezTo>
                      <a:pt x="36526" y="16671"/>
                      <a:pt x="34550" y="15850"/>
                      <a:pt x="32483" y="15425"/>
                    </a:cubicBezTo>
                    <a:cubicBezTo>
                      <a:pt x="31906" y="15333"/>
                      <a:pt x="31480" y="15273"/>
                      <a:pt x="31176" y="15242"/>
                    </a:cubicBezTo>
                    <a:lnTo>
                      <a:pt x="29748" y="14482"/>
                    </a:lnTo>
                    <a:cubicBezTo>
                      <a:pt x="29322" y="14270"/>
                      <a:pt x="28927" y="14057"/>
                      <a:pt x="28501" y="13844"/>
                    </a:cubicBezTo>
                    <a:lnTo>
                      <a:pt x="28501" y="13844"/>
                    </a:lnTo>
                    <a:cubicBezTo>
                      <a:pt x="29630" y="14208"/>
                      <a:pt x="30802" y="14387"/>
                      <a:pt x="31978" y="14387"/>
                    </a:cubicBezTo>
                    <a:cubicBezTo>
                      <a:pt x="32767" y="14387"/>
                      <a:pt x="33557" y="14306"/>
                      <a:pt x="34337" y="14148"/>
                    </a:cubicBezTo>
                    <a:cubicBezTo>
                      <a:pt x="38094" y="13244"/>
                      <a:pt x="41351" y="12524"/>
                      <a:pt x="41794" y="12524"/>
                    </a:cubicBezTo>
                    <a:cubicBezTo>
                      <a:pt x="41828" y="12524"/>
                      <a:pt x="41845" y="12528"/>
                      <a:pt x="41845" y="12537"/>
                    </a:cubicBezTo>
                    <a:cubicBezTo>
                      <a:pt x="41871" y="12408"/>
                      <a:pt x="38971" y="10336"/>
                      <a:pt x="35552" y="10336"/>
                    </a:cubicBezTo>
                    <a:cubicBezTo>
                      <a:pt x="34936" y="10336"/>
                      <a:pt x="34304" y="10404"/>
                      <a:pt x="33669" y="10561"/>
                    </a:cubicBezTo>
                    <a:cubicBezTo>
                      <a:pt x="31602" y="11078"/>
                      <a:pt x="29596" y="11747"/>
                      <a:pt x="27620" y="12567"/>
                    </a:cubicBezTo>
                    <a:lnTo>
                      <a:pt x="26951" y="12841"/>
                    </a:lnTo>
                    <a:lnTo>
                      <a:pt x="26678" y="12932"/>
                    </a:lnTo>
                    <a:cubicBezTo>
                      <a:pt x="25431" y="12355"/>
                      <a:pt x="24216" y="11807"/>
                      <a:pt x="22939" y="11291"/>
                    </a:cubicBezTo>
                    <a:cubicBezTo>
                      <a:pt x="22270" y="10987"/>
                      <a:pt x="21571" y="10713"/>
                      <a:pt x="20842" y="10440"/>
                    </a:cubicBezTo>
                    <a:lnTo>
                      <a:pt x="20842" y="10440"/>
                    </a:lnTo>
                    <a:cubicBezTo>
                      <a:pt x="21582" y="10592"/>
                      <a:pt x="22332" y="10668"/>
                      <a:pt x="23080" y="10668"/>
                    </a:cubicBezTo>
                    <a:cubicBezTo>
                      <a:pt x="24267" y="10668"/>
                      <a:pt x="25449" y="10478"/>
                      <a:pt x="26587" y="10105"/>
                    </a:cubicBezTo>
                    <a:cubicBezTo>
                      <a:pt x="30321" y="8773"/>
                      <a:pt x="33532" y="7635"/>
                      <a:pt x="33855" y="7635"/>
                    </a:cubicBezTo>
                    <a:cubicBezTo>
                      <a:pt x="33871" y="7635"/>
                      <a:pt x="33880" y="7637"/>
                      <a:pt x="33881" y="7643"/>
                    </a:cubicBezTo>
                    <a:cubicBezTo>
                      <a:pt x="33881" y="7550"/>
                      <a:pt x="31375" y="6124"/>
                      <a:pt x="28388" y="6124"/>
                    </a:cubicBezTo>
                    <a:cubicBezTo>
                      <a:pt x="27469" y="6124"/>
                      <a:pt x="26504" y="6259"/>
                      <a:pt x="25553" y="6610"/>
                    </a:cubicBezTo>
                    <a:cubicBezTo>
                      <a:pt x="23577" y="7370"/>
                      <a:pt x="21632" y="8251"/>
                      <a:pt x="19778" y="9285"/>
                    </a:cubicBezTo>
                    <a:lnTo>
                      <a:pt x="19109" y="9619"/>
                    </a:lnTo>
                    <a:lnTo>
                      <a:pt x="18927" y="9710"/>
                    </a:lnTo>
                    <a:lnTo>
                      <a:pt x="18866" y="9710"/>
                    </a:lnTo>
                    <a:cubicBezTo>
                      <a:pt x="16799" y="8981"/>
                      <a:pt x="14671" y="8373"/>
                      <a:pt x="12544" y="7826"/>
                    </a:cubicBezTo>
                    <a:lnTo>
                      <a:pt x="12544" y="7826"/>
                    </a:lnTo>
                    <a:cubicBezTo>
                      <a:pt x="12794" y="7842"/>
                      <a:pt x="13045" y="7850"/>
                      <a:pt x="13295" y="7850"/>
                    </a:cubicBezTo>
                    <a:cubicBezTo>
                      <a:pt x="14933" y="7850"/>
                      <a:pt x="16573" y="7504"/>
                      <a:pt x="18076" y="6792"/>
                    </a:cubicBezTo>
                    <a:cubicBezTo>
                      <a:pt x="21707" y="4991"/>
                      <a:pt x="24823" y="3506"/>
                      <a:pt x="25026" y="3506"/>
                    </a:cubicBezTo>
                    <a:cubicBezTo>
                      <a:pt x="25032" y="3506"/>
                      <a:pt x="25035" y="3507"/>
                      <a:pt x="25036" y="3509"/>
                    </a:cubicBezTo>
                    <a:cubicBezTo>
                      <a:pt x="25036" y="3429"/>
                      <a:pt x="23058" y="2573"/>
                      <a:pt x="20599" y="2573"/>
                    </a:cubicBezTo>
                    <a:cubicBezTo>
                      <a:pt x="19350" y="2573"/>
                      <a:pt x="17978" y="2794"/>
                      <a:pt x="16678" y="3449"/>
                    </a:cubicBezTo>
                    <a:cubicBezTo>
                      <a:pt x="14763" y="4421"/>
                      <a:pt x="12939" y="5516"/>
                      <a:pt x="11176" y="6762"/>
                    </a:cubicBezTo>
                    <a:lnTo>
                      <a:pt x="10538" y="7187"/>
                    </a:lnTo>
                    <a:lnTo>
                      <a:pt x="10386" y="7279"/>
                    </a:lnTo>
                    <a:cubicBezTo>
                      <a:pt x="9808" y="7157"/>
                      <a:pt x="9231" y="7035"/>
                      <a:pt x="8653" y="6914"/>
                    </a:cubicBezTo>
                    <a:cubicBezTo>
                      <a:pt x="7316" y="6640"/>
                      <a:pt x="5978" y="6397"/>
                      <a:pt x="4610" y="6215"/>
                    </a:cubicBezTo>
                    <a:lnTo>
                      <a:pt x="4306" y="6184"/>
                    </a:lnTo>
                    <a:cubicBezTo>
                      <a:pt x="6191" y="6093"/>
                      <a:pt x="8045" y="5516"/>
                      <a:pt x="9656" y="4543"/>
                    </a:cubicBezTo>
                    <a:cubicBezTo>
                      <a:pt x="13103" y="2363"/>
                      <a:pt x="16065" y="525"/>
                      <a:pt x="16271" y="525"/>
                    </a:cubicBezTo>
                    <a:cubicBezTo>
                      <a:pt x="16278" y="525"/>
                      <a:pt x="16281" y="527"/>
                      <a:pt x="16282" y="531"/>
                    </a:cubicBezTo>
                    <a:cubicBezTo>
                      <a:pt x="16282" y="448"/>
                      <a:pt x="14882" y="1"/>
                      <a:pt x="13017" y="1"/>
                    </a:cubicBezTo>
                    <a:close/>
                    <a:moveTo>
                      <a:pt x="33334" y="26276"/>
                    </a:moveTo>
                    <a:cubicBezTo>
                      <a:pt x="33333" y="26276"/>
                      <a:pt x="33332" y="26276"/>
                      <a:pt x="33331" y="26276"/>
                    </a:cubicBezTo>
                    <a:cubicBezTo>
                      <a:pt x="33331" y="26276"/>
                      <a:pt x="33330" y="26276"/>
                      <a:pt x="33330" y="26276"/>
                    </a:cubicBezTo>
                    <a:lnTo>
                      <a:pt x="33330" y="26276"/>
                    </a:lnTo>
                    <a:cubicBezTo>
                      <a:pt x="33331" y="26276"/>
                      <a:pt x="33331" y="26277"/>
                      <a:pt x="33332" y="26277"/>
                    </a:cubicBezTo>
                    <a:cubicBezTo>
                      <a:pt x="33333" y="26277"/>
                      <a:pt x="33334" y="26276"/>
                      <a:pt x="33334" y="262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" name="Google Shape;1648;p45"/>
              <p:cNvGrpSpPr/>
              <p:nvPr/>
            </p:nvGrpSpPr>
            <p:grpSpPr>
              <a:xfrm rot="5937196">
                <a:off x="-791968" y="56236"/>
                <a:ext cx="1860815" cy="907964"/>
                <a:chOff x="10083475" y="3839575"/>
                <a:chExt cx="1221925" cy="596225"/>
              </a:xfrm>
            </p:grpSpPr>
            <p:sp>
              <p:nvSpPr>
                <p:cNvPr id="8" name="Google Shape;1649;p45"/>
                <p:cNvSpPr/>
                <p:nvPr/>
              </p:nvSpPr>
              <p:spPr>
                <a:xfrm>
                  <a:off x="10144250" y="3839575"/>
                  <a:ext cx="1161150" cy="59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46" h="23849" extrusionOk="0">
                      <a:moveTo>
                        <a:pt x="17876" y="1"/>
                      </a:moveTo>
                      <a:cubicBezTo>
                        <a:pt x="16386" y="1"/>
                        <a:pt x="14900" y="446"/>
                        <a:pt x="13648" y="1320"/>
                      </a:cubicBezTo>
                      <a:cubicBezTo>
                        <a:pt x="13192" y="1716"/>
                        <a:pt x="12676" y="2050"/>
                        <a:pt x="12129" y="2384"/>
                      </a:cubicBezTo>
                      <a:cubicBezTo>
                        <a:pt x="10730" y="3023"/>
                        <a:pt x="9059" y="2627"/>
                        <a:pt x="7569" y="2901"/>
                      </a:cubicBezTo>
                      <a:cubicBezTo>
                        <a:pt x="6110" y="3235"/>
                        <a:pt x="4803" y="4056"/>
                        <a:pt x="3861" y="5211"/>
                      </a:cubicBezTo>
                      <a:cubicBezTo>
                        <a:pt x="2888" y="6366"/>
                        <a:pt x="2189" y="7703"/>
                        <a:pt x="1429" y="9011"/>
                      </a:cubicBezTo>
                      <a:cubicBezTo>
                        <a:pt x="92" y="11290"/>
                        <a:pt x="1" y="13539"/>
                        <a:pt x="1247" y="15941"/>
                      </a:cubicBezTo>
                      <a:cubicBezTo>
                        <a:pt x="1976" y="17369"/>
                        <a:pt x="2736" y="18767"/>
                        <a:pt x="3861" y="19983"/>
                      </a:cubicBezTo>
                      <a:cubicBezTo>
                        <a:pt x="5016" y="21290"/>
                        <a:pt x="6597" y="22172"/>
                        <a:pt x="8329" y="22445"/>
                      </a:cubicBezTo>
                      <a:cubicBezTo>
                        <a:pt x="8723" y="22503"/>
                        <a:pt x="9119" y="22523"/>
                        <a:pt x="9514" y="22523"/>
                      </a:cubicBezTo>
                      <a:cubicBezTo>
                        <a:pt x="10431" y="22523"/>
                        <a:pt x="11348" y="22415"/>
                        <a:pt x="12246" y="22415"/>
                      </a:cubicBezTo>
                      <a:cubicBezTo>
                        <a:pt x="12813" y="22415"/>
                        <a:pt x="13373" y="22458"/>
                        <a:pt x="13922" y="22597"/>
                      </a:cubicBezTo>
                      <a:cubicBezTo>
                        <a:pt x="14651" y="22810"/>
                        <a:pt x="15351" y="23053"/>
                        <a:pt x="16019" y="23357"/>
                      </a:cubicBezTo>
                      <a:cubicBezTo>
                        <a:pt x="17005" y="23686"/>
                        <a:pt x="18022" y="23849"/>
                        <a:pt x="19033" y="23849"/>
                      </a:cubicBezTo>
                      <a:cubicBezTo>
                        <a:pt x="20830" y="23849"/>
                        <a:pt x="22610" y="23335"/>
                        <a:pt x="24165" y="22324"/>
                      </a:cubicBezTo>
                      <a:cubicBezTo>
                        <a:pt x="25290" y="21564"/>
                        <a:pt x="26202" y="20530"/>
                        <a:pt x="27387" y="19831"/>
                      </a:cubicBezTo>
                      <a:cubicBezTo>
                        <a:pt x="29120" y="18859"/>
                        <a:pt x="31248" y="18707"/>
                        <a:pt x="33162" y="18038"/>
                      </a:cubicBezTo>
                      <a:cubicBezTo>
                        <a:pt x="36536" y="16822"/>
                        <a:pt x="38968" y="14087"/>
                        <a:pt x="40853" y="11351"/>
                      </a:cubicBezTo>
                      <a:cubicBezTo>
                        <a:pt x="42768" y="8585"/>
                        <a:pt x="44530" y="5849"/>
                        <a:pt x="46445" y="3144"/>
                      </a:cubicBezTo>
                      <a:cubicBezTo>
                        <a:pt x="43071" y="3083"/>
                        <a:pt x="40275" y="2475"/>
                        <a:pt x="37357" y="1685"/>
                      </a:cubicBezTo>
                      <a:cubicBezTo>
                        <a:pt x="35161" y="1067"/>
                        <a:pt x="32913" y="467"/>
                        <a:pt x="30691" y="467"/>
                      </a:cubicBezTo>
                      <a:cubicBezTo>
                        <a:pt x="29961" y="467"/>
                        <a:pt x="29234" y="532"/>
                        <a:pt x="28512" y="682"/>
                      </a:cubicBezTo>
                      <a:cubicBezTo>
                        <a:pt x="27051" y="974"/>
                        <a:pt x="25612" y="1638"/>
                        <a:pt x="24157" y="1638"/>
                      </a:cubicBezTo>
                      <a:cubicBezTo>
                        <a:pt x="23947" y="1638"/>
                        <a:pt x="23737" y="1625"/>
                        <a:pt x="23527" y="1594"/>
                      </a:cubicBezTo>
                      <a:cubicBezTo>
                        <a:pt x="22342" y="1412"/>
                        <a:pt x="21308" y="773"/>
                        <a:pt x="20214" y="378"/>
                      </a:cubicBezTo>
                      <a:cubicBezTo>
                        <a:pt x="19456" y="126"/>
                        <a:pt x="18665" y="1"/>
                        <a:pt x="17876" y="1"/>
                      </a:cubicBezTo>
                      <a:close/>
                    </a:path>
                  </a:pathLst>
                </a:custGeom>
                <a:solidFill>
                  <a:srgbClr val="0069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650;p45"/>
                <p:cNvSpPr/>
                <p:nvPr/>
              </p:nvSpPr>
              <p:spPr>
                <a:xfrm>
                  <a:off x="10083475" y="3891625"/>
                  <a:ext cx="1124650" cy="47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86" h="19067" extrusionOk="0">
                      <a:moveTo>
                        <a:pt x="21643" y="0"/>
                      </a:moveTo>
                      <a:cubicBezTo>
                        <a:pt x="21623" y="0"/>
                        <a:pt x="21601" y="9"/>
                        <a:pt x="21581" y="29"/>
                      </a:cubicBezTo>
                      <a:cubicBezTo>
                        <a:pt x="20304" y="1214"/>
                        <a:pt x="19575" y="2825"/>
                        <a:pt x="18997" y="4527"/>
                      </a:cubicBezTo>
                      <a:cubicBezTo>
                        <a:pt x="18390" y="6351"/>
                        <a:pt x="18177" y="8570"/>
                        <a:pt x="16657" y="9938"/>
                      </a:cubicBezTo>
                      <a:cubicBezTo>
                        <a:pt x="15502" y="10029"/>
                        <a:pt x="14347" y="10090"/>
                        <a:pt x="13192" y="10150"/>
                      </a:cubicBezTo>
                      <a:cubicBezTo>
                        <a:pt x="15016" y="7932"/>
                        <a:pt x="14712" y="4649"/>
                        <a:pt x="16535" y="2460"/>
                      </a:cubicBezTo>
                      <a:cubicBezTo>
                        <a:pt x="16578" y="2396"/>
                        <a:pt x="16530" y="2331"/>
                        <a:pt x="16477" y="2331"/>
                      </a:cubicBezTo>
                      <a:cubicBezTo>
                        <a:pt x="16455" y="2331"/>
                        <a:pt x="16432" y="2342"/>
                        <a:pt x="16414" y="2369"/>
                      </a:cubicBezTo>
                      <a:cubicBezTo>
                        <a:pt x="14408" y="4527"/>
                        <a:pt x="14803" y="7992"/>
                        <a:pt x="12736" y="10150"/>
                      </a:cubicBezTo>
                      <a:cubicBezTo>
                        <a:pt x="12250" y="10150"/>
                        <a:pt x="11733" y="10181"/>
                        <a:pt x="11216" y="10211"/>
                      </a:cubicBezTo>
                      <a:lnTo>
                        <a:pt x="8663" y="10211"/>
                      </a:lnTo>
                      <a:cubicBezTo>
                        <a:pt x="9484" y="9512"/>
                        <a:pt x="9909" y="8418"/>
                        <a:pt x="10304" y="7476"/>
                      </a:cubicBezTo>
                      <a:cubicBezTo>
                        <a:pt x="10912" y="6047"/>
                        <a:pt x="11520" y="4558"/>
                        <a:pt x="12797" y="3585"/>
                      </a:cubicBezTo>
                      <a:cubicBezTo>
                        <a:pt x="12870" y="3536"/>
                        <a:pt x="12825" y="3408"/>
                        <a:pt x="12741" y="3408"/>
                      </a:cubicBezTo>
                      <a:cubicBezTo>
                        <a:pt x="12721" y="3408"/>
                        <a:pt x="12699" y="3415"/>
                        <a:pt x="12675" y="3433"/>
                      </a:cubicBezTo>
                      <a:cubicBezTo>
                        <a:pt x="11672" y="4193"/>
                        <a:pt x="10912" y="5226"/>
                        <a:pt x="10426" y="6381"/>
                      </a:cubicBezTo>
                      <a:cubicBezTo>
                        <a:pt x="9788" y="7810"/>
                        <a:pt x="9301" y="9087"/>
                        <a:pt x="8207" y="10181"/>
                      </a:cubicBezTo>
                      <a:cubicBezTo>
                        <a:pt x="7295" y="10181"/>
                        <a:pt x="6414" y="10150"/>
                        <a:pt x="5502" y="10120"/>
                      </a:cubicBezTo>
                      <a:lnTo>
                        <a:pt x="5319" y="10120"/>
                      </a:lnTo>
                      <a:cubicBezTo>
                        <a:pt x="6870" y="8479"/>
                        <a:pt x="7204" y="6047"/>
                        <a:pt x="8784" y="4466"/>
                      </a:cubicBezTo>
                      <a:cubicBezTo>
                        <a:pt x="8831" y="4420"/>
                        <a:pt x="8788" y="4355"/>
                        <a:pt x="8752" y="4355"/>
                      </a:cubicBezTo>
                      <a:cubicBezTo>
                        <a:pt x="8741" y="4355"/>
                        <a:pt x="8731" y="4361"/>
                        <a:pt x="8724" y="4375"/>
                      </a:cubicBezTo>
                      <a:cubicBezTo>
                        <a:pt x="6961" y="5895"/>
                        <a:pt x="6626" y="8448"/>
                        <a:pt x="4924" y="10059"/>
                      </a:cubicBezTo>
                      <a:cubicBezTo>
                        <a:pt x="3724" y="9987"/>
                        <a:pt x="2447" y="9801"/>
                        <a:pt x="1230" y="9801"/>
                      </a:cubicBezTo>
                      <a:cubicBezTo>
                        <a:pt x="906" y="9801"/>
                        <a:pt x="587" y="9815"/>
                        <a:pt x="274" y="9846"/>
                      </a:cubicBezTo>
                      <a:cubicBezTo>
                        <a:pt x="30" y="9907"/>
                        <a:pt x="0" y="10211"/>
                        <a:pt x="243" y="10302"/>
                      </a:cubicBezTo>
                      <a:cubicBezTo>
                        <a:pt x="1672" y="10819"/>
                        <a:pt x="3374" y="10819"/>
                        <a:pt x="4894" y="10850"/>
                      </a:cubicBezTo>
                      <a:cubicBezTo>
                        <a:pt x="6566" y="12643"/>
                        <a:pt x="6930" y="15227"/>
                        <a:pt x="8997" y="16807"/>
                      </a:cubicBezTo>
                      <a:cubicBezTo>
                        <a:pt x="9011" y="16821"/>
                        <a:pt x="9027" y="16827"/>
                        <a:pt x="9042" y="16827"/>
                      </a:cubicBezTo>
                      <a:cubicBezTo>
                        <a:pt x="9092" y="16827"/>
                        <a:pt x="9135" y="16763"/>
                        <a:pt x="9088" y="16716"/>
                      </a:cubicBezTo>
                      <a:cubicBezTo>
                        <a:pt x="7234" y="15105"/>
                        <a:pt x="6839" y="12643"/>
                        <a:pt x="5289" y="10880"/>
                      </a:cubicBezTo>
                      <a:lnTo>
                        <a:pt x="5502" y="10880"/>
                      </a:lnTo>
                      <a:cubicBezTo>
                        <a:pt x="6383" y="10910"/>
                        <a:pt x="7295" y="10941"/>
                        <a:pt x="8177" y="10971"/>
                      </a:cubicBezTo>
                      <a:cubicBezTo>
                        <a:pt x="9362" y="12096"/>
                        <a:pt x="9939" y="13372"/>
                        <a:pt x="10760" y="14771"/>
                      </a:cubicBezTo>
                      <a:cubicBezTo>
                        <a:pt x="11398" y="15956"/>
                        <a:pt x="12371" y="16959"/>
                        <a:pt x="13587" y="17597"/>
                      </a:cubicBezTo>
                      <a:cubicBezTo>
                        <a:pt x="13607" y="17607"/>
                        <a:pt x="13625" y="17611"/>
                        <a:pt x="13643" y="17611"/>
                      </a:cubicBezTo>
                      <a:cubicBezTo>
                        <a:pt x="13732" y="17611"/>
                        <a:pt x="13780" y="17496"/>
                        <a:pt x="13678" y="17445"/>
                      </a:cubicBezTo>
                      <a:cubicBezTo>
                        <a:pt x="12128" y="16594"/>
                        <a:pt x="11277" y="15105"/>
                        <a:pt x="10517" y="13676"/>
                      </a:cubicBezTo>
                      <a:cubicBezTo>
                        <a:pt x="10031" y="12734"/>
                        <a:pt x="9514" y="11640"/>
                        <a:pt x="8663" y="10971"/>
                      </a:cubicBezTo>
                      <a:lnTo>
                        <a:pt x="11247" y="10971"/>
                      </a:lnTo>
                      <a:cubicBezTo>
                        <a:pt x="11733" y="10971"/>
                        <a:pt x="12250" y="10941"/>
                        <a:pt x="12766" y="10910"/>
                      </a:cubicBezTo>
                      <a:cubicBezTo>
                        <a:pt x="15107" y="12886"/>
                        <a:pt x="15289" y="16382"/>
                        <a:pt x="18086" y="18144"/>
                      </a:cubicBezTo>
                      <a:cubicBezTo>
                        <a:pt x="18103" y="18156"/>
                        <a:pt x="18120" y="18161"/>
                        <a:pt x="18137" y="18161"/>
                      </a:cubicBezTo>
                      <a:cubicBezTo>
                        <a:pt x="18205" y="18161"/>
                        <a:pt x="18251" y="18072"/>
                        <a:pt x="18177" y="18023"/>
                      </a:cubicBezTo>
                      <a:cubicBezTo>
                        <a:pt x="15623" y="16230"/>
                        <a:pt x="15380" y="12916"/>
                        <a:pt x="13222" y="10910"/>
                      </a:cubicBezTo>
                      <a:cubicBezTo>
                        <a:pt x="14377" y="10850"/>
                        <a:pt x="15563" y="10789"/>
                        <a:pt x="16718" y="10698"/>
                      </a:cubicBezTo>
                      <a:cubicBezTo>
                        <a:pt x="18511" y="11792"/>
                        <a:pt x="19271" y="13859"/>
                        <a:pt x="20426" y="15500"/>
                      </a:cubicBezTo>
                      <a:cubicBezTo>
                        <a:pt x="21490" y="17020"/>
                        <a:pt x="22797" y="18357"/>
                        <a:pt x="24681" y="19056"/>
                      </a:cubicBezTo>
                      <a:cubicBezTo>
                        <a:pt x="24695" y="19063"/>
                        <a:pt x="24708" y="19066"/>
                        <a:pt x="24721" y="19066"/>
                      </a:cubicBezTo>
                      <a:cubicBezTo>
                        <a:pt x="24821" y="19066"/>
                        <a:pt x="24881" y="18874"/>
                        <a:pt x="24773" y="18874"/>
                      </a:cubicBezTo>
                      <a:cubicBezTo>
                        <a:pt x="22523" y="17871"/>
                        <a:pt x="21095" y="16047"/>
                        <a:pt x="19940" y="14132"/>
                      </a:cubicBezTo>
                      <a:cubicBezTo>
                        <a:pt x="19180" y="12856"/>
                        <a:pt x="18450" y="11518"/>
                        <a:pt x="17234" y="10637"/>
                      </a:cubicBezTo>
                      <a:cubicBezTo>
                        <a:pt x="18541" y="10515"/>
                        <a:pt x="19818" y="10394"/>
                        <a:pt x="21125" y="10211"/>
                      </a:cubicBezTo>
                      <a:cubicBezTo>
                        <a:pt x="22554" y="11336"/>
                        <a:pt x="23557" y="12856"/>
                        <a:pt x="24955" y="14071"/>
                      </a:cubicBezTo>
                      <a:cubicBezTo>
                        <a:pt x="26171" y="15166"/>
                        <a:pt x="27630" y="15956"/>
                        <a:pt x="29241" y="16351"/>
                      </a:cubicBezTo>
                      <a:cubicBezTo>
                        <a:pt x="29251" y="16354"/>
                        <a:pt x="29260" y="16356"/>
                        <a:pt x="29268" y="16356"/>
                      </a:cubicBezTo>
                      <a:cubicBezTo>
                        <a:pt x="29337" y="16356"/>
                        <a:pt x="29352" y="16257"/>
                        <a:pt x="29271" y="16230"/>
                      </a:cubicBezTo>
                      <a:cubicBezTo>
                        <a:pt x="27417" y="15622"/>
                        <a:pt x="25715" y="14558"/>
                        <a:pt x="24377" y="13129"/>
                      </a:cubicBezTo>
                      <a:cubicBezTo>
                        <a:pt x="23435" y="12187"/>
                        <a:pt x="22645" y="10941"/>
                        <a:pt x="21551" y="10150"/>
                      </a:cubicBezTo>
                      <a:lnTo>
                        <a:pt x="22766" y="9968"/>
                      </a:lnTo>
                      <a:cubicBezTo>
                        <a:pt x="23253" y="9877"/>
                        <a:pt x="23739" y="9816"/>
                        <a:pt x="24225" y="9725"/>
                      </a:cubicBezTo>
                      <a:cubicBezTo>
                        <a:pt x="25016" y="10059"/>
                        <a:pt x="25624" y="11002"/>
                        <a:pt x="26201" y="11609"/>
                      </a:cubicBezTo>
                      <a:cubicBezTo>
                        <a:pt x="26748" y="12187"/>
                        <a:pt x="27387" y="12704"/>
                        <a:pt x="28086" y="13160"/>
                      </a:cubicBezTo>
                      <a:cubicBezTo>
                        <a:pt x="28094" y="13164"/>
                        <a:pt x="28102" y="13166"/>
                        <a:pt x="28110" y="13166"/>
                      </a:cubicBezTo>
                      <a:cubicBezTo>
                        <a:pt x="28161" y="13166"/>
                        <a:pt x="28199" y="13091"/>
                        <a:pt x="28147" y="13038"/>
                      </a:cubicBezTo>
                      <a:cubicBezTo>
                        <a:pt x="27265" y="12339"/>
                        <a:pt x="26475" y="11549"/>
                        <a:pt x="25745" y="10667"/>
                      </a:cubicBezTo>
                      <a:cubicBezTo>
                        <a:pt x="25441" y="10272"/>
                        <a:pt x="25107" y="9938"/>
                        <a:pt x="24712" y="9634"/>
                      </a:cubicBezTo>
                      <a:cubicBezTo>
                        <a:pt x="25745" y="9451"/>
                        <a:pt x="26779" y="9239"/>
                        <a:pt x="27782" y="9026"/>
                      </a:cubicBezTo>
                      <a:cubicBezTo>
                        <a:pt x="29302" y="11549"/>
                        <a:pt x="31764" y="13342"/>
                        <a:pt x="34621" y="14071"/>
                      </a:cubicBezTo>
                      <a:cubicBezTo>
                        <a:pt x="34632" y="14074"/>
                        <a:pt x="34642" y="14075"/>
                        <a:pt x="34651" y="14075"/>
                      </a:cubicBezTo>
                      <a:cubicBezTo>
                        <a:pt x="34747" y="14075"/>
                        <a:pt x="34765" y="13947"/>
                        <a:pt x="34682" y="13919"/>
                      </a:cubicBezTo>
                      <a:cubicBezTo>
                        <a:pt x="31976" y="13068"/>
                        <a:pt x="29666" y="11305"/>
                        <a:pt x="28147" y="8935"/>
                      </a:cubicBezTo>
                      <a:cubicBezTo>
                        <a:pt x="28906" y="8783"/>
                        <a:pt x="29666" y="8600"/>
                        <a:pt x="30426" y="8387"/>
                      </a:cubicBezTo>
                      <a:cubicBezTo>
                        <a:pt x="31095" y="9451"/>
                        <a:pt x="32493" y="10242"/>
                        <a:pt x="33587" y="10758"/>
                      </a:cubicBezTo>
                      <a:cubicBezTo>
                        <a:pt x="33604" y="10767"/>
                        <a:pt x="33621" y="10771"/>
                        <a:pt x="33636" y="10771"/>
                      </a:cubicBezTo>
                      <a:cubicBezTo>
                        <a:pt x="33731" y="10771"/>
                        <a:pt x="33787" y="10628"/>
                        <a:pt x="33709" y="10576"/>
                      </a:cubicBezTo>
                      <a:cubicBezTo>
                        <a:pt x="33010" y="10242"/>
                        <a:pt x="32372" y="9816"/>
                        <a:pt x="31794" y="9330"/>
                      </a:cubicBezTo>
                      <a:cubicBezTo>
                        <a:pt x="31429" y="9026"/>
                        <a:pt x="31095" y="8631"/>
                        <a:pt x="30761" y="8296"/>
                      </a:cubicBezTo>
                      <a:cubicBezTo>
                        <a:pt x="31855" y="8023"/>
                        <a:pt x="32949" y="7719"/>
                        <a:pt x="34043" y="7384"/>
                      </a:cubicBezTo>
                      <a:lnTo>
                        <a:pt x="34651" y="7202"/>
                      </a:lnTo>
                      <a:cubicBezTo>
                        <a:pt x="36019" y="8479"/>
                        <a:pt x="37721" y="9360"/>
                        <a:pt x="39545" y="9725"/>
                      </a:cubicBezTo>
                      <a:cubicBezTo>
                        <a:pt x="39636" y="9725"/>
                        <a:pt x="39636" y="9634"/>
                        <a:pt x="39575" y="9603"/>
                      </a:cubicBezTo>
                      <a:cubicBezTo>
                        <a:pt x="37873" y="9147"/>
                        <a:pt x="36293" y="8296"/>
                        <a:pt x="35016" y="7080"/>
                      </a:cubicBezTo>
                      <a:cubicBezTo>
                        <a:pt x="36080" y="6777"/>
                        <a:pt x="37144" y="6412"/>
                        <a:pt x="38208" y="6047"/>
                      </a:cubicBezTo>
                      <a:cubicBezTo>
                        <a:pt x="39423" y="6716"/>
                        <a:pt x="41065" y="6868"/>
                        <a:pt x="42463" y="6868"/>
                      </a:cubicBezTo>
                      <a:cubicBezTo>
                        <a:pt x="42524" y="6868"/>
                        <a:pt x="42554" y="6777"/>
                        <a:pt x="42463" y="6746"/>
                      </a:cubicBezTo>
                      <a:cubicBezTo>
                        <a:pt x="41703" y="6716"/>
                        <a:pt x="40913" y="6594"/>
                        <a:pt x="40153" y="6412"/>
                      </a:cubicBezTo>
                      <a:cubicBezTo>
                        <a:pt x="39636" y="6290"/>
                        <a:pt x="39150" y="6077"/>
                        <a:pt x="38633" y="5895"/>
                      </a:cubicBezTo>
                      <a:cubicBezTo>
                        <a:pt x="39758" y="5470"/>
                        <a:pt x="40882" y="5044"/>
                        <a:pt x="41946" y="4558"/>
                      </a:cubicBezTo>
                      <a:cubicBezTo>
                        <a:pt x="42433" y="4588"/>
                        <a:pt x="42919" y="4770"/>
                        <a:pt x="43405" y="4831"/>
                      </a:cubicBezTo>
                      <a:cubicBezTo>
                        <a:pt x="43591" y="4854"/>
                        <a:pt x="43781" y="4864"/>
                        <a:pt x="43974" y="4864"/>
                      </a:cubicBezTo>
                      <a:cubicBezTo>
                        <a:pt x="44286" y="4864"/>
                        <a:pt x="44606" y="4838"/>
                        <a:pt x="44925" y="4801"/>
                      </a:cubicBezTo>
                      <a:cubicBezTo>
                        <a:pt x="44986" y="4801"/>
                        <a:pt x="44986" y="4679"/>
                        <a:pt x="44925" y="4679"/>
                      </a:cubicBezTo>
                      <a:cubicBezTo>
                        <a:pt x="44821" y="4684"/>
                        <a:pt x="44716" y="4687"/>
                        <a:pt x="44612" y="4687"/>
                      </a:cubicBezTo>
                      <a:cubicBezTo>
                        <a:pt x="44108" y="4687"/>
                        <a:pt x="43605" y="4628"/>
                        <a:pt x="43101" y="4527"/>
                      </a:cubicBezTo>
                      <a:cubicBezTo>
                        <a:pt x="42888" y="4497"/>
                        <a:pt x="42645" y="4406"/>
                        <a:pt x="42433" y="4345"/>
                      </a:cubicBezTo>
                      <a:cubicBezTo>
                        <a:pt x="43162" y="4011"/>
                        <a:pt x="43892" y="3646"/>
                        <a:pt x="44591" y="3281"/>
                      </a:cubicBezTo>
                      <a:cubicBezTo>
                        <a:pt x="44727" y="3254"/>
                        <a:pt x="44642" y="3029"/>
                        <a:pt x="44535" y="3029"/>
                      </a:cubicBezTo>
                      <a:cubicBezTo>
                        <a:pt x="44524" y="3029"/>
                        <a:pt x="44512" y="3032"/>
                        <a:pt x="44499" y="3038"/>
                      </a:cubicBezTo>
                      <a:cubicBezTo>
                        <a:pt x="43740" y="3311"/>
                        <a:pt x="42980" y="3585"/>
                        <a:pt x="42250" y="3859"/>
                      </a:cubicBezTo>
                      <a:cubicBezTo>
                        <a:pt x="42372" y="3676"/>
                        <a:pt x="42493" y="3463"/>
                        <a:pt x="42645" y="3251"/>
                      </a:cubicBezTo>
                      <a:cubicBezTo>
                        <a:pt x="42980" y="2734"/>
                        <a:pt x="43344" y="2248"/>
                        <a:pt x="43800" y="1822"/>
                      </a:cubicBezTo>
                      <a:cubicBezTo>
                        <a:pt x="43847" y="1775"/>
                        <a:pt x="43822" y="1711"/>
                        <a:pt x="43780" y="1711"/>
                      </a:cubicBezTo>
                      <a:cubicBezTo>
                        <a:pt x="43768" y="1711"/>
                        <a:pt x="43754" y="1717"/>
                        <a:pt x="43740" y="1731"/>
                      </a:cubicBezTo>
                      <a:cubicBezTo>
                        <a:pt x="43344" y="2065"/>
                        <a:pt x="42980" y="2400"/>
                        <a:pt x="42676" y="2825"/>
                      </a:cubicBezTo>
                      <a:cubicBezTo>
                        <a:pt x="42402" y="3251"/>
                        <a:pt x="42068" y="3646"/>
                        <a:pt x="41764" y="4041"/>
                      </a:cubicBezTo>
                      <a:cubicBezTo>
                        <a:pt x="40639" y="4436"/>
                        <a:pt x="39545" y="4862"/>
                        <a:pt x="38420" y="5257"/>
                      </a:cubicBezTo>
                      <a:cubicBezTo>
                        <a:pt x="38724" y="4801"/>
                        <a:pt x="38967" y="4314"/>
                        <a:pt x="39302" y="3859"/>
                      </a:cubicBezTo>
                      <a:cubicBezTo>
                        <a:pt x="39727" y="3220"/>
                        <a:pt x="40244" y="2612"/>
                        <a:pt x="40761" y="2035"/>
                      </a:cubicBezTo>
                      <a:cubicBezTo>
                        <a:pt x="40804" y="1992"/>
                        <a:pt x="40771" y="1949"/>
                        <a:pt x="40726" y="1949"/>
                      </a:cubicBezTo>
                      <a:cubicBezTo>
                        <a:pt x="40708" y="1949"/>
                        <a:pt x="40687" y="1956"/>
                        <a:pt x="40670" y="1974"/>
                      </a:cubicBezTo>
                      <a:cubicBezTo>
                        <a:pt x="39697" y="2916"/>
                        <a:pt x="38603" y="4102"/>
                        <a:pt x="38025" y="5409"/>
                      </a:cubicBezTo>
                      <a:cubicBezTo>
                        <a:pt x="36961" y="5773"/>
                        <a:pt x="35897" y="6138"/>
                        <a:pt x="34834" y="6473"/>
                      </a:cubicBezTo>
                      <a:cubicBezTo>
                        <a:pt x="35290" y="4770"/>
                        <a:pt x="36019" y="3159"/>
                        <a:pt x="37022" y="1700"/>
                      </a:cubicBezTo>
                      <a:cubicBezTo>
                        <a:pt x="37065" y="1657"/>
                        <a:pt x="37032" y="1614"/>
                        <a:pt x="36988" y="1614"/>
                      </a:cubicBezTo>
                      <a:cubicBezTo>
                        <a:pt x="36969" y="1614"/>
                        <a:pt x="36949" y="1622"/>
                        <a:pt x="36931" y="1640"/>
                      </a:cubicBezTo>
                      <a:cubicBezTo>
                        <a:pt x="35806" y="3099"/>
                        <a:pt x="34955" y="4770"/>
                        <a:pt x="34499" y="6564"/>
                      </a:cubicBezTo>
                      <a:lnTo>
                        <a:pt x="33891" y="6746"/>
                      </a:lnTo>
                      <a:cubicBezTo>
                        <a:pt x="32797" y="7080"/>
                        <a:pt x="31703" y="7354"/>
                        <a:pt x="30609" y="7628"/>
                      </a:cubicBezTo>
                      <a:cubicBezTo>
                        <a:pt x="30761" y="7172"/>
                        <a:pt x="30882" y="6685"/>
                        <a:pt x="31065" y="6260"/>
                      </a:cubicBezTo>
                      <a:cubicBezTo>
                        <a:pt x="31308" y="5530"/>
                        <a:pt x="31642" y="4862"/>
                        <a:pt x="32037" y="4193"/>
                      </a:cubicBezTo>
                      <a:cubicBezTo>
                        <a:pt x="32078" y="4112"/>
                        <a:pt x="32010" y="4044"/>
                        <a:pt x="31943" y="4044"/>
                      </a:cubicBezTo>
                      <a:cubicBezTo>
                        <a:pt x="31909" y="4044"/>
                        <a:pt x="31875" y="4061"/>
                        <a:pt x="31855" y="4102"/>
                      </a:cubicBezTo>
                      <a:cubicBezTo>
                        <a:pt x="31216" y="5105"/>
                        <a:pt x="30396" y="6473"/>
                        <a:pt x="30274" y="7719"/>
                      </a:cubicBezTo>
                      <a:cubicBezTo>
                        <a:pt x="29514" y="7901"/>
                        <a:pt x="28754" y="8084"/>
                        <a:pt x="28025" y="8236"/>
                      </a:cubicBezTo>
                      <a:cubicBezTo>
                        <a:pt x="28450" y="5530"/>
                        <a:pt x="29545" y="2977"/>
                        <a:pt x="31247" y="819"/>
                      </a:cubicBezTo>
                      <a:cubicBezTo>
                        <a:pt x="31292" y="751"/>
                        <a:pt x="31235" y="665"/>
                        <a:pt x="31178" y="665"/>
                      </a:cubicBezTo>
                      <a:cubicBezTo>
                        <a:pt x="31159" y="665"/>
                        <a:pt x="31141" y="675"/>
                        <a:pt x="31125" y="697"/>
                      </a:cubicBezTo>
                      <a:cubicBezTo>
                        <a:pt x="29241" y="2825"/>
                        <a:pt x="28025" y="5500"/>
                        <a:pt x="27660" y="8327"/>
                      </a:cubicBezTo>
                      <a:cubicBezTo>
                        <a:pt x="26657" y="8539"/>
                        <a:pt x="25624" y="8722"/>
                        <a:pt x="24590" y="8904"/>
                      </a:cubicBezTo>
                      <a:cubicBezTo>
                        <a:pt x="24864" y="8509"/>
                        <a:pt x="25046" y="8053"/>
                        <a:pt x="25198" y="7597"/>
                      </a:cubicBezTo>
                      <a:cubicBezTo>
                        <a:pt x="25532" y="6503"/>
                        <a:pt x="25928" y="5470"/>
                        <a:pt x="26414" y="4466"/>
                      </a:cubicBezTo>
                      <a:cubicBezTo>
                        <a:pt x="26435" y="4423"/>
                        <a:pt x="26396" y="4380"/>
                        <a:pt x="26361" y="4380"/>
                      </a:cubicBezTo>
                      <a:cubicBezTo>
                        <a:pt x="26346" y="4380"/>
                        <a:pt x="26332" y="4388"/>
                        <a:pt x="26323" y="4406"/>
                      </a:cubicBezTo>
                      <a:cubicBezTo>
                        <a:pt x="25897" y="5074"/>
                        <a:pt x="25532" y="5804"/>
                        <a:pt x="25259" y="6564"/>
                      </a:cubicBezTo>
                      <a:cubicBezTo>
                        <a:pt x="24955" y="7324"/>
                        <a:pt x="24742" y="8418"/>
                        <a:pt x="24104" y="8995"/>
                      </a:cubicBezTo>
                      <a:cubicBezTo>
                        <a:pt x="23648" y="9087"/>
                        <a:pt x="23162" y="9147"/>
                        <a:pt x="22675" y="9239"/>
                      </a:cubicBezTo>
                      <a:lnTo>
                        <a:pt x="21459" y="9391"/>
                      </a:lnTo>
                      <a:cubicBezTo>
                        <a:pt x="22280" y="8327"/>
                        <a:pt x="22615" y="6929"/>
                        <a:pt x="23162" y="5713"/>
                      </a:cubicBezTo>
                      <a:cubicBezTo>
                        <a:pt x="23830" y="4011"/>
                        <a:pt x="24864" y="2430"/>
                        <a:pt x="26140" y="1123"/>
                      </a:cubicBezTo>
                      <a:cubicBezTo>
                        <a:pt x="26187" y="1076"/>
                        <a:pt x="26144" y="1012"/>
                        <a:pt x="26094" y="1012"/>
                      </a:cubicBezTo>
                      <a:cubicBezTo>
                        <a:pt x="26079" y="1012"/>
                        <a:pt x="26063" y="1018"/>
                        <a:pt x="26049" y="1032"/>
                      </a:cubicBezTo>
                      <a:cubicBezTo>
                        <a:pt x="24925" y="2035"/>
                        <a:pt x="24013" y="3281"/>
                        <a:pt x="23344" y="4649"/>
                      </a:cubicBezTo>
                      <a:cubicBezTo>
                        <a:pt x="22554" y="6229"/>
                        <a:pt x="22098" y="7992"/>
                        <a:pt x="21034" y="9451"/>
                      </a:cubicBezTo>
                      <a:cubicBezTo>
                        <a:pt x="19757" y="9634"/>
                        <a:pt x="18481" y="9786"/>
                        <a:pt x="17174" y="9877"/>
                      </a:cubicBezTo>
                      <a:cubicBezTo>
                        <a:pt x="18177" y="8813"/>
                        <a:pt x="18541" y="7354"/>
                        <a:pt x="18937" y="5956"/>
                      </a:cubicBezTo>
                      <a:cubicBezTo>
                        <a:pt x="19514" y="3859"/>
                        <a:pt x="20244" y="1761"/>
                        <a:pt x="21703" y="150"/>
                      </a:cubicBezTo>
                      <a:cubicBezTo>
                        <a:pt x="21774" y="103"/>
                        <a:pt x="21716" y="0"/>
                        <a:pt x="216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4" name="Google Shape;647;p33"/>
            <p:cNvSpPr/>
            <p:nvPr/>
          </p:nvSpPr>
          <p:spPr>
            <a:xfrm rot="635405">
              <a:off x="7478308" y="-585250"/>
              <a:ext cx="2390371" cy="1586596"/>
            </a:xfrm>
            <a:custGeom>
              <a:avLst/>
              <a:gdLst/>
              <a:ahLst/>
              <a:cxnLst/>
              <a:rect l="l" t="t" r="r" b="b"/>
              <a:pathLst>
                <a:path w="43700" h="26277" extrusionOk="0">
                  <a:moveTo>
                    <a:pt x="19535" y="18890"/>
                  </a:moveTo>
                  <a:cubicBezTo>
                    <a:pt x="19533" y="18890"/>
                    <a:pt x="19531" y="18891"/>
                    <a:pt x="19528" y="18891"/>
                  </a:cubicBezTo>
                  <a:lnTo>
                    <a:pt x="19528" y="18891"/>
                  </a:lnTo>
                  <a:cubicBezTo>
                    <a:pt x="19528" y="18891"/>
                    <a:pt x="19529" y="18892"/>
                    <a:pt x="19529" y="18892"/>
                  </a:cubicBezTo>
                  <a:cubicBezTo>
                    <a:pt x="19531" y="18892"/>
                    <a:pt x="19533" y="18891"/>
                    <a:pt x="19535" y="18890"/>
                  </a:cubicBezTo>
                  <a:close/>
                  <a:moveTo>
                    <a:pt x="26769" y="22294"/>
                  </a:moveTo>
                  <a:cubicBezTo>
                    <a:pt x="26768" y="22294"/>
                    <a:pt x="26766" y="22294"/>
                    <a:pt x="26765" y="22294"/>
                  </a:cubicBezTo>
                  <a:cubicBezTo>
                    <a:pt x="26765" y="22294"/>
                    <a:pt x="26765" y="22294"/>
                    <a:pt x="26764" y="22294"/>
                  </a:cubicBezTo>
                  <a:lnTo>
                    <a:pt x="26764" y="22294"/>
                  </a:lnTo>
                  <a:cubicBezTo>
                    <a:pt x="26765" y="22295"/>
                    <a:pt x="26766" y="22295"/>
                    <a:pt x="26766" y="22295"/>
                  </a:cubicBezTo>
                  <a:cubicBezTo>
                    <a:pt x="26767" y="22295"/>
                    <a:pt x="26768" y="22294"/>
                    <a:pt x="26769" y="22294"/>
                  </a:cubicBezTo>
                  <a:close/>
                  <a:moveTo>
                    <a:pt x="13017" y="1"/>
                  </a:moveTo>
                  <a:cubicBezTo>
                    <a:pt x="11472" y="1"/>
                    <a:pt x="9607" y="308"/>
                    <a:pt x="7954" y="1382"/>
                  </a:cubicBezTo>
                  <a:cubicBezTo>
                    <a:pt x="6161" y="2537"/>
                    <a:pt x="4428" y="3844"/>
                    <a:pt x="2817" y="5272"/>
                  </a:cubicBezTo>
                  <a:lnTo>
                    <a:pt x="2088" y="5880"/>
                  </a:lnTo>
                  <a:cubicBezTo>
                    <a:pt x="1480" y="5820"/>
                    <a:pt x="902" y="5789"/>
                    <a:pt x="294" y="5789"/>
                  </a:cubicBezTo>
                  <a:cubicBezTo>
                    <a:pt x="285" y="5788"/>
                    <a:pt x="277" y="5787"/>
                    <a:pt x="268" y="5787"/>
                  </a:cubicBezTo>
                  <a:cubicBezTo>
                    <a:pt x="47" y="5787"/>
                    <a:pt x="0" y="6155"/>
                    <a:pt x="264" y="6184"/>
                  </a:cubicBezTo>
                  <a:cubicBezTo>
                    <a:pt x="872" y="6275"/>
                    <a:pt x="1449" y="6336"/>
                    <a:pt x="2057" y="6427"/>
                  </a:cubicBezTo>
                  <a:lnTo>
                    <a:pt x="2148" y="6519"/>
                  </a:lnTo>
                  <a:cubicBezTo>
                    <a:pt x="2270" y="6671"/>
                    <a:pt x="2452" y="6914"/>
                    <a:pt x="2635" y="7157"/>
                  </a:cubicBezTo>
                  <a:cubicBezTo>
                    <a:pt x="3455" y="8251"/>
                    <a:pt x="4793" y="10196"/>
                    <a:pt x="6252" y="12324"/>
                  </a:cubicBezTo>
                  <a:cubicBezTo>
                    <a:pt x="8487" y="15559"/>
                    <a:pt x="12003" y="16461"/>
                    <a:pt x="12311" y="16461"/>
                  </a:cubicBezTo>
                  <a:cubicBezTo>
                    <a:pt x="12317" y="16461"/>
                    <a:pt x="12322" y="16461"/>
                    <a:pt x="12326" y="16460"/>
                  </a:cubicBezTo>
                  <a:lnTo>
                    <a:pt x="12326" y="16460"/>
                  </a:lnTo>
                  <a:cubicBezTo>
                    <a:pt x="12326" y="16460"/>
                    <a:pt x="12326" y="16460"/>
                    <a:pt x="12326" y="16460"/>
                  </a:cubicBezTo>
                  <a:cubicBezTo>
                    <a:pt x="12328" y="16460"/>
                    <a:pt x="12330" y="16459"/>
                    <a:pt x="12331" y="16458"/>
                  </a:cubicBezTo>
                  <a:lnTo>
                    <a:pt x="12331" y="16458"/>
                  </a:lnTo>
                  <a:cubicBezTo>
                    <a:pt x="12330" y="16459"/>
                    <a:pt x="12328" y="16459"/>
                    <a:pt x="12326" y="16460"/>
                  </a:cubicBezTo>
                  <a:lnTo>
                    <a:pt x="12326" y="16460"/>
                  </a:lnTo>
                  <a:cubicBezTo>
                    <a:pt x="12200" y="16447"/>
                    <a:pt x="10986" y="13362"/>
                    <a:pt x="8683" y="9953"/>
                  </a:cubicBezTo>
                  <a:cubicBezTo>
                    <a:pt x="7620" y="8434"/>
                    <a:pt x="6161" y="7309"/>
                    <a:pt x="4428" y="6701"/>
                  </a:cubicBezTo>
                  <a:lnTo>
                    <a:pt x="4428" y="6701"/>
                  </a:lnTo>
                  <a:cubicBezTo>
                    <a:pt x="5492" y="6853"/>
                    <a:pt x="6556" y="7035"/>
                    <a:pt x="7620" y="7218"/>
                  </a:cubicBezTo>
                  <a:cubicBezTo>
                    <a:pt x="8531" y="7400"/>
                    <a:pt x="9413" y="7582"/>
                    <a:pt x="10325" y="7765"/>
                  </a:cubicBezTo>
                  <a:cubicBezTo>
                    <a:pt x="10446" y="7947"/>
                    <a:pt x="10629" y="8221"/>
                    <a:pt x="10842" y="8586"/>
                  </a:cubicBezTo>
                  <a:cubicBezTo>
                    <a:pt x="11510" y="9771"/>
                    <a:pt x="12665" y="11838"/>
                    <a:pt x="13881" y="14118"/>
                  </a:cubicBezTo>
                  <a:cubicBezTo>
                    <a:pt x="15811" y="17622"/>
                    <a:pt x="19250" y="18892"/>
                    <a:pt x="19521" y="18892"/>
                  </a:cubicBezTo>
                  <a:cubicBezTo>
                    <a:pt x="19523" y="18892"/>
                    <a:pt x="19526" y="18892"/>
                    <a:pt x="19528" y="18891"/>
                  </a:cubicBezTo>
                  <a:lnTo>
                    <a:pt x="19528" y="18891"/>
                  </a:lnTo>
                  <a:cubicBezTo>
                    <a:pt x="19382" y="18870"/>
                    <a:pt x="18468" y="15665"/>
                    <a:pt x="16556" y="12020"/>
                  </a:cubicBezTo>
                  <a:cubicBezTo>
                    <a:pt x="15644" y="10409"/>
                    <a:pt x="14276" y="9133"/>
                    <a:pt x="12635" y="8342"/>
                  </a:cubicBezTo>
                  <a:lnTo>
                    <a:pt x="12635" y="8342"/>
                  </a:lnTo>
                  <a:cubicBezTo>
                    <a:pt x="13395" y="8525"/>
                    <a:pt x="14124" y="8707"/>
                    <a:pt x="14884" y="8920"/>
                  </a:cubicBezTo>
                  <a:cubicBezTo>
                    <a:pt x="16191" y="9315"/>
                    <a:pt x="17498" y="9710"/>
                    <a:pt x="18775" y="10166"/>
                  </a:cubicBezTo>
                  <a:lnTo>
                    <a:pt x="18775" y="10196"/>
                  </a:lnTo>
                  <a:lnTo>
                    <a:pt x="18805" y="10257"/>
                  </a:lnTo>
                  <a:cubicBezTo>
                    <a:pt x="18927" y="10470"/>
                    <a:pt x="19048" y="10713"/>
                    <a:pt x="19200" y="11017"/>
                  </a:cubicBezTo>
                  <a:cubicBezTo>
                    <a:pt x="19747" y="12294"/>
                    <a:pt x="20659" y="14482"/>
                    <a:pt x="21662" y="16884"/>
                  </a:cubicBezTo>
                  <a:cubicBezTo>
                    <a:pt x="23197" y="20615"/>
                    <a:pt x="26580" y="22291"/>
                    <a:pt x="26764" y="22294"/>
                  </a:cubicBezTo>
                  <a:lnTo>
                    <a:pt x="26764" y="22294"/>
                  </a:lnTo>
                  <a:cubicBezTo>
                    <a:pt x="26660" y="22252"/>
                    <a:pt x="26076" y="18951"/>
                    <a:pt x="24550" y="15121"/>
                  </a:cubicBezTo>
                  <a:cubicBezTo>
                    <a:pt x="23821" y="13388"/>
                    <a:pt x="22574" y="11929"/>
                    <a:pt x="20994" y="10956"/>
                  </a:cubicBezTo>
                  <a:lnTo>
                    <a:pt x="20994" y="10956"/>
                  </a:lnTo>
                  <a:cubicBezTo>
                    <a:pt x="22878" y="11655"/>
                    <a:pt x="24732" y="12446"/>
                    <a:pt x="26556" y="13297"/>
                  </a:cubicBezTo>
                  <a:lnTo>
                    <a:pt x="26647" y="13510"/>
                  </a:lnTo>
                  <a:cubicBezTo>
                    <a:pt x="26708" y="13692"/>
                    <a:pt x="26830" y="13966"/>
                    <a:pt x="26921" y="14270"/>
                  </a:cubicBezTo>
                  <a:cubicBezTo>
                    <a:pt x="27346" y="15577"/>
                    <a:pt x="28046" y="17856"/>
                    <a:pt x="28775" y="20349"/>
                  </a:cubicBezTo>
                  <a:cubicBezTo>
                    <a:pt x="29949" y="24231"/>
                    <a:pt x="33150" y="26266"/>
                    <a:pt x="33330" y="26276"/>
                  </a:cubicBezTo>
                  <a:lnTo>
                    <a:pt x="33330" y="26276"/>
                  </a:lnTo>
                  <a:cubicBezTo>
                    <a:pt x="33235" y="26229"/>
                    <a:pt x="32981" y="22868"/>
                    <a:pt x="31815" y="18890"/>
                  </a:cubicBezTo>
                  <a:cubicBezTo>
                    <a:pt x="31267" y="17066"/>
                    <a:pt x="30112" y="15455"/>
                    <a:pt x="28593" y="14300"/>
                  </a:cubicBezTo>
                  <a:lnTo>
                    <a:pt x="28593" y="14300"/>
                  </a:lnTo>
                  <a:lnTo>
                    <a:pt x="28745" y="14361"/>
                  </a:lnTo>
                  <a:cubicBezTo>
                    <a:pt x="29505" y="14756"/>
                    <a:pt x="30295" y="15181"/>
                    <a:pt x="31055" y="15607"/>
                  </a:cubicBezTo>
                  <a:cubicBezTo>
                    <a:pt x="31176" y="15759"/>
                    <a:pt x="31328" y="15941"/>
                    <a:pt x="31511" y="16154"/>
                  </a:cubicBezTo>
                  <a:lnTo>
                    <a:pt x="31602" y="16245"/>
                  </a:lnTo>
                  <a:cubicBezTo>
                    <a:pt x="33030" y="17917"/>
                    <a:pt x="34702" y="19437"/>
                    <a:pt x="36526" y="20713"/>
                  </a:cubicBezTo>
                  <a:cubicBezTo>
                    <a:pt x="38745" y="22172"/>
                    <a:pt x="41146" y="23297"/>
                    <a:pt x="43699" y="24026"/>
                  </a:cubicBezTo>
                  <a:cubicBezTo>
                    <a:pt x="42423" y="21564"/>
                    <a:pt x="40569" y="19437"/>
                    <a:pt x="38289" y="17856"/>
                  </a:cubicBezTo>
                  <a:cubicBezTo>
                    <a:pt x="36526" y="16671"/>
                    <a:pt x="34550" y="15850"/>
                    <a:pt x="32483" y="15425"/>
                  </a:cubicBezTo>
                  <a:cubicBezTo>
                    <a:pt x="31906" y="15333"/>
                    <a:pt x="31480" y="15273"/>
                    <a:pt x="31176" y="15242"/>
                  </a:cubicBezTo>
                  <a:lnTo>
                    <a:pt x="29748" y="14482"/>
                  </a:lnTo>
                  <a:cubicBezTo>
                    <a:pt x="29322" y="14270"/>
                    <a:pt x="28927" y="14057"/>
                    <a:pt x="28501" y="13844"/>
                  </a:cubicBezTo>
                  <a:lnTo>
                    <a:pt x="28501" y="13844"/>
                  </a:lnTo>
                  <a:cubicBezTo>
                    <a:pt x="29630" y="14208"/>
                    <a:pt x="30802" y="14387"/>
                    <a:pt x="31978" y="14387"/>
                  </a:cubicBezTo>
                  <a:cubicBezTo>
                    <a:pt x="32767" y="14387"/>
                    <a:pt x="33557" y="14306"/>
                    <a:pt x="34337" y="14148"/>
                  </a:cubicBezTo>
                  <a:cubicBezTo>
                    <a:pt x="38094" y="13244"/>
                    <a:pt x="41351" y="12524"/>
                    <a:pt x="41794" y="12524"/>
                  </a:cubicBezTo>
                  <a:cubicBezTo>
                    <a:pt x="41828" y="12524"/>
                    <a:pt x="41845" y="12528"/>
                    <a:pt x="41845" y="12537"/>
                  </a:cubicBezTo>
                  <a:cubicBezTo>
                    <a:pt x="41871" y="12408"/>
                    <a:pt x="38971" y="10336"/>
                    <a:pt x="35552" y="10336"/>
                  </a:cubicBezTo>
                  <a:cubicBezTo>
                    <a:pt x="34936" y="10336"/>
                    <a:pt x="34304" y="10404"/>
                    <a:pt x="33669" y="10561"/>
                  </a:cubicBezTo>
                  <a:cubicBezTo>
                    <a:pt x="31602" y="11078"/>
                    <a:pt x="29596" y="11747"/>
                    <a:pt x="27620" y="12567"/>
                  </a:cubicBezTo>
                  <a:lnTo>
                    <a:pt x="26951" y="12841"/>
                  </a:lnTo>
                  <a:lnTo>
                    <a:pt x="26678" y="12932"/>
                  </a:lnTo>
                  <a:cubicBezTo>
                    <a:pt x="25431" y="12355"/>
                    <a:pt x="24216" y="11807"/>
                    <a:pt x="22939" y="11291"/>
                  </a:cubicBezTo>
                  <a:cubicBezTo>
                    <a:pt x="22270" y="10987"/>
                    <a:pt x="21571" y="10713"/>
                    <a:pt x="20842" y="10440"/>
                  </a:cubicBezTo>
                  <a:lnTo>
                    <a:pt x="20842" y="10440"/>
                  </a:lnTo>
                  <a:cubicBezTo>
                    <a:pt x="21582" y="10592"/>
                    <a:pt x="22332" y="10668"/>
                    <a:pt x="23080" y="10668"/>
                  </a:cubicBezTo>
                  <a:cubicBezTo>
                    <a:pt x="24267" y="10668"/>
                    <a:pt x="25449" y="10478"/>
                    <a:pt x="26587" y="10105"/>
                  </a:cubicBezTo>
                  <a:cubicBezTo>
                    <a:pt x="30321" y="8773"/>
                    <a:pt x="33532" y="7635"/>
                    <a:pt x="33855" y="7635"/>
                  </a:cubicBezTo>
                  <a:cubicBezTo>
                    <a:pt x="33871" y="7635"/>
                    <a:pt x="33880" y="7637"/>
                    <a:pt x="33881" y="7643"/>
                  </a:cubicBezTo>
                  <a:cubicBezTo>
                    <a:pt x="33881" y="7550"/>
                    <a:pt x="31375" y="6124"/>
                    <a:pt x="28388" y="6124"/>
                  </a:cubicBezTo>
                  <a:cubicBezTo>
                    <a:pt x="27469" y="6124"/>
                    <a:pt x="26504" y="6259"/>
                    <a:pt x="25553" y="6610"/>
                  </a:cubicBezTo>
                  <a:cubicBezTo>
                    <a:pt x="23577" y="7370"/>
                    <a:pt x="21632" y="8251"/>
                    <a:pt x="19778" y="9285"/>
                  </a:cubicBezTo>
                  <a:lnTo>
                    <a:pt x="19109" y="9619"/>
                  </a:lnTo>
                  <a:lnTo>
                    <a:pt x="18927" y="9710"/>
                  </a:lnTo>
                  <a:lnTo>
                    <a:pt x="18866" y="9710"/>
                  </a:lnTo>
                  <a:cubicBezTo>
                    <a:pt x="16799" y="8981"/>
                    <a:pt x="14671" y="8373"/>
                    <a:pt x="12544" y="7826"/>
                  </a:cubicBezTo>
                  <a:lnTo>
                    <a:pt x="12544" y="7826"/>
                  </a:lnTo>
                  <a:cubicBezTo>
                    <a:pt x="12794" y="7842"/>
                    <a:pt x="13045" y="7850"/>
                    <a:pt x="13295" y="7850"/>
                  </a:cubicBezTo>
                  <a:cubicBezTo>
                    <a:pt x="14933" y="7850"/>
                    <a:pt x="16573" y="7504"/>
                    <a:pt x="18076" y="6792"/>
                  </a:cubicBezTo>
                  <a:cubicBezTo>
                    <a:pt x="21707" y="4991"/>
                    <a:pt x="24823" y="3506"/>
                    <a:pt x="25026" y="3506"/>
                  </a:cubicBezTo>
                  <a:cubicBezTo>
                    <a:pt x="25032" y="3506"/>
                    <a:pt x="25035" y="3507"/>
                    <a:pt x="25036" y="3509"/>
                  </a:cubicBezTo>
                  <a:cubicBezTo>
                    <a:pt x="25036" y="3429"/>
                    <a:pt x="23058" y="2573"/>
                    <a:pt x="20599" y="2573"/>
                  </a:cubicBezTo>
                  <a:cubicBezTo>
                    <a:pt x="19350" y="2573"/>
                    <a:pt x="17978" y="2794"/>
                    <a:pt x="16678" y="3449"/>
                  </a:cubicBezTo>
                  <a:cubicBezTo>
                    <a:pt x="14763" y="4421"/>
                    <a:pt x="12939" y="5516"/>
                    <a:pt x="11176" y="6762"/>
                  </a:cubicBezTo>
                  <a:lnTo>
                    <a:pt x="10538" y="7187"/>
                  </a:lnTo>
                  <a:lnTo>
                    <a:pt x="10386" y="7279"/>
                  </a:lnTo>
                  <a:cubicBezTo>
                    <a:pt x="9808" y="7157"/>
                    <a:pt x="9231" y="7035"/>
                    <a:pt x="8653" y="6914"/>
                  </a:cubicBezTo>
                  <a:cubicBezTo>
                    <a:pt x="7316" y="6640"/>
                    <a:pt x="5978" y="6397"/>
                    <a:pt x="4610" y="6215"/>
                  </a:cubicBezTo>
                  <a:lnTo>
                    <a:pt x="4306" y="6184"/>
                  </a:lnTo>
                  <a:cubicBezTo>
                    <a:pt x="6191" y="6093"/>
                    <a:pt x="8045" y="5516"/>
                    <a:pt x="9656" y="4543"/>
                  </a:cubicBezTo>
                  <a:cubicBezTo>
                    <a:pt x="13103" y="2363"/>
                    <a:pt x="16065" y="525"/>
                    <a:pt x="16271" y="525"/>
                  </a:cubicBezTo>
                  <a:cubicBezTo>
                    <a:pt x="16278" y="525"/>
                    <a:pt x="16281" y="527"/>
                    <a:pt x="16282" y="531"/>
                  </a:cubicBezTo>
                  <a:cubicBezTo>
                    <a:pt x="16282" y="448"/>
                    <a:pt x="14882" y="1"/>
                    <a:pt x="13017" y="1"/>
                  </a:cubicBezTo>
                  <a:close/>
                  <a:moveTo>
                    <a:pt x="33334" y="26276"/>
                  </a:moveTo>
                  <a:cubicBezTo>
                    <a:pt x="33333" y="26276"/>
                    <a:pt x="33332" y="26276"/>
                    <a:pt x="33331" y="26276"/>
                  </a:cubicBezTo>
                  <a:cubicBezTo>
                    <a:pt x="33331" y="26276"/>
                    <a:pt x="33330" y="26276"/>
                    <a:pt x="33330" y="26276"/>
                  </a:cubicBezTo>
                  <a:lnTo>
                    <a:pt x="33330" y="26276"/>
                  </a:lnTo>
                  <a:cubicBezTo>
                    <a:pt x="33331" y="26276"/>
                    <a:pt x="33331" y="26277"/>
                    <a:pt x="33332" y="26277"/>
                  </a:cubicBezTo>
                  <a:cubicBezTo>
                    <a:pt x="33333" y="26277"/>
                    <a:pt x="33334" y="26276"/>
                    <a:pt x="33334" y="262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60"/>
            <a:ext cx="9144000" cy="48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2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uốn Đến Tam Đường Lai Châu? Lưu Ngay Những Địa Điểm Sau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97" y="566855"/>
            <a:ext cx="3178296" cy="1903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IỚI THIỆU DÃY NÚI HOÀNG LIÊN SƠ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3"/>
          <a:stretch/>
        </p:blipFill>
        <p:spPr bwMode="auto">
          <a:xfrm>
            <a:off x="4620023" y="566853"/>
            <a:ext cx="3298057" cy="1903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21" y="2794431"/>
            <a:ext cx="3298059" cy="190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Tour Sa Pa 3N2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29" y="2726369"/>
            <a:ext cx="3178296" cy="1971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圆角矩形 7"/>
          <p:cNvSpPr/>
          <p:nvPr/>
        </p:nvSpPr>
        <p:spPr>
          <a:xfrm>
            <a:off x="1676925" y="2399624"/>
            <a:ext cx="219426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Đất Tam Đường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5" name="圆角矩形 7"/>
          <p:cNvSpPr/>
          <p:nvPr/>
        </p:nvSpPr>
        <p:spPr>
          <a:xfrm>
            <a:off x="4909527" y="2396751"/>
            <a:ext cx="271904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Dãy Hoàng Liên Sơn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6" name="圆角矩形 7"/>
          <p:cNvSpPr/>
          <p:nvPr/>
        </p:nvSpPr>
        <p:spPr>
          <a:xfrm>
            <a:off x="4843834" y="4682117"/>
            <a:ext cx="285043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Đỉnh Phan-xi-păng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7" name="圆角矩形 7"/>
          <p:cNvSpPr/>
          <p:nvPr/>
        </p:nvSpPr>
        <p:spPr>
          <a:xfrm>
            <a:off x="1768909" y="4682117"/>
            <a:ext cx="2003535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Đèo Ô Quy Hồ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124" name="Picture 4" descr="Du lịch SaPa trong 1 tháng: hòa mình vào cuộc sống nơi thị trấn sương m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36" y="1350627"/>
            <a:ext cx="3571261" cy="2246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0" name="圆角矩形 7"/>
          <p:cNvSpPr/>
          <p:nvPr/>
        </p:nvSpPr>
        <p:spPr>
          <a:xfrm>
            <a:off x="2402023" y="3647462"/>
            <a:ext cx="919883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Sa Pa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126" name="Picture 6" descr="Thành phố Lào Cai có gì chơi? | Mytour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0" y="1344792"/>
            <a:ext cx="3571261" cy="2251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" name="圆角矩形 7"/>
          <p:cNvSpPr/>
          <p:nvPr/>
        </p:nvSpPr>
        <p:spPr>
          <a:xfrm>
            <a:off x="5580319" y="3647462"/>
            <a:ext cx="251208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Thành phố Lào Cai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3" name="圆角矩形 7"/>
          <p:cNvSpPr/>
          <p:nvPr/>
        </p:nvSpPr>
        <p:spPr>
          <a:xfrm>
            <a:off x="630744" y="1345082"/>
            <a:ext cx="219426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Đất Tam Đường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4" name="圆角矩形 7"/>
          <p:cNvSpPr/>
          <p:nvPr/>
        </p:nvSpPr>
        <p:spPr>
          <a:xfrm>
            <a:off x="3366385" y="1345082"/>
            <a:ext cx="271904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Dãy Hoàng Liên Sơn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5" name="圆角矩形 7"/>
          <p:cNvSpPr/>
          <p:nvPr/>
        </p:nvSpPr>
        <p:spPr>
          <a:xfrm>
            <a:off x="305153" y="2106651"/>
            <a:ext cx="285043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Đỉnh Phan-xi-păng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6" name="圆角矩形 7"/>
          <p:cNvSpPr/>
          <p:nvPr/>
        </p:nvSpPr>
        <p:spPr>
          <a:xfrm>
            <a:off x="6626806" y="1339746"/>
            <a:ext cx="2003535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Đèo Ô Quy Hồ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7" name="圆角矩形 7"/>
          <p:cNvSpPr/>
          <p:nvPr/>
        </p:nvSpPr>
        <p:spPr>
          <a:xfrm>
            <a:off x="4257668" y="2106651"/>
            <a:ext cx="919883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Sa Pa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8" name="圆角矩形 7"/>
          <p:cNvSpPr/>
          <p:nvPr/>
        </p:nvSpPr>
        <p:spPr>
          <a:xfrm>
            <a:off x="6370214" y="2106651"/>
            <a:ext cx="251208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Thành phố Lào Cai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29" name="Google Shape;1949;p49"/>
          <p:cNvGrpSpPr/>
          <p:nvPr/>
        </p:nvGrpSpPr>
        <p:grpSpPr>
          <a:xfrm rot="6490262">
            <a:off x="7710385" y="3504317"/>
            <a:ext cx="1888354" cy="2097342"/>
            <a:chOff x="-7501642" y="749515"/>
            <a:chExt cx="2431070" cy="2849374"/>
          </a:xfrm>
        </p:grpSpPr>
        <p:sp>
          <p:nvSpPr>
            <p:cNvPr id="30" name="Google Shape;1950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1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2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3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54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55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6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7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58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59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0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1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2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3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64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65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66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67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68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69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0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1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2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73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74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75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76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77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8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79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0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1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22358" y="3596737"/>
            <a:ext cx="1704973" cy="1468651"/>
            <a:chOff x="-460137" y="3063714"/>
            <a:chExt cx="2280342" cy="2048241"/>
          </a:xfrm>
        </p:grpSpPr>
        <p:sp>
          <p:nvSpPr>
            <p:cNvPr id="63" name="Google Shape;1105;p36"/>
            <p:cNvSpPr/>
            <p:nvPr/>
          </p:nvSpPr>
          <p:spPr>
            <a:xfrm rot="-6334122">
              <a:off x="-854177" y="3457754"/>
              <a:ext cx="1976643" cy="1188564"/>
            </a:xfrm>
            <a:custGeom>
              <a:avLst/>
              <a:gdLst/>
              <a:ahLst/>
              <a:cxnLst/>
              <a:rect l="l" t="t" r="r" b="b"/>
              <a:pathLst>
                <a:path w="43700" h="26277" extrusionOk="0">
                  <a:moveTo>
                    <a:pt x="19535" y="18890"/>
                  </a:moveTo>
                  <a:cubicBezTo>
                    <a:pt x="19533" y="18890"/>
                    <a:pt x="19531" y="18891"/>
                    <a:pt x="19528" y="18891"/>
                  </a:cubicBezTo>
                  <a:lnTo>
                    <a:pt x="19528" y="18891"/>
                  </a:lnTo>
                  <a:cubicBezTo>
                    <a:pt x="19528" y="18891"/>
                    <a:pt x="19529" y="18892"/>
                    <a:pt x="19529" y="18892"/>
                  </a:cubicBezTo>
                  <a:cubicBezTo>
                    <a:pt x="19531" y="18892"/>
                    <a:pt x="19533" y="18891"/>
                    <a:pt x="19535" y="18890"/>
                  </a:cubicBezTo>
                  <a:close/>
                  <a:moveTo>
                    <a:pt x="26769" y="22294"/>
                  </a:moveTo>
                  <a:cubicBezTo>
                    <a:pt x="26768" y="22294"/>
                    <a:pt x="26766" y="22294"/>
                    <a:pt x="26765" y="22294"/>
                  </a:cubicBezTo>
                  <a:cubicBezTo>
                    <a:pt x="26765" y="22294"/>
                    <a:pt x="26765" y="22294"/>
                    <a:pt x="26764" y="22294"/>
                  </a:cubicBezTo>
                  <a:lnTo>
                    <a:pt x="26764" y="22294"/>
                  </a:lnTo>
                  <a:cubicBezTo>
                    <a:pt x="26765" y="22295"/>
                    <a:pt x="26766" y="22295"/>
                    <a:pt x="26766" y="22295"/>
                  </a:cubicBezTo>
                  <a:cubicBezTo>
                    <a:pt x="26767" y="22295"/>
                    <a:pt x="26768" y="22294"/>
                    <a:pt x="26769" y="22294"/>
                  </a:cubicBezTo>
                  <a:close/>
                  <a:moveTo>
                    <a:pt x="13017" y="1"/>
                  </a:moveTo>
                  <a:cubicBezTo>
                    <a:pt x="11472" y="1"/>
                    <a:pt x="9607" y="308"/>
                    <a:pt x="7954" y="1382"/>
                  </a:cubicBezTo>
                  <a:cubicBezTo>
                    <a:pt x="6161" y="2537"/>
                    <a:pt x="4428" y="3844"/>
                    <a:pt x="2817" y="5272"/>
                  </a:cubicBezTo>
                  <a:lnTo>
                    <a:pt x="2088" y="5880"/>
                  </a:lnTo>
                  <a:cubicBezTo>
                    <a:pt x="1480" y="5820"/>
                    <a:pt x="902" y="5789"/>
                    <a:pt x="294" y="5789"/>
                  </a:cubicBezTo>
                  <a:cubicBezTo>
                    <a:pt x="285" y="5788"/>
                    <a:pt x="277" y="5787"/>
                    <a:pt x="268" y="5787"/>
                  </a:cubicBezTo>
                  <a:cubicBezTo>
                    <a:pt x="47" y="5787"/>
                    <a:pt x="0" y="6155"/>
                    <a:pt x="264" y="6184"/>
                  </a:cubicBezTo>
                  <a:cubicBezTo>
                    <a:pt x="872" y="6275"/>
                    <a:pt x="1449" y="6336"/>
                    <a:pt x="2057" y="6427"/>
                  </a:cubicBezTo>
                  <a:lnTo>
                    <a:pt x="2148" y="6519"/>
                  </a:lnTo>
                  <a:cubicBezTo>
                    <a:pt x="2270" y="6671"/>
                    <a:pt x="2452" y="6914"/>
                    <a:pt x="2635" y="7157"/>
                  </a:cubicBezTo>
                  <a:cubicBezTo>
                    <a:pt x="3455" y="8251"/>
                    <a:pt x="4793" y="10196"/>
                    <a:pt x="6252" y="12324"/>
                  </a:cubicBezTo>
                  <a:cubicBezTo>
                    <a:pt x="8487" y="15559"/>
                    <a:pt x="12003" y="16461"/>
                    <a:pt x="12311" y="16461"/>
                  </a:cubicBezTo>
                  <a:cubicBezTo>
                    <a:pt x="12317" y="16461"/>
                    <a:pt x="12322" y="16461"/>
                    <a:pt x="12326" y="16460"/>
                  </a:cubicBezTo>
                  <a:lnTo>
                    <a:pt x="12326" y="16460"/>
                  </a:lnTo>
                  <a:cubicBezTo>
                    <a:pt x="12326" y="16460"/>
                    <a:pt x="12326" y="16460"/>
                    <a:pt x="12326" y="16460"/>
                  </a:cubicBezTo>
                  <a:cubicBezTo>
                    <a:pt x="12328" y="16460"/>
                    <a:pt x="12330" y="16459"/>
                    <a:pt x="12331" y="16458"/>
                  </a:cubicBezTo>
                  <a:lnTo>
                    <a:pt x="12331" y="16458"/>
                  </a:lnTo>
                  <a:cubicBezTo>
                    <a:pt x="12330" y="16459"/>
                    <a:pt x="12328" y="16459"/>
                    <a:pt x="12326" y="16460"/>
                  </a:cubicBezTo>
                  <a:lnTo>
                    <a:pt x="12326" y="16460"/>
                  </a:lnTo>
                  <a:cubicBezTo>
                    <a:pt x="12200" y="16447"/>
                    <a:pt x="10986" y="13362"/>
                    <a:pt x="8683" y="9953"/>
                  </a:cubicBezTo>
                  <a:cubicBezTo>
                    <a:pt x="7620" y="8434"/>
                    <a:pt x="6161" y="7309"/>
                    <a:pt x="4428" y="6701"/>
                  </a:cubicBezTo>
                  <a:lnTo>
                    <a:pt x="4428" y="6701"/>
                  </a:lnTo>
                  <a:cubicBezTo>
                    <a:pt x="5492" y="6853"/>
                    <a:pt x="6556" y="7035"/>
                    <a:pt x="7620" y="7218"/>
                  </a:cubicBezTo>
                  <a:cubicBezTo>
                    <a:pt x="8531" y="7400"/>
                    <a:pt x="9413" y="7582"/>
                    <a:pt x="10325" y="7765"/>
                  </a:cubicBezTo>
                  <a:cubicBezTo>
                    <a:pt x="10446" y="7947"/>
                    <a:pt x="10629" y="8221"/>
                    <a:pt x="10842" y="8586"/>
                  </a:cubicBezTo>
                  <a:cubicBezTo>
                    <a:pt x="11510" y="9771"/>
                    <a:pt x="12665" y="11838"/>
                    <a:pt x="13881" y="14118"/>
                  </a:cubicBezTo>
                  <a:cubicBezTo>
                    <a:pt x="15811" y="17622"/>
                    <a:pt x="19250" y="18892"/>
                    <a:pt x="19521" y="18892"/>
                  </a:cubicBezTo>
                  <a:cubicBezTo>
                    <a:pt x="19523" y="18892"/>
                    <a:pt x="19526" y="18892"/>
                    <a:pt x="19528" y="18891"/>
                  </a:cubicBezTo>
                  <a:lnTo>
                    <a:pt x="19528" y="18891"/>
                  </a:lnTo>
                  <a:cubicBezTo>
                    <a:pt x="19382" y="18870"/>
                    <a:pt x="18468" y="15665"/>
                    <a:pt x="16556" y="12020"/>
                  </a:cubicBezTo>
                  <a:cubicBezTo>
                    <a:pt x="15644" y="10409"/>
                    <a:pt x="14276" y="9133"/>
                    <a:pt x="12635" y="8342"/>
                  </a:cubicBezTo>
                  <a:lnTo>
                    <a:pt x="12635" y="8342"/>
                  </a:lnTo>
                  <a:cubicBezTo>
                    <a:pt x="13395" y="8525"/>
                    <a:pt x="14124" y="8707"/>
                    <a:pt x="14884" y="8920"/>
                  </a:cubicBezTo>
                  <a:cubicBezTo>
                    <a:pt x="16191" y="9315"/>
                    <a:pt x="17498" y="9710"/>
                    <a:pt x="18775" y="10166"/>
                  </a:cubicBezTo>
                  <a:lnTo>
                    <a:pt x="18775" y="10196"/>
                  </a:lnTo>
                  <a:lnTo>
                    <a:pt x="18805" y="10257"/>
                  </a:lnTo>
                  <a:cubicBezTo>
                    <a:pt x="18927" y="10470"/>
                    <a:pt x="19048" y="10713"/>
                    <a:pt x="19200" y="11017"/>
                  </a:cubicBezTo>
                  <a:cubicBezTo>
                    <a:pt x="19747" y="12294"/>
                    <a:pt x="20659" y="14482"/>
                    <a:pt x="21662" y="16884"/>
                  </a:cubicBezTo>
                  <a:cubicBezTo>
                    <a:pt x="23197" y="20615"/>
                    <a:pt x="26580" y="22291"/>
                    <a:pt x="26764" y="22294"/>
                  </a:cubicBezTo>
                  <a:lnTo>
                    <a:pt x="26764" y="22294"/>
                  </a:lnTo>
                  <a:cubicBezTo>
                    <a:pt x="26660" y="22252"/>
                    <a:pt x="26076" y="18951"/>
                    <a:pt x="24550" y="15121"/>
                  </a:cubicBezTo>
                  <a:cubicBezTo>
                    <a:pt x="23821" y="13388"/>
                    <a:pt x="22574" y="11929"/>
                    <a:pt x="20994" y="10956"/>
                  </a:cubicBezTo>
                  <a:lnTo>
                    <a:pt x="20994" y="10956"/>
                  </a:lnTo>
                  <a:cubicBezTo>
                    <a:pt x="22878" y="11655"/>
                    <a:pt x="24732" y="12446"/>
                    <a:pt x="26556" y="13297"/>
                  </a:cubicBezTo>
                  <a:lnTo>
                    <a:pt x="26647" y="13510"/>
                  </a:lnTo>
                  <a:cubicBezTo>
                    <a:pt x="26708" y="13692"/>
                    <a:pt x="26830" y="13966"/>
                    <a:pt x="26921" y="14270"/>
                  </a:cubicBezTo>
                  <a:cubicBezTo>
                    <a:pt x="27346" y="15577"/>
                    <a:pt x="28046" y="17856"/>
                    <a:pt x="28775" y="20349"/>
                  </a:cubicBezTo>
                  <a:cubicBezTo>
                    <a:pt x="29949" y="24231"/>
                    <a:pt x="33150" y="26266"/>
                    <a:pt x="33330" y="26276"/>
                  </a:cubicBezTo>
                  <a:lnTo>
                    <a:pt x="33330" y="26276"/>
                  </a:lnTo>
                  <a:cubicBezTo>
                    <a:pt x="33235" y="26229"/>
                    <a:pt x="32981" y="22868"/>
                    <a:pt x="31815" y="18890"/>
                  </a:cubicBezTo>
                  <a:cubicBezTo>
                    <a:pt x="31267" y="17066"/>
                    <a:pt x="30112" y="15455"/>
                    <a:pt x="28593" y="14300"/>
                  </a:cubicBezTo>
                  <a:lnTo>
                    <a:pt x="28593" y="14300"/>
                  </a:lnTo>
                  <a:lnTo>
                    <a:pt x="28745" y="14361"/>
                  </a:lnTo>
                  <a:cubicBezTo>
                    <a:pt x="29505" y="14756"/>
                    <a:pt x="30295" y="15181"/>
                    <a:pt x="31055" y="15607"/>
                  </a:cubicBezTo>
                  <a:cubicBezTo>
                    <a:pt x="31176" y="15759"/>
                    <a:pt x="31328" y="15941"/>
                    <a:pt x="31511" y="16154"/>
                  </a:cubicBezTo>
                  <a:lnTo>
                    <a:pt x="31602" y="16245"/>
                  </a:lnTo>
                  <a:cubicBezTo>
                    <a:pt x="33030" y="17917"/>
                    <a:pt x="34702" y="19437"/>
                    <a:pt x="36526" y="20713"/>
                  </a:cubicBezTo>
                  <a:cubicBezTo>
                    <a:pt x="38745" y="22172"/>
                    <a:pt x="41146" y="23297"/>
                    <a:pt x="43699" y="24026"/>
                  </a:cubicBezTo>
                  <a:cubicBezTo>
                    <a:pt x="42423" y="21564"/>
                    <a:pt x="40569" y="19437"/>
                    <a:pt x="38289" y="17856"/>
                  </a:cubicBezTo>
                  <a:cubicBezTo>
                    <a:pt x="36526" y="16671"/>
                    <a:pt x="34550" y="15850"/>
                    <a:pt x="32483" y="15425"/>
                  </a:cubicBezTo>
                  <a:cubicBezTo>
                    <a:pt x="31906" y="15333"/>
                    <a:pt x="31480" y="15273"/>
                    <a:pt x="31176" y="15242"/>
                  </a:cubicBezTo>
                  <a:lnTo>
                    <a:pt x="29748" y="14482"/>
                  </a:lnTo>
                  <a:cubicBezTo>
                    <a:pt x="29322" y="14270"/>
                    <a:pt x="28927" y="14057"/>
                    <a:pt x="28501" y="13844"/>
                  </a:cubicBezTo>
                  <a:lnTo>
                    <a:pt x="28501" y="13844"/>
                  </a:lnTo>
                  <a:cubicBezTo>
                    <a:pt x="29630" y="14208"/>
                    <a:pt x="30802" y="14387"/>
                    <a:pt x="31978" y="14387"/>
                  </a:cubicBezTo>
                  <a:cubicBezTo>
                    <a:pt x="32767" y="14387"/>
                    <a:pt x="33557" y="14306"/>
                    <a:pt x="34337" y="14148"/>
                  </a:cubicBezTo>
                  <a:cubicBezTo>
                    <a:pt x="38094" y="13244"/>
                    <a:pt x="41351" y="12524"/>
                    <a:pt x="41794" y="12524"/>
                  </a:cubicBezTo>
                  <a:cubicBezTo>
                    <a:pt x="41828" y="12524"/>
                    <a:pt x="41845" y="12528"/>
                    <a:pt x="41845" y="12537"/>
                  </a:cubicBezTo>
                  <a:cubicBezTo>
                    <a:pt x="41871" y="12408"/>
                    <a:pt x="38971" y="10336"/>
                    <a:pt x="35552" y="10336"/>
                  </a:cubicBezTo>
                  <a:cubicBezTo>
                    <a:pt x="34936" y="10336"/>
                    <a:pt x="34304" y="10404"/>
                    <a:pt x="33669" y="10561"/>
                  </a:cubicBezTo>
                  <a:cubicBezTo>
                    <a:pt x="31602" y="11078"/>
                    <a:pt x="29596" y="11747"/>
                    <a:pt x="27620" y="12567"/>
                  </a:cubicBezTo>
                  <a:lnTo>
                    <a:pt x="26951" y="12841"/>
                  </a:lnTo>
                  <a:lnTo>
                    <a:pt x="26678" y="12932"/>
                  </a:lnTo>
                  <a:cubicBezTo>
                    <a:pt x="25431" y="12355"/>
                    <a:pt x="24216" y="11807"/>
                    <a:pt x="22939" y="11291"/>
                  </a:cubicBezTo>
                  <a:cubicBezTo>
                    <a:pt x="22270" y="10987"/>
                    <a:pt x="21571" y="10713"/>
                    <a:pt x="20842" y="10440"/>
                  </a:cubicBezTo>
                  <a:lnTo>
                    <a:pt x="20842" y="10440"/>
                  </a:lnTo>
                  <a:cubicBezTo>
                    <a:pt x="21582" y="10592"/>
                    <a:pt x="22332" y="10668"/>
                    <a:pt x="23080" y="10668"/>
                  </a:cubicBezTo>
                  <a:cubicBezTo>
                    <a:pt x="24267" y="10668"/>
                    <a:pt x="25449" y="10478"/>
                    <a:pt x="26587" y="10105"/>
                  </a:cubicBezTo>
                  <a:cubicBezTo>
                    <a:pt x="30321" y="8773"/>
                    <a:pt x="33532" y="7635"/>
                    <a:pt x="33855" y="7635"/>
                  </a:cubicBezTo>
                  <a:cubicBezTo>
                    <a:pt x="33871" y="7635"/>
                    <a:pt x="33880" y="7637"/>
                    <a:pt x="33881" y="7643"/>
                  </a:cubicBezTo>
                  <a:cubicBezTo>
                    <a:pt x="33881" y="7550"/>
                    <a:pt x="31375" y="6124"/>
                    <a:pt x="28388" y="6124"/>
                  </a:cubicBezTo>
                  <a:cubicBezTo>
                    <a:pt x="27469" y="6124"/>
                    <a:pt x="26504" y="6259"/>
                    <a:pt x="25553" y="6610"/>
                  </a:cubicBezTo>
                  <a:cubicBezTo>
                    <a:pt x="23577" y="7370"/>
                    <a:pt x="21632" y="8251"/>
                    <a:pt x="19778" y="9285"/>
                  </a:cubicBezTo>
                  <a:lnTo>
                    <a:pt x="19109" y="9619"/>
                  </a:lnTo>
                  <a:lnTo>
                    <a:pt x="18927" y="9710"/>
                  </a:lnTo>
                  <a:lnTo>
                    <a:pt x="18866" y="9710"/>
                  </a:lnTo>
                  <a:cubicBezTo>
                    <a:pt x="16799" y="8981"/>
                    <a:pt x="14671" y="8373"/>
                    <a:pt x="12544" y="7826"/>
                  </a:cubicBezTo>
                  <a:lnTo>
                    <a:pt x="12544" y="7826"/>
                  </a:lnTo>
                  <a:cubicBezTo>
                    <a:pt x="12794" y="7842"/>
                    <a:pt x="13045" y="7850"/>
                    <a:pt x="13295" y="7850"/>
                  </a:cubicBezTo>
                  <a:cubicBezTo>
                    <a:pt x="14933" y="7850"/>
                    <a:pt x="16573" y="7504"/>
                    <a:pt x="18076" y="6792"/>
                  </a:cubicBezTo>
                  <a:cubicBezTo>
                    <a:pt x="21707" y="4991"/>
                    <a:pt x="24823" y="3506"/>
                    <a:pt x="25026" y="3506"/>
                  </a:cubicBezTo>
                  <a:cubicBezTo>
                    <a:pt x="25032" y="3506"/>
                    <a:pt x="25035" y="3507"/>
                    <a:pt x="25036" y="3509"/>
                  </a:cubicBezTo>
                  <a:cubicBezTo>
                    <a:pt x="25036" y="3429"/>
                    <a:pt x="23058" y="2573"/>
                    <a:pt x="20599" y="2573"/>
                  </a:cubicBezTo>
                  <a:cubicBezTo>
                    <a:pt x="19350" y="2573"/>
                    <a:pt x="17978" y="2794"/>
                    <a:pt x="16678" y="3449"/>
                  </a:cubicBezTo>
                  <a:cubicBezTo>
                    <a:pt x="14763" y="4421"/>
                    <a:pt x="12939" y="5516"/>
                    <a:pt x="11176" y="6762"/>
                  </a:cubicBezTo>
                  <a:lnTo>
                    <a:pt x="10538" y="7187"/>
                  </a:lnTo>
                  <a:lnTo>
                    <a:pt x="10386" y="7279"/>
                  </a:lnTo>
                  <a:cubicBezTo>
                    <a:pt x="9808" y="7157"/>
                    <a:pt x="9231" y="7035"/>
                    <a:pt x="8653" y="6914"/>
                  </a:cubicBezTo>
                  <a:cubicBezTo>
                    <a:pt x="7316" y="6640"/>
                    <a:pt x="5978" y="6397"/>
                    <a:pt x="4610" y="6215"/>
                  </a:cubicBezTo>
                  <a:lnTo>
                    <a:pt x="4306" y="6184"/>
                  </a:lnTo>
                  <a:cubicBezTo>
                    <a:pt x="6191" y="6093"/>
                    <a:pt x="8045" y="5516"/>
                    <a:pt x="9656" y="4543"/>
                  </a:cubicBezTo>
                  <a:cubicBezTo>
                    <a:pt x="13103" y="2363"/>
                    <a:pt x="16065" y="525"/>
                    <a:pt x="16271" y="525"/>
                  </a:cubicBezTo>
                  <a:cubicBezTo>
                    <a:pt x="16278" y="525"/>
                    <a:pt x="16281" y="527"/>
                    <a:pt x="16282" y="531"/>
                  </a:cubicBezTo>
                  <a:cubicBezTo>
                    <a:pt x="16282" y="448"/>
                    <a:pt x="14882" y="1"/>
                    <a:pt x="13017" y="1"/>
                  </a:cubicBezTo>
                  <a:close/>
                  <a:moveTo>
                    <a:pt x="33334" y="26276"/>
                  </a:moveTo>
                  <a:cubicBezTo>
                    <a:pt x="33333" y="26276"/>
                    <a:pt x="33332" y="26276"/>
                    <a:pt x="33331" y="26276"/>
                  </a:cubicBezTo>
                  <a:cubicBezTo>
                    <a:pt x="33331" y="26276"/>
                    <a:pt x="33330" y="26276"/>
                    <a:pt x="33330" y="26276"/>
                  </a:cubicBezTo>
                  <a:lnTo>
                    <a:pt x="33330" y="26276"/>
                  </a:lnTo>
                  <a:cubicBezTo>
                    <a:pt x="33331" y="26276"/>
                    <a:pt x="33331" y="26277"/>
                    <a:pt x="33332" y="26277"/>
                  </a:cubicBezTo>
                  <a:cubicBezTo>
                    <a:pt x="33333" y="26277"/>
                    <a:pt x="33334" y="26276"/>
                    <a:pt x="33334" y="26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1106;p36"/>
            <p:cNvGrpSpPr/>
            <p:nvPr/>
          </p:nvGrpSpPr>
          <p:grpSpPr>
            <a:xfrm rot="-1382163">
              <a:off x="-40582" y="4204004"/>
              <a:ext cx="1860787" cy="907951"/>
              <a:chOff x="10083475" y="3839575"/>
              <a:chExt cx="1221925" cy="596225"/>
            </a:xfrm>
          </p:grpSpPr>
          <p:sp>
            <p:nvSpPr>
              <p:cNvPr id="65" name="Google Shape;1107;p36"/>
              <p:cNvSpPr/>
              <p:nvPr/>
            </p:nvSpPr>
            <p:spPr>
              <a:xfrm>
                <a:off x="10144250" y="3839575"/>
                <a:ext cx="1161150" cy="596225"/>
              </a:xfrm>
              <a:custGeom>
                <a:avLst/>
                <a:gdLst/>
                <a:ahLst/>
                <a:cxnLst/>
                <a:rect l="l" t="t" r="r" b="b"/>
                <a:pathLst>
                  <a:path w="46446" h="23849" extrusionOk="0">
                    <a:moveTo>
                      <a:pt x="17876" y="1"/>
                    </a:moveTo>
                    <a:cubicBezTo>
                      <a:pt x="16386" y="1"/>
                      <a:pt x="14900" y="446"/>
                      <a:pt x="13648" y="1320"/>
                    </a:cubicBezTo>
                    <a:cubicBezTo>
                      <a:pt x="13192" y="1716"/>
                      <a:pt x="12676" y="2050"/>
                      <a:pt x="12129" y="2384"/>
                    </a:cubicBezTo>
                    <a:cubicBezTo>
                      <a:pt x="10730" y="3023"/>
                      <a:pt x="9059" y="2627"/>
                      <a:pt x="7569" y="2901"/>
                    </a:cubicBezTo>
                    <a:cubicBezTo>
                      <a:pt x="6110" y="3235"/>
                      <a:pt x="4803" y="4056"/>
                      <a:pt x="3861" y="5211"/>
                    </a:cubicBezTo>
                    <a:cubicBezTo>
                      <a:pt x="2888" y="6366"/>
                      <a:pt x="2189" y="7703"/>
                      <a:pt x="1429" y="9011"/>
                    </a:cubicBezTo>
                    <a:cubicBezTo>
                      <a:pt x="92" y="11290"/>
                      <a:pt x="1" y="13539"/>
                      <a:pt x="1247" y="15941"/>
                    </a:cubicBezTo>
                    <a:cubicBezTo>
                      <a:pt x="1976" y="17369"/>
                      <a:pt x="2736" y="18767"/>
                      <a:pt x="3861" y="19983"/>
                    </a:cubicBezTo>
                    <a:cubicBezTo>
                      <a:pt x="5016" y="21290"/>
                      <a:pt x="6597" y="22172"/>
                      <a:pt x="8329" y="22445"/>
                    </a:cubicBezTo>
                    <a:cubicBezTo>
                      <a:pt x="8723" y="22503"/>
                      <a:pt x="9119" y="22523"/>
                      <a:pt x="9514" y="22523"/>
                    </a:cubicBezTo>
                    <a:cubicBezTo>
                      <a:pt x="10431" y="22523"/>
                      <a:pt x="11348" y="22415"/>
                      <a:pt x="12246" y="22415"/>
                    </a:cubicBezTo>
                    <a:cubicBezTo>
                      <a:pt x="12813" y="22415"/>
                      <a:pt x="13373" y="22458"/>
                      <a:pt x="13922" y="22597"/>
                    </a:cubicBezTo>
                    <a:cubicBezTo>
                      <a:pt x="14651" y="22810"/>
                      <a:pt x="15351" y="23053"/>
                      <a:pt x="16019" y="23357"/>
                    </a:cubicBezTo>
                    <a:cubicBezTo>
                      <a:pt x="17005" y="23686"/>
                      <a:pt x="18022" y="23849"/>
                      <a:pt x="19033" y="23849"/>
                    </a:cubicBezTo>
                    <a:cubicBezTo>
                      <a:pt x="20830" y="23849"/>
                      <a:pt x="22610" y="23335"/>
                      <a:pt x="24165" y="22324"/>
                    </a:cubicBezTo>
                    <a:cubicBezTo>
                      <a:pt x="25290" y="21564"/>
                      <a:pt x="26202" y="20530"/>
                      <a:pt x="27387" y="19831"/>
                    </a:cubicBezTo>
                    <a:cubicBezTo>
                      <a:pt x="29120" y="18859"/>
                      <a:pt x="31248" y="18707"/>
                      <a:pt x="33162" y="18038"/>
                    </a:cubicBezTo>
                    <a:cubicBezTo>
                      <a:pt x="36536" y="16822"/>
                      <a:pt x="38968" y="14087"/>
                      <a:pt x="40853" y="11351"/>
                    </a:cubicBezTo>
                    <a:cubicBezTo>
                      <a:pt x="42768" y="8585"/>
                      <a:pt x="44530" y="5849"/>
                      <a:pt x="46445" y="3144"/>
                    </a:cubicBezTo>
                    <a:cubicBezTo>
                      <a:pt x="43071" y="3083"/>
                      <a:pt x="40275" y="2475"/>
                      <a:pt x="37357" y="1685"/>
                    </a:cubicBezTo>
                    <a:cubicBezTo>
                      <a:pt x="35161" y="1067"/>
                      <a:pt x="32913" y="467"/>
                      <a:pt x="30691" y="467"/>
                    </a:cubicBezTo>
                    <a:cubicBezTo>
                      <a:pt x="29961" y="467"/>
                      <a:pt x="29234" y="532"/>
                      <a:pt x="28512" y="682"/>
                    </a:cubicBezTo>
                    <a:cubicBezTo>
                      <a:pt x="27051" y="974"/>
                      <a:pt x="25612" y="1638"/>
                      <a:pt x="24157" y="1638"/>
                    </a:cubicBezTo>
                    <a:cubicBezTo>
                      <a:pt x="23947" y="1638"/>
                      <a:pt x="23737" y="1625"/>
                      <a:pt x="23527" y="1594"/>
                    </a:cubicBezTo>
                    <a:cubicBezTo>
                      <a:pt x="22342" y="1412"/>
                      <a:pt x="21308" y="773"/>
                      <a:pt x="20214" y="378"/>
                    </a:cubicBezTo>
                    <a:cubicBezTo>
                      <a:pt x="19456" y="126"/>
                      <a:pt x="18665" y="1"/>
                      <a:pt x="17876" y="1"/>
                    </a:cubicBezTo>
                    <a:close/>
                  </a:path>
                </a:pathLst>
              </a:custGeom>
              <a:solidFill>
                <a:srgbClr val="006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108;p36"/>
              <p:cNvSpPr/>
              <p:nvPr/>
            </p:nvSpPr>
            <p:spPr>
              <a:xfrm>
                <a:off x="10083475" y="3891625"/>
                <a:ext cx="1124650" cy="476675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19067" extrusionOk="0">
                    <a:moveTo>
                      <a:pt x="21643" y="0"/>
                    </a:moveTo>
                    <a:cubicBezTo>
                      <a:pt x="21623" y="0"/>
                      <a:pt x="21601" y="9"/>
                      <a:pt x="21581" y="29"/>
                    </a:cubicBezTo>
                    <a:cubicBezTo>
                      <a:pt x="20304" y="1214"/>
                      <a:pt x="19575" y="2825"/>
                      <a:pt x="18997" y="4527"/>
                    </a:cubicBezTo>
                    <a:cubicBezTo>
                      <a:pt x="18390" y="6351"/>
                      <a:pt x="18177" y="8570"/>
                      <a:pt x="16657" y="9938"/>
                    </a:cubicBezTo>
                    <a:cubicBezTo>
                      <a:pt x="15502" y="10029"/>
                      <a:pt x="14347" y="10090"/>
                      <a:pt x="13192" y="10150"/>
                    </a:cubicBezTo>
                    <a:cubicBezTo>
                      <a:pt x="15016" y="7932"/>
                      <a:pt x="14712" y="4649"/>
                      <a:pt x="16535" y="2460"/>
                    </a:cubicBezTo>
                    <a:cubicBezTo>
                      <a:pt x="16578" y="2396"/>
                      <a:pt x="16530" y="2331"/>
                      <a:pt x="16477" y="2331"/>
                    </a:cubicBezTo>
                    <a:cubicBezTo>
                      <a:pt x="16455" y="2331"/>
                      <a:pt x="16432" y="2342"/>
                      <a:pt x="16414" y="2369"/>
                    </a:cubicBezTo>
                    <a:cubicBezTo>
                      <a:pt x="14408" y="4527"/>
                      <a:pt x="14803" y="7992"/>
                      <a:pt x="12736" y="10150"/>
                    </a:cubicBezTo>
                    <a:cubicBezTo>
                      <a:pt x="12250" y="10150"/>
                      <a:pt x="11733" y="10181"/>
                      <a:pt x="11216" y="10211"/>
                    </a:cubicBezTo>
                    <a:lnTo>
                      <a:pt x="8663" y="10211"/>
                    </a:lnTo>
                    <a:cubicBezTo>
                      <a:pt x="9484" y="9512"/>
                      <a:pt x="9909" y="8418"/>
                      <a:pt x="10304" y="7476"/>
                    </a:cubicBezTo>
                    <a:cubicBezTo>
                      <a:pt x="10912" y="6047"/>
                      <a:pt x="11520" y="4558"/>
                      <a:pt x="12797" y="3585"/>
                    </a:cubicBezTo>
                    <a:cubicBezTo>
                      <a:pt x="12870" y="3536"/>
                      <a:pt x="12825" y="3408"/>
                      <a:pt x="12741" y="3408"/>
                    </a:cubicBezTo>
                    <a:cubicBezTo>
                      <a:pt x="12721" y="3408"/>
                      <a:pt x="12699" y="3415"/>
                      <a:pt x="12675" y="3433"/>
                    </a:cubicBezTo>
                    <a:cubicBezTo>
                      <a:pt x="11672" y="4193"/>
                      <a:pt x="10912" y="5226"/>
                      <a:pt x="10426" y="6381"/>
                    </a:cubicBezTo>
                    <a:cubicBezTo>
                      <a:pt x="9788" y="7810"/>
                      <a:pt x="9301" y="9087"/>
                      <a:pt x="8207" y="10181"/>
                    </a:cubicBezTo>
                    <a:cubicBezTo>
                      <a:pt x="7295" y="10181"/>
                      <a:pt x="6414" y="10150"/>
                      <a:pt x="5502" y="10120"/>
                    </a:cubicBezTo>
                    <a:lnTo>
                      <a:pt x="5319" y="10120"/>
                    </a:lnTo>
                    <a:cubicBezTo>
                      <a:pt x="6870" y="8479"/>
                      <a:pt x="7204" y="6047"/>
                      <a:pt x="8784" y="4466"/>
                    </a:cubicBezTo>
                    <a:cubicBezTo>
                      <a:pt x="8831" y="4420"/>
                      <a:pt x="8788" y="4355"/>
                      <a:pt x="8752" y="4355"/>
                    </a:cubicBezTo>
                    <a:cubicBezTo>
                      <a:pt x="8741" y="4355"/>
                      <a:pt x="8731" y="4361"/>
                      <a:pt x="8724" y="4375"/>
                    </a:cubicBezTo>
                    <a:cubicBezTo>
                      <a:pt x="6961" y="5895"/>
                      <a:pt x="6626" y="8448"/>
                      <a:pt x="4924" y="10059"/>
                    </a:cubicBezTo>
                    <a:cubicBezTo>
                      <a:pt x="3724" y="9987"/>
                      <a:pt x="2447" y="9801"/>
                      <a:pt x="1230" y="9801"/>
                    </a:cubicBezTo>
                    <a:cubicBezTo>
                      <a:pt x="906" y="9801"/>
                      <a:pt x="587" y="9815"/>
                      <a:pt x="274" y="9846"/>
                    </a:cubicBezTo>
                    <a:cubicBezTo>
                      <a:pt x="30" y="9907"/>
                      <a:pt x="0" y="10211"/>
                      <a:pt x="243" y="10302"/>
                    </a:cubicBezTo>
                    <a:cubicBezTo>
                      <a:pt x="1672" y="10819"/>
                      <a:pt x="3374" y="10819"/>
                      <a:pt x="4894" y="10850"/>
                    </a:cubicBezTo>
                    <a:cubicBezTo>
                      <a:pt x="6566" y="12643"/>
                      <a:pt x="6930" y="15227"/>
                      <a:pt x="8997" y="16807"/>
                    </a:cubicBezTo>
                    <a:cubicBezTo>
                      <a:pt x="9011" y="16821"/>
                      <a:pt x="9027" y="16827"/>
                      <a:pt x="9042" y="16827"/>
                    </a:cubicBezTo>
                    <a:cubicBezTo>
                      <a:pt x="9092" y="16827"/>
                      <a:pt x="9135" y="16763"/>
                      <a:pt x="9088" y="16716"/>
                    </a:cubicBezTo>
                    <a:cubicBezTo>
                      <a:pt x="7234" y="15105"/>
                      <a:pt x="6839" y="12643"/>
                      <a:pt x="5289" y="10880"/>
                    </a:cubicBezTo>
                    <a:lnTo>
                      <a:pt x="5502" y="10880"/>
                    </a:lnTo>
                    <a:cubicBezTo>
                      <a:pt x="6383" y="10910"/>
                      <a:pt x="7295" y="10941"/>
                      <a:pt x="8177" y="10971"/>
                    </a:cubicBezTo>
                    <a:cubicBezTo>
                      <a:pt x="9362" y="12096"/>
                      <a:pt x="9939" y="13372"/>
                      <a:pt x="10760" y="14771"/>
                    </a:cubicBezTo>
                    <a:cubicBezTo>
                      <a:pt x="11398" y="15956"/>
                      <a:pt x="12371" y="16959"/>
                      <a:pt x="13587" y="17597"/>
                    </a:cubicBezTo>
                    <a:cubicBezTo>
                      <a:pt x="13607" y="17607"/>
                      <a:pt x="13625" y="17611"/>
                      <a:pt x="13643" y="17611"/>
                    </a:cubicBezTo>
                    <a:cubicBezTo>
                      <a:pt x="13732" y="17611"/>
                      <a:pt x="13780" y="17496"/>
                      <a:pt x="13678" y="17445"/>
                    </a:cubicBezTo>
                    <a:cubicBezTo>
                      <a:pt x="12128" y="16594"/>
                      <a:pt x="11277" y="15105"/>
                      <a:pt x="10517" y="13676"/>
                    </a:cubicBezTo>
                    <a:cubicBezTo>
                      <a:pt x="10031" y="12734"/>
                      <a:pt x="9514" y="11640"/>
                      <a:pt x="8663" y="10971"/>
                    </a:cubicBezTo>
                    <a:lnTo>
                      <a:pt x="11247" y="10971"/>
                    </a:lnTo>
                    <a:cubicBezTo>
                      <a:pt x="11733" y="10971"/>
                      <a:pt x="12250" y="10941"/>
                      <a:pt x="12766" y="10910"/>
                    </a:cubicBezTo>
                    <a:cubicBezTo>
                      <a:pt x="15107" y="12886"/>
                      <a:pt x="15289" y="16382"/>
                      <a:pt x="18086" y="18144"/>
                    </a:cubicBezTo>
                    <a:cubicBezTo>
                      <a:pt x="18103" y="18156"/>
                      <a:pt x="18120" y="18161"/>
                      <a:pt x="18137" y="18161"/>
                    </a:cubicBezTo>
                    <a:cubicBezTo>
                      <a:pt x="18205" y="18161"/>
                      <a:pt x="18251" y="18072"/>
                      <a:pt x="18177" y="18023"/>
                    </a:cubicBezTo>
                    <a:cubicBezTo>
                      <a:pt x="15623" y="16230"/>
                      <a:pt x="15380" y="12916"/>
                      <a:pt x="13222" y="10910"/>
                    </a:cubicBezTo>
                    <a:cubicBezTo>
                      <a:pt x="14377" y="10850"/>
                      <a:pt x="15563" y="10789"/>
                      <a:pt x="16718" y="10698"/>
                    </a:cubicBezTo>
                    <a:cubicBezTo>
                      <a:pt x="18511" y="11792"/>
                      <a:pt x="19271" y="13859"/>
                      <a:pt x="20426" y="15500"/>
                    </a:cubicBezTo>
                    <a:cubicBezTo>
                      <a:pt x="21490" y="17020"/>
                      <a:pt x="22797" y="18357"/>
                      <a:pt x="24681" y="19056"/>
                    </a:cubicBezTo>
                    <a:cubicBezTo>
                      <a:pt x="24695" y="19063"/>
                      <a:pt x="24708" y="19066"/>
                      <a:pt x="24721" y="19066"/>
                    </a:cubicBezTo>
                    <a:cubicBezTo>
                      <a:pt x="24821" y="19066"/>
                      <a:pt x="24881" y="18874"/>
                      <a:pt x="24773" y="18874"/>
                    </a:cubicBezTo>
                    <a:cubicBezTo>
                      <a:pt x="22523" y="17871"/>
                      <a:pt x="21095" y="16047"/>
                      <a:pt x="19940" y="14132"/>
                    </a:cubicBezTo>
                    <a:cubicBezTo>
                      <a:pt x="19180" y="12856"/>
                      <a:pt x="18450" y="11518"/>
                      <a:pt x="17234" y="10637"/>
                    </a:cubicBezTo>
                    <a:cubicBezTo>
                      <a:pt x="18541" y="10515"/>
                      <a:pt x="19818" y="10394"/>
                      <a:pt x="21125" y="10211"/>
                    </a:cubicBezTo>
                    <a:cubicBezTo>
                      <a:pt x="22554" y="11336"/>
                      <a:pt x="23557" y="12856"/>
                      <a:pt x="24955" y="14071"/>
                    </a:cubicBezTo>
                    <a:cubicBezTo>
                      <a:pt x="26171" y="15166"/>
                      <a:pt x="27630" y="15956"/>
                      <a:pt x="29241" y="16351"/>
                    </a:cubicBezTo>
                    <a:cubicBezTo>
                      <a:pt x="29251" y="16354"/>
                      <a:pt x="29260" y="16356"/>
                      <a:pt x="29268" y="16356"/>
                    </a:cubicBezTo>
                    <a:cubicBezTo>
                      <a:pt x="29337" y="16356"/>
                      <a:pt x="29352" y="16257"/>
                      <a:pt x="29271" y="16230"/>
                    </a:cubicBezTo>
                    <a:cubicBezTo>
                      <a:pt x="27417" y="15622"/>
                      <a:pt x="25715" y="14558"/>
                      <a:pt x="24377" y="13129"/>
                    </a:cubicBezTo>
                    <a:cubicBezTo>
                      <a:pt x="23435" y="12187"/>
                      <a:pt x="22645" y="10941"/>
                      <a:pt x="21551" y="10150"/>
                    </a:cubicBezTo>
                    <a:lnTo>
                      <a:pt x="22766" y="9968"/>
                    </a:lnTo>
                    <a:cubicBezTo>
                      <a:pt x="23253" y="9877"/>
                      <a:pt x="23739" y="9816"/>
                      <a:pt x="24225" y="9725"/>
                    </a:cubicBezTo>
                    <a:cubicBezTo>
                      <a:pt x="25016" y="10059"/>
                      <a:pt x="25624" y="11002"/>
                      <a:pt x="26201" y="11609"/>
                    </a:cubicBezTo>
                    <a:cubicBezTo>
                      <a:pt x="26748" y="12187"/>
                      <a:pt x="27387" y="12704"/>
                      <a:pt x="28086" y="13160"/>
                    </a:cubicBezTo>
                    <a:cubicBezTo>
                      <a:pt x="28094" y="13164"/>
                      <a:pt x="28102" y="13166"/>
                      <a:pt x="28110" y="13166"/>
                    </a:cubicBezTo>
                    <a:cubicBezTo>
                      <a:pt x="28161" y="13166"/>
                      <a:pt x="28199" y="13091"/>
                      <a:pt x="28147" y="13038"/>
                    </a:cubicBezTo>
                    <a:cubicBezTo>
                      <a:pt x="27265" y="12339"/>
                      <a:pt x="26475" y="11549"/>
                      <a:pt x="25745" y="10667"/>
                    </a:cubicBezTo>
                    <a:cubicBezTo>
                      <a:pt x="25441" y="10272"/>
                      <a:pt x="25107" y="9938"/>
                      <a:pt x="24712" y="9634"/>
                    </a:cubicBezTo>
                    <a:cubicBezTo>
                      <a:pt x="25745" y="9451"/>
                      <a:pt x="26779" y="9239"/>
                      <a:pt x="27782" y="9026"/>
                    </a:cubicBezTo>
                    <a:cubicBezTo>
                      <a:pt x="29302" y="11549"/>
                      <a:pt x="31764" y="13342"/>
                      <a:pt x="34621" y="14071"/>
                    </a:cubicBezTo>
                    <a:cubicBezTo>
                      <a:pt x="34632" y="14074"/>
                      <a:pt x="34642" y="14075"/>
                      <a:pt x="34651" y="14075"/>
                    </a:cubicBezTo>
                    <a:cubicBezTo>
                      <a:pt x="34747" y="14075"/>
                      <a:pt x="34765" y="13947"/>
                      <a:pt x="34682" y="13919"/>
                    </a:cubicBezTo>
                    <a:cubicBezTo>
                      <a:pt x="31976" y="13068"/>
                      <a:pt x="29666" y="11305"/>
                      <a:pt x="28147" y="8935"/>
                    </a:cubicBezTo>
                    <a:cubicBezTo>
                      <a:pt x="28906" y="8783"/>
                      <a:pt x="29666" y="8600"/>
                      <a:pt x="30426" y="8387"/>
                    </a:cubicBezTo>
                    <a:cubicBezTo>
                      <a:pt x="31095" y="9451"/>
                      <a:pt x="32493" y="10242"/>
                      <a:pt x="33587" y="10758"/>
                    </a:cubicBezTo>
                    <a:cubicBezTo>
                      <a:pt x="33604" y="10767"/>
                      <a:pt x="33621" y="10771"/>
                      <a:pt x="33636" y="10771"/>
                    </a:cubicBezTo>
                    <a:cubicBezTo>
                      <a:pt x="33731" y="10771"/>
                      <a:pt x="33787" y="10628"/>
                      <a:pt x="33709" y="10576"/>
                    </a:cubicBezTo>
                    <a:cubicBezTo>
                      <a:pt x="33010" y="10242"/>
                      <a:pt x="32372" y="9816"/>
                      <a:pt x="31794" y="9330"/>
                    </a:cubicBezTo>
                    <a:cubicBezTo>
                      <a:pt x="31429" y="9026"/>
                      <a:pt x="31095" y="8631"/>
                      <a:pt x="30761" y="8296"/>
                    </a:cubicBezTo>
                    <a:cubicBezTo>
                      <a:pt x="31855" y="8023"/>
                      <a:pt x="32949" y="7719"/>
                      <a:pt x="34043" y="7384"/>
                    </a:cubicBezTo>
                    <a:lnTo>
                      <a:pt x="34651" y="7202"/>
                    </a:lnTo>
                    <a:cubicBezTo>
                      <a:pt x="36019" y="8479"/>
                      <a:pt x="37721" y="9360"/>
                      <a:pt x="39545" y="9725"/>
                    </a:cubicBezTo>
                    <a:cubicBezTo>
                      <a:pt x="39636" y="9725"/>
                      <a:pt x="39636" y="9634"/>
                      <a:pt x="39575" y="9603"/>
                    </a:cubicBezTo>
                    <a:cubicBezTo>
                      <a:pt x="37873" y="9147"/>
                      <a:pt x="36293" y="8296"/>
                      <a:pt x="35016" y="7080"/>
                    </a:cubicBezTo>
                    <a:cubicBezTo>
                      <a:pt x="36080" y="6777"/>
                      <a:pt x="37144" y="6412"/>
                      <a:pt x="38208" y="6047"/>
                    </a:cubicBezTo>
                    <a:cubicBezTo>
                      <a:pt x="39423" y="6716"/>
                      <a:pt x="41065" y="6868"/>
                      <a:pt x="42463" y="6868"/>
                    </a:cubicBezTo>
                    <a:cubicBezTo>
                      <a:pt x="42524" y="6868"/>
                      <a:pt x="42554" y="6777"/>
                      <a:pt x="42463" y="6746"/>
                    </a:cubicBezTo>
                    <a:cubicBezTo>
                      <a:pt x="41703" y="6716"/>
                      <a:pt x="40913" y="6594"/>
                      <a:pt x="40153" y="6412"/>
                    </a:cubicBezTo>
                    <a:cubicBezTo>
                      <a:pt x="39636" y="6290"/>
                      <a:pt x="39150" y="6077"/>
                      <a:pt x="38633" y="5895"/>
                    </a:cubicBezTo>
                    <a:cubicBezTo>
                      <a:pt x="39758" y="5470"/>
                      <a:pt x="40882" y="5044"/>
                      <a:pt x="41946" y="4558"/>
                    </a:cubicBezTo>
                    <a:cubicBezTo>
                      <a:pt x="42433" y="4588"/>
                      <a:pt x="42919" y="4770"/>
                      <a:pt x="43405" y="4831"/>
                    </a:cubicBezTo>
                    <a:cubicBezTo>
                      <a:pt x="43591" y="4854"/>
                      <a:pt x="43781" y="4864"/>
                      <a:pt x="43974" y="4864"/>
                    </a:cubicBezTo>
                    <a:cubicBezTo>
                      <a:pt x="44286" y="4864"/>
                      <a:pt x="44606" y="4838"/>
                      <a:pt x="44925" y="4801"/>
                    </a:cubicBezTo>
                    <a:cubicBezTo>
                      <a:pt x="44986" y="4801"/>
                      <a:pt x="44986" y="4679"/>
                      <a:pt x="44925" y="4679"/>
                    </a:cubicBezTo>
                    <a:cubicBezTo>
                      <a:pt x="44821" y="4684"/>
                      <a:pt x="44716" y="4687"/>
                      <a:pt x="44612" y="4687"/>
                    </a:cubicBezTo>
                    <a:cubicBezTo>
                      <a:pt x="44108" y="4687"/>
                      <a:pt x="43605" y="4628"/>
                      <a:pt x="43101" y="4527"/>
                    </a:cubicBezTo>
                    <a:cubicBezTo>
                      <a:pt x="42888" y="4497"/>
                      <a:pt x="42645" y="4406"/>
                      <a:pt x="42433" y="4345"/>
                    </a:cubicBezTo>
                    <a:cubicBezTo>
                      <a:pt x="43162" y="4011"/>
                      <a:pt x="43892" y="3646"/>
                      <a:pt x="44591" y="3281"/>
                    </a:cubicBezTo>
                    <a:cubicBezTo>
                      <a:pt x="44727" y="3254"/>
                      <a:pt x="44642" y="3029"/>
                      <a:pt x="44535" y="3029"/>
                    </a:cubicBezTo>
                    <a:cubicBezTo>
                      <a:pt x="44524" y="3029"/>
                      <a:pt x="44512" y="3032"/>
                      <a:pt x="44499" y="3038"/>
                    </a:cubicBezTo>
                    <a:cubicBezTo>
                      <a:pt x="43740" y="3311"/>
                      <a:pt x="42980" y="3585"/>
                      <a:pt x="42250" y="3859"/>
                    </a:cubicBezTo>
                    <a:cubicBezTo>
                      <a:pt x="42372" y="3676"/>
                      <a:pt x="42493" y="3463"/>
                      <a:pt x="42645" y="3251"/>
                    </a:cubicBezTo>
                    <a:cubicBezTo>
                      <a:pt x="42980" y="2734"/>
                      <a:pt x="43344" y="2248"/>
                      <a:pt x="43800" y="1822"/>
                    </a:cubicBezTo>
                    <a:cubicBezTo>
                      <a:pt x="43847" y="1775"/>
                      <a:pt x="43822" y="1711"/>
                      <a:pt x="43780" y="1711"/>
                    </a:cubicBezTo>
                    <a:cubicBezTo>
                      <a:pt x="43768" y="1711"/>
                      <a:pt x="43754" y="1717"/>
                      <a:pt x="43740" y="1731"/>
                    </a:cubicBezTo>
                    <a:cubicBezTo>
                      <a:pt x="43344" y="2065"/>
                      <a:pt x="42980" y="2400"/>
                      <a:pt x="42676" y="2825"/>
                    </a:cubicBezTo>
                    <a:cubicBezTo>
                      <a:pt x="42402" y="3251"/>
                      <a:pt x="42068" y="3646"/>
                      <a:pt x="41764" y="4041"/>
                    </a:cubicBezTo>
                    <a:cubicBezTo>
                      <a:pt x="40639" y="4436"/>
                      <a:pt x="39545" y="4862"/>
                      <a:pt x="38420" y="5257"/>
                    </a:cubicBezTo>
                    <a:cubicBezTo>
                      <a:pt x="38724" y="4801"/>
                      <a:pt x="38967" y="4314"/>
                      <a:pt x="39302" y="3859"/>
                    </a:cubicBezTo>
                    <a:cubicBezTo>
                      <a:pt x="39727" y="3220"/>
                      <a:pt x="40244" y="2612"/>
                      <a:pt x="40761" y="2035"/>
                    </a:cubicBezTo>
                    <a:cubicBezTo>
                      <a:pt x="40804" y="1992"/>
                      <a:pt x="40771" y="1949"/>
                      <a:pt x="40726" y="1949"/>
                    </a:cubicBezTo>
                    <a:cubicBezTo>
                      <a:pt x="40708" y="1949"/>
                      <a:pt x="40687" y="1956"/>
                      <a:pt x="40670" y="1974"/>
                    </a:cubicBezTo>
                    <a:cubicBezTo>
                      <a:pt x="39697" y="2916"/>
                      <a:pt x="38603" y="4102"/>
                      <a:pt x="38025" y="5409"/>
                    </a:cubicBezTo>
                    <a:cubicBezTo>
                      <a:pt x="36961" y="5773"/>
                      <a:pt x="35897" y="6138"/>
                      <a:pt x="34834" y="6473"/>
                    </a:cubicBezTo>
                    <a:cubicBezTo>
                      <a:pt x="35290" y="4770"/>
                      <a:pt x="36019" y="3159"/>
                      <a:pt x="37022" y="1700"/>
                    </a:cubicBezTo>
                    <a:cubicBezTo>
                      <a:pt x="37065" y="1657"/>
                      <a:pt x="37032" y="1614"/>
                      <a:pt x="36988" y="1614"/>
                    </a:cubicBezTo>
                    <a:cubicBezTo>
                      <a:pt x="36969" y="1614"/>
                      <a:pt x="36949" y="1622"/>
                      <a:pt x="36931" y="1640"/>
                    </a:cubicBezTo>
                    <a:cubicBezTo>
                      <a:pt x="35806" y="3099"/>
                      <a:pt x="34955" y="4770"/>
                      <a:pt x="34499" y="6564"/>
                    </a:cubicBezTo>
                    <a:lnTo>
                      <a:pt x="33891" y="6746"/>
                    </a:lnTo>
                    <a:cubicBezTo>
                      <a:pt x="32797" y="7080"/>
                      <a:pt x="31703" y="7354"/>
                      <a:pt x="30609" y="7628"/>
                    </a:cubicBezTo>
                    <a:cubicBezTo>
                      <a:pt x="30761" y="7172"/>
                      <a:pt x="30882" y="6685"/>
                      <a:pt x="31065" y="6260"/>
                    </a:cubicBezTo>
                    <a:cubicBezTo>
                      <a:pt x="31308" y="5530"/>
                      <a:pt x="31642" y="4862"/>
                      <a:pt x="32037" y="4193"/>
                    </a:cubicBezTo>
                    <a:cubicBezTo>
                      <a:pt x="32078" y="4112"/>
                      <a:pt x="32010" y="4044"/>
                      <a:pt x="31943" y="4044"/>
                    </a:cubicBezTo>
                    <a:cubicBezTo>
                      <a:pt x="31909" y="4044"/>
                      <a:pt x="31875" y="4061"/>
                      <a:pt x="31855" y="4102"/>
                    </a:cubicBezTo>
                    <a:cubicBezTo>
                      <a:pt x="31216" y="5105"/>
                      <a:pt x="30396" y="6473"/>
                      <a:pt x="30274" y="7719"/>
                    </a:cubicBezTo>
                    <a:cubicBezTo>
                      <a:pt x="29514" y="7901"/>
                      <a:pt x="28754" y="8084"/>
                      <a:pt x="28025" y="8236"/>
                    </a:cubicBezTo>
                    <a:cubicBezTo>
                      <a:pt x="28450" y="5530"/>
                      <a:pt x="29545" y="2977"/>
                      <a:pt x="31247" y="819"/>
                    </a:cubicBezTo>
                    <a:cubicBezTo>
                      <a:pt x="31292" y="751"/>
                      <a:pt x="31235" y="665"/>
                      <a:pt x="31178" y="665"/>
                    </a:cubicBezTo>
                    <a:cubicBezTo>
                      <a:pt x="31159" y="665"/>
                      <a:pt x="31141" y="675"/>
                      <a:pt x="31125" y="697"/>
                    </a:cubicBezTo>
                    <a:cubicBezTo>
                      <a:pt x="29241" y="2825"/>
                      <a:pt x="28025" y="5500"/>
                      <a:pt x="27660" y="8327"/>
                    </a:cubicBezTo>
                    <a:cubicBezTo>
                      <a:pt x="26657" y="8539"/>
                      <a:pt x="25624" y="8722"/>
                      <a:pt x="24590" y="8904"/>
                    </a:cubicBezTo>
                    <a:cubicBezTo>
                      <a:pt x="24864" y="8509"/>
                      <a:pt x="25046" y="8053"/>
                      <a:pt x="25198" y="7597"/>
                    </a:cubicBezTo>
                    <a:cubicBezTo>
                      <a:pt x="25532" y="6503"/>
                      <a:pt x="25928" y="5470"/>
                      <a:pt x="26414" y="4466"/>
                    </a:cubicBezTo>
                    <a:cubicBezTo>
                      <a:pt x="26435" y="4423"/>
                      <a:pt x="26396" y="4380"/>
                      <a:pt x="26361" y="4380"/>
                    </a:cubicBezTo>
                    <a:cubicBezTo>
                      <a:pt x="26346" y="4380"/>
                      <a:pt x="26332" y="4388"/>
                      <a:pt x="26323" y="4406"/>
                    </a:cubicBezTo>
                    <a:cubicBezTo>
                      <a:pt x="25897" y="5074"/>
                      <a:pt x="25532" y="5804"/>
                      <a:pt x="25259" y="6564"/>
                    </a:cubicBezTo>
                    <a:cubicBezTo>
                      <a:pt x="24955" y="7324"/>
                      <a:pt x="24742" y="8418"/>
                      <a:pt x="24104" y="8995"/>
                    </a:cubicBezTo>
                    <a:cubicBezTo>
                      <a:pt x="23648" y="9087"/>
                      <a:pt x="23162" y="9147"/>
                      <a:pt x="22675" y="9239"/>
                    </a:cubicBezTo>
                    <a:lnTo>
                      <a:pt x="21459" y="9391"/>
                    </a:lnTo>
                    <a:cubicBezTo>
                      <a:pt x="22280" y="8327"/>
                      <a:pt x="22615" y="6929"/>
                      <a:pt x="23162" y="5713"/>
                    </a:cubicBezTo>
                    <a:cubicBezTo>
                      <a:pt x="23830" y="4011"/>
                      <a:pt x="24864" y="2430"/>
                      <a:pt x="26140" y="1123"/>
                    </a:cubicBezTo>
                    <a:cubicBezTo>
                      <a:pt x="26187" y="1076"/>
                      <a:pt x="26144" y="1012"/>
                      <a:pt x="26094" y="1012"/>
                    </a:cubicBezTo>
                    <a:cubicBezTo>
                      <a:pt x="26079" y="1012"/>
                      <a:pt x="26063" y="1018"/>
                      <a:pt x="26049" y="1032"/>
                    </a:cubicBezTo>
                    <a:cubicBezTo>
                      <a:pt x="24925" y="2035"/>
                      <a:pt x="24013" y="3281"/>
                      <a:pt x="23344" y="4649"/>
                    </a:cubicBezTo>
                    <a:cubicBezTo>
                      <a:pt x="22554" y="6229"/>
                      <a:pt x="22098" y="7992"/>
                      <a:pt x="21034" y="9451"/>
                    </a:cubicBezTo>
                    <a:cubicBezTo>
                      <a:pt x="19757" y="9634"/>
                      <a:pt x="18481" y="9786"/>
                      <a:pt x="17174" y="9877"/>
                    </a:cubicBezTo>
                    <a:cubicBezTo>
                      <a:pt x="18177" y="8813"/>
                      <a:pt x="18541" y="7354"/>
                      <a:pt x="18937" y="5956"/>
                    </a:cubicBezTo>
                    <a:cubicBezTo>
                      <a:pt x="19514" y="3859"/>
                      <a:pt x="20244" y="1761"/>
                      <a:pt x="21703" y="150"/>
                    </a:cubicBezTo>
                    <a:cubicBezTo>
                      <a:pt x="21774" y="103"/>
                      <a:pt x="21716" y="0"/>
                      <a:pt x="216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-115257" y="0"/>
            <a:ext cx="9219093" cy="840820"/>
            <a:chOff x="-115257" y="0"/>
            <a:chExt cx="9219093" cy="840820"/>
          </a:xfrm>
        </p:grpSpPr>
        <p:sp>
          <p:nvSpPr>
            <p:cNvPr id="8" name="圆角矩形 7"/>
            <p:cNvSpPr/>
            <p:nvPr/>
          </p:nvSpPr>
          <p:spPr>
            <a:xfrm>
              <a:off x="556679" y="192573"/>
              <a:ext cx="8547157" cy="487392"/>
            </a:xfrm>
            <a:prstGeom prst="roundRect">
              <a:avLst>
                <a:gd name="adj" fmla="val 22936"/>
              </a:avLst>
            </a:prstGeom>
            <a:solidFill>
              <a:schemeClr val="accent2"/>
            </a:solidFill>
            <a:ln w="28575">
              <a:solidFill>
                <a:schemeClr val="accent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Trong</a:t>
              </a:r>
              <a:r>
                <a:rPr kumimoji="0" lang="vi-VN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bài, tác giả đã kể tên những địa danh, địa điểm  nào? 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71" name="Graphic 11" descr="Blueberry with solid fill">
              <a:hlinkClick r:id="rId8" action="ppaction://hlinksldjump"/>
              <a:extLst>
                <a:ext uri="{FF2B5EF4-FFF2-40B4-BE49-F238E27FC236}">
                  <a16:creationId xmlns=""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15257" y="0"/>
              <a:ext cx="840820" cy="840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66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0" grpId="0" animBg="1"/>
      <p:bldP spid="20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 rot="20272378">
            <a:off x="124526" y="406373"/>
            <a:ext cx="361252" cy="1111941"/>
            <a:chOff x="174924" y="1608675"/>
            <a:chExt cx="640237" cy="2006054"/>
          </a:xfrm>
        </p:grpSpPr>
        <p:sp>
          <p:nvSpPr>
            <p:cNvPr id="20" name="Google Shape;4756;p79"/>
            <p:cNvSpPr/>
            <p:nvPr/>
          </p:nvSpPr>
          <p:spPr>
            <a:xfrm rot="1263172">
              <a:off x="174924" y="1608675"/>
              <a:ext cx="402430" cy="1670682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22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7" name="Picture 2" descr="Minh họa Dân tộc thiểu số Miao người Yi phim hoạt hình - vectơ máu png tải  về - Miễn phí trong suốt Phim Hoạt Hình png Tải về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5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8" r="16586"/>
          <a:stretch/>
        </p:blipFill>
        <p:spPr bwMode="auto">
          <a:xfrm>
            <a:off x="-1122869" y="2548432"/>
            <a:ext cx="1219250" cy="276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15257" y="0"/>
            <a:ext cx="9219093" cy="840820"/>
            <a:chOff x="-115257" y="0"/>
            <a:chExt cx="9219093" cy="840820"/>
          </a:xfrm>
        </p:grpSpPr>
        <p:sp>
          <p:nvSpPr>
            <p:cNvPr id="9" name="圆角矩形 7"/>
            <p:cNvSpPr/>
            <p:nvPr/>
          </p:nvSpPr>
          <p:spPr>
            <a:xfrm>
              <a:off x="556679" y="192573"/>
              <a:ext cx="8547157" cy="487392"/>
            </a:xfrm>
            <a:prstGeom prst="roundRect">
              <a:avLst>
                <a:gd name="adj" fmla="val 22936"/>
              </a:avLst>
            </a:prstGeom>
            <a:solidFill>
              <a:schemeClr val="accent2"/>
            </a:solidFill>
            <a:ln w="28575">
              <a:solidFill>
                <a:schemeClr val="accent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 smtClean="0">
                  <a:solidFill>
                    <a:schemeClr val="bg1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Đoạn văn đã miêu tả vùng đất nào?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10" name="Graphic 11" descr="Blueberry with solid fill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15257" y="0"/>
              <a:ext cx="840820" cy="84082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753736" y="818064"/>
            <a:ext cx="8153041" cy="104872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smtClean="0">
                <a:solidFill>
                  <a:srgbClr val="002060"/>
                </a:solidFill>
              </a:rPr>
              <a:t>Đoạn văn đã miêu tả vùng biên cương Tây Bắc của Tổ quốc ta, nơi giáp giữa nước ta và Trung Quốc.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Tây Bắc Bộ – Wikipedia tiếng Việ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99" y="2004892"/>
            <a:ext cx="4099388" cy="307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617999" y="2280863"/>
            <a:ext cx="1491664" cy="2881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4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0.26077 0.0030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936</Words>
  <Application>Microsoft Office PowerPoint</Application>
  <PresentationFormat>On-screen Show (16:9)</PresentationFormat>
  <Paragraphs>126</Paragraphs>
  <Slides>23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Cairo</vt:lpstr>
      <vt:lpstr>隶书</vt:lpstr>
      <vt:lpstr>Lato</vt:lpstr>
      <vt:lpstr>Pattaya</vt:lpstr>
      <vt:lpstr>宋体</vt:lpstr>
      <vt:lpstr>黑体</vt:lpstr>
      <vt:lpstr>Times New Roman</vt:lpstr>
      <vt:lpstr>Wingdings</vt:lpstr>
      <vt:lpstr>Calibri</vt:lpstr>
      <vt:lpstr>Gwendolyn</vt:lpstr>
      <vt:lpstr>Oxygen</vt:lpstr>
      <vt:lpstr>Social Issues Thesis: Climate Change by Slidesgo</vt:lpstr>
      <vt:lpstr>Chính tả 5</vt:lpstr>
      <vt:lpstr>PowerPoint Presentation</vt:lpstr>
      <vt:lpstr>PowerPoint Presentation</vt:lpstr>
      <vt:lpstr>PowerPoint Presentation</vt:lpstr>
      <vt:lpstr>Chính tả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viết </vt:lpstr>
      <vt:lpstr>Lưu ý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Đánh giá mục tiêu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Chính tả</dc:title>
  <dc:creator>THAO</dc:creator>
  <cp:lastModifiedBy>M0</cp:lastModifiedBy>
  <cp:revision>107</cp:revision>
  <dcterms:modified xsi:type="dcterms:W3CDTF">2023-02-22T07:41:43Z</dcterms:modified>
</cp:coreProperties>
</file>