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  <p:sldMasterId id="2147483693" r:id="rId4"/>
  </p:sldMasterIdLst>
  <p:notesMasterIdLst>
    <p:notesMasterId r:id="rId20"/>
  </p:notesMasterIdLst>
  <p:sldIdLst>
    <p:sldId id="257" r:id="rId5"/>
    <p:sldId id="259" r:id="rId6"/>
    <p:sldId id="326" r:id="rId7"/>
    <p:sldId id="290" r:id="rId8"/>
    <p:sldId id="263" r:id="rId9"/>
    <p:sldId id="325" r:id="rId10"/>
    <p:sldId id="284" r:id="rId11"/>
    <p:sldId id="293" r:id="rId12"/>
    <p:sldId id="285" r:id="rId13"/>
    <p:sldId id="295" r:id="rId14"/>
    <p:sldId id="331" r:id="rId15"/>
    <p:sldId id="332" r:id="rId16"/>
    <p:sldId id="330" r:id="rId17"/>
    <p:sldId id="308" r:id="rId18"/>
    <p:sldId id="33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D9346-67E7-48E6-B91F-0F53B2A8B26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79097-8129-4A0F-A73C-DE9DEF0F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GIỚI</a:t>
            </a:r>
            <a:r>
              <a:rPr lang="en-US" baseline="0" dirty="0"/>
              <a:t> THIỆU, MUỐN THAM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sở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vé</a:t>
            </a:r>
            <a:r>
              <a:rPr lang="en-US" baseline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10FA-FB3B-495B-BECC-281C1F267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0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GIỚI</a:t>
            </a:r>
            <a:r>
              <a:rPr lang="en-US" baseline="0" dirty="0"/>
              <a:t> THIỆU, MUỐN THAM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sở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vé</a:t>
            </a:r>
            <a:r>
              <a:rPr lang="en-US" baseline="0"/>
              <a:t>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96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10FA-FB3B-495B-BECC-281C1F267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7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42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5" y="120037"/>
            <a:ext cx="11842751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801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1" y="-2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1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1"/>
            <a:ext cx="5171431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0" y="3818663"/>
            <a:ext cx="5171431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5" y="272343"/>
            <a:ext cx="2604963" cy="1070619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1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486" indent="-571486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4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07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5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1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1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8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62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3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6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6">
            <a:extLst>
              <a:ext uri="{FF2B5EF4-FFF2-40B4-BE49-F238E27FC236}">
                <a16:creationId xmlns:a16="http://schemas.microsoft.com/office/drawing/2014/main" id="{95927116-44D2-754F-527D-E95771E50B14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37">
            <a:extLst>
              <a:ext uri="{FF2B5EF4-FFF2-40B4-BE49-F238E27FC236}">
                <a16:creationId xmlns:a16="http://schemas.microsoft.com/office/drawing/2014/main" id="{1977ED90-D15B-55E0-2BC8-0DD2C50102DE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21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28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80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07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698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手动输入 36">
            <a:extLst>
              <a:ext uri="{FF2B5EF4-FFF2-40B4-BE49-F238E27FC236}">
                <a16:creationId xmlns:a16="http://schemas.microsoft.com/office/drawing/2014/main" id="{3A71C510-F2FD-742E-727E-603B9B25D838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圆角矩形 37">
            <a:extLst>
              <a:ext uri="{FF2B5EF4-FFF2-40B4-BE49-F238E27FC236}">
                <a16:creationId xmlns:a16="http://schemas.microsoft.com/office/drawing/2014/main" id="{E0C4D706-2F8C-D2EE-29D7-689D0CCCA16C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189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2903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594" indent="-228594">
              <a:spcAft>
                <a:spcPts val="1000"/>
              </a:spcAft>
              <a:defRPr spc="300"/>
            </a:lvl1pPr>
            <a:lvl2pPr marL="685783" indent="-228594">
              <a:defRPr spc="300"/>
            </a:lvl2pPr>
            <a:lvl3pPr marL="1142971" indent="-228594">
              <a:defRPr spc="300"/>
            </a:lvl3pPr>
            <a:lvl4pPr marL="1600160" indent="-228594">
              <a:defRPr spc="300"/>
            </a:lvl4pPr>
            <a:lvl5pPr marL="2057349" indent="-228594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0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276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1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14753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5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45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1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14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983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51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880973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290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7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20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06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55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95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36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709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5193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1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7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2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7" y="547123"/>
            <a:ext cx="11161155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52BE46-1952-E32E-DC60-273AF63AEA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DF98F7-B54F-F0A5-F6F7-81CB178F8C3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BF74512-11E7-4AE0-B7B9-EF815F38AD9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309E3F3-C396-34E9-A0D5-A22018059E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50" y="857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930A9C0-17DA-414A-B0E4-F09E7CD270A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6715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783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685" algn="l"/>
          <a:tab pos="1609685" algn="l"/>
          <a:tab pos="1609685" algn="l"/>
          <a:tab pos="1609685" algn="l"/>
        </a:tabLst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2971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160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349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9432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0B7AF7-FAB8-44BD-8908-81A88B0F4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2" y="424746"/>
            <a:ext cx="13283733" cy="5556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F434A-D2D6-F5CB-822E-2DF8FD98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075" y="975699"/>
            <a:ext cx="1932599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83380-38E1-E03E-62CA-87471D5B7A13}"/>
              </a:ext>
            </a:extLst>
          </p:cNvPr>
          <p:cNvSpPr txBox="1"/>
          <p:nvPr/>
        </p:nvSpPr>
        <p:spPr>
          <a:xfrm>
            <a:off x="5095875" y="41624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94540-A2A2-7DF2-2E5C-C0E45D37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160" y="1955574"/>
            <a:ext cx="679762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HÀ MÃ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372137" y="511844"/>
            <a:ext cx="4247613" cy="650206"/>
            <a:chOff x="1078869" y="2556927"/>
            <a:chExt cx="13159054" cy="1212147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078869" y="2556927"/>
              <a:ext cx="13159054" cy="12121471"/>
              <a:chOff x="1078869" y="2556927"/>
              <a:chExt cx="13159054" cy="1212147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27"/>
                <a:ext cx="13084669" cy="11995316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078869" y="14408527"/>
                <a:ext cx="13159052" cy="26987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597926" y="3304995"/>
              <a:ext cx="12195323" cy="6782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Chọn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đáp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đúng</a:t>
              </a:r>
              <a:endPara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32" y="434795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0F04C-0998-3689-EF83-1FF7C696F1C1}"/>
              </a:ext>
            </a:extLst>
          </p:cNvPr>
          <p:cNvSpPr txBox="1"/>
          <p:nvPr/>
        </p:nvSpPr>
        <p:spPr>
          <a:xfrm>
            <a:off x="676275" y="1733550"/>
            <a:ext cx="10477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182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182 mm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182 dm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B73EA-47D9-484E-0014-D114DB53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37" y="2433637"/>
            <a:ext cx="4162425" cy="159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66571-CD40-DFAE-3897-553E10CC102A}"/>
              </a:ext>
            </a:extLst>
          </p:cNvPr>
          <p:cNvSpPr txBox="1"/>
          <p:nvPr/>
        </p:nvSpPr>
        <p:spPr>
          <a:xfrm>
            <a:off x="647700" y="4010025"/>
            <a:ext cx="10477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150 cm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150 mm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C. 150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E6A14E-F771-B519-52CD-459DCBA0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4703613"/>
            <a:ext cx="2647950" cy="163051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643EDBF-2967-49C2-EA3D-3F7220A0D901}"/>
              </a:ext>
            </a:extLst>
          </p:cNvPr>
          <p:cNvSpPr/>
          <p:nvPr/>
        </p:nvSpPr>
        <p:spPr>
          <a:xfrm>
            <a:off x="666750" y="30480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8C2F87-30A4-C83B-2A7C-B347F26ECA7A}"/>
              </a:ext>
            </a:extLst>
          </p:cNvPr>
          <p:cNvSpPr/>
          <p:nvPr/>
        </p:nvSpPr>
        <p:spPr>
          <a:xfrm>
            <a:off x="647700" y="51054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8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KHỈ</a:t>
            </a:r>
          </a:p>
        </p:txBody>
      </p:sp>
    </p:spTree>
    <p:extLst>
      <p:ext uri="{BB962C8B-B14F-4D97-AF65-F5344CB8AC3E}">
        <p14:creationId xmlns:p14="http://schemas.microsoft.com/office/powerpoint/2010/main" val="382703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3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Hẹn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36142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1023621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6" y="3690621"/>
            <a:ext cx="12192351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780" y="4312465"/>
            <a:ext cx="5323291" cy="2616927"/>
          </a:xfrm>
          <a:prstGeom prst="rect">
            <a:avLst/>
          </a:prstGeom>
        </p:spPr>
      </p:pic>
      <p:pic>
        <p:nvPicPr>
          <p:cNvPr id="15" name="图片 14" descr="E:\PPT\形状 2.png形状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45779" y="2973818"/>
            <a:ext cx="4581985" cy="431725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708025" y="-1741806"/>
            <a:ext cx="13550900" cy="3722371"/>
            <a:chOff x="-1115" y="-2743"/>
            <a:chExt cx="21340" cy="586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33" name="等腰三角形 32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5" name="等腰三角形 4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" name="等腰三角形 5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" name="等腰三角形 6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" name="等腰三角形 7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9" name="等腰三角形 8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" name="弧形 2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36" name="等腰三角形 35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39" name="等腰三角形 38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2" name="等腰三角形 41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3" name="等腰三角形 42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44" name="弧形 43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766C6-105A-21D5-B487-7FF56D4BE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671" y="659250"/>
            <a:ext cx="9102117" cy="3761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8617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6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7" y="-42323"/>
            <a:ext cx="5399855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1" y="-42323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9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1" y="5055290"/>
            <a:ext cx="1720773" cy="209863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114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7" y="2276475"/>
            <a:ext cx="7720079" cy="29172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9" y="1622743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8E0C5BEE-17A2-4427-A86B-8F30D26F9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3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3855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658896" y="132499"/>
            <a:ext cx="2418621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995174" y="2671998"/>
              <a:ext cx="2478924" cy="3406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016" y="226519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3937136" y="4877537"/>
            <a:ext cx="4317729" cy="1867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F8575-2DDB-AA59-EEA6-C32C9B7A7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2095708"/>
            <a:ext cx="11053502" cy="17142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9CD7A4-DBB6-3905-E564-9A7C328EC691}"/>
              </a:ext>
            </a:extLst>
          </p:cNvPr>
          <p:cNvSpPr/>
          <p:nvPr/>
        </p:nvSpPr>
        <p:spPr>
          <a:xfrm>
            <a:off x="2419349" y="221932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E79207-525A-AB51-7292-26590DD6870A}"/>
              </a:ext>
            </a:extLst>
          </p:cNvPr>
          <p:cNvSpPr/>
          <p:nvPr/>
        </p:nvSpPr>
        <p:spPr>
          <a:xfrm>
            <a:off x="4305299" y="220980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C7B0F-F092-D4D2-AE05-ADC434EC4855}"/>
              </a:ext>
            </a:extLst>
          </p:cNvPr>
          <p:cNvSpPr txBox="1"/>
          <p:nvPr/>
        </p:nvSpPr>
        <p:spPr>
          <a:xfrm>
            <a:off x="4295775" y="240030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A338E0-448F-537A-EE6A-5244CD83E52F}"/>
              </a:ext>
            </a:extLst>
          </p:cNvPr>
          <p:cNvSpPr/>
          <p:nvPr/>
        </p:nvSpPr>
        <p:spPr>
          <a:xfrm>
            <a:off x="2676525" y="3095625"/>
            <a:ext cx="79057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FA84AF-8D93-422A-224B-E23B5BA19349}"/>
              </a:ext>
            </a:extLst>
          </p:cNvPr>
          <p:cNvSpPr/>
          <p:nvPr/>
        </p:nvSpPr>
        <p:spPr>
          <a:xfrm>
            <a:off x="4543424" y="302895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CE581-A929-CB63-A6A8-B6F0FDE7B11B}"/>
              </a:ext>
            </a:extLst>
          </p:cNvPr>
          <p:cNvSpPr txBox="1"/>
          <p:nvPr/>
        </p:nvSpPr>
        <p:spPr>
          <a:xfrm>
            <a:off x="4533900" y="321945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810A23-8251-AF53-731F-F370B2A0BD18}"/>
              </a:ext>
            </a:extLst>
          </p:cNvPr>
          <p:cNvSpPr/>
          <p:nvPr/>
        </p:nvSpPr>
        <p:spPr>
          <a:xfrm>
            <a:off x="9477374" y="216217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9FCD3D-0187-AC7B-5603-E0D62E4B30B2}"/>
              </a:ext>
            </a:extLst>
          </p:cNvPr>
          <p:cNvSpPr/>
          <p:nvPr/>
        </p:nvSpPr>
        <p:spPr>
          <a:xfrm>
            <a:off x="9229724" y="3000375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1039C-4C70-5060-2EF6-A14E30FA8E4D}"/>
              </a:ext>
            </a:extLst>
          </p:cNvPr>
          <p:cNvSpPr txBox="1"/>
          <p:nvPr/>
        </p:nvSpPr>
        <p:spPr>
          <a:xfrm>
            <a:off x="9220200" y="3228975"/>
            <a:ext cx="85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3" y="1701478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6018835" y="1388963"/>
            <a:ext cx="5289631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HƯƠU CAO CỔ</a:t>
            </a:r>
          </a:p>
        </p:txBody>
      </p:sp>
    </p:spTree>
    <p:extLst>
      <p:ext uri="{BB962C8B-B14F-4D97-AF65-F5344CB8AC3E}">
        <p14:creationId xmlns:p14="http://schemas.microsoft.com/office/powerpoint/2010/main" val="3187711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5BC169-811A-F3A0-BF11-9E87C9A7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2280920"/>
            <a:ext cx="11306175" cy="30149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FBD3A4-B93B-474E-F8EA-E43C9FD50CCD}"/>
              </a:ext>
            </a:extLst>
          </p:cNvPr>
          <p:cNvSpPr/>
          <p:nvPr/>
        </p:nvSpPr>
        <p:spPr>
          <a:xfrm>
            <a:off x="3038474" y="240982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508C8D-0C7A-DA72-21D8-77981B7FEF98}"/>
              </a:ext>
            </a:extLst>
          </p:cNvPr>
          <p:cNvSpPr/>
          <p:nvPr/>
        </p:nvSpPr>
        <p:spPr>
          <a:xfrm>
            <a:off x="3143249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01FF07-B7E6-32DA-DC5A-C8D00B64DE16}"/>
              </a:ext>
            </a:extLst>
          </p:cNvPr>
          <p:cNvSpPr/>
          <p:nvPr/>
        </p:nvSpPr>
        <p:spPr>
          <a:xfrm>
            <a:off x="3228975" y="3857625"/>
            <a:ext cx="657226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F62723-6716-B07A-4D6A-113624CDFD90}"/>
              </a:ext>
            </a:extLst>
          </p:cNvPr>
          <p:cNvSpPr/>
          <p:nvPr/>
        </p:nvSpPr>
        <p:spPr>
          <a:xfrm>
            <a:off x="3390899" y="457200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D6FF70-FDA0-BECB-356A-56ECE94D59E0}"/>
              </a:ext>
            </a:extLst>
          </p:cNvPr>
          <p:cNvSpPr/>
          <p:nvPr/>
        </p:nvSpPr>
        <p:spPr>
          <a:xfrm>
            <a:off x="8553450" y="2381250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23F785-8350-18E6-AECD-B5D44A8A44DB}"/>
              </a:ext>
            </a:extLst>
          </p:cNvPr>
          <p:cNvSpPr/>
          <p:nvPr/>
        </p:nvSpPr>
        <p:spPr>
          <a:xfrm>
            <a:off x="9725024" y="23907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0747C-1E84-6B43-C56F-F80B797670C1}"/>
              </a:ext>
            </a:extLst>
          </p:cNvPr>
          <p:cNvSpPr/>
          <p:nvPr/>
        </p:nvSpPr>
        <p:spPr>
          <a:xfrm>
            <a:off x="8639175" y="3133725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157070-2D7F-3472-3BBD-CAE9D0ECB582}"/>
              </a:ext>
            </a:extLst>
          </p:cNvPr>
          <p:cNvSpPr/>
          <p:nvPr/>
        </p:nvSpPr>
        <p:spPr>
          <a:xfrm>
            <a:off x="10010774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033A9C-383A-B743-4959-1E26DA93E4BE}"/>
              </a:ext>
            </a:extLst>
          </p:cNvPr>
          <p:cNvSpPr/>
          <p:nvPr/>
        </p:nvSpPr>
        <p:spPr>
          <a:xfrm>
            <a:off x="8801100" y="3867150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AED402-9E7C-BF3B-261D-13B668301C87}"/>
              </a:ext>
            </a:extLst>
          </p:cNvPr>
          <p:cNvSpPr/>
          <p:nvPr/>
        </p:nvSpPr>
        <p:spPr>
          <a:xfrm>
            <a:off x="10220324" y="38766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376662-0629-88EB-D3BB-796EB4FB60DF}"/>
              </a:ext>
            </a:extLst>
          </p:cNvPr>
          <p:cNvSpPr/>
          <p:nvPr/>
        </p:nvSpPr>
        <p:spPr>
          <a:xfrm>
            <a:off x="8801100" y="4581525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36FB34-467A-E0D9-4DF3-A883DB01BB0B}"/>
              </a:ext>
            </a:extLst>
          </p:cNvPr>
          <p:cNvSpPr/>
          <p:nvPr/>
        </p:nvSpPr>
        <p:spPr>
          <a:xfrm>
            <a:off x="9963149" y="45624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817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54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0C460D-B659-D852-BF1A-EF3E247C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485775"/>
            <a:ext cx="1829805" cy="143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AC866-EFE1-2EA0-4643-07171C8E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444447"/>
            <a:ext cx="10925174" cy="18179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4030D56-1BA7-3828-C6D1-EA1F8DA7CD60}"/>
              </a:ext>
            </a:extLst>
          </p:cNvPr>
          <p:cNvSpPr/>
          <p:nvPr/>
        </p:nvSpPr>
        <p:spPr>
          <a:xfrm>
            <a:off x="2505074" y="24669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480BE-9A69-6D54-89C3-33D2F9895AF5}"/>
              </a:ext>
            </a:extLst>
          </p:cNvPr>
          <p:cNvSpPr txBox="1"/>
          <p:nvPr/>
        </p:nvSpPr>
        <p:spPr>
          <a:xfrm>
            <a:off x="3571875" y="228600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A39493-8B98-70D4-A3FE-0E3DF1DDD41A}"/>
              </a:ext>
            </a:extLst>
          </p:cNvPr>
          <p:cNvSpPr/>
          <p:nvPr/>
        </p:nvSpPr>
        <p:spPr>
          <a:xfrm>
            <a:off x="3057524" y="342900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84919-6878-47CC-BD1A-787DD851F3F7}"/>
              </a:ext>
            </a:extLst>
          </p:cNvPr>
          <p:cNvSpPr txBox="1"/>
          <p:nvPr/>
        </p:nvSpPr>
        <p:spPr>
          <a:xfrm>
            <a:off x="1200151" y="40862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155766-B48B-2900-AAD0-1554FCD6CFC3}"/>
              </a:ext>
            </a:extLst>
          </p:cNvPr>
          <p:cNvSpPr/>
          <p:nvPr/>
        </p:nvSpPr>
        <p:spPr>
          <a:xfrm>
            <a:off x="8401049" y="245745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1636E-BEE4-9C70-0BAF-91A95CAEB08F}"/>
              </a:ext>
            </a:extLst>
          </p:cNvPr>
          <p:cNvSpPr txBox="1"/>
          <p:nvPr/>
        </p:nvSpPr>
        <p:spPr>
          <a:xfrm>
            <a:off x="9563101" y="23336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m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FCF53C-6D76-072F-D01B-CA208AED34BE}"/>
              </a:ext>
            </a:extLst>
          </p:cNvPr>
          <p:cNvSpPr/>
          <p:nvPr/>
        </p:nvSpPr>
        <p:spPr>
          <a:xfrm>
            <a:off x="8448674" y="34194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49BFC-EF59-AFC7-DAEC-7D526BCC6663}"/>
              </a:ext>
            </a:extLst>
          </p:cNvPr>
          <p:cNvSpPr txBox="1"/>
          <p:nvPr/>
        </p:nvSpPr>
        <p:spPr>
          <a:xfrm>
            <a:off x="9610725" y="3295650"/>
            <a:ext cx="171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43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374</Words>
  <Application>Microsoft Office PowerPoint</Application>
  <PresentationFormat>Widescreen</PresentationFormat>
  <Paragraphs>65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字魂79号-萌趣奶油体</vt:lpstr>
      <vt:lpstr>思源黑体 CN Regular</vt:lpstr>
      <vt:lpstr>视觉坊免费素材shijuef.com(龚帆免费体)</vt:lpstr>
      <vt:lpstr>Arial</vt:lpstr>
      <vt:lpstr>Calibri</vt:lpstr>
      <vt:lpstr>Calibri Light</vt:lpstr>
      <vt:lpstr>Cambria</vt:lpstr>
      <vt:lpstr>Times New Roman</vt:lpstr>
      <vt:lpstr>Wingdings</vt:lpstr>
      <vt:lpstr>2_Office Theme</vt:lpstr>
      <vt:lpstr>1_Office 主题​​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2024-01-19T09:02:04Z</dcterms:created>
  <dcterms:modified xsi:type="dcterms:W3CDTF">2024-01-19T09:16:39Z</dcterms:modified>
</cp:coreProperties>
</file>