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76" r:id="rId4"/>
  </p:sldMasterIdLst>
  <p:notesMasterIdLst>
    <p:notesMasterId r:id="rId20"/>
  </p:notesMasterIdLst>
  <p:sldIdLst>
    <p:sldId id="403" r:id="rId5"/>
    <p:sldId id="282" r:id="rId6"/>
    <p:sldId id="283" r:id="rId7"/>
    <p:sldId id="284" r:id="rId8"/>
    <p:sldId id="285" r:id="rId9"/>
    <p:sldId id="408" r:id="rId10"/>
    <p:sldId id="407" r:id="rId11"/>
    <p:sldId id="409" r:id="rId12"/>
    <p:sldId id="11694" r:id="rId13"/>
    <p:sldId id="11695" r:id="rId14"/>
    <p:sldId id="262" r:id="rId15"/>
    <p:sldId id="11696" r:id="rId16"/>
    <p:sldId id="11697" r:id="rId17"/>
    <p:sldId id="1169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B1D26-2CAE-4D9A-A9ED-2F9D13E7520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7E908-5525-44AE-B643-4F63DC20B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3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9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3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9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3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Relationship Id="rId5" Type="http://schemas.openxmlformats.org/officeDocument/2006/relationships/slide" Target="../slides/slide11.xml"/><Relationship Id="rId4" Type="http://schemas.openxmlformats.org/officeDocument/2006/relationships/slide" Target="../slides/slide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65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54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363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175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30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6698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960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1996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95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9381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6347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1304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0420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17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25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3" name="Picture 3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44D930-A3EB-E601-8BD2-AE5EDC913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975" y="304592"/>
            <a:ext cx="1375352" cy="1375352"/>
          </a:xfrm>
          <a:prstGeom prst="rect">
            <a:avLst/>
          </a:prstGeom>
        </p:spPr>
      </p:pic>
      <p:pic>
        <p:nvPicPr>
          <p:cNvPr id="324" name="Picture 32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A863512-C38F-82D1-5308-7BAA3B3DA4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32" y="8282762"/>
            <a:ext cx="1386617" cy="13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485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58984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34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BAD0B-4937-54B1-CD95-67922619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1" y="504825"/>
            <a:ext cx="1622693" cy="133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A8B439-3C4D-28B0-00A3-E3BDDBB5A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62162"/>
            <a:ext cx="10763250" cy="261937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4F5D18C-4581-AC6F-6DEA-519B7E86D3F9}"/>
              </a:ext>
            </a:extLst>
          </p:cNvPr>
          <p:cNvSpPr/>
          <p:nvPr/>
        </p:nvSpPr>
        <p:spPr>
          <a:xfrm>
            <a:off x="2381249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26EC9-3057-7A6E-A583-D20211B90775}"/>
              </a:ext>
            </a:extLst>
          </p:cNvPr>
          <p:cNvSpPr txBox="1"/>
          <p:nvPr/>
        </p:nvSpPr>
        <p:spPr>
          <a:xfrm>
            <a:off x="3190875" y="195262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C4FBF-187D-69A9-49A8-4378493A6C56}"/>
              </a:ext>
            </a:extLst>
          </p:cNvPr>
          <p:cNvSpPr/>
          <p:nvPr/>
        </p:nvSpPr>
        <p:spPr>
          <a:xfrm>
            <a:off x="259079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84CC5-EE5C-FD43-F6BD-7AFCFCD5FFB4}"/>
              </a:ext>
            </a:extLst>
          </p:cNvPr>
          <p:cNvSpPr txBox="1"/>
          <p:nvPr/>
        </p:nvSpPr>
        <p:spPr>
          <a:xfrm>
            <a:off x="3409950" y="280987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57462A-B5FC-0B70-4AF8-5C5C72ADBC9F}"/>
              </a:ext>
            </a:extLst>
          </p:cNvPr>
          <p:cNvSpPr/>
          <p:nvPr/>
        </p:nvSpPr>
        <p:spPr>
          <a:xfrm>
            <a:off x="3352799" y="383857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762FE6-A022-A594-CBD4-506EC5AE7F64}"/>
              </a:ext>
            </a:extLst>
          </p:cNvPr>
          <p:cNvSpPr txBox="1"/>
          <p:nvPr/>
        </p:nvSpPr>
        <p:spPr>
          <a:xfrm>
            <a:off x="1419225" y="447675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34D1F8-2B15-473A-8541-7A6FB0B4F717}"/>
              </a:ext>
            </a:extLst>
          </p:cNvPr>
          <p:cNvSpPr/>
          <p:nvPr/>
        </p:nvSpPr>
        <p:spPr>
          <a:xfrm>
            <a:off x="8505824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9D7272-C3AB-145A-2C29-14BABC5583B1}"/>
              </a:ext>
            </a:extLst>
          </p:cNvPr>
          <p:cNvSpPr txBox="1"/>
          <p:nvPr/>
        </p:nvSpPr>
        <p:spPr>
          <a:xfrm>
            <a:off x="6715125" y="1933575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DE11D9-9B07-E57F-BF3A-8025D7B6EC00}"/>
              </a:ext>
            </a:extLst>
          </p:cNvPr>
          <p:cNvSpPr/>
          <p:nvPr/>
        </p:nvSpPr>
        <p:spPr>
          <a:xfrm>
            <a:off x="870584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F55167-AA0F-9ED6-1CCB-7D7DA450A2C0}"/>
              </a:ext>
            </a:extLst>
          </p:cNvPr>
          <p:cNvSpPr txBox="1"/>
          <p:nvPr/>
        </p:nvSpPr>
        <p:spPr>
          <a:xfrm>
            <a:off x="6743701" y="280987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75 400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403CD7-C7C4-2C26-F6F2-2867C0FE1B88}"/>
              </a:ext>
            </a:extLst>
          </p:cNvPr>
          <p:cNvSpPr/>
          <p:nvPr/>
        </p:nvSpPr>
        <p:spPr>
          <a:xfrm>
            <a:off x="9401174" y="38290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D6506-ABC2-4CE0-A6D7-187E7E72FF5B}"/>
              </a:ext>
            </a:extLst>
          </p:cNvPr>
          <p:cNvSpPr txBox="1"/>
          <p:nvPr/>
        </p:nvSpPr>
        <p:spPr>
          <a:xfrm>
            <a:off x="73628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673BF-3BFF-5B87-E558-444B79FBE6DF}"/>
              </a:ext>
            </a:extLst>
          </p:cNvPr>
          <p:cNvSpPr txBox="1"/>
          <p:nvPr/>
        </p:nvSpPr>
        <p:spPr>
          <a:xfrm>
            <a:off x="101060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6164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Trò chơi “Đố bạn”: Tạo thành 1 dm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những ngón tay.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D2898-618E-8039-BB7D-B92C8272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562" y="2176462"/>
            <a:ext cx="5024438" cy="29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4640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Đo chiều dài, chiều rộng của một vài đồ vật xung quanh em theo đơn vị đề-xi-mét rồi tính diện tích.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66F4E-2BA6-FB5A-74BF-0C557385C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1619763"/>
            <a:ext cx="9472612" cy="42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4A578-BFA5-9D42-4D88-CC9D8B66EADC}"/>
              </a:ext>
            </a:extLst>
          </p:cNvPr>
          <p:cNvSpPr txBox="1"/>
          <p:nvPr/>
        </p:nvSpPr>
        <p:spPr>
          <a:xfrm>
            <a:off x="1323974" y="1276350"/>
            <a:ext cx="9610725" cy="384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 đen lớp học có chiều dài 36 dm, chiều rộng 12 dm và diện tích là 36 x 12 = 432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bàn có chiều dài 12 dm, chiều rộng 8 dm và diện tích là 12 x 8 = 96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= …. dm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1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602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72BDD-1CCD-9BCB-7FEC-82B86DACE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935" y="2665406"/>
            <a:ext cx="9693480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0D96F-0B2E-7C3F-A2C6-239F90FEE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82" y="3890349"/>
            <a:ext cx="213378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3373D9-7A05-F7CA-0984-43A2A1594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0189" y="153990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447675" y="238125"/>
            <a:ext cx="11287125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398C3-FF77-EB0F-2105-E8700A955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" y="2000250"/>
            <a:ext cx="11008979" cy="24765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152F02-CB15-E5D8-0276-1FFAE216633D}"/>
              </a:ext>
            </a:extLst>
          </p:cNvPr>
          <p:cNvSpPr/>
          <p:nvPr/>
        </p:nvSpPr>
        <p:spPr>
          <a:xfrm>
            <a:off x="285750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5775A-D6A9-4B3A-1394-BFF9C8A46E46}"/>
              </a:ext>
            </a:extLst>
          </p:cNvPr>
          <p:cNvSpPr/>
          <p:nvPr/>
        </p:nvSpPr>
        <p:spPr>
          <a:xfrm>
            <a:off x="3105150" y="2895600"/>
            <a:ext cx="8191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252477-8063-89EC-5284-DEB86C6C2CFB}"/>
              </a:ext>
            </a:extLst>
          </p:cNvPr>
          <p:cNvSpPr/>
          <p:nvPr/>
        </p:nvSpPr>
        <p:spPr>
          <a:xfrm>
            <a:off x="2581275" y="37242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6E49C3-772F-1C6D-4966-0A1844A5E54C}"/>
              </a:ext>
            </a:extLst>
          </p:cNvPr>
          <p:cNvSpPr/>
          <p:nvPr/>
        </p:nvSpPr>
        <p:spPr>
          <a:xfrm>
            <a:off x="950595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A4FEBE-53D4-CC0B-0410-DC604BBCFF01}"/>
              </a:ext>
            </a:extLst>
          </p:cNvPr>
          <p:cNvSpPr/>
          <p:nvPr/>
        </p:nvSpPr>
        <p:spPr>
          <a:xfrm>
            <a:off x="9858375" y="28860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98AFD2D-7CBB-99C0-BE5B-A71864F67BE0}"/>
              </a:ext>
            </a:extLst>
          </p:cNvPr>
          <p:cNvSpPr/>
          <p:nvPr/>
        </p:nvSpPr>
        <p:spPr>
          <a:xfrm>
            <a:off x="9525000" y="3714750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8" name="Picture 27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09511F10-8193-CF80-F99C-0D159560E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438275"/>
            <a:ext cx="1619250" cy="1619250"/>
          </a:xfrm>
          <a:prstGeom prst="rect">
            <a:avLst/>
          </a:prstGeom>
        </p:spPr>
      </p:pic>
      <p:pic>
        <p:nvPicPr>
          <p:cNvPr id="29" name="Picture 28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F19868D9-C559-2B5A-0DF2-8F7CE1B837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1485900"/>
            <a:ext cx="1619250" cy="1619250"/>
          </a:xfrm>
          <a:prstGeom prst="rect">
            <a:avLst/>
          </a:prstGeom>
        </p:spPr>
      </p:pic>
      <p:pic>
        <p:nvPicPr>
          <p:cNvPr id="30" name="Picture 29" descr="A cartoon lollipop on a stick&#10;&#10;Description automatically generated">
            <a:extLst>
              <a:ext uri="{FF2B5EF4-FFF2-40B4-BE49-F238E27FC236}">
                <a16:creationId xmlns:a16="http://schemas.microsoft.com/office/drawing/2014/main" id="{0BF841A1-BEB4-79FC-5141-EDEEA47A6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8414">
            <a:off x="2712754" y="2682103"/>
            <a:ext cx="1094773" cy="1511594"/>
          </a:xfrm>
          <a:prstGeom prst="rect">
            <a:avLst/>
          </a:prstGeom>
        </p:spPr>
      </p:pic>
      <p:pic>
        <p:nvPicPr>
          <p:cNvPr id="31" name="Picture 30" descr="A cartoon lollipop on a stick&#10;&#10;Description automatically generated">
            <a:extLst>
              <a:ext uri="{FF2B5EF4-FFF2-40B4-BE49-F238E27FC236}">
                <a16:creationId xmlns:a16="http://schemas.microsoft.com/office/drawing/2014/main" id="{45C23B90-F2BC-83DC-4A7B-C8891420C65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9686">
            <a:off x="9465978" y="2663053"/>
            <a:ext cx="1094773" cy="1511594"/>
          </a:xfrm>
          <a:prstGeom prst="rect">
            <a:avLst/>
          </a:prstGeom>
        </p:spPr>
      </p:pic>
      <p:pic>
        <p:nvPicPr>
          <p:cNvPr id="32" name="Picture 31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84900C5D-DDF4-0608-604F-46ED2653F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3619500"/>
            <a:ext cx="952500" cy="952500"/>
          </a:xfrm>
          <a:prstGeom prst="rect">
            <a:avLst/>
          </a:prstGeom>
        </p:spPr>
      </p:pic>
      <p:pic>
        <p:nvPicPr>
          <p:cNvPr id="33" name="Picture 32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FEB6EF4E-146B-7AC1-EC72-DFE1CF85EC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5" y="35433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B75E9-426B-FB66-0D27-2C67D30B1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" y="2035046"/>
            <a:ext cx="11325225" cy="16416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1866F7-6E40-604C-A9CA-AFDBEB3D175D}"/>
              </a:ext>
            </a:extLst>
          </p:cNvPr>
          <p:cNvSpPr/>
          <p:nvPr/>
        </p:nvSpPr>
        <p:spPr>
          <a:xfrm>
            <a:off x="3676650" y="21050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CD7C53-5ACA-891E-7F4C-D9998D0B4EC9}"/>
              </a:ext>
            </a:extLst>
          </p:cNvPr>
          <p:cNvSpPr/>
          <p:nvPr/>
        </p:nvSpPr>
        <p:spPr>
          <a:xfrm>
            <a:off x="3667125" y="2886075"/>
            <a:ext cx="7810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2908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BE73AD-531A-B79D-9280-8CC5ABEE8400}"/>
              </a:ext>
            </a:extLst>
          </p:cNvPr>
          <p:cNvSpPr/>
          <p:nvPr/>
        </p:nvSpPr>
        <p:spPr>
          <a:xfrm>
            <a:off x="8239125" y="21812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0A1E2D-56A7-B695-1F04-FD4BF30AC9B4}"/>
              </a:ext>
            </a:extLst>
          </p:cNvPr>
          <p:cNvSpPr/>
          <p:nvPr/>
        </p:nvSpPr>
        <p:spPr>
          <a:xfrm>
            <a:off x="9829800" y="2105025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37D22-2B1A-9D53-8231-61E93D8DCD03}"/>
              </a:ext>
            </a:extLst>
          </p:cNvPr>
          <p:cNvSpPr/>
          <p:nvPr/>
        </p:nvSpPr>
        <p:spPr>
          <a:xfrm>
            <a:off x="8524875" y="29051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88DFD6-1FE1-2B62-5610-2954F9433D31}"/>
              </a:ext>
            </a:extLst>
          </p:cNvPr>
          <p:cNvSpPr/>
          <p:nvPr/>
        </p:nvSpPr>
        <p:spPr>
          <a:xfrm>
            <a:off x="10086975" y="2876550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60F370-3BFF-FE3B-C89C-F46B088E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2" y="1929651"/>
            <a:ext cx="868494" cy="879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F41E3E-219C-7BE6-1B6C-8D2936CE6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52" y="2882151"/>
            <a:ext cx="868494" cy="87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0145FA-B5FC-63A8-7FD3-9A35A13B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27" y="1967751"/>
            <a:ext cx="868494" cy="879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65E2A8-6C91-C643-94E0-9160287E8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27" y="1939176"/>
            <a:ext cx="868494" cy="879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A8B0C7-423A-B3C0-4437-E949C20C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70B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52" y="2796426"/>
            <a:ext cx="868494" cy="879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B1604-52C1-F7DA-C5C3-BD06C154E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52" y="2767851"/>
            <a:ext cx="868494" cy="8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313</Words>
  <Application>Microsoft Office PowerPoint</Application>
  <PresentationFormat>Widescreen</PresentationFormat>
  <Paragraphs>63</Paragraphs>
  <Slides>15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44" baseType="lpstr">
      <vt:lpstr>Aldrich</vt:lpstr>
      <vt:lpstr>Anaheim</vt:lpstr>
      <vt:lpstr>Annie Use Your Telescope</vt:lpstr>
      <vt:lpstr>Barriecito</vt:lpstr>
      <vt:lpstr>Boogaloo</vt:lpstr>
      <vt:lpstr>Dekko</vt:lpstr>
      <vt:lpstr>Delius</vt:lpstr>
      <vt:lpstr>等线</vt:lpstr>
      <vt:lpstr>Exo</vt:lpstr>
      <vt:lpstr>Microsoft YaHei</vt:lpstr>
      <vt:lpstr>RocknRoll One</vt:lpstr>
      <vt:lpstr>#9Slide03 Arima Madurai Black</vt:lpstr>
      <vt:lpstr>#9Slide05 SVNEgregio Script</vt:lpstr>
      <vt:lpstr>#9Slide07 HoneyCream</vt:lpstr>
      <vt:lpstr>Abril Fatface</vt:lpstr>
      <vt:lpstr>Arial</vt:lpstr>
      <vt:lpstr>Barlow Condensed</vt:lpstr>
      <vt:lpstr>Calibri</vt:lpstr>
      <vt:lpstr>Cambria</vt:lpstr>
      <vt:lpstr>Concert One</vt:lpstr>
      <vt:lpstr>Lato</vt:lpstr>
      <vt:lpstr>Nunito Black</vt:lpstr>
      <vt:lpstr>Open Sans</vt:lpstr>
      <vt:lpstr>SVN-Newton</vt:lpstr>
      <vt:lpstr>Times New Roman</vt:lpstr>
      <vt:lpstr>包图主题2</vt:lpstr>
      <vt:lpstr>SlidesMania</vt:lpstr>
      <vt:lpstr>1_SlidesMania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2024-01-19T07:58:50Z</dcterms:created>
  <dcterms:modified xsi:type="dcterms:W3CDTF">2024-01-19T08:31:03Z</dcterms:modified>
</cp:coreProperties>
</file>