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Lst>
  <p:notesMasterIdLst>
    <p:notesMasterId r:id="rId20"/>
  </p:notesMasterIdLst>
  <p:sldIdLst>
    <p:sldId id="289" r:id="rId5"/>
    <p:sldId id="269" r:id="rId6"/>
    <p:sldId id="270" r:id="rId7"/>
    <p:sldId id="271" r:id="rId8"/>
    <p:sldId id="272" r:id="rId9"/>
    <p:sldId id="273" r:id="rId10"/>
    <p:sldId id="257" r:id="rId11"/>
    <p:sldId id="283" r:id="rId12"/>
    <p:sldId id="324" r:id="rId13"/>
    <p:sldId id="332" r:id="rId14"/>
    <p:sldId id="327" r:id="rId15"/>
    <p:sldId id="329" r:id="rId16"/>
    <p:sldId id="333" r:id="rId17"/>
    <p:sldId id="322"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1" d="100"/>
          <a:sy n="41" d="100"/>
        </p:scale>
        <p:origin x="1860"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7AD36-F34F-4CCB-BED7-AF8723E14F14}"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76C6F-36A6-453E-8ACF-674BE9A65AB7}" type="slidenum">
              <a:rPr lang="en-US" smtClean="0"/>
              <a:t>‹#›</a:t>
            </a:fld>
            <a:endParaRPr lang="en-US"/>
          </a:p>
        </p:txBody>
      </p:sp>
    </p:spTree>
    <p:extLst>
      <p:ext uri="{BB962C8B-B14F-4D97-AF65-F5344CB8AC3E}">
        <p14:creationId xmlns:p14="http://schemas.microsoft.com/office/powerpoint/2010/main" val="350513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958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2810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622864"/>
      </p:ext>
    </p:extLst>
  </p:cSld>
  <p:clrMapOvr>
    <a:masterClrMapping/>
  </p:clrMapOvr>
  <p:transition spd="slow">
    <p:randomBar dir="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2001486387"/>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865506294"/>
      </p:ext>
    </p:extLst>
  </p:cSld>
  <p:clrMapOvr>
    <a:masterClrMapping/>
  </p:clrMapOvr>
  <p:transition spd="slow">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986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949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88208325-9273-461D-9F13-5310A8B8D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362100" y="-22352000"/>
            <a:ext cx="6858000" cy="6858000"/>
          </a:xfrm>
          <a:prstGeom prst="rect">
            <a:avLst/>
          </a:prstGeom>
        </p:spPr>
      </p:pic>
      <p:pic>
        <p:nvPicPr>
          <p:cNvPr id="9" name="Picture 8">
            <a:extLst>
              <a:ext uri="{FF2B5EF4-FFF2-40B4-BE49-F238E27FC236}">
                <a16:creationId xmlns:a16="http://schemas.microsoft.com/office/drawing/2014/main" id="{B650AAFB-9744-4B4A-8EF8-189AC500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32300" y="17170400"/>
            <a:ext cx="6858000" cy="6858000"/>
          </a:xfrm>
          <a:prstGeom prst="rect">
            <a:avLst/>
          </a:prstGeom>
        </p:spPr>
      </p:pic>
    </p:spTree>
    <p:extLst>
      <p:ext uri="{BB962C8B-B14F-4D97-AF65-F5344CB8AC3E}">
        <p14:creationId xmlns:p14="http://schemas.microsoft.com/office/powerpoint/2010/main" val="25372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9617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173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8738-E448-67CD-E8D1-0374523A83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9B6BB0-9BCB-D5D8-3CDB-2C9E044D0B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08441-6622-3FB8-8F88-8E3091CCD8C2}"/>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5" name="Footer Placeholder 4">
            <a:extLst>
              <a:ext uri="{FF2B5EF4-FFF2-40B4-BE49-F238E27FC236}">
                <a16:creationId xmlns:a16="http://schemas.microsoft.com/office/drawing/2014/main" id="{98E9C165-CC68-D496-A909-F17745EBB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F31D6-3BAA-6886-4993-68969F81DC81}"/>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162399977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6CBE-470C-0D98-BFA6-1C5B668616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E3BCF6-CC25-911C-0933-BCD12A428F0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C1C6A-5C52-3AD0-2618-1BE409D58BB1}"/>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5" name="Footer Placeholder 4">
            <a:extLst>
              <a:ext uri="{FF2B5EF4-FFF2-40B4-BE49-F238E27FC236}">
                <a16:creationId xmlns:a16="http://schemas.microsoft.com/office/drawing/2014/main" id="{4281E91F-E31E-FACC-718A-246A572C7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28AD00-3F12-21A3-7E37-B5AD5C7B22B3}"/>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301034946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5006-18B0-545F-1505-BB6A548A0B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CA1199-43D7-D32E-7555-962BBE78A8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915EA1-0663-BFB8-723E-52B87FDD99CC}"/>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5" name="Footer Placeholder 4">
            <a:extLst>
              <a:ext uri="{FF2B5EF4-FFF2-40B4-BE49-F238E27FC236}">
                <a16:creationId xmlns:a16="http://schemas.microsoft.com/office/drawing/2014/main" id="{D8E90841-E3D1-4826-4298-66E311C9EE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A54C7D-1243-0A8B-969E-92641075CA5F}"/>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374482948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788368053"/>
      </p:ext>
    </p:extLst>
  </p:cSld>
  <p:clrMapOvr>
    <a:masterClrMapping/>
  </p:clrMapOvr>
  <p:transition spd="slow">
    <p:randomBar dir="vert"/>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7B1F-5C97-C509-D4AA-2A546FF6A8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C15830-FFBD-6996-D0A1-97628C289C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E79302-8F9F-675E-3167-02FBA86685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D143F-554E-0EF5-E1F8-BABF5964F940}"/>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6" name="Footer Placeholder 5">
            <a:extLst>
              <a:ext uri="{FF2B5EF4-FFF2-40B4-BE49-F238E27FC236}">
                <a16:creationId xmlns:a16="http://schemas.microsoft.com/office/drawing/2014/main" id="{EF833B77-047A-03CA-D7CC-CB0A0E018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89E097-AB90-F9E6-FE1D-E612BD5F2741}"/>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4240161368"/>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3EB8-354A-A57A-5EA1-401A14D0A1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93EF92-000F-8827-2451-3231AF640DC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06C31-FD6E-D4F9-F8E5-705506E8422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D5C127-F64D-9586-5431-8A500558C4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D2B82C-BC8B-A015-4231-AABEC1F5E9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09C3C7-D514-09E1-1AD2-F179BC93F2A1}"/>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8" name="Footer Placeholder 7">
            <a:extLst>
              <a:ext uri="{FF2B5EF4-FFF2-40B4-BE49-F238E27FC236}">
                <a16:creationId xmlns:a16="http://schemas.microsoft.com/office/drawing/2014/main" id="{5CFBA1DD-1742-682A-157E-BF388633FC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DECAEC1-984F-AB72-6CAC-5C23A8C559DA}"/>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22285525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D6DA-21DF-8259-8369-7229A65F36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5863036-BECF-4EC9-D50F-0D879377ECCC}"/>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4" name="Footer Placeholder 3">
            <a:extLst>
              <a:ext uri="{FF2B5EF4-FFF2-40B4-BE49-F238E27FC236}">
                <a16:creationId xmlns:a16="http://schemas.microsoft.com/office/drawing/2014/main" id="{AFD49116-E6AE-4AA1-72DC-D1264A88A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4E4008F-B4C2-C0E4-7988-420343B0BDBD}"/>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26474487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8">
            <a:extLst>
              <a:ext uri="{FF2B5EF4-FFF2-40B4-BE49-F238E27FC236}">
                <a16:creationId xmlns:a16="http://schemas.microsoft.com/office/drawing/2014/main" id="{627C31EB-328B-6C00-790F-F744ACD9DFF6}"/>
              </a:ext>
            </a:extLst>
          </p:cNvPr>
          <p:cNvSpPr/>
          <p:nvPr userDrawn="1"/>
        </p:nvSpPr>
        <p:spPr>
          <a:xfrm>
            <a:off x="1" y="6331974"/>
            <a:ext cx="12192000" cy="526026"/>
          </a:xfrm>
          <a:prstGeom prst="roundRect">
            <a:avLst>
              <a:gd name="adj" fmla="val 0"/>
            </a:avLst>
          </a:prstGeom>
          <a:solidFill>
            <a:srgbClr val="21A3E7"/>
          </a:solidFill>
          <a:ln>
            <a:noFill/>
          </a:ln>
          <a:effectLst>
            <a:outerShdw blurRad="50800" dist="38100" dir="2700000" algn="tl" rotWithShape="0">
              <a:srgbClr val="21A3E7">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6" name="圆角矩形 8">
            <a:extLst>
              <a:ext uri="{FF2B5EF4-FFF2-40B4-BE49-F238E27FC236}">
                <a16:creationId xmlns:a16="http://schemas.microsoft.com/office/drawing/2014/main" id="{CFBA56AE-CB6F-2CB0-8012-65BEE1994282}"/>
              </a:ext>
            </a:extLst>
          </p:cNvPr>
          <p:cNvSpPr/>
          <p:nvPr userDrawn="1"/>
        </p:nvSpPr>
        <p:spPr>
          <a:xfrm>
            <a:off x="0" y="0"/>
            <a:ext cx="12192000" cy="629265"/>
          </a:xfrm>
          <a:prstGeom prst="roundRect">
            <a:avLst>
              <a:gd name="adj" fmla="val 0"/>
            </a:avLst>
          </a:prstGeom>
          <a:solidFill>
            <a:srgbClr val="21A3E7"/>
          </a:solidFill>
          <a:ln>
            <a:noFill/>
          </a:ln>
          <a:effectLst>
            <a:outerShdw blurRad="50800" dist="38100" dir="2700000" algn="tl" rotWithShape="0">
              <a:srgbClr val="21A3E7">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7" name="图片 22">
            <a:extLst>
              <a:ext uri="{FF2B5EF4-FFF2-40B4-BE49-F238E27FC236}">
                <a16:creationId xmlns:a16="http://schemas.microsoft.com/office/drawing/2014/main" id="{84247C8D-F009-FA76-19B2-91E88409DA15}"/>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flipV="1">
            <a:off x="0" y="6419215"/>
            <a:ext cx="12192000" cy="438785"/>
          </a:xfrm>
          <a:prstGeom prst="rect">
            <a:avLst/>
          </a:prstGeom>
        </p:spPr>
      </p:pic>
      <p:pic>
        <p:nvPicPr>
          <p:cNvPr id="8" name="图片 9">
            <a:extLst>
              <a:ext uri="{FF2B5EF4-FFF2-40B4-BE49-F238E27FC236}">
                <a16:creationId xmlns:a16="http://schemas.microsoft.com/office/drawing/2014/main" id="{7339A933-0816-D129-1B98-C4A1E4A19344}"/>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080"/>
            <a:ext cx="12192000" cy="383540"/>
          </a:xfrm>
          <a:prstGeom prst="rect">
            <a:avLst/>
          </a:prstGeom>
        </p:spPr>
      </p:pic>
    </p:spTree>
    <p:extLst>
      <p:ext uri="{BB962C8B-B14F-4D97-AF65-F5344CB8AC3E}">
        <p14:creationId xmlns:p14="http://schemas.microsoft.com/office/powerpoint/2010/main" val="329428756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A1FA-0BD0-C82C-4B48-D77B96E1B5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DDFEA-1E95-E4F1-83C2-B2A84DEE34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7E9CAF-D250-E92D-74D2-BEB719A176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FC42C-BFAA-1067-18C6-FB8D42141230}"/>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6" name="Footer Placeholder 5">
            <a:extLst>
              <a:ext uri="{FF2B5EF4-FFF2-40B4-BE49-F238E27FC236}">
                <a16:creationId xmlns:a16="http://schemas.microsoft.com/office/drawing/2014/main" id="{17FC5B55-C866-903D-09B8-2E2990F85D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B2EE4-A58E-7DC5-B317-04C840007F8C}"/>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13781498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B49E-5036-17B7-64AB-33F5ECEEE6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21CAE4-DA77-5657-5B95-3D562CBA32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2C4C53-8F72-303C-B9CB-5583E3BD2D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8174B-751B-ED2F-538C-D6CD2B071396}"/>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6" name="Footer Placeholder 5">
            <a:extLst>
              <a:ext uri="{FF2B5EF4-FFF2-40B4-BE49-F238E27FC236}">
                <a16:creationId xmlns:a16="http://schemas.microsoft.com/office/drawing/2014/main" id="{02523304-12C8-7452-FED1-0F2C4EE973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A99FF5-C9FF-4792-9297-9324EBED9BB2}"/>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422396761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AF77-D8FF-E7A0-6837-B75770A3FD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7571F-C644-7414-1CEB-AAF5B699CC8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E9AB3-9370-BD15-707D-21173E6478B1}"/>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5" name="Footer Placeholder 4">
            <a:extLst>
              <a:ext uri="{FF2B5EF4-FFF2-40B4-BE49-F238E27FC236}">
                <a16:creationId xmlns:a16="http://schemas.microsoft.com/office/drawing/2014/main" id="{525BEDEC-AA49-A744-D359-78A0ABC115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5CB32F-B973-4862-02D2-18E7D7DCD3BC}"/>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3144322007"/>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558E9F-D288-CE9D-BEAF-89752F1344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03EDAB-0E3F-ED75-071A-B00A2C81C4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0D442-5D58-9969-2935-133446E96B56}"/>
              </a:ext>
            </a:extLst>
          </p:cNvPr>
          <p:cNvSpPr>
            <a:spLocks noGrp="1"/>
          </p:cNvSpPr>
          <p:nvPr>
            <p:ph type="dt" sz="half" idx="10"/>
          </p:nvPr>
        </p:nvSpPr>
        <p:spPr>
          <a:xfrm>
            <a:off x="838200" y="6356350"/>
            <a:ext cx="2743200" cy="365125"/>
          </a:xfrm>
          <a:prstGeom prst="rect">
            <a:avLst/>
          </a:prstGeom>
        </p:spPr>
        <p:txBody>
          <a:bodyPr/>
          <a:lstStyle/>
          <a:p>
            <a:fld id="{EAECB1FA-8AEF-4E14-A473-6B28A1B58A4B}" type="datetimeFigureOut">
              <a:rPr lang="en-US" smtClean="0"/>
              <a:t>1/12/2024</a:t>
            </a:fld>
            <a:endParaRPr lang="en-US"/>
          </a:p>
        </p:txBody>
      </p:sp>
      <p:sp>
        <p:nvSpPr>
          <p:cNvPr id="5" name="Footer Placeholder 4">
            <a:extLst>
              <a:ext uri="{FF2B5EF4-FFF2-40B4-BE49-F238E27FC236}">
                <a16:creationId xmlns:a16="http://schemas.microsoft.com/office/drawing/2014/main" id="{42236C6F-EC86-1AE4-7B13-189E6016D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8C2138-8D71-0058-13D8-33784DB7E220}"/>
              </a:ext>
            </a:extLst>
          </p:cNvPr>
          <p:cNvSpPr>
            <a:spLocks noGrp="1"/>
          </p:cNvSpPr>
          <p:nvPr>
            <p:ph type="sldNum" sz="quarter" idx="12"/>
          </p:nvPr>
        </p:nvSpPr>
        <p:spPr>
          <a:xfrm>
            <a:off x="8610600" y="6356350"/>
            <a:ext cx="2743200" cy="365125"/>
          </a:xfrm>
          <a:prstGeom prst="rect">
            <a:avLst/>
          </a:prstGeom>
        </p:spPr>
        <p:txBody>
          <a:bodyPr/>
          <a:lstStyle/>
          <a:p>
            <a:fld id="{79B62E70-2697-453D-BA23-C957B78FCD0C}" type="slidenum">
              <a:rPr lang="en-US" smtClean="0"/>
              <a:t>‹#›</a:t>
            </a:fld>
            <a:endParaRPr lang="en-US"/>
          </a:p>
        </p:txBody>
      </p:sp>
    </p:spTree>
    <p:extLst>
      <p:ext uri="{BB962C8B-B14F-4D97-AF65-F5344CB8AC3E}">
        <p14:creationId xmlns:p14="http://schemas.microsoft.com/office/powerpoint/2010/main" val="2704388899"/>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46471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1086654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499108458"/>
      </p:ext>
    </p:extLst>
  </p:cSld>
  <p:clrMapOvr>
    <a:masterClrMapping/>
  </p:clrMapOvr>
  <p:transition spd="slow">
    <p:randomBar dir="vert"/>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299347542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28831894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1413402857"/>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414821695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1644396183"/>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286218641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923416919"/>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87402084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22173364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410029593"/>
      </p:ext>
    </p:extLst>
  </p:cSld>
  <p:clrMapOvr>
    <a:masterClrMapping/>
  </p:clrMapOvr>
  <p:transition spd="slow">
    <p:randomBar dir="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909558749"/>
      </p:ext>
    </p:extLst>
  </p:cSld>
  <p:clrMapOvr>
    <a:masterClrMapping/>
  </p:clrMapOvr>
  <p:transition spd="slow">
    <p:randomBar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730157470"/>
      </p:ext>
    </p:extLst>
  </p:cSld>
  <p:clrMapOvr>
    <a:masterClrMapping/>
  </p:clrMapOvr>
  <p:transition spd="slow">
    <p:randomBar dir="ver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3515311284"/>
      </p:ext>
    </p:extLst>
  </p:cSld>
  <p:clrMapOvr>
    <a:masterClrMapping/>
  </p:clrMapOvr>
  <p:transition spd="slow">
    <p:randomBar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2145468918"/>
      </p:ext>
    </p:extLst>
  </p:cSld>
  <p:clrMapOvr>
    <a:masterClrMapping/>
  </p:clrMapOvr>
  <p:transition spd="slow">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1C68D01-8BBA-4E2D-8FB7-18B183BD007B}"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60496D-2E80-4BA7-8F7A-F9FCE7EC197D}" type="slidenum">
              <a:rPr lang="zh-CN" altLang="en-US" smtClean="0"/>
              <a:t>‹#›</a:t>
            </a:fld>
            <a:endParaRPr lang="zh-CN" altLang="en-US"/>
          </a:p>
        </p:txBody>
      </p:sp>
    </p:spTree>
    <p:extLst>
      <p:ext uri="{BB962C8B-B14F-4D97-AF65-F5344CB8AC3E}">
        <p14:creationId xmlns:p14="http://schemas.microsoft.com/office/powerpoint/2010/main" val="530803097"/>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500527" y="8767615"/>
            <a:ext cx="2691473" cy="2508794"/>
          </a:xfrm>
          <a:prstGeom prst="rect">
            <a:avLst/>
          </a:prstGeom>
        </p:spPr>
      </p:pic>
    </p:spTree>
    <p:extLst>
      <p:ext uri="{BB962C8B-B14F-4D97-AF65-F5344CB8AC3E}">
        <p14:creationId xmlns:p14="http://schemas.microsoft.com/office/powerpoint/2010/main" val="1140593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F0B8EA7-733C-451B-87DD-51B0F3EB955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60359" y="4139437"/>
            <a:ext cx="2916517" cy="2718563"/>
          </a:xfrm>
          <a:prstGeom prst="rect">
            <a:avLst/>
          </a:prstGeom>
        </p:spPr>
      </p:pic>
    </p:spTree>
    <p:extLst>
      <p:ext uri="{BB962C8B-B14F-4D97-AF65-F5344CB8AC3E}">
        <p14:creationId xmlns:p14="http://schemas.microsoft.com/office/powerpoint/2010/main" val="2587636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4065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366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png"/><Relationship Id="rId7"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9.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8.png"/><Relationship Id="rId17" Type="http://schemas.openxmlformats.org/officeDocument/2006/relationships/image" Target="../media/image73.png"/><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34.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6.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2.png"/><Relationship Id="rId3" Type="http://schemas.microsoft.com/office/2007/relationships/media" Target="../media/media3.mp4"/><Relationship Id="rId7" Type="http://schemas.openxmlformats.org/officeDocument/2006/relationships/image" Target="../media/image23.png"/><Relationship Id="rId12" Type="http://schemas.openxmlformats.org/officeDocument/2006/relationships/image" Target="../media/image25.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slideLayout" Target="../slideLayouts/slideLayout12.xml"/><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3.emf"/><Relationship Id="rId4" Type="http://schemas.openxmlformats.org/officeDocument/2006/relationships/video" Target="../media/media3.mp4"/><Relationship Id="rId9" Type="http://schemas.openxmlformats.org/officeDocument/2006/relationships/image" Target="../media/image24.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0.png"/><Relationship Id="rId3" Type="http://schemas.openxmlformats.org/officeDocument/2006/relationships/video" Target="NULL"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image" Target="../media/image36.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34.png"/><Relationship Id="rId10" Type="http://schemas.openxmlformats.org/officeDocument/2006/relationships/image" Target="../media/image35.png"/><Relationship Id="rId4" Type="http://schemas.microsoft.com/office/2007/relationships/media" Target="../media/media4.mp4"/><Relationship Id="rId9" Type="http://schemas.openxmlformats.org/officeDocument/2006/relationships/image" Target="../media/image24.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40.png"/><Relationship Id="rId18" Type="http://schemas.openxmlformats.org/officeDocument/2006/relationships/image" Target="../media/image37.png"/><Relationship Id="rId3" Type="http://schemas.microsoft.com/office/2007/relationships/media" Target="../media/media5.mp4"/><Relationship Id="rId7" Type="http://schemas.openxmlformats.org/officeDocument/2006/relationships/image" Target="../media/image23.png"/><Relationship Id="rId12" Type="http://schemas.openxmlformats.org/officeDocument/2006/relationships/image" Target="../media/image25.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39.png"/><Relationship Id="rId5" Type="http://schemas.openxmlformats.org/officeDocument/2006/relationships/slideLayout" Target="../slideLayouts/slideLayout12.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2.png"/><Relationship Id="rId4" Type="http://schemas.openxmlformats.org/officeDocument/2006/relationships/video" Target="../media/media5.mp4"/><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1.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6.pn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a:off x="6017075" y="1552128"/>
            <a:ext cx="6253820" cy="5535064"/>
          </a:xfrm>
          <a:prstGeom prst="rect">
            <a:avLst/>
          </a:prstGeom>
        </p:spPr>
      </p:pic>
      <p:pic>
        <p:nvPicPr>
          <p:cNvPr id="4" name="图片 3"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5" name="图片 4" descr="徽标&#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70997"/>
          <a:stretch>
            <a:fillRect/>
          </a:stretch>
        </p:blipFill>
        <p:spPr>
          <a:xfrm>
            <a:off x="0" y="5221970"/>
            <a:ext cx="12192000" cy="1934440"/>
          </a:xfrm>
          <a:prstGeom prst="rect">
            <a:avLst/>
          </a:prstGeom>
        </p:spPr>
      </p:pic>
      <p:pic>
        <p:nvPicPr>
          <p:cNvPr id="7" name="图片 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8" name="图片 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969599" y="4479839"/>
            <a:ext cx="1005960" cy="667732"/>
          </a:xfrm>
          <a:prstGeom prst="rect">
            <a:avLst/>
          </a:prstGeom>
        </p:spPr>
      </p:pic>
      <p:pic>
        <p:nvPicPr>
          <p:cNvPr id="10" name="图片 9"/>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0" y="-5125"/>
            <a:ext cx="12192000" cy="1002954"/>
          </a:xfrm>
          <a:prstGeom prst="rect">
            <a:avLst/>
          </a:prstGeom>
        </p:spPr>
      </p:pic>
      <p:pic>
        <p:nvPicPr>
          <p:cNvPr id="11" name="图片 10" descr="桌子上放了不同类型的玩具熊&#10;&#10;低可信度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1864" y="3663613"/>
            <a:ext cx="7748272" cy="3284518"/>
          </a:xfrm>
          <a:prstGeom prst="rect">
            <a:avLst/>
          </a:prstGeom>
        </p:spPr>
      </p:pic>
      <p:pic>
        <p:nvPicPr>
          <p:cNvPr id="12" name="图片 11" descr="图片包含 动物, 虫, 空气, 烟&#10;&#10;描述已自动生成">
            <a:extLst>
              <a:ext uri="{FF2B5EF4-FFF2-40B4-BE49-F238E27FC236}">
                <a16:creationId xmlns:a16="http://schemas.microsoft.com/office/drawing/2014/main" id="{7D07C179-2727-480C-9CF4-DBAB60FE9D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470841">
            <a:off x="1768528" y="3096301"/>
            <a:ext cx="389841" cy="464029"/>
          </a:xfrm>
          <a:prstGeom prst="rect">
            <a:avLst/>
          </a:prstGeom>
        </p:spPr>
      </p:pic>
      <p:pic>
        <p:nvPicPr>
          <p:cNvPr id="13" name="图片 12" descr="图片包含 动物, 虫, 游戏机&#10;&#10;描述已自动生成">
            <a:extLst>
              <a:ext uri="{FF2B5EF4-FFF2-40B4-BE49-F238E27FC236}">
                <a16:creationId xmlns:a16="http://schemas.microsoft.com/office/drawing/2014/main" id="{92EF2DF6-6D29-45B0-BD94-04E2D78F5D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78667">
            <a:off x="8876729" y="1833379"/>
            <a:ext cx="557826" cy="222439"/>
          </a:xfrm>
          <a:prstGeom prst="rect">
            <a:avLst/>
          </a:prstGeom>
        </p:spPr>
      </p:pic>
      <p:pic>
        <p:nvPicPr>
          <p:cNvPr id="14" name="图片 13" descr="图片包含 动物, 虫, 游戏机&#10;&#10;描述已自动生成">
            <a:extLst>
              <a:ext uri="{FF2B5EF4-FFF2-40B4-BE49-F238E27FC236}">
                <a16:creationId xmlns:a16="http://schemas.microsoft.com/office/drawing/2014/main" id="{1FCB1E59-8E5B-480C-8D7F-31560A48D5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60672" flipH="1">
            <a:off x="1801160" y="1896321"/>
            <a:ext cx="371800" cy="148259"/>
          </a:xfrm>
          <a:prstGeom prst="rect">
            <a:avLst/>
          </a:prstGeom>
        </p:spPr>
      </p:pic>
      <p:pic>
        <p:nvPicPr>
          <p:cNvPr id="15" name="图片 14" descr="图片包含 动物, 虫, 游戏机&#10;&#10;描述已自动生成">
            <a:extLst>
              <a:ext uri="{FF2B5EF4-FFF2-40B4-BE49-F238E27FC236}">
                <a16:creationId xmlns:a16="http://schemas.microsoft.com/office/drawing/2014/main" id="{9D69E01A-2EE4-455D-B63F-D7CB43F830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853468" flipH="1">
            <a:off x="9102748" y="3312919"/>
            <a:ext cx="371800" cy="148259"/>
          </a:xfrm>
          <a:prstGeom prst="rect">
            <a:avLst/>
          </a:prstGeom>
        </p:spPr>
      </p:pic>
      <p:pic>
        <p:nvPicPr>
          <p:cNvPr id="16" name="图片 15" descr="卡通人物&#10;&#10;中度可信度描述已自动生成">
            <a:extLst>
              <a:ext uri="{FF2B5EF4-FFF2-40B4-BE49-F238E27FC236}">
                <a16:creationId xmlns:a16="http://schemas.microsoft.com/office/drawing/2014/main" id="{98D594DF-F69F-44D0-9534-D6CF449DC6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7917088" y="3355316"/>
            <a:ext cx="1005960" cy="667732"/>
          </a:xfrm>
          <a:prstGeom prst="rect">
            <a:avLst/>
          </a:prstGeom>
        </p:spPr>
      </p:pic>
      <p:pic>
        <p:nvPicPr>
          <p:cNvPr id="6" name="Picture 5">
            <a:extLst>
              <a:ext uri="{FF2B5EF4-FFF2-40B4-BE49-F238E27FC236}">
                <a16:creationId xmlns:a16="http://schemas.microsoft.com/office/drawing/2014/main" id="{FF4FBEDB-5120-C550-1D95-340633BDFC0E}"/>
              </a:ext>
            </a:extLst>
          </p:cNvPr>
          <p:cNvPicPr>
            <a:picLocks noChangeAspect="1"/>
          </p:cNvPicPr>
          <p:nvPr/>
        </p:nvPicPr>
        <p:blipFill>
          <a:blip r:embed="rId11"/>
          <a:stretch>
            <a:fillRect/>
          </a:stretch>
        </p:blipFill>
        <p:spPr>
          <a:xfrm>
            <a:off x="1472579" y="766847"/>
            <a:ext cx="9102117" cy="331041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B2AA8F-5840-ACC9-18FE-955DC97C1542}"/>
              </a:ext>
            </a:extLst>
          </p:cNvPr>
          <p:cNvGrpSpPr/>
          <p:nvPr/>
        </p:nvGrpSpPr>
        <p:grpSpPr>
          <a:xfrm>
            <a:off x="155200" y="176991"/>
            <a:ext cx="841938" cy="923330"/>
            <a:chOff x="1197850" y="723100"/>
            <a:chExt cx="841938" cy="923330"/>
          </a:xfrm>
        </p:grpSpPr>
        <p:sp>
          <p:nvSpPr>
            <p:cNvPr id="3" name="Flowchart: Connector 2">
              <a:extLst>
                <a:ext uri="{FF2B5EF4-FFF2-40B4-BE49-F238E27FC236}">
                  <a16:creationId xmlns:a16="http://schemas.microsoft.com/office/drawing/2014/main" id="{EB26270E-173A-25EB-CFAB-9119BCFBD516}"/>
                </a:ext>
              </a:extLst>
            </p:cNvPr>
            <p:cNvSpPr/>
            <p:nvPr/>
          </p:nvSpPr>
          <p:spPr>
            <a:xfrm>
              <a:off x="1240972" y="839755"/>
              <a:ext cx="765111" cy="765111"/>
            </a:xfrm>
            <a:prstGeom prst="flowChartConnector">
              <a:avLst/>
            </a:prstGeom>
            <a:solidFill>
              <a:srgbClr val="D855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CECD98FB-8BF4-9D5D-C0FC-D3E175AFDCBA}"/>
                </a:ext>
              </a:extLst>
            </p:cNvPr>
            <p:cNvSpPr txBox="1"/>
            <p:nvPr>
              <p:custDataLst>
                <p:tags r:id="rId1"/>
              </p:custDataLst>
            </p:nvPr>
          </p:nvSpPr>
          <p:spPr>
            <a:xfrm>
              <a:off x="1197850" y="723100"/>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147DA287-9A77-D3BB-15F7-989BDD944780}"/>
              </a:ext>
            </a:extLst>
          </p:cNvPr>
          <p:cNvGrpSpPr/>
          <p:nvPr/>
        </p:nvGrpSpPr>
        <p:grpSpPr>
          <a:xfrm>
            <a:off x="1112197" y="145369"/>
            <a:ext cx="10946459" cy="1077218"/>
            <a:chOff x="2128173" y="964462"/>
            <a:chExt cx="1383084" cy="1077218"/>
          </a:xfrm>
        </p:grpSpPr>
        <p:sp>
          <p:nvSpPr>
            <p:cNvPr id="6" name="Rectangle: Rounded Corners 5">
              <a:extLst>
                <a:ext uri="{FF2B5EF4-FFF2-40B4-BE49-F238E27FC236}">
                  <a16:creationId xmlns:a16="http://schemas.microsoft.com/office/drawing/2014/main" id="{FB2FB6A3-DC6D-9DDD-37DF-7329723236F4}"/>
                </a:ext>
              </a:extLst>
            </p:cNvPr>
            <p:cNvSpPr/>
            <p:nvPr/>
          </p:nvSpPr>
          <p:spPr>
            <a:xfrm>
              <a:off x="2128173" y="1005676"/>
              <a:ext cx="1330037" cy="98383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E827CC-FFEE-56B5-D1E1-B1AEA272D507}"/>
                </a:ext>
              </a:extLst>
            </p:cNvPr>
            <p:cNvSpPr txBox="1"/>
            <p:nvPr/>
          </p:nvSpPr>
          <p:spPr>
            <a:xfrm>
              <a:off x="2154768" y="964462"/>
              <a:ext cx="135648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Trong các phân số ở câu a, phân số nào bé hơn 1? Phân số nào lớn hơn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65E49889-1D89-EA1A-D5FF-081EADB107BE}"/>
              </a:ext>
            </a:extLst>
          </p:cNvPr>
          <p:cNvPicPr>
            <a:picLocks noChangeAspect="1"/>
          </p:cNvPicPr>
          <p:nvPr/>
        </p:nvPicPr>
        <p:blipFill>
          <a:blip r:embed="rId3"/>
          <a:stretch>
            <a:fillRect/>
          </a:stretch>
        </p:blipFill>
        <p:spPr>
          <a:xfrm>
            <a:off x="133350" y="1624012"/>
            <a:ext cx="11887200" cy="2790825"/>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6DEF13-BC15-7230-DE6C-1CF2157E1724}"/>
                  </a:ext>
                </a:extLst>
              </p:cNvPr>
              <p:cNvSpPr txBox="1"/>
              <p:nvPr/>
            </p:nvSpPr>
            <p:spPr>
              <a:xfrm>
                <a:off x="1285875" y="4352925"/>
                <a:ext cx="9820275" cy="15574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Phân số bé hơn 1 là: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𝟐</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r>
                  <a:rPr lang="vi-VN" sz="2800" b="1"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𝟑</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endParaRPr lang="en-US" sz="2800" b="1" dirty="0">
                  <a:solidFill>
                    <a:srgbClr val="FF000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Phân số lớn hơn 1 là: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𝟓</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r>
                  <a:rPr lang="vi-VN" sz="2800" b="1"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𝟕</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r>
                  <a:rPr lang="vi-VN" sz="2800" b="1"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𝟖</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r>
                  <a:rPr lang="vi-VN" sz="2800" b="1"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𝟗</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r>
                  <a:rPr lang="vi-VN" sz="2800" b="1"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𝟏𝟏</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endParaRPr lang="en-US" sz="2800" b="1" dirty="0">
                  <a:solidFill>
                    <a:srgbClr val="FF000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B96DEF13-BC15-7230-DE6C-1CF2157E1724}"/>
                  </a:ext>
                </a:extLst>
              </p:cNvPr>
              <p:cNvSpPr txBox="1">
                <a:spLocks noRot="1" noChangeAspect="1" noMove="1" noResize="1" noEditPoints="1" noAdjustHandles="1" noChangeArrowheads="1" noChangeShapeType="1" noTextEdit="1"/>
              </p:cNvSpPr>
              <p:nvPr/>
            </p:nvSpPr>
            <p:spPr>
              <a:xfrm>
                <a:off x="1285875" y="4352925"/>
                <a:ext cx="9820275" cy="1557414"/>
              </a:xfrm>
              <a:prstGeom prst="rect">
                <a:avLst/>
              </a:prstGeom>
              <a:blipFill>
                <a:blip r:embed="rId4"/>
                <a:stretch>
                  <a:fillRect l="-1117" b="-3516"/>
                </a:stretch>
              </a:blipFill>
            </p:spPr>
            <p:txBody>
              <a:bodyPr/>
              <a:lstStyle/>
              <a:p>
                <a:r>
                  <a:rPr lang="en-US">
                    <a:noFill/>
                  </a:rPr>
                  <a:t> </a:t>
                </a:r>
              </a:p>
            </p:txBody>
          </p:sp>
        </mc:Fallback>
      </mc:AlternateContent>
    </p:spTree>
    <p:extLst>
      <p:ext uri="{BB962C8B-B14F-4D97-AF65-F5344CB8AC3E}">
        <p14:creationId xmlns:p14="http://schemas.microsoft.com/office/powerpoint/2010/main" val="2368512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B2AA8F-5840-ACC9-18FE-955DC97C1542}"/>
              </a:ext>
            </a:extLst>
          </p:cNvPr>
          <p:cNvGrpSpPr/>
          <p:nvPr/>
        </p:nvGrpSpPr>
        <p:grpSpPr>
          <a:xfrm>
            <a:off x="167798" y="0"/>
            <a:ext cx="841938" cy="923330"/>
            <a:chOff x="1197850" y="723100"/>
            <a:chExt cx="841938" cy="923330"/>
          </a:xfrm>
        </p:grpSpPr>
        <p:sp>
          <p:nvSpPr>
            <p:cNvPr id="3" name="Flowchart: Connector 2">
              <a:extLst>
                <a:ext uri="{FF2B5EF4-FFF2-40B4-BE49-F238E27FC236}">
                  <a16:creationId xmlns:a16="http://schemas.microsoft.com/office/drawing/2014/main" id="{EB26270E-173A-25EB-CFAB-9119BCFBD516}"/>
                </a:ext>
              </a:extLst>
            </p:cNvPr>
            <p:cNvSpPr/>
            <p:nvPr/>
          </p:nvSpPr>
          <p:spPr>
            <a:xfrm>
              <a:off x="1240972" y="839755"/>
              <a:ext cx="765111" cy="765111"/>
            </a:xfrm>
            <a:prstGeom prst="flowChartConnector">
              <a:avLst/>
            </a:prstGeom>
            <a:solidFill>
              <a:srgbClr val="D855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CECD98FB-8BF4-9D5D-C0FC-D3E175AFDCBA}"/>
                </a:ext>
              </a:extLst>
            </p:cNvPr>
            <p:cNvSpPr txBox="1"/>
            <p:nvPr>
              <p:custDataLst>
                <p:tags r:id="rId1"/>
              </p:custDataLst>
            </p:nvPr>
          </p:nvSpPr>
          <p:spPr>
            <a:xfrm>
              <a:off x="1197850" y="723100"/>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5</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147DA287-9A77-D3BB-15F7-989BDD944780}"/>
              </a:ext>
            </a:extLst>
          </p:cNvPr>
          <p:cNvGrpSpPr/>
          <p:nvPr/>
        </p:nvGrpSpPr>
        <p:grpSpPr>
          <a:xfrm>
            <a:off x="1029545" y="104853"/>
            <a:ext cx="10733832" cy="809548"/>
            <a:chOff x="2128173" y="1005676"/>
            <a:chExt cx="1361286" cy="983837"/>
          </a:xfrm>
        </p:grpSpPr>
        <p:sp>
          <p:nvSpPr>
            <p:cNvPr id="6" name="Rectangle: Rounded Corners 5">
              <a:extLst>
                <a:ext uri="{FF2B5EF4-FFF2-40B4-BE49-F238E27FC236}">
                  <a16:creationId xmlns:a16="http://schemas.microsoft.com/office/drawing/2014/main" id="{FB2FB6A3-DC6D-9DDD-37DF-7329723236F4}"/>
                </a:ext>
              </a:extLst>
            </p:cNvPr>
            <p:cNvSpPr/>
            <p:nvPr/>
          </p:nvSpPr>
          <p:spPr>
            <a:xfrm>
              <a:off x="2128173" y="1005676"/>
              <a:ext cx="1330037" cy="98383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E827CC-FFEE-56B5-D1E1-B1AEA272D507}"/>
                </a:ext>
              </a:extLst>
            </p:cNvPr>
            <p:cNvSpPr txBox="1"/>
            <p:nvPr/>
          </p:nvSpPr>
          <p:spPr>
            <a:xfrm>
              <a:off x="2132970" y="1025579"/>
              <a:ext cx="13564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Linh,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Nguyên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quyển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9" name="Picture 8">
            <a:extLst>
              <a:ext uri="{FF2B5EF4-FFF2-40B4-BE49-F238E27FC236}">
                <a16:creationId xmlns:a16="http://schemas.microsoft.com/office/drawing/2014/main" id="{A5BF86AA-01E3-0EFB-185B-0AD6E926A620}"/>
              </a:ext>
            </a:extLst>
          </p:cNvPr>
          <p:cNvPicPr>
            <a:picLocks noChangeAspect="1"/>
          </p:cNvPicPr>
          <p:nvPr/>
        </p:nvPicPr>
        <p:blipFill>
          <a:blip r:embed="rId3"/>
          <a:stretch>
            <a:fillRect/>
          </a:stretch>
        </p:blipFill>
        <p:spPr>
          <a:xfrm>
            <a:off x="2962275" y="981076"/>
            <a:ext cx="6886574" cy="3946982"/>
          </a:xfrm>
          <a:prstGeom prst="rect">
            <a:avLst/>
          </a:prstGeom>
        </p:spPr>
      </p:pic>
      <p:sp>
        <p:nvSpPr>
          <p:cNvPr id="10" name="TextBox 9">
            <a:extLst>
              <a:ext uri="{FF2B5EF4-FFF2-40B4-BE49-F238E27FC236}">
                <a16:creationId xmlns:a16="http://schemas.microsoft.com/office/drawing/2014/main" id="{AA1D2279-6D4A-8EE4-0232-8A31CAC7C805}"/>
              </a:ext>
            </a:extLst>
          </p:cNvPr>
          <p:cNvSpPr txBox="1"/>
          <p:nvPr/>
        </p:nvSpPr>
        <p:spPr>
          <a:xfrm>
            <a:off x="361949" y="5086350"/>
            <a:ext cx="11649075" cy="954107"/>
          </a:xfrm>
          <a:prstGeom prst="rect">
            <a:avLst/>
          </a:prstGeom>
          <a:noFill/>
        </p:spPr>
        <p:txBody>
          <a:bodyPr wrap="square" rtlCol="0">
            <a:spAutoFit/>
          </a:bodyPr>
          <a:lstStyle/>
          <a:p>
            <a:pPr marL="514350" indent="-514350">
              <a:buAutoNum type="alphaLcParenR"/>
            </a:pPr>
            <a:r>
              <a:rPr lang="vi-VN" sz="2800" b="1" i="0" dirty="0">
                <a:solidFill>
                  <a:srgbClr val="000000"/>
                </a:solidFill>
                <a:effectLst/>
                <a:latin typeface="Cambria" panose="02040503050406030204" pitchFamily="18" charset="0"/>
                <a:ea typeface="Cambria" panose="02040503050406030204" pitchFamily="18" charset="0"/>
              </a:rPr>
              <a:t>Trong hai bạn Linh và Khôi, ai đã đọc được nhiều trang sách hơn?</a:t>
            </a:r>
            <a:endParaRPr lang="en-US" sz="2800" b="1" i="0" dirty="0">
              <a:solidFill>
                <a:srgbClr val="000000"/>
              </a:solidFill>
              <a:effectLst/>
              <a:latin typeface="Cambria" panose="02040503050406030204" pitchFamily="18" charset="0"/>
              <a:ea typeface="Cambria" panose="02040503050406030204" pitchFamily="18" charset="0"/>
            </a:endParaRPr>
          </a:p>
          <a:p>
            <a:pPr marL="514350" indent="-514350">
              <a:buAutoNum type="alphaLcParenR"/>
            </a:pPr>
            <a:r>
              <a:rPr lang="vi-VN" sz="2800" b="1" dirty="0">
                <a:latin typeface="Cambria" panose="02040503050406030204" pitchFamily="18" charset="0"/>
                <a:ea typeface="Cambria" panose="02040503050406030204" pitchFamily="18" charset="0"/>
              </a:rPr>
              <a:t>Trong ba bạn, ai đã đọc được nhiều trang sách nhất?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5152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C27F8E9-5C9A-08B5-3A9B-7EB24E3CABA8}"/>
                  </a:ext>
                </a:extLst>
              </p:cNvPr>
              <p:cNvSpPr txBox="1"/>
              <p:nvPr/>
            </p:nvSpPr>
            <p:spPr>
              <a:xfrm>
                <a:off x="504825" y="942975"/>
                <a:ext cx="11363325" cy="5195268"/>
              </a:xfrm>
              <a:prstGeom prst="rect">
                <a:avLst/>
              </a:prstGeom>
              <a:noFill/>
            </p:spPr>
            <p:txBody>
              <a:bodyPr wrap="square" rtlCol="0">
                <a:spAutoFit/>
              </a:bodyPr>
              <a:lstStyle/>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So sánh các phân số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3</m:t>
                        </m:r>
                      </m:num>
                      <m:den>
                        <m:r>
                          <a:rPr lang="vi-VN" sz="3200" i="1">
                            <a:solidFill>
                              <a:srgbClr val="FF0000"/>
                            </a:solidFill>
                            <a:effectLst/>
                            <a:latin typeface="Cambria Math" panose="02040503050406030204" pitchFamily="18" charset="0"/>
                            <a:ea typeface="Times New Roman" panose="02020603050405020304" pitchFamily="18" charset="0"/>
                          </a:rPr>
                          <m:t>4</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1</m:t>
                        </m:r>
                      </m:num>
                      <m:den>
                        <m:r>
                          <a:rPr lang="vi-VN" sz="3200" i="1">
                            <a:solidFill>
                              <a:srgbClr val="FF0000"/>
                            </a:solidFill>
                            <a:effectLst/>
                            <a:latin typeface="Cambria Math" panose="02040503050406030204" pitchFamily="18" charset="0"/>
                            <a:ea typeface="Times New Roman" panose="02020603050405020304" pitchFamily="18" charset="0"/>
                          </a:rPr>
                          <m:t>2</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5</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Quy đồng mẫu số các phân số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3</m:t>
                        </m:r>
                      </m:num>
                      <m:den>
                        <m:r>
                          <a:rPr lang="vi-VN" sz="3200" i="1">
                            <a:solidFill>
                              <a:srgbClr val="FF0000"/>
                            </a:solidFill>
                            <a:effectLst/>
                            <a:latin typeface="Cambria Math" panose="02040503050406030204" pitchFamily="18" charset="0"/>
                            <a:ea typeface="Times New Roman" panose="02020603050405020304" pitchFamily="18" charset="0"/>
                          </a:rPr>
                          <m:t>4</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1</m:t>
                        </m:r>
                      </m:num>
                      <m:den>
                        <m:r>
                          <a:rPr lang="vi-VN" sz="3200" i="1">
                            <a:solidFill>
                              <a:srgbClr val="FF0000"/>
                            </a:solidFill>
                            <a:effectLst/>
                            <a:latin typeface="Cambria Math" panose="02040503050406030204" pitchFamily="18" charset="0"/>
                            <a:ea typeface="Times New Roman" panose="02020603050405020304" pitchFamily="18" charset="0"/>
                          </a:rPr>
                          <m:t>2</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5</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r>
                  <a:rPr lang="vi-VN" sz="3200" dirty="0">
                    <a:solidFill>
                      <a:srgbClr val="FF0000"/>
                    </a:solidFill>
                    <a:effectLst/>
                    <a:latin typeface="Cambria" panose="02040503050406030204" pitchFamily="18" charset="0"/>
                    <a:ea typeface="Cambria" panose="02040503050406030204" pitchFamily="18" charset="0"/>
                  </a:rPr>
                  <a:t>. Chọn mẫu chung là 8, ta có:</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3</m:t>
                        </m:r>
                      </m:num>
                      <m:den>
                        <m:r>
                          <a:rPr lang="vi-VN" sz="3200" i="1">
                            <a:solidFill>
                              <a:srgbClr val="FF0000"/>
                            </a:solidFill>
                            <a:effectLst/>
                            <a:latin typeface="Cambria Math" panose="02040503050406030204" pitchFamily="18" charset="0"/>
                            <a:ea typeface="Times New Roman" panose="02020603050405020304" pitchFamily="18" charset="0"/>
                          </a:rPr>
                          <m:t>4</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3 × 2</m:t>
                        </m:r>
                      </m:num>
                      <m:den>
                        <m:r>
                          <a:rPr lang="vi-VN" sz="3200" i="1">
                            <a:solidFill>
                              <a:srgbClr val="FF0000"/>
                            </a:solidFill>
                            <a:effectLst/>
                            <a:latin typeface="Cambria Math" panose="02040503050406030204" pitchFamily="18" charset="0"/>
                            <a:ea typeface="Times New Roman" panose="02020603050405020304" pitchFamily="18" charset="0"/>
                          </a:rPr>
                          <m:t>4 × 2</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6</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1</m:t>
                        </m:r>
                      </m:num>
                      <m:den>
                        <m:r>
                          <a:rPr lang="vi-VN" sz="3200" i="1">
                            <a:solidFill>
                              <a:srgbClr val="FF0000"/>
                            </a:solidFill>
                            <a:effectLst/>
                            <a:latin typeface="Cambria Math" panose="02040503050406030204" pitchFamily="18" charset="0"/>
                            <a:ea typeface="Times New Roman" panose="02020603050405020304" pitchFamily="18" charset="0"/>
                          </a:rPr>
                          <m:t>2</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1 × 4</m:t>
                        </m:r>
                      </m:num>
                      <m:den>
                        <m:r>
                          <a:rPr lang="vi-VN" sz="3200" i="1">
                            <a:solidFill>
                              <a:srgbClr val="FF0000"/>
                            </a:solidFill>
                            <a:effectLst/>
                            <a:latin typeface="Cambria Math" panose="02040503050406030204" pitchFamily="18" charset="0"/>
                            <a:ea typeface="Times New Roman" panose="02020603050405020304" pitchFamily="18" charset="0"/>
                          </a:rPr>
                          <m:t>2 × 4</m:t>
                        </m:r>
                      </m:den>
                    </m:f>
                  </m:oMath>
                </a14:m>
                <a:r>
                  <a:rPr lang="vi-VN" sz="3200" dirty="0">
                    <a:solidFill>
                      <a:srgbClr val="FF0000"/>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4</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Ta có: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6</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r>
                  <a:rPr lang="vi-VN" sz="3200" dirty="0">
                    <a:solidFill>
                      <a:srgbClr val="FF0000"/>
                    </a:solidFill>
                    <a:effectLst/>
                    <a:latin typeface="Cambria" panose="02040503050406030204" pitchFamily="18" charset="0"/>
                    <a:ea typeface="Cambria" panose="02040503050406030204" pitchFamily="18" charset="0"/>
                  </a:rPr>
                  <a:t> &gt;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5</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r>
                  <a:rPr lang="vi-VN" sz="3200" dirty="0">
                    <a:solidFill>
                      <a:srgbClr val="FF0000"/>
                    </a:solidFill>
                    <a:effectLst/>
                    <a:latin typeface="Cambria" panose="02040503050406030204" pitchFamily="18" charset="0"/>
                    <a:ea typeface="Cambria" panose="02040503050406030204" pitchFamily="18" charset="0"/>
                  </a:rPr>
                  <a:t> &gt;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4</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r>
                  <a:rPr lang="vi-VN" sz="3200" dirty="0">
                    <a:solidFill>
                      <a:srgbClr val="FF0000"/>
                    </a:solidFill>
                    <a:effectLst/>
                    <a:latin typeface="Cambria" panose="02040503050406030204" pitchFamily="18" charset="0"/>
                    <a:ea typeface="Cambria" panose="02040503050406030204" pitchFamily="18" charset="0"/>
                  </a:rPr>
                  <a:t> nên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3</m:t>
                        </m:r>
                      </m:num>
                      <m:den>
                        <m:r>
                          <a:rPr lang="vi-VN" sz="3200" i="1">
                            <a:solidFill>
                              <a:srgbClr val="FF0000"/>
                            </a:solidFill>
                            <a:effectLst/>
                            <a:latin typeface="Cambria Math" panose="02040503050406030204" pitchFamily="18" charset="0"/>
                            <a:ea typeface="Times New Roman" panose="02020603050405020304" pitchFamily="18" charset="0"/>
                          </a:rPr>
                          <m:t>4</m:t>
                        </m:r>
                      </m:den>
                    </m:f>
                  </m:oMath>
                </a14:m>
                <a:r>
                  <a:rPr lang="vi-VN" sz="3200" dirty="0">
                    <a:solidFill>
                      <a:srgbClr val="FF0000"/>
                    </a:solidFill>
                    <a:effectLst/>
                    <a:latin typeface="Cambria" panose="02040503050406030204" pitchFamily="18" charset="0"/>
                    <a:ea typeface="Cambria" panose="02040503050406030204" pitchFamily="18" charset="0"/>
                  </a:rPr>
                  <a:t> &gt;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5</m:t>
                        </m:r>
                      </m:num>
                      <m:den>
                        <m:r>
                          <a:rPr lang="vi-VN" sz="3200" i="1">
                            <a:solidFill>
                              <a:srgbClr val="FF0000"/>
                            </a:solidFill>
                            <a:effectLst/>
                            <a:latin typeface="Cambria Math" panose="02040503050406030204" pitchFamily="18" charset="0"/>
                            <a:ea typeface="Times New Roman" panose="02020603050405020304" pitchFamily="18" charset="0"/>
                          </a:rPr>
                          <m:t>8</m:t>
                        </m:r>
                      </m:den>
                    </m:f>
                  </m:oMath>
                </a14:m>
                <a:r>
                  <a:rPr lang="vi-VN" sz="3200" dirty="0">
                    <a:solidFill>
                      <a:srgbClr val="FF0000"/>
                    </a:solidFill>
                    <a:effectLst/>
                    <a:latin typeface="Cambria" panose="02040503050406030204" pitchFamily="18" charset="0"/>
                    <a:ea typeface="Cambria" panose="02040503050406030204" pitchFamily="18" charset="0"/>
                  </a:rPr>
                  <a:t> &gt;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vi-VN" sz="3200" i="1">
                            <a:solidFill>
                              <a:srgbClr val="FF0000"/>
                            </a:solidFill>
                            <a:effectLst/>
                            <a:latin typeface="Cambria Math" panose="02040503050406030204" pitchFamily="18" charset="0"/>
                            <a:ea typeface="Times New Roman" panose="02020603050405020304" pitchFamily="18" charset="0"/>
                          </a:rPr>
                          <m:t>1</m:t>
                        </m:r>
                      </m:num>
                      <m:den>
                        <m:r>
                          <a:rPr lang="vi-VN" sz="3200" i="1">
                            <a:solidFill>
                              <a:srgbClr val="FF0000"/>
                            </a:solidFill>
                            <a:effectLst/>
                            <a:latin typeface="Cambria Math" panose="02040503050406030204" pitchFamily="18" charset="0"/>
                            <a:ea typeface="Times New Roman" panose="02020603050405020304" pitchFamily="18" charset="0"/>
                          </a:rPr>
                          <m:t>2</m:t>
                        </m:r>
                      </m:den>
                    </m:f>
                  </m:oMath>
                </a14:m>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a, Vậy Linh đã đọc được nhiều trang sách hơn Khôi. </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b, Trong ba bạn, Linh đã đọc được nhiều trang sách nhất.</a:t>
                </a:r>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BC27F8E9-5C9A-08B5-3A9B-7EB24E3CABA8}"/>
                  </a:ext>
                </a:extLst>
              </p:cNvPr>
              <p:cNvSpPr txBox="1">
                <a:spLocks noRot="1" noChangeAspect="1" noMove="1" noResize="1" noEditPoints="1" noAdjustHandles="1" noChangeArrowheads="1" noChangeShapeType="1" noTextEdit="1"/>
              </p:cNvSpPr>
              <p:nvPr/>
            </p:nvSpPr>
            <p:spPr>
              <a:xfrm>
                <a:off x="504825" y="942975"/>
                <a:ext cx="11363325" cy="5195268"/>
              </a:xfrm>
              <a:prstGeom prst="rect">
                <a:avLst/>
              </a:prstGeom>
              <a:blipFill>
                <a:blip r:embed="rId2"/>
                <a:stretch>
                  <a:fillRect l="-1395" r="-1341" b="-2934"/>
                </a:stretch>
              </a:blipFill>
            </p:spPr>
            <p:txBody>
              <a:bodyPr/>
              <a:lstStyle/>
              <a:p>
                <a:r>
                  <a:rPr lang="en-US">
                    <a:noFill/>
                  </a:rPr>
                  <a:t> </a:t>
                </a:r>
              </a:p>
            </p:txBody>
          </p:sp>
        </mc:Fallback>
      </mc:AlternateContent>
    </p:spTree>
    <p:extLst>
      <p:ext uri="{BB962C8B-B14F-4D97-AF65-F5344CB8AC3E}">
        <p14:creationId xmlns:p14="http://schemas.microsoft.com/office/powerpoint/2010/main" val="727211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down)">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down)">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down)">
                                      <p:cBhvr>
                                        <p:cTn id="3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B2AA8F-5840-ACC9-18FE-955DC97C1542}"/>
              </a:ext>
            </a:extLst>
          </p:cNvPr>
          <p:cNvGrpSpPr/>
          <p:nvPr/>
        </p:nvGrpSpPr>
        <p:grpSpPr>
          <a:xfrm>
            <a:off x="167798" y="0"/>
            <a:ext cx="841938" cy="923330"/>
            <a:chOff x="1197850" y="723100"/>
            <a:chExt cx="841938" cy="923330"/>
          </a:xfrm>
        </p:grpSpPr>
        <p:sp>
          <p:nvSpPr>
            <p:cNvPr id="3" name="Flowchart: Connector 2">
              <a:extLst>
                <a:ext uri="{FF2B5EF4-FFF2-40B4-BE49-F238E27FC236}">
                  <a16:creationId xmlns:a16="http://schemas.microsoft.com/office/drawing/2014/main" id="{EB26270E-173A-25EB-CFAB-9119BCFBD516}"/>
                </a:ext>
              </a:extLst>
            </p:cNvPr>
            <p:cNvSpPr/>
            <p:nvPr/>
          </p:nvSpPr>
          <p:spPr>
            <a:xfrm>
              <a:off x="1240972" y="839755"/>
              <a:ext cx="765111" cy="765111"/>
            </a:xfrm>
            <a:prstGeom prst="flowChartConnector">
              <a:avLst/>
            </a:prstGeom>
            <a:solidFill>
              <a:srgbClr val="D855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CECD98FB-8BF4-9D5D-C0FC-D3E175AFDCBA}"/>
                </a:ext>
              </a:extLst>
            </p:cNvPr>
            <p:cNvSpPr txBox="1"/>
            <p:nvPr>
              <p:custDataLst>
                <p:tags r:id="rId1"/>
              </p:custDataLst>
            </p:nvPr>
          </p:nvSpPr>
          <p:spPr>
            <a:xfrm>
              <a:off x="1197850" y="723100"/>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6</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147DA287-9A77-D3BB-15F7-989BDD944780}"/>
              </a:ext>
            </a:extLst>
          </p:cNvPr>
          <p:cNvGrpSpPr/>
          <p:nvPr/>
        </p:nvGrpSpPr>
        <p:grpSpPr>
          <a:xfrm>
            <a:off x="1029544" y="104853"/>
            <a:ext cx="10906215" cy="1904922"/>
            <a:chOff x="2128173" y="1005676"/>
            <a:chExt cx="1330037" cy="983837"/>
          </a:xfrm>
        </p:grpSpPr>
        <p:sp>
          <p:nvSpPr>
            <p:cNvPr id="6" name="Rectangle: Rounded Corners 5">
              <a:extLst>
                <a:ext uri="{FF2B5EF4-FFF2-40B4-BE49-F238E27FC236}">
                  <a16:creationId xmlns:a16="http://schemas.microsoft.com/office/drawing/2014/main" id="{FB2FB6A3-DC6D-9DDD-37DF-7329723236F4}"/>
                </a:ext>
              </a:extLst>
            </p:cNvPr>
            <p:cNvSpPr/>
            <p:nvPr/>
          </p:nvSpPr>
          <p:spPr>
            <a:xfrm>
              <a:off x="2128173" y="1005676"/>
              <a:ext cx="1330037" cy="98383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E827CC-FFEE-56B5-D1E1-B1AEA272D507}"/>
                </a:ext>
              </a:extLst>
            </p:cNvPr>
            <p:cNvSpPr txBox="1"/>
            <p:nvPr/>
          </p:nvSpPr>
          <p:spPr>
            <a:xfrm>
              <a:off x="2132970" y="1025579"/>
              <a:ext cx="1325126" cy="937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Một số loại thức ăn chế biến từ đậu xanh, đậu tương thường có lợi cho sức khỏe, đem lại giá trị dinh dưỡng cao. Hãy so sánh hàm lượng protein (chất đạm) có trong 100 g của một loại đậu xanh và có trong 100g của một loại đậu tương như thông tin sau: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A562FB89-C942-FFC9-F959-68D104A6F4E1}"/>
              </a:ext>
            </a:extLst>
          </p:cNvPr>
          <p:cNvPicPr>
            <a:picLocks noChangeAspect="1"/>
          </p:cNvPicPr>
          <p:nvPr/>
        </p:nvPicPr>
        <p:blipFill>
          <a:blip r:embed="rId3"/>
          <a:stretch>
            <a:fillRect/>
          </a:stretch>
        </p:blipFill>
        <p:spPr>
          <a:xfrm>
            <a:off x="0" y="2564198"/>
            <a:ext cx="6640337" cy="323652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49984BF-DFD4-6253-B09F-862AD13E594E}"/>
                  </a:ext>
                </a:extLst>
              </p:cNvPr>
              <p:cNvSpPr txBox="1"/>
              <p:nvPr/>
            </p:nvSpPr>
            <p:spPr>
              <a:xfrm>
                <a:off x="6848475" y="2171700"/>
                <a:ext cx="5038725" cy="377930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000" b="1" dirty="0">
                    <a:solidFill>
                      <a:srgbClr val="FF0000"/>
                    </a:solidFill>
                    <a:effectLst/>
                    <a:latin typeface="Cambria" panose="02040503050406030204" pitchFamily="18" charset="0"/>
                    <a:ea typeface="Cambria" panose="02040503050406030204" pitchFamily="18" charset="0"/>
                  </a:rPr>
                  <a:t>Hàm lượng chất đạm có trong 100g một loại đậu xanh chiếm khoảng: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𝟏</m:t>
                        </m:r>
                      </m:num>
                      <m:den>
                        <m:r>
                          <a:rPr lang="vi-VN" sz="2800" b="1" i="1">
                            <a:solidFill>
                              <a:srgbClr val="FF0000"/>
                            </a:solidFill>
                            <a:effectLst/>
                            <a:latin typeface="Cambria Math" panose="02040503050406030204" pitchFamily="18" charset="0"/>
                            <a:ea typeface="Times New Roman" panose="02020603050405020304" pitchFamily="18" charset="0"/>
                          </a:rPr>
                          <m:t>𝟒</m:t>
                        </m:r>
                      </m:den>
                    </m:f>
                  </m:oMath>
                </a14:m>
                <a:r>
                  <a:rPr lang="vi-VN" sz="2800" b="1" dirty="0">
                    <a:solidFill>
                      <a:srgbClr val="FF0000"/>
                    </a:solidFill>
                    <a:effectLst/>
                    <a:latin typeface="Cambria" panose="02040503050406030204" pitchFamily="18" charset="0"/>
                    <a:ea typeface="Cambria" panose="02040503050406030204" pitchFamily="18" charset="0"/>
                  </a:rPr>
                  <a:t> </a:t>
                </a:r>
                <a:endParaRPr lang="en-US" sz="2000" b="1" dirty="0">
                  <a:solidFill>
                    <a:srgbClr val="FF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b="1" dirty="0">
                    <a:solidFill>
                      <a:srgbClr val="FF0000"/>
                    </a:solidFill>
                    <a:effectLst/>
                    <a:latin typeface="Cambria" panose="02040503050406030204" pitchFamily="18" charset="0"/>
                    <a:ea typeface="Cambria" panose="02040503050406030204" pitchFamily="18" charset="0"/>
                  </a:rPr>
                  <a:t>Hàm lượng chất đạm có trong 100g một loại đậu tương chiếm khoảng </a:t>
                </a:r>
                <a14:m>
                  <m:oMath xmlns:m="http://schemas.openxmlformats.org/officeDocument/2006/math">
                    <m:f>
                      <m:fPr>
                        <m:ctrlPr>
                          <a:rPr lang="en-US" sz="2800" b="1" i="1">
                            <a:solidFill>
                              <a:srgbClr val="FF0000"/>
                            </a:solidFill>
                            <a:effectLst/>
                            <a:latin typeface="Cambria Math" panose="02040503050406030204" pitchFamily="18" charset="0"/>
                            <a:ea typeface="Times New Roman" panose="02020603050405020304" pitchFamily="18" charset="0"/>
                          </a:rPr>
                        </m:ctrlPr>
                      </m:fPr>
                      <m:num>
                        <m:r>
                          <a:rPr lang="vi-VN" sz="2800" b="1" i="1">
                            <a:solidFill>
                              <a:srgbClr val="FF0000"/>
                            </a:solidFill>
                            <a:effectLst/>
                            <a:latin typeface="Cambria Math" panose="02040503050406030204" pitchFamily="18" charset="0"/>
                            <a:ea typeface="Times New Roman" panose="02020603050405020304" pitchFamily="18" charset="0"/>
                          </a:rPr>
                          <m:t>𝟑</m:t>
                        </m:r>
                      </m:num>
                      <m:den>
                        <m:r>
                          <a:rPr lang="vi-VN" sz="2800" b="1" i="1">
                            <a:solidFill>
                              <a:srgbClr val="FF0000"/>
                            </a:solidFill>
                            <a:effectLst/>
                            <a:latin typeface="Cambria Math" panose="02040503050406030204" pitchFamily="18" charset="0"/>
                            <a:ea typeface="Times New Roman" panose="02020603050405020304" pitchFamily="18" charset="0"/>
                          </a:rPr>
                          <m:t>𝟖</m:t>
                        </m:r>
                      </m:den>
                    </m:f>
                  </m:oMath>
                </a14:m>
                <a:endParaRPr lang="en-US" sz="20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 So sánh: </a:t>
                </a:r>
                <a14:m>
                  <m:oMath xmlns:m="http://schemas.openxmlformats.org/officeDocument/2006/math">
                    <m:f>
                      <m:fPr>
                        <m:ctrlPr>
                          <a:rPr lang="en-US" sz="2000" b="1" i="1">
                            <a:solidFill>
                              <a:srgbClr val="FF0000"/>
                            </a:solidFill>
                            <a:effectLst/>
                            <a:latin typeface="Cambria Math" panose="02040503050406030204" pitchFamily="18" charset="0"/>
                            <a:ea typeface="Times New Roman" panose="02020603050405020304" pitchFamily="18" charset="0"/>
                          </a:rPr>
                        </m:ctrlPr>
                      </m:fPr>
                      <m:num>
                        <m:r>
                          <a:rPr lang="vi-VN" sz="2000" b="1" i="1">
                            <a:solidFill>
                              <a:srgbClr val="FF0000"/>
                            </a:solidFill>
                            <a:effectLst/>
                            <a:latin typeface="Cambria Math" panose="02040503050406030204" pitchFamily="18" charset="0"/>
                            <a:ea typeface="Times New Roman" panose="02020603050405020304" pitchFamily="18" charset="0"/>
                          </a:rPr>
                          <m:t>𝟏</m:t>
                        </m:r>
                      </m:num>
                      <m:den>
                        <m:r>
                          <a:rPr lang="vi-VN" sz="2000" b="1" i="1">
                            <a:solidFill>
                              <a:srgbClr val="FF0000"/>
                            </a:solidFill>
                            <a:effectLst/>
                            <a:latin typeface="Cambria Math" panose="02040503050406030204" pitchFamily="18" charset="0"/>
                            <a:ea typeface="Times New Roman" panose="02020603050405020304" pitchFamily="18" charset="0"/>
                          </a:rPr>
                          <m:t>𝟒</m:t>
                        </m:r>
                      </m:den>
                    </m:f>
                  </m:oMath>
                </a14:m>
                <a:r>
                  <a:rPr lang="vi-VN" sz="2000" b="1" dirty="0">
                    <a:solidFill>
                      <a:srgbClr val="FF0000"/>
                    </a:solidFill>
                    <a:effectLst/>
                    <a:latin typeface="Cambria" panose="02040503050406030204" pitchFamily="18" charset="0"/>
                    <a:ea typeface="Cambria" panose="02040503050406030204" pitchFamily="18" charset="0"/>
                  </a:rPr>
                  <a:t> &lt; </a:t>
                </a:r>
                <a14:m>
                  <m:oMath xmlns:m="http://schemas.openxmlformats.org/officeDocument/2006/math">
                    <m:f>
                      <m:fPr>
                        <m:ctrlPr>
                          <a:rPr lang="en-US" sz="2000" b="1" i="1">
                            <a:solidFill>
                              <a:srgbClr val="FF0000"/>
                            </a:solidFill>
                            <a:effectLst/>
                            <a:latin typeface="Cambria Math" panose="02040503050406030204" pitchFamily="18" charset="0"/>
                            <a:ea typeface="Times New Roman" panose="02020603050405020304" pitchFamily="18" charset="0"/>
                          </a:rPr>
                        </m:ctrlPr>
                      </m:fPr>
                      <m:num>
                        <m:r>
                          <a:rPr lang="vi-VN" sz="2000" b="1" i="1">
                            <a:solidFill>
                              <a:srgbClr val="FF0000"/>
                            </a:solidFill>
                            <a:effectLst/>
                            <a:latin typeface="Cambria Math" panose="02040503050406030204" pitchFamily="18" charset="0"/>
                            <a:ea typeface="Times New Roman" panose="02020603050405020304" pitchFamily="18" charset="0"/>
                          </a:rPr>
                          <m:t>𝟑</m:t>
                        </m:r>
                      </m:num>
                      <m:den>
                        <m:r>
                          <a:rPr lang="vi-VN" sz="2000" b="1" i="1">
                            <a:solidFill>
                              <a:srgbClr val="FF0000"/>
                            </a:solidFill>
                            <a:effectLst/>
                            <a:latin typeface="Cambria Math" panose="02040503050406030204" pitchFamily="18" charset="0"/>
                            <a:ea typeface="Times New Roman" panose="02020603050405020304" pitchFamily="18" charset="0"/>
                          </a:rPr>
                          <m:t>𝟖</m:t>
                        </m:r>
                      </m:den>
                    </m:f>
                  </m:oMath>
                </a14:m>
                <a:endParaRPr lang="en-US" sz="2000" b="1" dirty="0">
                  <a:solidFill>
                    <a:srgbClr val="FF0000"/>
                  </a:solidFill>
                  <a:effectLst/>
                  <a:latin typeface="Cambria" panose="02040503050406030204" pitchFamily="18" charset="0"/>
                  <a:ea typeface="Cambria" panose="02040503050406030204" pitchFamily="18" charset="0"/>
                </a:endParaRPr>
              </a:p>
              <a:p>
                <a:pPr algn="just"/>
                <a:r>
                  <a:rPr lang="vi-VN" sz="2000" b="1" dirty="0">
                    <a:solidFill>
                      <a:srgbClr val="FF0000"/>
                    </a:solidFill>
                    <a:effectLst/>
                    <a:latin typeface="Cambria" panose="02040503050406030204" pitchFamily="18" charset="0"/>
                    <a:ea typeface="Cambria" panose="02040503050406030204" pitchFamily="18" charset="0"/>
                  </a:rPr>
                  <a:t>Vậy hàm lượng chất đạm có trong 100g một loại đậu xanh ít hơn hàm lượng chất đạm có trong 100g một loại đậu tương.</a:t>
                </a:r>
                <a:endParaRPr lang="en-US" sz="2000" b="1"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649984BF-DFD4-6253-B09F-862AD13E594E}"/>
                  </a:ext>
                </a:extLst>
              </p:cNvPr>
              <p:cNvSpPr txBox="1">
                <a:spLocks noRot="1" noChangeAspect="1" noMove="1" noResize="1" noEditPoints="1" noAdjustHandles="1" noChangeArrowheads="1" noChangeShapeType="1" noTextEdit="1"/>
              </p:cNvSpPr>
              <p:nvPr/>
            </p:nvSpPr>
            <p:spPr>
              <a:xfrm>
                <a:off x="6848475" y="2171700"/>
                <a:ext cx="5038725" cy="3779304"/>
              </a:xfrm>
              <a:prstGeom prst="rect">
                <a:avLst/>
              </a:prstGeom>
              <a:blipFill>
                <a:blip r:embed="rId4"/>
                <a:stretch>
                  <a:fillRect l="-1209" t="-161" r="-1209" b="-1774"/>
                </a:stretch>
              </a:blipFill>
            </p:spPr>
            <p:txBody>
              <a:bodyPr/>
              <a:lstStyle/>
              <a:p>
                <a:r>
                  <a:rPr lang="en-US">
                    <a:noFill/>
                  </a:rPr>
                  <a:t> </a:t>
                </a:r>
              </a:p>
            </p:txBody>
          </p:sp>
        </mc:Fallback>
      </mc:AlternateContent>
    </p:spTree>
    <p:extLst>
      <p:ext uri="{BB962C8B-B14F-4D97-AF65-F5344CB8AC3E}">
        <p14:creationId xmlns:p14="http://schemas.microsoft.com/office/powerpoint/2010/main" val="88241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down)">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wipe(down)">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wipe(down)">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10942954" y="748732"/>
            <a:ext cx="678426" cy="450323"/>
          </a:xfrm>
          <a:prstGeom prst="rect">
            <a:avLst/>
          </a:prstGeom>
        </p:spPr>
      </p:pic>
      <p:pic>
        <p:nvPicPr>
          <p:cNvPr id="26" name="图片 25" descr="卡通人物&#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8776" b="22984"/>
          <a:stretch>
            <a:fillRect/>
          </a:stretch>
        </p:blipFill>
        <p:spPr>
          <a:xfrm>
            <a:off x="824991" y="772667"/>
            <a:ext cx="678426" cy="450323"/>
          </a:xfrm>
          <a:prstGeom prst="rect">
            <a:avLst/>
          </a:prstGeom>
        </p:spPr>
      </p:pic>
      <p:pic>
        <p:nvPicPr>
          <p:cNvPr id="22" name="图片 2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5125"/>
            <a:ext cx="12192000" cy="1002954"/>
          </a:xfrm>
          <a:prstGeom prst="rect">
            <a:avLst/>
          </a:prstGeom>
        </p:spPr>
      </p:pic>
      <p:pic>
        <p:nvPicPr>
          <p:cNvPr id="23" name="图片 2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V="1">
            <a:off x="0" y="5855046"/>
            <a:ext cx="12192000" cy="1002954"/>
          </a:xfrm>
          <a:prstGeom prst="rect">
            <a:avLst/>
          </a:prstGeom>
        </p:spPr>
      </p:pic>
      <p:pic>
        <p:nvPicPr>
          <p:cNvPr id="27" name="图片 2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10042954" y="504217"/>
            <a:ext cx="1007806" cy="668958"/>
          </a:xfrm>
          <a:prstGeom prst="rect">
            <a:avLst/>
          </a:prstGeom>
        </p:spPr>
      </p:pic>
      <p:pic>
        <p:nvPicPr>
          <p:cNvPr id="28" name="图片 2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80117" y="561703"/>
            <a:ext cx="1005960" cy="667732"/>
          </a:xfrm>
          <a:prstGeom prst="rect">
            <a:avLst/>
          </a:prstGeom>
        </p:spPr>
      </p:pic>
      <p:pic>
        <p:nvPicPr>
          <p:cNvPr id="38" name="图片 37" descr="桌子上放了不同类型的玩具熊&#10;&#10;低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688" r="74350"/>
          <a:stretch>
            <a:fillRect/>
          </a:stretch>
        </p:blipFill>
        <p:spPr>
          <a:xfrm>
            <a:off x="9821524" y="3194322"/>
            <a:ext cx="2370476" cy="3675592"/>
          </a:xfrm>
          <a:prstGeom prst="rect">
            <a:avLst/>
          </a:prstGeom>
        </p:spPr>
      </p:pic>
      <p:grpSp>
        <p:nvGrpSpPr>
          <p:cNvPr id="2" name="Group 1">
            <a:extLst>
              <a:ext uri="{FF2B5EF4-FFF2-40B4-BE49-F238E27FC236}">
                <a16:creationId xmlns:a16="http://schemas.microsoft.com/office/drawing/2014/main" id="{AB3DA94C-F77B-F009-7327-3C9FE9332CCA}"/>
              </a:ext>
            </a:extLst>
          </p:cNvPr>
          <p:cNvGrpSpPr/>
          <p:nvPr/>
        </p:nvGrpSpPr>
        <p:grpSpPr>
          <a:xfrm>
            <a:off x="4365764" y="712763"/>
            <a:ext cx="2880162" cy="833158"/>
            <a:chOff x="5678668" y="1336776"/>
            <a:chExt cx="3347559" cy="1002954"/>
          </a:xfrm>
        </p:grpSpPr>
        <p:sp>
          <p:nvSpPr>
            <p:cNvPr id="3" name="Rectangle: Rounded Corners 2">
              <a:extLst>
                <a:ext uri="{FF2B5EF4-FFF2-40B4-BE49-F238E27FC236}">
                  <a16:creationId xmlns:a16="http://schemas.microsoft.com/office/drawing/2014/main" id="{AA84A3DD-A459-D1BA-8F09-1F6A5EE2B222}"/>
                </a:ext>
              </a:extLst>
            </p:cNvPr>
            <p:cNvSpPr/>
            <p:nvPr/>
          </p:nvSpPr>
          <p:spPr>
            <a:xfrm>
              <a:off x="5678668" y="1336776"/>
              <a:ext cx="3347559" cy="1002954"/>
            </a:xfrm>
            <a:prstGeom prst="roundRect">
              <a:avLst>
                <a:gd name="adj" fmla="val 50000"/>
              </a:avLst>
            </a:prstGeom>
            <a:solidFill>
              <a:srgbClr val="FA7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文本框 21">
              <a:extLst>
                <a:ext uri="{FF2B5EF4-FFF2-40B4-BE49-F238E27FC236}">
                  <a16:creationId xmlns:a16="http://schemas.microsoft.com/office/drawing/2014/main" id="{6663CC9D-938D-E926-C996-177964FFAEC3}"/>
                </a:ext>
              </a:extLst>
            </p:cNvPr>
            <p:cNvSpPr txBox="1"/>
            <p:nvPr/>
          </p:nvSpPr>
          <p:spPr>
            <a:xfrm>
              <a:off x="5724070" y="1382723"/>
              <a:ext cx="3256753" cy="92625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rPr>
                <a:t>DẶN DÒ</a:t>
              </a:r>
              <a:endParaRPr kumimoji="0" lang="zh-CN" altLang="en-US" sz="4400" b="0"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6" name="Group 5">
            <a:extLst>
              <a:ext uri="{FF2B5EF4-FFF2-40B4-BE49-F238E27FC236}">
                <a16:creationId xmlns:a16="http://schemas.microsoft.com/office/drawing/2014/main" id="{738AE5BA-4576-6963-1871-3E30CC10EAF2}"/>
              </a:ext>
            </a:extLst>
          </p:cNvPr>
          <p:cNvGrpSpPr/>
          <p:nvPr/>
        </p:nvGrpSpPr>
        <p:grpSpPr>
          <a:xfrm>
            <a:off x="2769620" y="1890368"/>
            <a:ext cx="6208294" cy="4106779"/>
            <a:chOff x="1388924" y="2106008"/>
            <a:chExt cx="6208294" cy="4106779"/>
          </a:xfrm>
        </p:grpSpPr>
        <p:pic>
          <p:nvPicPr>
            <p:cNvPr id="7" name="图片 14">
              <a:extLst>
                <a:ext uri="{FF2B5EF4-FFF2-40B4-BE49-F238E27FC236}">
                  <a16:creationId xmlns:a16="http://schemas.microsoft.com/office/drawing/2014/main" id="{9062547D-26E8-E3C1-A1AC-B01D7C574D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74" t="22654" r="3200" b="17463"/>
            <a:stretch/>
          </p:blipFill>
          <p:spPr>
            <a:xfrm>
              <a:off x="1388924" y="2106008"/>
              <a:ext cx="6208294" cy="4106779"/>
            </a:xfrm>
            <a:prstGeom prst="rect">
              <a:avLst/>
            </a:prstGeom>
          </p:spPr>
        </p:pic>
        <p:sp>
          <p:nvSpPr>
            <p:cNvPr id="8" name="TextBox 7">
              <a:extLst>
                <a:ext uri="{FF2B5EF4-FFF2-40B4-BE49-F238E27FC236}">
                  <a16:creationId xmlns:a16="http://schemas.microsoft.com/office/drawing/2014/main" id="{37E145DE-612A-7B84-44C8-AB1A6F3FCA2C}"/>
                </a:ext>
              </a:extLst>
            </p:cNvPr>
            <p:cNvSpPr txBox="1"/>
            <p:nvPr/>
          </p:nvSpPr>
          <p:spPr>
            <a:xfrm>
              <a:off x="1819794" y="2830821"/>
              <a:ext cx="53465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Ôn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lại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bài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cũ</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Chuẩn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bị</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bài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思源黑体 CN"/>
                  <a:cs typeface="Arial" panose="020B0604020202020204" pitchFamily="34" charset="0"/>
                </a:rPr>
                <a:t>mới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思源黑体 CN"/>
                <a:cs typeface="Arial" panose="020B0604020202020204" pitchFamily="34" charset="0"/>
              </a:endParaRPr>
            </a:p>
          </p:txBody>
        </p:sp>
      </p:grpSp>
      <p:pic>
        <p:nvPicPr>
          <p:cNvPr id="9" name="Picture 8">
            <a:extLst>
              <a:ext uri="{FF2B5EF4-FFF2-40B4-BE49-F238E27FC236}">
                <a16:creationId xmlns:a16="http://schemas.microsoft.com/office/drawing/2014/main" id="{F1512F6C-755C-6969-5BDD-8FCEAEF0CAD3}"/>
              </a:ext>
            </a:extLst>
          </p:cNvPr>
          <p:cNvPicPr>
            <a:picLocks noChangeAspect="1"/>
          </p:cNvPicPr>
          <p:nvPr/>
        </p:nvPicPr>
        <p:blipFill>
          <a:blip r:embed="rId8"/>
          <a:stretch>
            <a:fillRect/>
          </a:stretch>
        </p:blipFill>
        <p:spPr>
          <a:xfrm>
            <a:off x="-96740" y="3194322"/>
            <a:ext cx="2054530" cy="3676207"/>
          </a:xfrm>
          <a:prstGeom prst="rect">
            <a:avLst/>
          </a:prstGeom>
        </p:spPr>
      </p:pic>
    </p:spTree>
    <p:extLst>
      <p:ext uri="{BB962C8B-B14F-4D97-AF65-F5344CB8AC3E}">
        <p14:creationId xmlns:p14="http://schemas.microsoft.com/office/powerpoint/2010/main" val="29437876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a:off x="5938180" y="1362887"/>
            <a:ext cx="6253820" cy="5535064"/>
          </a:xfrm>
          <a:prstGeom prst="rect">
            <a:avLst/>
          </a:prstGeom>
        </p:spPr>
      </p:pic>
      <p:pic>
        <p:nvPicPr>
          <p:cNvPr id="11" name="图片 10"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flipH="1">
            <a:off x="-117659" y="1460171"/>
            <a:ext cx="6253820" cy="5535064"/>
          </a:xfrm>
          <a:prstGeom prst="rect">
            <a:avLst/>
          </a:prstGeom>
        </p:spPr>
      </p:pic>
      <p:pic>
        <p:nvPicPr>
          <p:cNvPr id="12" name="图片 11" descr="徽标&#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70997"/>
          <a:stretch>
            <a:fillRect/>
          </a:stretch>
        </p:blipFill>
        <p:spPr>
          <a:xfrm>
            <a:off x="0" y="5221970"/>
            <a:ext cx="12192000" cy="1934440"/>
          </a:xfrm>
          <a:prstGeom prst="rect">
            <a:avLst/>
          </a:prstGeom>
        </p:spPr>
      </p:pic>
      <p:pic>
        <p:nvPicPr>
          <p:cNvPr id="3" name="图片 2" descr="图片包含 动物, 虫, 空气, 烟&#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623" y="1232952"/>
            <a:ext cx="745914" cy="887865"/>
          </a:xfrm>
          <a:prstGeom prst="rect">
            <a:avLst/>
          </a:prstGeom>
        </p:spPr>
      </p:pic>
      <p:pic>
        <p:nvPicPr>
          <p:cNvPr id="4" name="图片 3" descr="图片包含 动物, 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98732">
            <a:off x="7255400" y="3294503"/>
            <a:ext cx="813509" cy="324395"/>
          </a:xfrm>
          <a:prstGeom prst="rect">
            <a:avLst/>
          </a:prstGeom>
        </p:spPr>
      </p:pic>
      <p:pic>
        <p:nvPicPr>
          <p:cNvPr id="5" name="图片 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0" y="-5125"/>
            <a:ext cx="12192000" cy="1002954"/>
          </a:xfrm>
          <a:prstGeom prst="rect">
            <a:avLst/>
          </a:prstGeom>
        </p:spPr>
      </p:pic>
      <p:pic>
        <p:nvPicPr>
          <p:cNvPr id="6" name="图片 5" descr="桌子上放了不同类型的玩具熊&#10;&#10;低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b="9139"/>
          <a:stretch/>
        </p:blipFill>
        <p:spPr>
          <a:xfrm>
            <a:off x="1026013" y="3591526"/>
            <a:ext cx="8837107" cy="3403709"/>
          </a:xfrm>
          <a:prstGeom prst="rect">
            <a:avLst/>
          </a:prstGeom>
        </p:spPr>
      </p:pic>
      <p:pic>
        <p:nvPicPr>
          <p:cNvPr id="7" name="图片 6" descr="图标&#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05703" y="4149212"/>
            <a:ext cx="486297" cy="567525"/>
          </a:xfrm>
          <a:prstGeom prst="rect">
            <a:avLst/>
          </a:prstGeom>
        </p:spPr>
      </p:pic>
      <p:pic>
        <p:nvPicPr>
          <p:cNvPr id="8" name="图片 7" descr="卡通人物&#10;&#10;中度可信度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9" name="图片 8" descr="卡通人物&#10;&#10;中度可信度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l="48776" b="22984"/>
          <a:stretch>
            <a:fillRect/>
          </a:stretch>
        </p:blipFill>
        <p:spPr>
          <a:xfrm>
            <a:off x="10114930" y="1453584"/>
            <a:ext cx="1007806" cy="668958"/>
          </a:xfrm>
          <a:prstGeom prst="rect">
            <a:avLst/>
          </a:prstGeom>
        </p:spPr>
      </p:pic>
      <p:pic>
        <p:nvPicPr>
          <p:cNvPr id="14" name="图片 13" descr="图片包含 动物, 虫, 空气, 烟&#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470841">
            <a:off x="4033203" y="3453605"/>
            <a:ext cx="577150" cy="686984"/>
          </a:xfrm>
          <a:prstGeom prst="rect">
            <a:avLst/>
          </a:prstGeom>
        </p:spPr>
      </p:pic>
      <p:pic>
        <p:nvPicPr>
          <p:cNvPr id="15" name="图片 14" descr="图片包含 动物, 虫, 游戏机&#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462216">
            <a:off x="5645250" y="1435423"/>
            <a:ext cx="825849" cy="329316"/>
          </a:xfrm>
          <a:prstGeom prst="rect">
            <a:avLst/>
          </a:prstGeom>
        </p:spPr>
      </p:pic>
      <p:pic>
        <p:nvPicPr>
          <p:cNvPr id="16" name="图片 15" descr="图片包含 动物, 虫, 游戏机&#10;&#10;描述已自动生成"/>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460672" flipH="1">
            <a:off x="2634932" y="1546459"/>
            <a:ext cx="550441" cy="219494"/>
          </a:xfrm>
          <a:prstGeom prst="rect">
            <a:avLst/>
          </a:prstGeom>
        </p:spPr>
      </p:pic>
      <p:pic>
        <p:nvPicPr>
          <p:cNvPr id="17" name="图片 16" descr="卡通人物&#10;&#10;中度可信度描述已自动生成"/>
          <p:cNvPicPr>
            <a:picLocks noChangeAspect="1"/>
          </p:cNvPicPr>
          <p:nvPr/>
        </p:nvPicPr>
        <p:blipFill rotWithShape="1">
          <a:blip r:embed="rId15" cstate="print">
            <a:extLst>
              <a:ext uri="{28A0092B-C50C-407E-A947-70E740481C1C}">
                <a14:useLocalDpi xmlns:a14="http://schemas.microsoft.com/office/drawing/2010/main" val="0"/>
              </a:ext>
            </a:extLst>
          </a:blip>
          <a:srcRect l="48776" b="22984"/>
          <a:stretch>
            <a:fillRect/>
          </a:stretch>
        </p:blipFill>
        <p:spPr>
          <a:xfrm>
            <a:off x="713703" y="4525667"/>
            <a:ext cx="1005960" cy="667732"/>
          </a:xfrm>
          <a:prstGeom prst="rect">
            <a:avLst/>
          </a:prstGeom>
        </p:spPr>
      </p:pic>
      <p:pic>
        <p:nvPicPr>
          <p:cNvPr id="18" name="图片 17" descr="卡通人物&#10;&#10;中度可信度描述已自动生成"/>
          <p:cNvPicPr>
            <a:picLocks noChangeAspect="1"/>
          </p:cNvPicPr>
          <p:nvPr/>
        </p:nvPicPr>
        <p:blipFill rotWithShape="1">
          <a:blip r:embed="rId16" cstate="print">
            <a:extLst>
              <a:ext uri="{28A0092B-C50C-407E-A947-70E740481C1C}">
                <a14:useLocalDpi xmlns:a14="http://schemas.microsoft.com/office/drawing/2010/main" val="0"/>
              </a:ext>
            </a:extLst>
          </a:blip>
          <a:srcRect l="48776" b="22984"/>
          <a:stretch>
            <a:fillRect/>
          </a:stretch>
        </p:blipFill>
        <p:spPr>
          <a:xfrm>
            <a:off x="9630625" y="3640507"/>
            <a:ext cx="503903" cy="334479"/>
          </a:xfrm>
          <a:prstGeom prst="rect">
            <a:avLst/>
          </a:prstGeom>
        </p:spPr>
      </p:pic>
      <p:grpSp>
        <p:nvGrpSpPr>
          <p:cNvPr id="25" name="Group 24">
            <a:extLst>
              <a:ext uri="{FF2B5EF4-FFF2-40B4-BE49-F238E27FC236}">
                <a16:creationId xmlns:a16="http://schemas.microsoft.com/office/drawing/2014/main" id="{0D043687-23C9-4743-2715-F9C19B3B2218}"/>
              </a:ext>
            </a:extLst>
          </p:cNvPr>
          <p:cNvGrpSpPr/>
          <p:nvPr/>
        </p:nvGrpSpPr>
        <p:grpSpPr>
          <a:xfrm>
            <a:off x="4321778" y="272320"/>
            <a:ext cx="2957035" cy="769441"/>
            <a:chOff x="4254685" y="1330137"/>
            <a:chExt cx="3436906" cy="769441"/>
          </a:xfrm>
        </p:grpSpPr>
        <p:sp>
          <p:nvSpPr>
            <p:cNvPr id="26" name="Rectangle: Rounded Corners 25">
              <a:extLst>
                <a:ext uri="{FF2B5EF4-FFF2-40B4-BE49-F238E27FC236}">
                  <a16:creationId xmlns:a16="http://schemas.microsoft.com/office/drawing/2014/main" id="{359F2DB6-1850-EC17-DCA9-6DB8EA3B78A7}"/>
                </a:ext>
              </a:extLst>
            </p:cNvPr>
            <p:cNvSpPr/>
            <p:nvPr/>
          </p:nvSpPr>
          <p:spPr>
            <a:xfrm>
              <a:off x="4507146" y="1336776"/>
              <a:ext cx="2931986" cy="716443"/>
            </a:xfrm>
            <a:prstGeom prst="roundRect">
              <a:avLst>
                <a:gd name="adj" fmla="val 50000"/>
              </a:avLst>
            </a:prstGeom>
            <a:solidFill>
              <a:srgbClr val="FA7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文本框 21">
              <a:extLst>
                <a:ext uri="{FF2B5EF4-FFF2-40B4-BE49-F238E27FC236}">
                  <a16:creationId xmlns:a16="http://schemas.microsoft.com/office/drawing/2014/main" id="{AA8C58F0-2283-9737-97E7-80B782725186}"/>
                </a:ext>
              </a:extLst>
            </p:cNvPr>
            <p:cNvSpPr txBox="1"/>
            <p:nvPr/>
          </p:nvSpPr>
          <p:spPr>
            <a:xfrm>
              <a:off x="4254685" y="1330137"/>
              <a:ext cx="3436906" cy="76944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TOÁN</a:t>
              </a:r>
              <a:endParaRPr kumimoji="0" lang="zh-CN" altLang="en-US" sz="44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pic>
        <p:nvPicPr>
          <p:cNvPr id="2" name="Picture 1">
            <a:extLst>
              <a:ext uri="{FF2B5EF4-FFF2-40B4-BE49-F238E27FC236}">
                <a16:creationId xmlns:a16="http://schemas.microsoft.com/office/drawing/2014/main" id="{C2EF9EF9-7A55-7FE2-E288-EE42F0570869}"/>
              </a:ext>
            </a:extLst>
          </p:cNvPr>
          <p:cNvPicPr>
            <a:picLocks noChangeAspect="1"/>
          </p:cNvPicPr>
          <p:nvPr/>
        </p:nvPicPr>
        <p:blipFill>
          <a:blip r:embed="rId17"/>
          <a:stretch>
            <a:fillRect/>
          </a:stretch>
        </p:blipFill>
        <p:spPr>
          <a:xfrm>
            <a:off x="1959046" y="739713"/>
            <a:ext cx="7065876" cy="3645724"/>
          </a:xfrm>
          <a:prstGeom prst="rect">
            <a:avLst/>
          </a:prstGeom>
        </p:spPr>
      </p:pic>
    </p:spTree>
    <p:extLst>
      <p:ext uri="{BB962C8B-B14F-4D97-AF65-F5344CB8AC3E}">
        <p14:creationId xmlns:p14="http://schemas.microsoft.com/office/powerpoint/2010/main" val="28485825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 presetClass="entr" presetSubtype="4" fill="hold" nodeType="withEffect" p14:presetBounceEnd="69000">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14:bounceEnd="69000">
                                          <p:cBhvr additive="base">
                                            <p:cTn id="9"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0" dur="1500" fill="hold"/>
                                            <p:tgtEl>
                                              <p:spTgt spid="1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9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69000">
                                          <p:cBhvr additive="base">
                                            <p:cTn id="13"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4" dur="1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9000">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14:bounceEnd="69000">
                                          <p:cBhvr additive="base">
                                            <p:cTn id="17"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18" dur="1500" fill="hold"/>
                                            <p:tgtEl>
                                              <p:spTgt spid="32"/>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32" presetClass="emph" presetSubtype="0" repeatCount="indefinite" fill="hold" nodeType="withEffect">
                                      <p:stCondLst>
                                        <p:cond delay="0"/>
                                      </p:stCondLst>
                                      <p:childTnLst>
                                        <p:animRot by="120000">
                                          <p:cBhvr>
                                            <p:cTn id="25" dur="150" fill="hold">
                                              <p:stCondLst>
                                                <p:cond delay="0"/>
                                              </p:stCondLst>
                                            </p:cTn>
                                            <p:tgtEl>
                                              <p:spTgt spid="17"/>
                                            </p:tgtEl>
                                            <p:attrNameLst>
                                              <p:attrName>r</p:attrName>
                                            </p:attrNameLst>
                                          </p:cBhvr>
                                        </p:animRot>
                                        <p:animRot by="-240000">
                                          <p:cBhvr>
                                            <p:cTn id="26" dur="300" fill="hold">
                                              <p:stCondLst>
                                                <p:cond delay="300"/>
                                              </p:stCondLst>
                                            </p:cTn>
                                            <p:tgtEl>
                                              <p:spTgt spid="17"/>
                                            </p:tgtEl>
                                            <p:attrNameLst>
                                              <p:attrName>r</p:attrName>
                                            </p:attrNameLst>
                                          </p:cBhvr>
                                        </p:animRot>
                                        <p:animRot by="240000">
                                          <p:cBhvr>
                                            <p:cTn id="27" dur="300" fill="hold">
                                              <p:stCondLst>
                                                <p:cond delay="600"/>
                                              </p:stCondLst>
                                            </p:cTn>
                                            <p:tgtEl>
                                              <p:spTgt spid="17"/>
                                            </p:tgtEl>
                                            <p:attrNameLst>
                                              <p:attrName>r</p:attrName>
                                            </p:attrNameLst>
                                          </p:cBhvr>
                                        </p:animRot>
                                        <p:animRot by="-240000">
                                          <p:cBhvr>
                                            <p:cTn id="28" dur="300" fill="hold">
                                              <p:stCondLst>
                                                <p:cond delay="900"/>
                                              </p:stCondLst>
                                            </p:cTn>
                                            <p:tgtEl>
                                              <p:spTgt spid="17"/>
                                            </p:tgtEl>
                                            <p:attrNameLst>
                                              <p:attrName>r</p:attrName>
                                            </p:attrNameLst>
                                          </p:cBhvr>
                                        </p:animRot>
                                        <p:animRot by="120000">
                                          <p:cBhvr>
                                            <p:cTn id="29" dur="300" fill="hold">
                                              <p:stCondLst>
                                                <p:cond delay="1200"/>
                                              </p:stCondLst>
                                            </p:cTn>
                                            <p:tgtEl>
                                              <p:spTgt spid="17"/>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50" fill="hold">
                                              <p:stCondLst>
                                                <p:cond delay="0"/>
                                              </p:stCondLst>
                                            </p:cTn>
                                            <p:tgtEl>
                                              <p:spTgt spid="32"/>
                                            </p:tgtEl>
                                            <p:attrNameLst>
                                              <p:attrName>r</p:attrName>
                                            </p:attrNameLst>
                                          </p:cBhvr>
                                        </p:animRot>
                                        <p:animRot by="-240000">
                                          <p:cBhvr>
                                            <p:cTn id="32" dur="300" fill="hold">
                                              <p:stCondLst>
                                                <p:cond delay="300"/>
                                              </p:stCondLst>
                                            </p:cTn>
                                            <p:tgtEl>
                                              <p:spTgt spid="32"/>
                                            </p:tgtEl>
                                            <p:attrNameLst>
                                              <p:attrName>r</p:attrName>
                                            </p:attrNameLst>
                                          </p:cBhvr>
                                        </p:animRot>
                                        <p:animRot by="240000">
                                          <p:cBhvr>
                                            <p:cTn id="33" dur="300" fill="hold">
                                              <p:stCondLst>
                                                <p:cond delay="600"/>
                                              </p:stCondLst>
                                            </p:cTn>
                                            <p:tgtEl>
                                              <p:spTgt spid="32"/>
                                            </p:tgtEl>
                                            <p:attrNameLst>
                                              <p:attrName>r</p:attrName>
                                            </p:attrNameLst>
                                          </p:cBhvr>
                                        </p:animRot>
                                        <p:animRot by="-240000">
                                          <p:cBhvr>
                                            <p:cTn id="34" dur="300" fill="hold">
                                              <p:stCondLst>
                                                <p:cond delay="900"/>
                                              </p:stCondLst>
                                            </p:cTn>
                                            <p:tgtEl>
                                              <p:spTgt spid="32"/>
                                            </p:tgtEl>
                                            <p:attrNameLst>
                                              <p:attrName>r</p:attrName>
                                            </p:attrNameLst>
                                          </p:cBhvr>
                                        </p:animRot>
                                        <p:animRot by="120000">
                                          <p:cBhvr>
                                            <p:cTn id="35" dur="300" fill="hold">
                                              <p:stCondLst>
                                                <p:cond delay="1200"/>
                                              </p:stCondLst>
                                            </p:cTn>
                                            <p:tgtEl>
                                              <p:spTgt spid="32"/>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2"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1500" fill="hold"/>
                                            <p:tgtEl>
                                              <p:spTgt spid="17"/>
                                            </p:tgtEl>
                                            <p:attrNameLst>
                                              <p:attrName>ppt_x</p:attrName>
                                            </p:attrNameLst>
                                          </p:cBhvr>
                                          <p:tavLst>
                                            <p:tav tm="0">
                                              <p:val>
                                                <p:strVal val="#ppt_x"/>
                                              </p:val>
                                            </p:tav>
                                            <p:tav tm="100000">
                                              <p:val>
                                                <p:strVal val="#ppt_x"/>
                                              </p:val>
                                            </p:tav>
                                          </p:tavLst>
                                        </p:anim>
                                        <p:anim calcmode="lin" valueType="num">
                                          <p:cBhvr additive="base">
                                            <p:cTn id="10" dur="1500" fill="hold"/>
                                            <p:tgtEl>
                                              <p:spTgt spid="1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500" fill="hold"/>
                                            <p:tgtEl>
                                              <p:spTgt spid="31"/>
                                            </p:tgtEl>
                                            <p:attrNameLst>
                                              <p:attrName>ppt_x</p:attrName>
                                            </p:attrNameLst>
                                          </p:cBhvr>
                                          <p:tavLst>
                                            <p:tav tm="0">
                                              <p:val>
                                                <p:strVal val="#ppt_x"/>
                                              </p:val>
                                            </p:tav>
                                            <p:tav tm="100000">
                                              <p:val>
                                                <p:strVal val="#ppt_x"/>
                                              </p:val>
                                            </p:tav>
                                          </p:tavLst>
                                        </p:anim>
                                        <p:anim calcmode="lin" valueType="num">
                                          <p:cBhvr additive="base">
                                            <p:cTn id="14" dur="1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500" fill="hold"/>
                                            <p:tgtEl>
                                              <p:spTgt spid="32"/>
                                            </p:tgtEl>
                                            <p:attrNameLst>
                                              <p:attrName>ppt_x</p:attrName>
                                            </p:attrNameLst>
                                          </p:cBhvr>
                                          <p:tavLst>
                                            <p:tav tm="0">
                                              <p:val>
                                                <p:strVal val="#ppt_x"/>
                                              </p:val>
                                            </p:tav>
                                            <p:tav tm="100000">
                                              <p:val>
                                                <p:strVal val="#ppt_x"/>
                                              </p:val>
                                            </p:tav>
                                          </p:tavLst>
                                        </p:anim>
                                        <p:anim calcmode="lin" valueType="num">
                                          <p:cBhvr additive="base">
                                            <p:cTn id="18" dur="1500" fill="hold"/>
                                            <p:tgtEl>
                                              <p:spTgt spid="32"/>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32" presetClass="emph" presetSubtype="0" repeatCount="indefinite" fill="hold" nodeType="withEffect">
                                      <p:stCondLst>
                                        <p:cond delay="0"/>
                                      </p:stCondLst>
                                      <p:childTnLst>
                                        <p:animRot by="120000">
                                          <p:cBhvr>
                                            <p:cTn id="25" dur="150" fill="hold">
                                              <p:stCondLst>
                                                <p:cond delay="0"/>
                                              </p:stCondLst>
                                            </p:cTn>
                                            <p:tgtEl>
                                              <p:spTgt spid="17"/>
                                            </p:tgtEl>
                                            <p:attrNameLst>
                                              <p:attrName>r</p:attrName>
                                            </p:attrNameLst>
                                          </p:cBhvr>
                                        </p:animRot>
                                        <p:animRot by="-240000">
                                          <p:cBhvr>
                                            <p:cTn id="26" dur="300" fill="hold">
                                              <p:stCondLst>
                                                <p:cond delay="300"/>
                                              </p:stCondLst>
                                            </p:cTn>
                                            <p:tgtEl>
                                              <p:spTgt spid="17"/>
                                            </p:tgtEl>
                                            <p:attrNameLst>
                                              <p:attrName>r</p:attrName>
                                            </p:attrNameLst>
                                          </p:cBhvr>
                                        </p:animRot>
                                        <p:animRot by="240000">
                                          <p:cBhvr>
                                            <p:cTn id="27" dur="300" fill="hold">
                                              <p:stCondLst>
                                                <p:cond delay="600"/>
                                              </p:stCondLst>
                                            </p:cTn>
                                            <p:tgtEl>
                                              <p:spTgt spid="17"/>
                                            </p:tgtEl>
                                            <p:attrNameLst>
                                              <p:attrName>r</p:attrName>
                                            </p:attrNameLst>
                                          </p:cBhvr>
                                        </p:animRot>
                                        <p:animRot by="-240000">
                                          <p:cBhvr>
                                            <p:cTn id="28" dur="300" fill="hold">
                                              <p:stCondLst>
                                                <p:cond delay="900"/>
                                              </p:stCondLst>
                                            </p:cTn>
                                            <p:tgtEl>
                                              <p:spTgt spid="17"/>
                                            </p:tgtEl>
                                            <p:attrNameLst>
                                              <p:attrName>r</p:attrName>
                                            </p:attrNameLst>
                                          </p:cBhvr>
                                        </p:animRot>
                                        <p:animRot by="120000">
                                          <p:cBhvr>
                                            <p:cTn id="29" dur="300" fill="hold">
                                              <p:stCondLst>
                                                <p:cond delay="1200"/>
                                              </p:stCondLst>
                                            </p:cTn>
                                            <p:tgtEl>
                                              <p:spTgt spid="17"/>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50" fill="hold">
                                              <p:stCondLst>
                                                <p:cond delay="0"/>
                                              </p:stCondLst>
                                            </p:cTn>
                                            <p:tgtEl>
                                              <p:spTgt spid="32"/>
                                            </p:tgtEl>
                                            <p:attrNameLst>
                                              <p:attrName>r</p:attrName>
                                            </p:attrNameLst>
                                          </p:cBhvr>
                                        </p:animRot>
                                        <p:animRot by="-240000">
                                          <p:cBhvr>
                                            <p:cTn id="32" dur="300" fill="hold">
                                              <p:stCondLst>
                                                <p:cond delay="300"/>
                                              </p:stCondLst>
                                            </p:cTn>
                                            <p:tgtEl>
                                              <p:spTgt spid="32"/>
                                            </p:tgtEl>
                                            <p:attrNameLst>
                                              <p:attrName>r</p:attrName>
                                            </p:attrNameLst>
                                          </p:cBhvr>
                                        </p:animRot>
                                        <p:animRot by="240000">
                                          <p:cBhvr>
                                            <p:cTn id="33" dur="300" fill="hold">
                                              <p:stCondLst>
                                                <p:cond delay="600"/>
                                              </p:stCondLst>
                                            </p:cTn>
                                            <p:tgtEl>
                                              <p:spTgt spid="32"/>
                                            </p:tgtEl>
                                            <p:attrNameLst>
                                              <p:attrName>r</p:attrName>
                                            </p:attrNameLst>
                                          </p:cBhvr>
                                        </p:animRot>
                                        <p:animRot by="-240000">
                                          <p:cBhvr>
                                            <p:cTn id="34" dur="300" fill="hold">
                                              <p:stCondLst>
                                                <p:cond delay="900"/>
                                              </p:stCondLst>
                                            </p:cTn>
                                            <p:tgtEl>
                                              <p:spTgt spid="32"/>
                                            </p:tgtEl>
                                            <p:attrNameLst>
                                              <p:attrName>r</p:attrName>
                                            </p:attrNameLst>
                                          </p:cBhvr>
                                        </p:animRot>
                                        <p:animRot by="120000">
                                          <p:cBhvr>
                                            <p:cTn id="35" dur="300" fill="hold">
                                              <p:stCondLst>
                                                <p:cond delay="1200"/>
                                              </p:stCondLst>
                                            </p:cTn>
                                            <p:tgtEl>
                                              <p:spTgt spid="32"/>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2"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2122913" y="2133600"/>
            <a:ext cx="7922232" cy="2781082"/>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3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ra</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lớp</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00206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00206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B2E70D-186F-492E-8822-5944E17F7F00}"/>
                  </a:ext>
                </a:extLst>
              </p:cNvPr>
              <p:cNvSpPr txBox="1"/>
              <p:nvPr/>
            </p:nvSpPr>
            <p:spPr>
              <a:xfrm>
                <a:off x="3236060" y="838548"/>
                <a:ext cx="8505428" cy="886205"/>
              </a:xfrm>
              <a:prstGeom prst="rect">
                <a:avLst/>
              </a:prstGeom>
              <a:noFill/>
            </p:spPr>
            <p:txBody>
              <a:bodyPr wrap="square" lIns="0" tIns="0" rIns="0" bIns="0" rtlCol="0">
                <a:spAutoFit/>
              </a:bodyPr>
              <a:lstStyle/>
              <a:p>
                <a:pPr lvl="0" algn="ctr"/>
                <a:r>
                  <a:rPr lang="vi-VN" sz="4000" b="1" dirty="0">
                    <a:latin typeface="Cambria" panose="02040503050406030204" pitchFamily="18" charset="0"/>
                    <a:ea typeface="Cambria" panose="02040503050406030204" pitchFamily="18" charset="0"/>
                  </a:rPr>
                  <a:t>So sánh hai phân số</a:t>
                </a:r>
                <a:r>
                  <a:rPr lang="en-US"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 </a:t>
                </a:r>
                <a14:m>
                  <m:oMath xmlns:m="http://schemas.openxmlformats.org/officeDocument/2006/math">
                    <m:f>
                      <m:fPr>
                        <m:ctrlPr>
                          <a:rPr lang="en-US" sz="4000" b="1" i="1">
                            <a:latin typeface="Cambria Math" panose="02040503050406030204" pitchFamily="18" charset="0"/>
                          </a:rPr>
                        </m:ctrlPr>
                      </m:fPr>
                      <m:num>
                        <m:r>
                          <a:rPr lang="vi-VN" sz="4000" b="1" i="1">
                            <a:latin typeface="Cambria Math" panose="02040503050406030204" pitchFamily="18" charset="0"/>
                          </a:rPr>
                          <m:t>𝟕</m:t>
                        </m:r>
                      </m:num>
                      <m:den>
                        <m:r>
                          <a:rPr lang="vi-VN" sz="4000" b="1" i="1">
                            <a:latin typeface="Cambria Math" panose="02040503050406030204" pitchFamily="18" charset="0"/>
                          </a:rPr>
                          <m:t>𝟐</m:t>
                        </m:r>
                      </m:den>
                    </m:f>
                  </m:oMath>
                </a14:m>
                <a:r>
                  <a:rPr lang="vi-VN" sz="4000" b="1"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a:t>
                </a:r>
                <a14:m>
                  <m:oMath xmlns:m="http://schemas.openxmlformats.org/officeDocument/2006/math">
                    <m:r>
                      <a:rPr lang="vi-VN" sz="4000" b="1" i="1">
                        <a:latin typeface="Cambria Math" panose="02040503050406030204" pitchFamily="18" charset="0"/>
                      </a:rPr>
                      <m:t> </m:t>
                    </m:r>
                    <m:f>
                      <m:fPr>
                        <m:ctrlPr>
                          <a:rPr lang="en-US" sz="4000" b="1" i="1">
                            <a:latin typeface="Cambria Math" panose="02040503050406030204" pitchFamily="18" charset="0"/>
                          </a:rPr>
                        </m:ctrlPr>
                      </m:fPr>
                      <m:num>
                        <m:r>
                          <a:rPr lang="vi-VN" sz="4000" b="1" i="1">
                            <a:latin typeface="Cambria Math" panose="02040503050406030204" pitchFamily="18" charset="0"/>
                          </a:rPr>
                          <m:t>𝟏</m:t>
                        </m:r>
                      </m:num>
                      <m:den>
                        <m:r>
                          <a:rPr lang="vi-VN" sz="4000" b="1" i="1">
                            <a:latin typeface="Cambria Math" panose="02040503050406030204" pitchFamily="18" charset="0"/>
                          </a:rPr>
                          <m:t>𝟒</m:t>
                        </m:r>
                      </m:den>
                    </m:f>
                  </m:oMath>
                </a14:m>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4BB2E70D-186F-492E-8822-5944E17F7F00}"/>
                  </a:ext>
                </a:extLst>
              </p:cNvPr>
              <p:cNvSpPr txBox="1">
                <a:spLocks noRot="1" noChangeAspect="1" noMove="1" noResize="1" noEditPoints="1" noAdjustHandles="1" noChangeArrowheads="1" noChangeShapeType="1" noTextEdit="1"/>
              </p:cNvSpPr>
              <p:nvPr/>
            </p:nvSpPr>
            <p:spPr>
              <a:xfrm>
                <a:off x="3236060" y="838548"/>
                <a:ext cx="8505428" cy="886205"/>
              </a:xfrm>
              <a:prstGeom prst="rect">
                <a:avLst/>
              </a:prstGeom>
              <a:blipFill>
                <a:blip r:embed="rId10"/>
                <a:stretch>
                  <a:fillRect t="-3448" b="-17931"/>
                </a:stretch>
              </a:blipFill>
            </p:spPr>
            <p:txBody>
              <a:bodyPr/>
              <a:lstStyle/>
              <a:p>
                <a:r>
                  <a:rPr lang="en-US">
                    <a:noFill/>
                  </a:rPr>
                  <a:t> </a:t>
                </a:r>
              </a:p>
            </p:txBody>
          </p:sp>
        </mc:Fallback>
      </mc:AlternateContent>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m:t>
                        </m:r>
                      </m:oMath>
                    </m:oMathPara>
                  </a14:m>
                  <a:endParaRPr kumimoji="0" lang="en-US" sz="5400" b="1" i="0" u="none" strike="noStrike" kern="1200" cap="none" spc="0" normalizeH="0" baseline="0" noProof="0" dirty="0">
                    <a:ln>
                      <a:noFill/>
                    </a:ln>
                    <a:solidFill>
                      <a:srgbClr val="002060"/>
                    </a:solidFill>
                    <a:effectLst/>
                    <a:uLnTx/>
                    <a:uFillTx/>
                    <a:latin typeface="#9Slide02 Tieu de dai"/>
                    <a:ea typeface="+mn-ea"/>
                    <a:cs typeface="+mn-cs"/>
                  </a:endParaRPr>
                </a:p>
              </p:txBody>
            </p:sp>
          </mc:Choice>
          <mc:Fallback xmlns="">
            <p:sp>
              <p:nvSpPr>
                <p:cNvPr id="16" name="Rectangle: Rounded Corners 15">
                  <a:extLst>
                    <a:ext uri="{FF2B5EF4-FFF2-40B4-BE49-F238E27FC236}">
                      <a16:creationId xmlns:a16="http://schemas.microsoft.com/office/drawing/2014/main" id="{6F7BD1A3-87C6-4150-B039-4C13E8C2DBDB}"/>
                    </a:ext>
                  </a:extLst>
                </p:cNvPr>
                <p:cNvSpPr>
                  <a:spLocks noRot="1" noChangeAspect="1" noMove="1" noResize="1" noEditPoints="1" noAdjustHandles="1" noChangeArrowheads="1" noChangeShapeType="1" noTextEdit="1"/>
                </p:cNvSpPr>
                <p:nvPr/>
              </p:nvSpPr>
              <p:spPr>
                <a:xfrm>
                  <a:off x="1295400" y="2743200"/>
                  <a:ext cx="10439400" cy="941047"/>
                </a:xfrm>
                <a:prstGeom prst="roundRect">
                  <a:avLst/>
                </a:prstGeom>
                <a:blipFill>
                  <a:blip r:embed="rId11"/>
                  <a:stretch>
                    <a:fillRect/>
                  </a:stretch>
                </a:blipFill>
                <a:ln w="76200">
                  <a:solidFill>
                    <a:srgbClr val="5FC5E9"/>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&gt;</m:t>
                        </m:r>
                      </m:oMath>
                    </m:oMathPara>
                  </a14:m>
                  <a:endParaRPr kumimoji="0" lang="en-US" sz="4800" b="1" i="0" u="none" strike="noStrike" kern="1200" cap="none" spc="0" normalizeH="0" baseline="0" noProof="0" dirty="0">
                    <a:ln>
                      <a:noFill/>
                    </a:ln>
                    <a:solidFill>
                      <a:srgbClr val="002060"/>
                    </a:solidFill>
                    <a:effectLst/>
                    <a:uLnTx/>
                    <a:uFillTx/>
                    <a:latin typeface="#9Slide02 Tieu de dai"/>
                    <a:ea typeface="+mn-ea"/>
                    <a:cs typeface="+mn-cs"/>
                  </a:endParaRPr>
                </a:p>
              </p:txBody>
            </p:sp>
          </mc:Choice>
          <mc:Fallback xmlns="">
            <p:sp>
              <p:nvSpPr>
                <p:cNvPr id="17" name="Rectangle: Rounded Corners 16">
                  <a:extLst>
                    <a:ext uri="{FF2B5EF4-FFF2-40B4-BE49-F238E27FC236}">
                      <a16:creationId xmlns:a16="http://schemas.microsoft.com/office/drawing/2014/main" id="{C3F609AC-00FD-4AA8-8859-DFC33DD6D4AE}"/>
                    </a:ext>
                  </a:extLst>
                </p:cNvPr>
                <p:cNvSpPr>
                  <a:spLocks noRot="1" noChangeAspect="1" noMove="1" noResize="1" noEditPoints="1" noAdjustHandles="1" noChangeArrowheads="1" noChangeShapeType="1" noTextEdit="1"/>
                </p:cNvSpPr>
                <p:nvPr/>
              </p:nvSpPr>
              <p:spPr>
                <a:xfrm>
                  <a:off x="1295400" y="4270402"/>
                  <a:ext cx="10439400" cy="941047"/>
                </a:xfrm>
                <a:prstGeom prst="roundRect">
                  <a:avLst/>
                </a:prstGeom>
                <a:blipFill>
                  <a:blip r:embed="rId13"/>
                  <a:stretch>
                    <a:fillRect/>
                  </a:stretch>
                </a:blipFill>
                <a:ln w="76200">
                  <a:solidFill>
                    <a:srgbClr val="5FC5E9"/>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&lt;</m:t>
                        </m:r>
                      </m:oMath>
                    </m:oMathPara>
                  </a14:m>
                  <a:endParaRPr kumimoji="0" lang="en-US" sz="4800" b="1" i="0" u="none" strike="noStrike" kern="1200" cap="none" spc="0" normalizeH="0" baseline="0" noProof="0" dirty="0">
                    <a:ln>
                      <a:noFill/>
                    </a:ln>
                    <a:solidFill>
                      <a:srgbClr val="002060"/>
                    </a:solidFill>
                    <a:effectLst/>
                    <a:uLnTx/>
                    <a:uFillTx/>
                    <a:latin typeface="#9Slide02 Tieu de dai"/>
                    <a:ea typeface="+mn-ea"/>
                    <a:cs typeface="+mn-cs"/>
                  </a:endParaRPr>
                </a:p>
              </p:txBody>
            </p:sp>
          </mc:Choice>
          <mc:Fallback xmlns="">
            <p:sp>
              <p:nvSpPr>
                <p:cNvPr id="19" name="Rectangle: Rounded Corners 18">
                  <a:extLst>
                    <a:ext uri="{FF2B5EF4-FFF2-40B4-BE49-F238E27FC236}">
                      <a16:creationId xmlns:a16="http://schemas.microsoft.com/office/drawing/2014/main" id="{9BB386F8-1E91-4358-9C7D-8FA463469EF3}"/>
                    </a:ext>
                  </a:extLst>
                </p:cNvPr>
                <p:cNvSpPr>
                  <a:spLocks noRot="1" noChangeAspect="1" noMove="1" noResize="1" noEditPoints="1" noAdjustHandles="1" noChangeArrowheads="1" noChangeShapeType="1" noTextEdit="1"/>
                </p:cNvSpPr>
                <p:nvPr/>
              </p:nvSpPr>
              <p:spPr>
                <a:xfrm>
                  <a:off x="1295400" y="5733369"/>
                  <a:ext cx="10439400" cy="941047"/>
                </a:xfrm>
                <a:prstGeom prst="roundRect">
                  <a:avLst/>
                </a:prstGeom>
                <a:blipFill>
                  <a:blip r:embed="rId15"/>
                  <a:stretch>
                    <a:fillRect/>
                  </a:stretch>
                </a:blipFill>
                <a:ln w="76200">
                  <a:solidFill>
                    <a:srgbClr val="5FC5E9"/>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8"/>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9"/>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Âm thanh</a:t>
            </a:r>
            <a:b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b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B2E70D-186F-492E-8822-5944E17F7F00}"/>
                  </a:ext>
                </a:extLst>
              </p:cNvPr>
              <p:cNvSpPr txBox="1"/>
              <p:nvPr/>
            </p:nvSpPr>
            <p:spPr>
              <a:xfrm>
                <a:off x="3459671" y="610719"/>
                <a:ext cx="7545604" cy="1352743"/>
              </a:xfrm>
              <a:prstGeom prst="rect">
                <a:avLst/>
              </a:prstGeom>
              <a:noFill/>
            </p:spPr>
            <p:txBody>
              <a:bodyPr wrap="square" lIns="0" tIns="0" rIns="0" bIns="0" rtlCol="0">
                <a:spAutoFit/>
              </a:bodyPr>
              <a:lstStyle/>
              <a:p>
                <a:pPr algn="ctr"/>
                <a:r>
                  <a:rPr lang="vi-VN" sz="3600" dirty="0">
                    <a:solidFill>
                      <a:srgbClr val="002060"/>
                    </a:solidFill>
                    <a:latin typeface="Cambria" panose="02040503050406030204" pitchFamily="18" charset="0"/>
                    <a:ea typeface="Cambria" panose="02040503050406030204" pitchFamily="18" charset="0"/>
                  </a:rPr>
                  <a:t>Quy đồng rồi so sánh phân số:</a:t>
                </a:r>
                <a:endParaRPr lang="en-US" sz="3600" dirty="0">
                  <a:solidFill>
                    <a:srgbClr val="002060"/>
                  </a:solidFill>
                  <a:latin typeface="Cambria" panose="02040503050406030204" pitchFamily="18" charset="0"/>
                  <a:ea typeface="Cambria" panose="02040503050406030204" pitchFamily="18" charset="0"/>
                </a:endParaRPr>
              </a:p>
              <a:p>
                <a:pPr algn="ctr"/>
                <a:r>
                  <a:rPr lang="vi-VN" sz="36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i="1">
                            <a:solidFill>
                              <a:srgbClr val="002060"/>
                            </a:solidFill>
                            <a:latin typeface="Cambria Math" panose="02040503050406030204" pitchFamily="18" charset="0"/>
                          </a:rPr>
                        </m:ctrlPr>
                      </m:fPr>
                      <m:num>
                        <m:r>
                          <a:rPr lang="vi-VN" sz="3600" i="1">
                            <a:solidFill>
                              <a:srgbClr val="002060"/>
                            </a:solidFill>
                            <a:latin typeface="Cambria Math" panose="02040503050406030204" pitchFamily="18" charset="0"/>
                          </a:rPr>
                          <m:t>3</m:t>
                        </m:r>
                      </m:num>
                      <m:den>
                        <m:r>
                          <a:rPr lang="vi-VN" sz="3600" i="1">
                            <a:solidFill>
                              <a:srgbClr val="002060"/>
                            </a:solidFill>
                            <a:latin typeface="Cambria Math" panose="02040503050406030204" pitchFamily="18" charset="0"/>
                          </a:rPr>
                          <m:t>4</m:t>
                        </m:r>
                      </m:den>
                    </m:f>
                  </m:oMath>
                </a14:m>
                <a:r>
                  <a:rPr lang="vi-VN" sz="3600" dirty="0">
                    <a:solidFill>
                      <a:srgbClr val="002060"/>
                    </a:solidFill>
                    <a:latin typeface="Cambria" panose="02040503050406030204" pitchFamily="18" charset="0"/>
                    <a:ea typeface="Cambria" panose="02040503050406030204" pitchFamily="18" charset="0"/>
                  </a:rPr>
                  <a:t> </a:t>
                </a:r>
                <a:r>
                  <a:rPr lang="en-US" sz="3600" dirty="0">
                    <a:solidFill>
                      <a:srgbClr val="002060"/>
                    </a:solidFill>
                    <a:latin typeface="Cambria" panose="02040503050406030204" pitchFamily="18" charset="0"/>
                    <a:ea typeface="Cambria" panose="02040503050406030204" pitchFamily="18" charset="0"/>
                  </a:rPr>
                  <a:t>…?...</a:t>
                </a:r>
                <a14:m>
                  <m:oMath xmlns:m="http://schemas.openxmlformats.org/officeDocument/2006/math">
                    <m:r>
                      <a:rPr lang="vi-VN" sz="3600" i="1">
                        <a:solidFill>
                          <a:srgbClr val="002060"/>
                        </a:solidFill>
                        <a:latin typeface="Cambria Math" panose="02040503050406030204" pitchFamily="18" charset="0"/>
                      </a:rPr>
                      <m:t> </m:t>
                    </m:r>
                    <m:f>
                      <m:fPr>
                        <m:ctrlPr>
                          <a:rPr lang="en-US" sz="3600" i="1">
                            <a:solidFill>
                              <a:srgbClr val="002060"/>
                            </a:solidFill>
                            <a:latin typeface="Cambria Math" panose="02040503050406030204" pitchFamily="18" charset="0"/>
                          </a:rPr>
                        </m:ctrlPr>
                      </m:fPr>
                      <m:num>
                        <m:r>
                          <a:rPr lang="vi-VN" sz="3600" i="1">
                            <a:solidFill>
                              <a:srgbClr val="002060"/>
                            </a:solidFill>
                            <a:latin typeface="Cambria Math" panose="02040503050406030204" pitchFamily="18" charset="0"/>
                          </a:rPr>
                          <m:t>4</m:t>
                        </m:r>
                      </m:num>
                      <m:den>
                        <m:r>
                          <a:rPr lang="vi-VN" sz="3600" i="1">
                            <a:solidFill>
                              <a:srgbClr val="002060"/>
                            </a:solidFill>
                            <a:latin typeface="Cambria Math" panose="02040503050406030204" pitchFamily="18" charset="0"/>
                          </a:rPr>
                          <m:t>5</m:t>
                        </m:r>
                      </m:den>
                    </m:f>
                  </m:oMath>
                </a14:m>
                <a:endParaRPr lang="en-US" sz="3600" dirty="0">
                  <a:solidFill>
                    <a:srgbClr val="002060"/>
                  </a:solidFill>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4BB2E70D-186F-492E-8822-5944E17F7F00}"/>
                  </a:ext>
                </a:extLst>
              </p:cNvPr>
              <p:cNvSpPr txBox="1">
                <a:spLocks noRot="1" noChangeAspect="1" noMove="1" noResize="1" noEditPoints="1" noAdjustHandles="1" noChangeArrowheads="1" noChangeShapeType="1" noTextEdit="1"/>
              </p:cNvSpPr>
              <p:nvPr/>
            </p:nvSpPr>
            <p:spPr>
              <a:xfrm>
                <a:off x="3459671" y="610719"/>
                <a:ext cx="7545604" cy="1352743"/>
              </a:xfrm>
              <a:prstGeom prst="rect">
                <a:avLst/>
              </a:prstGeom>
              <a:blipFill>
                <a:blip r:embed="rId10"/>
                <a:stretch>
                  <a:fillRect t="-10360" b="-10360"/>
                </a:stretch>
              </a:blipFill>
            </p:spPr>
            <p:txBody>
              <a:bodyPr/>
              <a:lstStyle/>
              <a:p>
                <a:r>
                  <a:rPr lang="en-US">
                    <a:noFill/>
                  </a:rPr>
                  <a:t> </a:t>
                </a:r>
              </a:p>
            </p:txBody>
          </p:sp>
        </mc:Fallback>
      </mc:AlternateContent>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22222"/>
                  </a:solidFill>
                  <a:effectLst/>
                  <a:uLnTx/>
                  <a:uFillTx/>
                  <a:latin typeface="Open Sans" panose="020B0606030504020204" pitchFamily="34" charset="0"/>
                  <a:ea typeface="+mn-ea"/>
                  <a:cs typeface="+mn-cs"/>
                </a:rPr>
                <a:t>&gt;</a:t>
              </a:r>
              <a:endParaRPr kumimoji="0" lang="en-US" sz="3400" b="1"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22222"/>
                  </a:solidFill>
                  <a:effectLst/>
                  <a:uLnTx/>
                  <a:uFillTx/>
                  <a:latin typeface="Open Sans" panose="020B0606030504020204" pitchFamily="34" charset="0"/>
                  <a:ea typeface="+mn-ea"/>
                  <a:cs typeface="+mn-cs"/>
                </a:rPr>
                <a:t>&gt;</a:t>
              </a:r>
              <a:endParaRPr kumimoji="0" lang="en-US" sz="3400" b="1"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&lt;</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5"/>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B2E70D-186F-492E-8822-5944E17F7F00}"/>
                  </a:ext>
                </a:extLst>
              </p:cNvPr>
              <p:cNvSpPr txBox="1"/>
              <p:nvPr/>
            </p:nvSpPr>
            <p:spPr>
              <a:xfrm>
                <a:off x="4155684" y="879282"/>
                <a:ext cx="6211637" cy="718658"/>
              </a:xfrm>
              <a:prstGeom prst="rect">
                <a:avLst/>
              </a:prstGeom>
              <a:noFill/>
            </p:spPr>
            <p:txBody>
              <a:bodyPr wrap="none" lIns="0" tIns="0" rIns="0" bIns="0" rtlCol="0">
                <a:spAutoFit/>
              </a:bodyPr>
              <a:lstStyle/>
              <a:p>
                <a:r>
                  <a:rPr lang="vi-VN" sz="3200" dirty="0">
                    <a:latin typeface="Cambria" panose="02040503050406030204" pitchFamily="18" charset="0"/>
                    <a:ea typeface="Cambria" panose="02040503050406030204" pitchFamily="18" charset="0"/>
                  </a:rPr>
                  <a:t>Phân số nào lớn hơn 1: </a:t>
                </a:r>
                <a14:m>
                  <m:oMath xmlns:m="http://schemas.openxmlformats.org/officeDocument/2006/math">
                    <m:f>
                      <m:fPr>
                        <m:ctrlPr>
                          <a:rPr lang="en-US" sz="3200" i="1">
                            <a:latin typeface="Cambria Math" panose="02040503050406030204" pitchFamily="18" charset="0"/>
                          </a:rPr>
                        </m:ctrlPr>
                      </m:fPr>
                      <m:num>
                        <m:r>
                          <a:rPr lang="vi-VN" sz="3200" i="1">
                            <a:latin typeface="Cambria Math" panose="02040503050406030204" pitchFamily="18" charset="0"/>
                          </a:rPr>
                          <m:t>3</m:t>
                        </m:r>
                      </m:num>
                      <m:den>
                        <m:r>
                          <a:rPr lang="vi-VN" sz="3200" i="1">
                            <a:latin typeface="Cambria Math" panose="02040503050406030204" pitchFamily="18" charset="0"/>
                          </a:rPr>
                          <m:t>2</m:t>
                        </m:r>
                      </m:den>
                    </m:f>
                  </m:oMath>
                </a14:m>
                <a:r>
                  <a:rPr lang="vi-VN" sz="3200" dirty="0">
                    <a:latin typeface="Cambria" panose="02040503050406030204" pitchFamily="18" charset="0"/>
                    <a:ea typeface="Cambria" panose="02040503050406030204" pitchFamily="18" charset="0"/>
                  </a:rPr>
                  <a:t> ;</a:t>
                </a:r>
                <a14:m>
                  <m:oMath xmlns:m="http://schemas.openxmlformats.org/officeDocument/2006/math">
                    <m:r>
                      <a:rPr lang="vi-VN" sz="3200" i="1">
                        <a:latin typeface="Cambria Math" panose="02040503050406030204" pitchFamily="18" charset="0"/>
                      </a:rPr>
                      <m:t>  </m:t>
                    </m:r>
                    <m:f>
                      <m:fPr>
                        <m:ctrlPr>
                          <a:rPr lang="en-US" sz="3200" i="1">
                            <a:latin typeface="Cambria Math" panose="02040503050406030204" pitchFamily="18" charset="0"/>
                          </a:rPr>
                        </m:ctrlPr>
                      </m:fPr>
                      <m:num>
                        <m:r>
                          <a:rPr lang="vi-VN" sz="3200" i="1">
                            <a:latin typeface="Cambria Math" panose="02040503050406030204" pitchFamily="18" charset="0"/>
                          </a:rPr>
                          <m:t>5</m:t>
                        </m:r>
                      </m:num>
                      <m:den>
                        <m:r>
                          <a:rPr lang="vi-VN" sz="3200" i="1">
                            <a:latin typeface="Cambria Math" panose="02040503050406030204" pitchFamily="18" charset="0"/>
                          </a:rPr>
                          <m:t>6</m:t>
                        </m:r>
                      </m:den>
                    </m:f>
                  </m:oMath>
                </a14:m>
                <a:r>
                  <a:rPr lang="vi-VN"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a:latin typeface="Cambria Math" panose="02040503050406030204" pitchFamily="18" charset="0"/>
                          </a:rPr>
                        </m:ctrlPr>
                      </m:fPr>
                      <m:num>
                        <m:r>
                          <a:rPr lang="vi-VN" sz="3200" i="1">
                            <a:latin typeface="Cambria Math" panose="02040503050406030204" pitchFamily="18" charset="0"/>
                          </a:rPr>
                          <m:t>32</m:t>
                        </m:r>
                      </m:num>
                      <m:den>
                        <m:r>
                          <a:rPr lang="vi-VN" sz="3200" i="1">
                            <a:latin typeface="Cambria Math" panose="02040503050406030204" pitchFamily="18" charset="0"/>
                          </a:rPr>
                          <m:t>71</m:t>
                        </m:r>
                      </m:den>
                    </m:f>
                  </m:oMath>
                </a14:m>
                <a:r>
                  <a:rPr lang="vi-VN"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a:latin typeface="Cambria Math" panose="02040503050406030204" pitchFamily="18" charset="0"/>
                          </a:rPr>
                        </m:ctrlPr>
                      </m:fPr>
                      <m:num>
                        <m:r>
                          <a:rPr lang="vi-VN" sz="3200" i="1">
                            <a:latin typeface="Cambria Math" panose="02040503050406030204" pitchFamily="18" charset="0"/>
                          </a:rPr>
                          <m:t>19</m:t>
                        </m:r>
                      </m:num>
                      <m:den>
                        <m:r>
                          <a:rPr lang="vi-VN" sz="3200" i="1">
                            <a:latin typeface="Cambria Math" panose="02040503050406030204" pitchFamily="18" charset="0"/>
                          </a:rPr>
                          <m:t>9</m:t>
                        </m:r>
                      </m:den>
                    </m:f>
                  </m:oMath>
                </a14:m>
                <a:r>
                  <a:rPr lang="vi-VN" sz="3200" dirty="0">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4BB2E70D-186F-492E-8822-5944E17F7F00}"/>
                  </a:ext>
                </a:extLst>
              </p:cNvPr>
              <p:cNvSpPr txBox="1">
                <a:spLocks noRot="1" noChangeAspect="1" noMove="1" noResize="1" noEditPoints="1" noAdjustHandles="1" noChangeArrowheads="1" noChangeShapeType="1" noTextEdit="1"/>
              </p:cNvSpPr>
              <p:nvPr/>
            </p:nvSpPr>
            <p:spPr>
              <a:xfrm>
                <a:off x="4155684" y="879282"/>
                <a:ext cx="6211637" cy="718658"/>
              </a:xfrm>
              <a:prstGeom prst="rect">
                <a:avLst/>
              </a:prstGeom>
              <a:blipFill>
                <a:blip r:embed="rId10"/>
                <a:stretch>
                  <a:fillRect l="-4024" t="-1695" r="-3042" b="-17797"/>
                </a:stretch>
              </a:blipFill>
            </p:spPr>
            <p:txBody>
              <a:bodyPr/>
              <a:lstStyle/>
              <a:p>
                <a:r>
                  <a:rPr lang="en-US">
                    <a:noFill/>
                  </a:rPr>
                  <a:t> </a:t>
                </a:r>
              </a:p>
            </p:txBody>
          </p:sp>
        </mc:Fallback>
      </mc:AlternateContent>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5" cy="1751545"/>
            <a:chOff x="490264" y="2136963"/>
            <a:chExt cx="11244535" cy="1751545"/>
          </a:xfrm>
        </p:grpSpPr>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6F7BD1A3-87C6-4150-B039-4C13E8C2DBDB}"/>
                    </a:ext>
                  </a:extLst>
                </p:cNvPr>
                <p:cNvSpPr/>
                <p:nvPr/>
              </p:nvSpPr>
              <p:spPr>
                <a:xfrm>
                  <a:off x="1720644" y="2743200"/>
                  <a:ext cx="10014155"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14:m>
                    <m:oMath xmlns:m="http://schemas.openxmlformats.org/officeDocument/2006/math">
                      <m:f>
                        <m:fPr>
                          <m:ctrl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ctrlPr>
                        </m:fPr>
                        <m:num>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3</m:t>
                          </m:r>
                        </m:num>
                        <m:den>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2</m:t>
                          </m:r>
                        </m:den>
                      </m:f>
                    </m:oMath>
                  </a14:m>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và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14:m>
                    <m:oMath xmlns:m="http://schemas.openxmlformats.org/officeDocument/2006/math">
                      <m:f>
                        <m:fPr>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ctrlPr>
                        </m:fPr>
                        <m:num>
                          <m:r>
                            <a:rPr kumimoji="0" lang="en-US" sz="3600" b="0" i="0"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5</m:t>
                          </m:r>
                        </m:num>
                        <m:den>
                          <m:r>
                            <a:rPr kumimoji="0" lang="en-US" sz="3600" b="0" i="0"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6</m:t>
                          </m:r>
                        </m:den>
                      </m:f>
                    </m:oMath>
                  </a14:m>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p:txBody>
            </p:sp>
          </mc:Choice>
          <mc:Fallback xmlns="">
            <p:sp>
              <p:nvSpPr>
                <p:cNvPr id="16" name="Rectangle: Rounded Corners 15">
                  <a:extLst>
                    <a:ext uri="{FF2B5EF4-FFF2-40B4-BE49-F238E27FC236}">
                      <a16:creationId xmlns:a16="http://schemas.microsoft.com/office/drawing/2014/main" id="{6F7BD1A3-87C6-4150-B039-4C13E8C2DBDB}"/>
                    </a:ext>
                  </a:extLst>
                </p:cNvPr>
                <p:cNvSpPr>
                  <a:spLocks noRot="1" noChangeAspect="1" noMove="1" noResize="1" noEditPoints="1" noAdjustHandles="1" noChangeArrowheads="1" noChangeShapeType="1" noTextEdit="1"/>
                </p:cNvSpPr>
                <p:nvPr/>
              </p:nvSpPr>
              <p:spPr>
                <a:xfrm>
                  <a:off x="1720644" y="2743200"/>
                  <a:ext cx="10014155" cy="941047"/>
                </a:xfrm>
                <a:prstGeom prst="roundRect">
                  <a:avLst/>
                </a:prstGeom>
                <a:blipFill>
                  <a:blip r:embed="rId11"/>
                  <a:stretch>
                    <a:fillRect/>
                  </a:stretch>
                </a:blipFill>
                <a:ln w="76200">
                  <a:solidFill>
                    <a:srgbClr val="5FC5E9"/>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C3F609AC-00FD-4AA8-8859-DFC33DD6D4AE}"/>
                    </a:ext>
                  </a:extLst>
                </p:cNvPr>
                <p:cNvSpPr/>
                <p:nvPr/>
              </p:nvSpPr>
              <p:spPr>
                <a:xfrm>
                  <a:off x="1750142" y="4270402"/>
                  <a:ext cx="9984658"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14:m>
                    <m:oMath xmlns:m="http://schemas.openxmlformats.org/officeDocument/2006/math">
                      <m:f>
                        <m:fPr>
                          <m:ctrlP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ctrlPr>
                        </m:fPr>
                        <m:num>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32</m:t>
                          </m:r>
                        </m:num>
                        <m:den>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71</m:t>
                          </m:r>
                        </m:den>
                      </m:f>
                    </m:oMath>
                  </a14:m>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và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14:m>
                    <m:oMath xmlns:m="http://schemas.openxmlformats.org/officeDocument/2006/math">
                      <m:f>
                        <m:fPr>
                          <m:ctrlPr>
                            <a:rPr kumimoji="0" lang="en-US" sz="3600" b="0" i="1" u="none" strike="noStrike" kern="1200" cap="none" spc="0" normalizeH="0" baseline="0" noProof="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ctrlPr>
                        </m:fPr>
                        <m:num>
                          <m:r>
                            <a:rPr kumimoji="0" lang="en-US" sz="3600" b="0" i="0" u="none" strike="noStrike" kern="1200" cap="none" spc="0" normalizeH="0" baseline="0" noProof="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1</m:t>
                          </m:r>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5</m:t>
                          </m:r>
                        </m:num>
                        <m:den>
                          <m:r>
                            <a:rPr kumimoji="0" lang="en-US" sz="3600" b="0" i="0" u="none" strike="noStrike" kern="1200" cap="none" spc="0" normalizeH="0" baseline="0" noProof="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2</m:t>
                          </m:r>
                          <m:r>
                            <a:rPr kumimoji="0" lang="en-US" sz="3600" b="0" i="1" u="none" strike="noStrike" kern="1200" cap="none" spc="0" normalizeH="0" baseline="0" noProof="0" smtClean="0">
                              <a:ln>
                                <a:noFill/>
                              </a:ln>
                              <a:solidFill>
                                <a:srgbClr val="002060"/>
                              </a:solidFill>
                              <a:effectLst/>
                              <a:uLnTx/>
                              <a:uFillTx/>
                              <a:latin typeface="Cambria Math" panose="02040503050406030204" pitchFamily="18" charset="0"/>
                              <a:ea typeface="MS Gothic" panose="020B0609070205080204" pitchFamily="49" charset="-128"/>
                              <a:cs typeface="Times New Roman" panose="02020603050405020304" pitchFamily="18" charset="0"/>
                            </a:rPr>
                            <m:t>6</m:t>
                          </m:r>
                        </m:den>
                      </m:f>
                    </m:oMath>
                  </a14:m>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p:txBody>
            </p:sp>
          </mc:Choice>
          <mc:Fallback xmlns="">
            <p:sp>
              <p:nvSpPr>
                <p:cNvPr id="17" name="Rectangle: Rounded Corners 16">
                  <a:extLst>
                    <a:ext uri="{FF2B5EF4-FFF2-40B4-BE49-F238E27FC236}">
                      <a16:creationId xmlns:a16="http://schemas.microsoft.com/office/drawing/2014/main" id="{C3F609AC-00FD-4AA8-8859-DFC33DD6D4AE}"/>
                    </a:ext>
                  </a:extLst>
                </p:cNvPr>
                <p:cNvSpPr>
                  <a:spLocks noRot="1" noChangeAspect="1" noMove="1" noResize="1" noEditPoints="1" noAdjustHandles="1" noChangeArrowheads="1" noChangeShapeType="1" noTextEdit="1"/>
                </p:cNvSpPr>
                <p:nvPr/>
              </p:nvSpPr>
              <p:spPr>
                <a:xfrm>
                  <a:off x="1750142" y="4270402"/>
                  <a:ext cx="9984658" cy="941047"/>
                </a:xfrm>
                <a:prstGeom prst="roundRect">
                  <a:avLst/>
                </a:prstGeom>
                <a:blipFill>
                  <a:blip r:embed="rId13"/>
                  <a:stretch>
                    <a:fillRect/>
                  </a:stretch>
                </a:blipFill>
                <a:ln w="76200">
                  <a:solidFill>
                    <a:srgbClr val="5FC5E9"/>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0" cy="1646551"/>
            <a:chOff x="537589" y="5248510"/>
            <a:chExt cx="11197210" cy="1646551"/>
          </a:xfrm>
        </p:grpSpPr>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9BB386F8-1E91-4358-9C7D-8FA463469EF3}"/>
                    </a:ext>
                  </a:extLst>
                </p:cNvPr>
                <p:cNvSpPr/>
                <p:nvPr/>
              </p:nvSpPr>
              <p:spPr>
                <a:xfrm>
                  <a:off x="1789470" y="5733369"/>
                  <a:ext cx="9945329"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14:m>
                    <m:oMath xmlns:m="http://schemas.openxmlformats.org/officeDocument/2006/math">
                      <m:f>
                        <m:fPr>
                          <m:ctrlPr>
                            <a:rPr lang="en-US" sz="3200" i="1" smtClean="0">
                              <a:solidFill>
                                <a:srgbClr val="002060"/>
                              </a:solidFill>
                              <a:latin typeface="Cambria Math" panose="02040503050406030204" pitchFamily="18" charset="0"/>
                            </a:rPr>
                          </m:ctrlPr>
                        </m:fPr>
                        <m:num>
                          <m:r>
                            <a:rPr lang="vi-VN" sz="3200" i="1">
                              <a:solidFill>
                                <a:srgbClr val="002060"/>
                              </a:solidFill>
                              <a:latin typeface="Cambria Math" panose="02040503050406030204" pitchFamily="18" charset="0"/>
                            </a:rPr>
                            <m:t>3</m:t>
                          </m:r>
                        </m:num>
                        <m:den>
                          <m:r>
                            <a:rPr lang="vi-VN" sz="3200" i="1">
                              <a:solidFill>
                                <a:srgbClr val="002060"/>
                              </a:solidFill>
                              <a:latin typeface="Cambria Math" panose="02040503050406030204" pitchFamily="18" charset="0"/>
                            </a:rPr>
                            <m:t>2</m:t>
                          </m:r>
                        </m:den>
                      </m:f>
                    </m:oMath>
                  </a14:m>
                  <a:r>
                    <a:rPr lang="en-US" sz="3200" dirty="0">
                      <a:solidFill>
                        <a:srgbClr val="002060"/>
                      </a:solidFill>
                      <a:latin typeface="Cambria" panose="02040503050406030204" pitchFamily="18" charset="0"/>
                      <a:ea typeface="Cambria" panose="02040503050406030204" pitchFamily="18" charset="0"/>
                    </a:rPr>
                    <a:t> ; </a:t>
                  </a:r>
                  <a14:m>
                    <m:oMath xmlns:m="http://schemas.openxmlformats.org/officeDocument/2006/math">
                      <m:r>
                        <a:rPr lang="en-US" sz="3200" i="1">
                          <a:solidFill>
                            <a:srgbClr val="002060"/>
                          </a:solidFill>
                          <a:latin typeface="Cambria Math" panose="02040503050406030204" pitchFamily="18" charset="0"/>
                        </a:rPr>
                        <m:t> </m:t>
                      </m:r>
                      <m:f>
                        <m:fPr>
                          <m:ctrlPr>
                            <a:rPr lang="en-US" sz="3200" i="1">
                              <a:solidFill>
                                <a:srgbClr val="002060"/>
                              </a:solidFill>
                              <a:latin typeface="Cambria Math" panose="02040503050406030204" pitchFamily="18" charset="0"/>
                            </a:rPr>
                          </m:ctrlPr>
                        </m:fPr>
                        <m:num>
                          <m:r>
                            <a:rPr lang="vi-VN" sz="3200" i="1">
                              <a:solidFill>
                                <a:srgbClr val="002060"/>
                              </a:solidFill>
                              <a:latin typeface="Cambria Math" panose="02040503050406030204" pitchFamily="18" charset="0"/>
                            </a:rPr>
                            <m:t>19</m:t>
                          </m:r>
                        </m:num>
                        <m:den>
                          <m:r>
                            <a:rPr lang="vi-VN" sz="3200" i="1">
                              <a:solidFill>
                                <a:srgbClr val="002060"/>
                              </a:solidFill>
                              <a:latin typeface="Cambria Math" panose="02040503050406030204" pitchFamily="18" charset="0"/>
                            </a:rPr>
                            <m:t>9</m:t>
                          </m:r>
                        </m:den>
                      </m:f>
                    </m:oMath>
                  </a14:m>
                  <a:r>
                    <a:rPr lang="vi-VN"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19" name="Rectangle: Rounded Corners 18">
                  <a:extLst>
                    <a:ext uri="{FF2B5EF4-FFF2-40B4-BE49-F238E27FC236}">
                      <a16:creationId xmlns:a16="http://schemas.microsoft.com/office/drawing/2014/main" id="{9BB386F8-1E91-4358-9C7D-8FA463469EF3}"/>
                    </a:ext>
                  </a:extLst>
                </p:cNvPr>
                <p:cNvSpPr>
                  <a:spLocks noRot="1" noChangeAspect="1" noMove="1" noResize="1" noEditPoints="1" noAdjustHandles="1" noChangeArrowheads="1" noChangeShapeType="1" noTextEdit="1"/>
                </p:cNvSpPr>
                <p:nvPr/>
              </p:nvSpPr>
              <p:spPr>
                <a:xfrm>
                  <a:off x="1789470" y="5733369"/>
                  <a:ext cx="9945329" cy="941047"/>
                </a:xfrm>
                <a:prstGeom prst="roundRect">
                  <a:avLst/>
                </a:prstGeom>
                <a:blipFill>
                  <a:blip r:embed="rId15"/>
                  <a:stretch>
                    <a:fillRect/>
                  </a:stretch>
                </a:blipFill>
                <a:ln w="76200">
                  <a:solidFill>
                    <a:srgbClr val="5FC5E9"/>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8"/>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a:off x="5938180" y="1362887"/>
            <a:ext cx="6253820" cy="5535064"/>
          </a:xfrm>
          <a:prstGeom prst="rect">
            <a:avLst/>
          </a:prstGeom>
        </p:spPr>
      </p:pic>
      <p:pic>
        <p:nvPicPr>
          <p:cNvPr id="11" name="图片 10" descr="图片包含 游戏机, 轮廓&#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b="19291"/>
          <a:stretch>
            <a:fillRect/>
          </a:stretch>
        </p:blipFill>
        <p:spPr>
          <a:xfrm flipH="1">
            <a:off x="-117659" y="1460171"/>
            <a:ext cx="6253820" cy="5535064"/>
          </a:xfrm>
          <a:prstGeom prst="rect">
            <a:avLst/>
          </a:prstGeom>
        </p:spPr>
      </p:pic>
      <p:pic>
        <p:nvPicPr>
          <p:cNvPr id="12" name="图片 11" descr="徽标&#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70997"/>
          <a:stretch>
            <a:fillRect/>
          </a:stretch>
        </p:blipFill>
        <p:spPr>
          <a:xfrm>
            <a:off x="0" y="5221970"/>
            <a:ext cx="12192000" cy="1934440"/>
          </a:xfrm>
          <a:prstGeom prst="rect">
            <a:avLst/>
          </a:prstGeom>
        </p:spPr>
      </p:pic>
      <p:pic>
        <p:nvPicPr>
          <p:cNvPr id="3" name="图片 2" descr="图片包含 动物, 虫, 空气, 烟&#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623" y="1232952"/>
            <a:ext cx="745914" cy="887865"/>
          </a:xfrm>
          <a:prstGeom prst="rect">
            <a:avLst/>
          </a:prstGeom>
        </p:spPr>
      </p:pic>
      <p:pic>
        <p:nvPicPr>
          <p:cNvPr id="4" name="图片 3" descr="图片包含 动物, 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98732">
            <a:off x="7255400" y="3294503"/>
            <a:ext cx="813509" cy="324395"/>
          </a:xfrm>
          <a:prstGeom prst="rect">
            <a:avLst/>
          </a:prstGeom>
        </p:spPr>
      </p:pic>
      <p:pic>
        <p:nvPicPr>
          <p:cNvPr id="5" name="图片 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0" y="-5125"/>
            <a:ext cx="12192000" cy="1002954"/>
          </a:xfrm>
          <a:prstGeom prst="rect">
            <a:avLst/>
          </a:prstGeom>
        </p:spPr>
      </p:pic>
      <p:pic>
        <p:nvPicPr>
          <p:cNvPr id="6" name="图片 5" descr="桌子上放了不同类型的玩具熊&#10;&#10;低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b="9139"/>
          <a:stretch/>
        </p:blipFill>
        <p:spPr>
          <a:xfrm>
            <a:off x="2133123" y="4064116"/>
            <a:ext cx="7610114" cy="2931119"/>
          </a:xfrm>
          <a:prstGeom prst="rect">
            <a:avLst/>
          </a:prstGeom>
        </p:spPr>
      </p:pic>
      <p:pic>
        <p:nvPicPr>
          <p:cNvPr id="7" name="图片 6" descr="图标&#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05703" y="4149212"/>
            <a:ext cx="486297" cy="567525"/>
          </a:xfrm>
          <a:prstGeom prst="rect">
            <a:avLst/>
          </a:prstGeom>
        </p:spPr>
      </p:pic>
      <p:pic>
        <p:nvPicPr>
          <p:cNvPr id="8" name="图片 7" descr="卡通人物&#10;&#10;中度可信度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9" name="图片 8" descr="卡通人物&#10;&#10;中度可信度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l="48776" b="22984"/>
          <a:stretch>
            <a:fillRect/>
          </a:stretch>
        </p:blipFill>
        <p:spPr>
          <a:xfrm>
            <a:off x="10114930" y="1453584"/>
            <a:ext cx="1007806" cy="668958"/>
          </a:xfrm>
          <a:prstGeom prst="rect">
            <a:avLst/>
          </a:prstGeom>
        </p:spPr>
      </p:pic>
      <p:pic>
        <p:nvPicPr>
          <p:cNvPr id="14" name="图片 13" descr="图片包含 动物, 虫, 空气, 烟&#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470841">
            <a:off x="4033203" y="3453605"/>
            <a:ext cx="577150" cy="686984"/>
          </a:xfrm>
          <a:prstGeom prst="rect">
            <a:avLst/>
          </a:prstGeom>
        </p:spPr>
      </p:pic>
      <p:pic>
        <p:nvPicPr>
          <p:cNvPr id="15" name="图片 14" descr="图片包含 动物, 虫, 游戏机&#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462216">
            <a:off x="5645250" y="1435423"/>
            <a:ext cx="825849" cy="329316"/>
          </a:xfrm>
          <a:prstGeom prst="rect">
            <a:avLst/>
          </a:prstGeom>
        </p:spPr>
      </p:pic>
      <p:pic>
        <p:nvPicPr>
          <p:cNvPr id="16" name="图片 15" descr="图片包含 动物, 虫, 游戏机&#10;&#10;描述已自动生成"/>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460672" flipH="1">
            <a:off x="2634932" y="1546459"/>
            <a:ext cx="550441" cy="219494"/>
          </a:xfrm>
          <a:prstGeom prst="rect">
            <a:avLst/>
          </a:prstGeom>
        </p:spPr>
      </p:pic>
      <p:pic>
        <p:nvPicPr>
          <p:cNvPr id="17" name="图片 16" descr="卡通人物&#10;&#10;中度可信度描述已自动生成"/>
          <p:cNvPicPr>
            <a:picLocks noChangeAspect="1"/>
          </p:cNvPicPr>
          <p:nvPr/>
        </p:nvPicPr>
        <p:blipFill rotWithShape="1">
          <a:blip r:embed="rId15" cstate="print">
            <a:extLst>
              <a:ext uri="{28A0092B-C50C-407E-A947-70E740481C1C}">
                <a14:useLocalDpi xmlns:a14="http://schemas.microsoft.com/office/drawing/2010/main" val="0"/>
              </a:ext>
            </a:extLst>
          </a:blip>
          <a:srcRect l="48776" b="22984"/>
          <a:stretch>
            <a:fillRect/>
          </a:stretch>
        </p:blipFill>
        <p:spPr>
          <a:xfrm>
            <a:off x="713703" y="4525667"/>
            <a:ext cx="1005960" cy="667732"/>
          </a:xfrm>
          <a:prstGeom prst="rect">
            <a:avLst/>
          </a:prstGeom>
        </p:spPr>
      </p:pic>
      <p:pic>
        <p:nvPicPr>
          <p:cNvPr id="18" name="图片 17" descr="卡通人物&#10;&#10;中度可信度描述已自动生成"/>
          <p:cNvPicPr>
            <a:picLocks noChangeAspect="1"/>
          </p:cNvPicPr>
          <p:nvPr/>
        </p:nvPicPr>
        <p:blipFill rotWithShape="1">
          <a:blip r:embed="rId16" cstate="print">
            <a:extLst>
              <a:ext uri="{28A0092B-C50C-407E-A947-70E740481C1C}">
                <a14:useLocalDpi xmlns:a14="http://schemas.microsoft.com/office/drawing/2010/main" val="0"/>
              </a:ext>
            </a:extLst>
          </a:blip>
          <a:srcRect l="48776" b="22984"/>
          <a:stretch>
            <a:fillRect/>
          </a:stretch>
        </p:blipFill>
        <p:spPr>
          <a:xfrm>
            <a:off x="9630625" y="3640507"/>
            <a:ext cx="503903" cy="334479"/>
          </a:xfrm>
          <a:prstGeom prst="rect">
            <a:avLst/>
          </a:prstGeom>
        </p:spPr>
      </p:pic>
      <p:sp>
        <p:nvSpPr>
          <p:cNvPr id="28" name="文本框 21">
            <a:extLst>
              <a:ext uri="{FF2B5EF4-FFF2-40B4-BE49-F238E27FC236}">
                <a16:creationId xmlns:a16="http://schemas.microsoft.com/office/drawing/2014/main" id="{583C4BF0-EB65-0593-CC3C-638A826CE9A0}"/>
              </a:ext>
            </a:extLst>
          </p:cNvPr>
          <p:cNvSpPr txBox="1"/>
          <p:nvPr/>
        </p:nvSpPr>
        <p:spPr>
          <a:xfrm>
            <a:off x="4747466" y="3089636"/>
            <a:ext cx="2957035" cy="76944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rPr>
              <a:t>(</a:t>
            </a:r>
            <a:r>
              <a:rPr kumimoji="0" lang="en-US" altLang="zh-CN"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rPr>
              <a:t>Tiết</a:t>
            </a:r>
            <a:r>
              <a:rPr kumimoji="0" lang="en-US" altLang="zh-C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rPr>
              <a:t> 2)</a:t>
            </a:r>
            <a:endParaRPr kumimoji="0" lang="zh-CN" altLang="en-US" sz="4400" b="0"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pic>
        <p:nvPicPr>
          <p:cNvPr id="2" name="Picture 1">
            <a:extLst>
              <a:ext uri="{FF2B5EF4-FFF2-40B4-BE49-F238E27FC236}">
                <a16:creationId xmlns:a16="http://schemas.microsoft.com/office/drawing/2014/main" id="{4EF70FA0-113E-1B7C-D763-CCA68A729DD1}"/>
              </a:ext>
            </a:extLst>
          </p:cNvPr>
          <p:cNvPicPr>
            <a:picLocks noChangeAspect="1"/>
          </p:cNvPicPr>
          <p:nvPr/>
        </p:nvPicPr>
        <p:blipFill>
          <a:blip r:embed="rId17"/>
          <a:stretch>
            <a:fillRect/>
          </a:stretch>
        </p:blipFill>
        <p:spPr>
          <a:xfrm>
            <a:off x="4624068" y="468960"/>
            <a:ext cx="2962913" cy="1176630"/>
          </a:xfrm>
          <a:prstGeom prst="rect">
            <a:avLst/>
          </a:prstGeom>
        </p:spPr>
      </p:pic>
      <p:pic>
        <p:nvPicPr>
          <p:cNvPr id="21" name="Picture 20">
            <a:extLst>
              <a:ext uri="{FF2B5EF4-FFF2-40B4-BE49-F238E27FC236}">
                <a16:creationId xmlns:a16="http://schemas.microsoft.com/office/drawing/2014/main" id="{0F81B93C-80DD-2162-1683-186C4F1BA6B4}"/>
              </a:ext>
            </a:extLst>
          </p:cNvPr>
          <p:cNvPicPr>
            <a:picLocks noChangeAspect="1"/>
          </p:cNvPicPr>
          <p:nvPr/>
        </p:nvPicPr>
        <p:blipFill>
          <a:blip r:embed="rId18"/>
          <a:stretch>
            <a:fillRect/>
          </a:stretch>
        </p:blipFill>
        <p:spPr>
          <a:xfrm>
            <a:off x="1720174" y="1440097"/>
            <a:ext cx="9742252" cy="192040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a:off x="6017075" y="1552128"/>
            <a:ext cx="6253820" cy="5535064"/>
          </a:xfrm>
          <a:prstGeom prst="rect">
            <a:avLst/>
          </a:prstGeom>
        </p:spPr>
      </p:pic>
      <p:pic>
        <p:nvPicPr>
          <p:cNvPr id="4" name="图片 3" descr="图片包含 游戏机, 轮廓&#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b="19291"/>
          <a:stretch>
            <a:fillRect/>
          </a:stretch>
        </p:blipFill>
        <p:spPr>
          <a:xfrm flipH="1">
            <a:off x="0" y="1362887"/>
            <a:ext cx="6253820" cy="5535064"/>
          </a:xfrm>
          <a:prstGeom prst="rect">
            <a:avLst/>
          </a:prstGeom>
        </p:spPr>
      </p:pic>
      <p:pic>
        <p:nvPicPr>
          <p:cNvPr id="5" name="图片 4" descr="徽标&#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70997"/>
          <a:stretch>
            <a:fillRect/>
          </a:stretch>
        </p:blipFill>
        <p:spPr>
          <a:xfrm>
            <a:off x="0" y="5221970"/>
            <a:ext cx="12192000" cy="1934440"/>
          </a:xfrm>
          <a:prstGeom prst="rect">
            <a:avLst/>
          </a:prstGeom>
        </p:spPr>
      </p:pic>
      <p:pic>
        <p:nvPicPr>
          <p:cNvPr id="7" name="图片 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8776" b="22984"/>
          <a:stretch>
            <a:fillRect/>
          </a:stretch>
        </p:blipFill>
        <p:spPr>
          <a:xfrm>
            <a:off x="374490" y="3078845"/>
            <a:ext cx="678426" cy="450323"/>
          </a:xfrm>
          <a:prstGeom prst="rect">
            <a:avLst/>
          </a:prstGeom>
        </p:spPr>
      </p:pic>
      <p:pic>
        <p:nvPicPr>
          <p:cNvPr id="8" name="图片 7"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969599" y="4479839"/>
            <a:ext cx="1005960" cy="667732"/>
          </a:xfrm>
          <a:prstGeom prst="rect">
            <a:avLst/>
          </a:prstGeom>
        </p:spPr>
      </p:pic>
      <p:pic>
        <p:nvPicPr>
          <p:cNvPr id="10" name="图片 9"/>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0" y="-5125"/>
            <a:ext cx="12192000" cy="1002954"/>
          </a:xfrm>
          <a:prstGeom prst="rect">
            <a:avLst/>
          </a:prstGeom>
        </p:spPr>
      </p:pic>
      <p:pic>
        <p:nvPicPr>
          <p:cNvPr id="11" name="图片 10" descr="桌子上放了不同类型的玩具熊&#10;&#10;低可信度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5452" y="3424740"/>
            <a:ext cx="8275048" cy="3507820"/>
          </a:xfrm>
          <a:prstGeom prst="rect">
            <a:avLst/>
          </a:prstGeom>
        </p:spPr>
      </p:pic>
      <p:pic>
        <p:nvPicPr>
          <p:cNvPr id="12" name="图片 11" descr="图片包含 动物, 虫, 空气, 烟&#10;&#10;描述已自动生成">
            <a:extLst>
              <a:ext uri="{FF2B5EF4-FFF2-40B4-BE49-F238E27FC236}">
                <a16:creationId xmlns:a16="http://schemas.microsoft.com/office/drawing/2014/main" id="{7D07C179-2727-480C-9CF4-DBAB60FE9D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470841">
            <a:off x="1768528" y="3096301"/>
            <a:ext cx="389841" cy="464029"/>
          </a:xfrm>
          <a:prstGeom prst="rect">
            <a:avLst/>
          </a:prstGeom>
        </p:spPr>
      </p:pic>
      <p:pic>
        <p:nvPicPr>
          <p:cNvPr id="13" name="图片 12" descr="图片包含 动物, 虫, 游戏机&#10;&#10;描述已自动生成">
            <a:extLst>
              <a:ext uri="{FF2B5EF4-FFF2-40B4-BE49-F238E27FC236}">
                <a16:creationId xmlns:a16="http://schemas.microsoft.com/office/drawing/2014/main" id="{92EF2DF6-6D29-45B0-BD94-04E2D78F5D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78667">
            <a:off x="8876729" y="1833379"/>
            <a:ext cx="557826" cy="222439"/>
          </a:xfrm>
          <a:prstGeom prst="rect">
            <a:avLst/>
          </a:prstGeom>
        </p:spPr>
      </p:pic>
      <p:pic>
        <p:nvPicPr>
          <p:cNvPr id="14" name="图片 13" descr="图片包含 动物, 虫, 游戏机&#10;&#10;描述已自动生成">
            <a:extLst>
              <a:ext uri="{FF2B5EF4-FFF2-40B4-BE49-F238E27FC236}">
                <a16:creationId xmlns:a16="http://schemas.microsoft.com/office/drawing/2014/main" id="{1FCB1E59-8E5B-480C-8D7F-31560A48D5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60672" flipH="1">
            <a:off x="1801160" y="1896321"/>
            <a:ext cx="371800" cy="148259"/>
          </a:xfrm>
          <a:prstGeom prst="rect">
            <a:avLst/>
          </a:prstGeom>
        </p:spPr>
      </p:pic>
      <p:pic>
        <p:nvPicPr>
          <p:cNvPr id="15" name="图片 14" descr="图片包含 动物, 虫, 游戏机&#10;&#10;描述已自动生成">
            <a:extLst>
              <a:ext uri="{FF2B5EF4-FFF2-40B4-BE49-F238E27FC236}">
                <a16:creationId xmlns:a16="http://schemas.microsoft.com/office/drawing/2014/main" id="{9D69E01A-2EE4-455D-B63F-D7CB43F830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853468" flipH="1">
            <a:off x="9102748" y="3312919"/>
            <a:ext cx="371800" cy="148259"/>
          </a:xfrm>
          <a:prstGeom prst="rect">
            <a:avLst/>
          </a:prstGeom>
        </p:spPr>
      </p:pic>
      <p:pic>
        <p:nvPicPr>
          <p:cNvPr id="16" name="图片 15" descr="卡通人物&#10;&#10;中度可信度描述已自动生成">
            <a:extLst>
              <a:ext uri="{FF2B5EF4-FFF2-40B4-BE49-F238E27FC236}">
                <a16:creationId xmlns:a16="http://schemas.microsoft.com/office/drawing/2014/main" id="{98D594DF-F69F-44D0-9534-D6CF449DC6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76" b="22984"/>
          <a:stretch>
            <a:fillRect/>
          </a:stretch>
        </p:blipFill>
        <p:spPr>
          <a:xfrm>
            <a:off x="7917088" y="3355316"/>
            <a:ext cx="1005960" cy="667732"/>
          </a:xfrm>
          <a:prstGeom prst="rect">
            <a:avLst/>
          </a:prstGeom>
        </p:spPr>
      </p:pic>
      <p:pic>
        <p:nvPicPr>
          <p:cNvPr id="17" name="Picture 16">
            <a:extLst>
              <a:ext uri="{FF2B5EF4-FFF2-40B4-BE49-F238E27FC236}">
                <a16:creationId xmlns:a16="http://schemas.microsoft.com/office/drawing/2014/main" id="{E9273A2A-E5D4-4FF6-8F5E-DCC479E5644E}"/>
              </a:ext>
            </a:extLst>
          </p:cNvPr>
          <p:cNvPicPr>
            <a:picLocks noChangeAspect="1"/>
          </p:cNvPicPr>
          <p:nvPr/>
        </p:nvPicPr>
        <p:blipFill>
          <a:blip r:embed="rId11"/>
          <a:stretch>
            <a:fillRect/>
          </a:stretch>
        </p:blipFill>
        <p:spPr>
          <a:xfrm>
            <a:off x="1472579" y="577985"/>
            <a:ext cx="8809484" cy="3310415"/>
          </a:xfrm>
          <a:prstGeom prst="rect">
            <a:avLst/>
          </a:prstGeom>
        </p:spPr>
      </p:pic>
    </p:spTree>
    <p:extLst>
      <p:ext uri="{BB962C8B-B14F-4D97-AF65-F5344CB8AC3E}">
        <p14:creationId xmlns:p14="http://schemas.microsoft.com/office/powerpoint/2010/main" val="1847703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B2AA8F-5840-ACC9-18FE-955DC97C1542}"/>
              </a:ext>
            </a:extLst>
          </p:cNvPr>
          <p:cNvGrpSpPr/>
          <p:nvPr/>
        </p:nvGrpSpPr>
        <p:grpSpPr>
          <a:xfrm>
            <a:off x="155200" y="176991"/>
            <a:ext cx="841938" cy="923330"/>
            <a:chOff x="1197850" y="723100"/>
            <a:chExt cx="841938" cy="923330"/>
          </a:xfrm>
        </p:grpSpPr>
        <p:sp>
          <p:nvSpPr>
            <p:cNvPr id="3" name="Flowchart: Connector 2">
              <a:extLst>
                <a:ext uri="{FF2B5EF4-FFF2-40B4-BE49-F238E27FC236}">
                  <a16:creationId xmlns:a16="http://schemas.microsoft.com/office/drawing/2014/main" id="{EB26270E-173A-25EB-CFAB-9119BCFBD516}"/>
                </a:ext>
              </a:extLst>
            </p:cNvPr>
            <p:cNvSpPr/>
            <p:nvPr/>
          </p:nvSpPr>
          <p:spPr>
            <a:xfrm>
              <a:off x="1240972" y="839755"/>
              <a:ext cx="765111" cy="765111"/>
            </a:xfrm>
            <a:prstGeom prst="flowChartConnector">
              <a:avLst/>
            </a:prstGeom>
            <a:solidFill>
              <a:srgbClr val="D855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CECD98FB-8BF4-9D5D-C0FC-D3E175AFDCBA}"/>
                </a:ext>
              </a:extLst>
            </p:cNvPr>
            <p:cNvSpPr txBox="1"/>
            <p:nvPr>
              <p:custDataLst>
                <p:tags r:id="rId1"/>
              </p:custDataLst>
            </p:nvPr>
          </p:nvSpPr>
          <p:spPr>
            <a:xfrm>
              <a:off x="1197850" y="723100"/>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54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147DA287-9A77-D3BB-15F7-989BDD944780}"/>
              </a:ext>
            </a:extLst>
          </p:cNvPr>
          <p:cNvGrpSpPr/>
          <p:nvPr/>
        </p:nvGrpSpPr>
        <p:grpSpPr>
          <a:xfrm>
            <a:off x="1112197" y="186583"/>
            <a:ext cx="10936930" cy="983837"/>
            <a:chOff x="2128173" y="1005676"/>
            <a:chExt cx="1381880" cy="983837"/>
          </a:xfrm>
        </p:grpSpPr>
        <p:sp>
          <p:nvSpPr>
            <p:cNvPr id="6" name="Rectangle: Rounded Corners 5">
              <a:extLst>
                <a:ext uri="{FF2B5EF4-FFF2-40B4-BE49-F238E27FC236}">
                  <a16:creationId xmlns:a16="http://schemas.microsoft.com/office/drawing/2014/main" id="{FB2FB6A3-DC6D-9DDD-37DF-7329723236F4}"/>
                </a:ext>
              </a:extLst>
            </p:cNvPr>
            <p:cNvSpPr/>
            <p:nvPr/>
          </p:nvSpPr>
          <p:spPr>
            <a:xfrm>
              <a:off x="2128173" y="1005676"/>
              <a:ext cx="1330037" cy="98383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E827CC-FFEE-56B5-D1E1-B1AEA272D507}"/>
                </a:ext>
              </a:extLst>
            </p:cNvPr>
            <p:cNvSpPr txBox="1"/>
            <p:nvPr/>
          </p:nvSpPr>
          <p:spPr>
            <a:xfrm>
              <a:off x="2153564" y="1145437"/>
              <a:ext cx="1356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thẻ</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ghi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vị</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Picture 8">
            <a:extLst>
              <a:ext uri="{FF2B5EF4-FFF2-40B4-BE49-F238E27FC236}">
                <a16:creationId xmlns:a16="http://schemas.microsoft.com/office/drawing/2014/main" id="{9B226ACD-A7AB-E849-8621-87E6CD545B35}"/>
              </a:ext>
            </a:extLst>
          </p:cNvPr>
          <p:cNvPicPr>
            <a:picLocks noChangeAspect="1"/>
          </p:cNvPicPr>
          <p:nvPr/>
        </p:nvPicPr>
        <p:blipFill>
          <a:blip r:embed="rId3"/>
          <a:stretch>
            <a:fillRect/>
          </a:stretch>
        </p:blipFill>
        <p:spPr>
          <a:xfrm>
            <a:off x="0" y="1589622"/>
            <a:ext cx="12192000" cy="4135955"/>
          </a:xfrm>
          <a:prstGeom prst="rect">
            <a:avLst/>
          </a:prstGeom>
        </p:spPr>
      </p:pic>
      <p:pic>
        <p:nvPicPr>
          <p:cNvPr id="11" name="Picture 10">
            <a:extLst>
              <a:ext uri="{FF2B5EF4-FFF2-40B4-BE49-F238E27FC236}">
                <a16:creationId xmlns:a16="http://schemas.microsoft.com/office/drawing/2014/main" id="{02940788-6FF4-505D-D015-62864C18B40A}"/>
              </a:ext>
            </a:extLst>
          </p:cNvPr>
          <p:cNvPicPr>
            <a:picLocks noChangeAspect="1"/>
          </p:cNvPicPr>
          <p:nvPr/>
        </p:nvPicPr>
        <p:blipFill>
          <a:blip r:embed="rId4"/>
          <a:stretch>
            <a:fillRect/>
          </a:stretch>
        </p:blipFill>
        <p:spPr>
          <a:xfrm>
            <a:off x="2200275" y="3424237"/>
            <a:ext cx="723900" cy="1190625"/>
          </a:xfrm>
          <a:prstGeom prst="rect">
            <a:avLst/>
          </a:prstGeom>
        </p:spPr>
      </p:pic>
      <p:pic>
        <p:nvPicPr>
          <p:cNvPr id="13" name="Picture 12">
            <a:extLst>
              <a:ext uri="{FF2B5EF4-FFF2-40B4-BE49-F238E27FC236}">
                <a16:creationId xmlns:a16="http://schemas.microsoft.com/office/drawing/2014/main" id="{9AE684FA-2866-34A0-4F7D-F9C283E384F6}"/>
              </a:ext>
            </a:extLst>
          </p:cNvPr>
          <p:cNvPicPr>
            <a:picLocks noChangeAspect="1"/>
          </p:cNvPicPr>
          <p:nvPr/>
        </p:nvPicPr>
        <p:blipFill>
          <a:blip r:embed="rId5"/>
          <a:stretch>
            <a:fillRect/>
          </a:stretch>
        </p:blipFill>
        <p:spPr>
          <a:xfrm>
            <a:off x="3100387" y="3476625"/>
            <a:ext cx="733425" cy="1162050"/>
          </a:xfrm>
          <a:prstGeom prst="rect">
            <a:avLst/>
          </a:prstGeom>
        </p:spPr>
      </p:pic>
      <p:pic>
        <p:nvPicPr>
          <p:cNvPr id="15" name="Picture 14">
            <a:extLst>
              <a:ext uri="{FF2B5EF4-FFF2-40B4-BE49-F238E27FC236}">
                <a16:creationId xmlns:a16="http://schemas.microsoft.com/office/drawing/2014/main" id="{833EBF70-2998-C523-1015-5ECBE07A2B4A}"/>
              </a:ext>
            </a:extLst>
          </p:cNvPr>
          <p:cNvPicPr>
            <a:picLocks noChangeAspect="1"/>
          </p:cNvPicPr>
          <p:nvPr/>
        </p:nvPicPr>
        <p:blipFill>
          <a:blip r:embed="rId6"/>
          <a:stretch>
            <a:fillRect/>
          </a:stretch>
        </p:blipFill>
        <p:spPr>
          <a:xfrm>
            <a:off x="3986212" y="3452812"/>
            <a:ext cx="657225" cy="1171575"/>
          </a:xfrm>
          <a:prstGeom prst="rect">
            <a:avLst/>
          </a:prstGeom>
        </p:spPr>
      </p:pic>
      <p:pic>
        <p:nvPicPr>
          <p:cNvPr id="17" name="Picture 16">
            <a:extLst>
              <a:ext uri="{FF2B5EF4-FFF2-40B4-BE49-F238E27FC236}">
                <a16:creationId xmlns:a16="http://schemas.microsoft.com/office/drawing/2014/main" id="{D9504A35-FD85-97F0-CCDA-1FC7859FD3FF}"/>
              </a:ext>
            </a:extLst>
          </p:cNvPr>
          <p:cNvPicPr>
            <a:picLocks noChangeAspect="1"/>
          </p:cNvPicPr>
          <p:nvPr/>
        </p:nvPicPr>
        <p:blipFill>
          <a:blip r:embed="rId7"/>
          <a:stretch>
            <a:fillRect/>
          </a:stretch>
        </p:blipFill>
        <p:spPr>
          <a:xfrm>
            <a:off x="4843462" y="3481387"/>
            <a:ext cx="638175" cy="1133475"/>
          </a:xfrm>
          <a:prstGeom prst="rect">
            <a:avLst/>
          </a:prstGeom>
        </p:spPr>
      </p:pic>
      <p:pic>
        <p:nvPicPr>
          <p:cNvPr id="19" name="Picture 18">
            <a:extLst>
              <a:ext uri="{FF2B5EF4-FFF2-40B4-BE49-F238E27FC236}">
                <a16:creationId xmlns:a16="http://schemas.microsoft.com/office/drawing/2014/main" id="{06C16C42-F979-8BA3-D6BC-627B43700258}"/>
              </a:ext>
            </a:extLst>
          </p:cNvPr>
          <p:cNvPicPr>
            <a:picLocks noChangeAspect="1"/>
          </p:cNvPicPr>
          <p:nvPr/>
        </p:nvPicPr>
        <p:blipFill>
          <a:blip r:embed="rId8"/>
          <a:stretch>
            <a:fillRect/>
          </a:stretch>
        </p:blipFill>
        <p:spPr>
          <a:xfrm>
            <a:off x="6577012" y="3419475"/>
            <a:ext cx="695325" cy="1181100"/>
          </a:xfrm>
          <a:prstGeom prst="rect">
            <a:avLst/>
          </a:prstGeom>
        </p:spPr>
      </p:pic>
      <p:pic>
        <p:nvPicPr>
          <p:cNvPr id="21" name="Picture 20">
            <a:extLst>
              <a:ext uri="{FF2B5EF4-FFF2-40B4-BE49-F238E27FC236}">
                <a16:creationId xmlns:a16="http://schemas.microsoft.com/office/drawing/2014/main" id="{D50AE6F9-EA13-1122-EE67-678D45D87D80}"/>
              </a:ext>
            </a:extLst>
          </p:cNvPr>
          <p:cNvPicPr>
            <a:picLocks noChangeAspect="1"/>
          </p:cNvPicPr>
          <p:nvPr/>
        </p:nvPicPr>
        <p:blipFill>
          <a:blip r:embed="rId9"/>
          <a:stretch>
            <a:fillRect/>
          </a:stretch>
        </p:blipFill>
        <p:spPr>
          <a:xfrm>
            <a:off x="7424737" y="3448050"/>
            <a:ext cx="695325" cy="1181100"/>
          </a:xfrm>
          <a:prstGeom prst="rect">
            <a:avLst/>
          </a:prstGeom>
        </p:spPr>
      </p:pic>
      <p:pic>
        <p:nvPicPr>
          <p:cNvPr id="33" name="Picture 32">
            <a:extLst>
              <a:ext uri="{FF2B5EF4-FFF2-40B4-BE49-F238E27FC236}">
                <a16:creationId xmlns:a16="http://schemas.microsoft.com/office/drawing/2014/main" id="{87684C06-EF05-E493-C1E3-9669BD89E851}"/>
              </a:ext>
            </a:extLst>
          </p:cNvPr>
          <p:cNvPicPr>
            <a:picLocks noChangeAspect="1"/>
          </p:cNvPicPr>
          <p:nvPr/>
        </p:nvPicPr>
        <p:blipFill>
          <a:blip r:embed="rId10"/>
          <a:stretch>
            <a:fillRect/>
          </a:stretch>
        </p:blipFill>
        <p:spPr>
          <a:xfrm>
            <a:off x="8310562" y="3490912"/>
            <a:ext cx="657225" cy="1133475"/>
          </a:xfrm>
          <a:prstGeom prst="rect">
            <a:avLst/>
          </a:prstGeom>
        </p:spPr>
      </p:pic>
      <p:pic>
        <p:nvPicPr>
          <p:cNvPr id="35" name="Picture 34">
            <a:extLst>
              <a:ext uri="{FF2B5EF4-FFF2-40B4-BE49-F238E27FC236}">
                <a16:creationId xmlns:a16="http://schemas.microsoft.com/office/drawing/2014/main" id="{928FBE47-111A-D504-6901-F5082FA6628F}"/>
              </a:ext>
            </a:extLst>
          </p:cNvPr>
          <p:cNvPicPr>
            <a:picLocks noChangeAspect="1"/>
          </p:cNvPicPr>
          <p:nvPr/>
        </p:nvPicPr>
        <p:blipFill>
          <a:blip r:embed="rId11"/>
          <a:stretch>
            <a:fillRect/>
          </a:stretch>
        </p:blipFill>
        <p:spPr>
          <a:xfrm>
            <a:off x="10025062" y="3462337"/>
            <a:ext cx="657225" cy="1171575"/>
          </a:xfrm>
          <a:prstGeom prst="rect">
            <a:avLst/>
          </a:prstGeom>
        </p:spPr>
      </p:pic>
    </p:spTree>
    <p:extLst>
      <p:ext uri="{BB962C8B-B14F-4D97-AF65-F5344CB8AC3E}">
        <p14:creationId xmlns:p14="http://schemas.microsoft.com/office/powerpoint/2010/main" val="1198094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5.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256</Words>
  <Application>Microsoft Office PowerPoint</Application>
  <PresentationFormat>Widescreen</PresentationFormat>
  <Paragraphs>49</Paragraphs>
  <Slides>15</Slides>
  <Notes>2</Notes>
  <HiddenSlides>0</HiddenSlides>
  <MMClips>7</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15</vt:i4>
      </vt:variant>
    </vt:vector>
  </HeadingPairs>
  <TitlesOfParts>
    <vt:vector size="37" baseType="lpstr">
      <vt:lpstr>MS Gothic</vt:lpstr>
      <vt:lpstr>MS Mincho</vt:lpstr>
      <vt:lpstr>#9Slide02 Noi dung dai</vt:lpstr>
      <vt:lpstr>#9Slide02 Tieu de dai</vt:lpstr>
      <vt:lpstr>Arial</vt:lpstr>
      <vt:lpstr>Calibri</vt:lpstr>
      <vt:lpstr>Calibri Light</vt:lpstr>
      <vt:lpstr>Cambria</vt:lpstr>
      <vt:lpstr>Cambria Math</vt:lpstr>
      <vt:lpstr>等线</vt:lpstr>
      <vt:lpstr>iCiel Cadena</vt:lpstr>
      <vt:lpstr>Open Sans</vt:lpstr>
      <vt:lpstr>SVN-Cookies</vt:lpstr>
      <vt:lpstr>Times New Roman</vt:lpstr>
      <vt:lpstr>Vogue-ExtraBold</vt:lpstr>
      <vt:lpstr>字魂156号-萌趣苏打饼</vt:lpstr>
      <vt:lpstr>思源宋体 CN Light</vt:lpstr>
      <vt:lpstr>思源黑体 CN</vt:lpstr>
      <vt:lpstr>1_Office 主题​​</vt:lpstr>
      <vt:lpstr>2_Office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11</cp:revision>
  <dcterms:created xsi:type="dcterms:W3CDTF">2024-01-05T04:16:02Z</dcterms:created>
  <dcterms:modified xsi:type="dcterms:W3CDTF">2024-01-12T15:41:13Z</dcterms:modified>
</cp:coreProperties>
</file>