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73" r:id="rId2"/>
    <p:sldId id="267" r:id="rId3"/>
    <p:sldId id="1180" r:id="rId4"/>
    <p:sldId id="375" r:id="rId5"/>
    <p:sldId id="268" r:id="rId6"/>
    <p:sldId id="1181" r:id="rId7"/>
    <p:sldId id="365" r:id="rId8"/>
    <p:sldId id="1190" r:id="rId9"/>
    <p:sldId id="1194" r:id="rId10"/>
    <p:sldId id="1195" r:id="rId11"/>
    <p:sldId id="1184" r:id="rId12"/>
    <p:sldId id="1191" r:id="rId13"/>
    <p:sldId id="1187" r:id="rId14"/>
    <p:sldId id="1196" r:id="rId15"/>
    <p:sldId id="118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2" d="100"/>
          <a:sy n="62" d="100"/>
        </p:scale>
        <p:origin x="105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364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99"/>
            </a:lvl1pPr>
            <a:lvl2pPr marL="609478" indent="0">
              <a:buNone/>
              <a:defRPr sz="3799"/>
            </a:lvl2pPr>
            <a:lvl3pPr marL="1218956" indent="0">
              <a:buNone/>
              <a:defRPr sz="3199"/>
            </a:lvl3pPr>
            <a:lvl4pPr marL="1828434" indent="0">
              <a:buNone/>
              <a:defRPr sz="2699"/>
            </a:lvl4pPr>
            <a:lvl5pPr marL="2437912" indent="0">
              <a:buNone/>
              <a:defRPr sz="2699"/>
            </a:lvl5pPr>
            <a:lvl6pPr marL="3047390" indent="0">
              <a:buNone/>
              <a:defRPr sz="2699"/>
            </a:lvl6pPr>
            <a:lvl7pPr marL="3656868" indent="0">
              <a:buNone/>
              <a:defRPr sz="2699"/>
            </a:lvl7pPr>
            <a:lvl8pPr marL="4266347" indent="0">
              <a:buNone/>
              <a:defRPr sz="2699"/>
            </a:lvl8pPr>
            <a:lvl9pPr marL="4875825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78" indent="0">
              <a:buNone/>
              <a:defRPr sz="1600"/>
            </a:lvl2pPr>
            <a:lvl3pPr marL="1218956" indent="0">
              <a:buNone/>
              <a:defRPr sz="1400"/>
            </a:lvl3pPr>
            <a:lvl4pPr marL="1828434" indent="0">
              <a:buNone/>
              <a:defRPr sz="1200"/>
            </a:lvl4pPr>
            <a:lvl5pPr marL="2437912" indent="0">
              <a:buNone/>
              <a:defRPr sz="1200"/>
            </a:lvl5pPr>
            <a:lvl6pPr marL="3047390" indent="0">
              <a:buNone/>
              <a:defRPr sz="1200"/>
            </a:lvl6pPr>
            <a:lvl7pPr marL="3656868" indent="0">
              <a:buNone/>
              <a:defRPr sz="1200"/>
            </a:lvl7pPr>
            <a:lvl8pPr marL="4266347" indent="0">
              <a:buNone/>
              <a:defRPr sz="1200"/>
            </a:lvl8pPr>
            <a:lvl9pPr marL="487582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333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09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686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232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A70B09E-B74C-4DF4-A280-B70EAFCB50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D1169B3-C06C-4EA0-A39D-7BC333595F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5791200"/>
            <a:ext cx="12191996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318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F6E05B6-3A85-4A45-8725-F0F5371674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356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42CFDD8-7A76-4E73-9270-16B782C2DF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52F9EB49-3E9A-4065-92D7-24E7BF0B6F8D}"/>
              </a:ext>
            </a:extLst>
          </p:cNvPr>
          <p:cNvGrpSpPr/>
          <p:nvPr userDrawn="1"/>
        </p:nvGrpSpPr>
        <p:grpSpPr>
          <a:xfrm>
            <a:off x="0" y="52877"/>
            <a:ext cx="12192001" cy="6805123"/>
            <a:chOff x="0" y="52877"/>
            <a:chExt cx="12192001" cy="6805123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D99DB93-DD5E-45A9-8E4C-35F16F550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4502" y="246879"/>
              <a:ext cx="856730" cy="1000037"/>
            </a:xfrm>
            <a:prstGeom prst="rect">
              <a:avLst/>
            </a:prstGeom>
          </p:spPr>
        </p:pic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346D93C6-1773-4609-9712-CAF27B8502BF}"/>
                </a:ext>
              </a:extLst>
            </p:cNvPr>
            <p:cNvGrpSpPr/>
            <p:nvPr/>
          </p:nvGrpSpPr>
          <p:grpSpPr>
            <a:xfrm>
              <a:off x="0" y="531447"/>
              <a:ext cx="12192001" cy="6326553"/>
              <a:chOff x="0" y="531447"/>
              <a:chExt cx="12192001" cy="6326553"/>
            </a:xfrm>
          </p:grpSpPr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34C3EF4A-6C6A-4ACA-8260-0B9A65EFBC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8" t="-1284" r="1478" b="11635"/>
              <a:stretch/>
            </p:blipFill>
            <p:spPr>
              <a:xfrm>
                <a:off x="0" y="531447"/>
                <a:ext cx="12192000" cy="1533524"/>
              </a:xfrm>
              <a:prstGeom prst="rect">
                <a:avLst/>
              </a:prstGeom>
            </p:spPr>
          </p:pic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B8AA45D8-73E6-4A27-ACD0-DA1056F2169E}"/>
                  </a:ext>
                </a:extLst>
              </p:cNvPr>
              <p:cNvSpPr/>
              <p:nvPr/>
            </p:nvSpPr>
            <p:spPr>
              <a:xfrm>
                <a:off x="1" y="1977292"/>
                <a:ext cx="12192000" cy="48807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954A5DFA-C092-4A78-BCD6-57DFD1E78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20" y="114250"/>
              <a:ext cx="888760" cy="54982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8484A9F-EC57-44E6-B567-2E84F8271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5437" y="1077967"/>
              <a:ext cx="1031656" cy="683874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4FE537C3-168F-4F29-BACE-37745D143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8852" y="912433"/>
              <a:ext cx="1142379" cy="683873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EEEF304F-C6D5-4C2F-89BF-8E55AAB44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96009">
              <a:off x="1587655" y="52877"/>
              <a:ext cx="1132869" cy="7909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4774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6CCC2A3-0718-46C4-AB31-EC78C70E3A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652" y="2240365"/>
            <a:ext cx="4183912" cy="27018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1204610-4039-4724-B741-81724C74DC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13652" y="4250627"/>
            <a:ext cx="2919178" cy="167069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68F7749-2F03-4196-9E2C-8C1295B6B7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770" y="1122761"/>
            <a:ext cx="1601367" cy="9164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DDAC6E8-F5E9-405B-8137-3AC8165144B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76669" y="230104"/>
            <a:ext cx="2668625" cy="270180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EA663AE-B02B-44DD-9555-42B589681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25" b="43450"/>
          <a:stretch/>
        </p:blipFill>
        <p:spPr>
          <a:xfrm>
            <a:off x="1069165" y="0"/>
            <a:ext cx="10053669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1927A7E-25A7-49EE-B9C6-659246EC811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753" y="2806481"/>
            <a:ext cx="637247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82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08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7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5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43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9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8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3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8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070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303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78" indent="0">
              <a:buNone/>
              <a:defRPr sz="2699" b="1"/>
            </a:lvl2pPr>
            <a:lvl3pPr marL="1218956" indent="0">
              <a:buNone/>
              <a:defRPr sz="2400" b="1"/>
            </a:lvl3pPr>
            <a:lvl4pPr marL="1828434" indent="0">
              <a:buNone/>
              <a:defRPr sz="2200" b="1"/>
            </a:lvl4pPr>
            <a:lvl5pPr marL="2437912" indent="0">
              <a:buNone/>
              <a:defRPr sz="2200" b="1"/>
            </a:lvl5pPr>
            <a:lvl6pPr marL="3047390" indent="0">
              <a:buNone/>
              <a:defRPr sz="2200" b="1"/>
            </a:lvl6pPr>
            <a:lvl7pPr marL="3656868" indent="0">
              <a:buNone/>
              <a:defRPr sz="2200" b="1"/>
            </a:lvl7pPr>
            <a:lvl8pPr marL="4266347" indent="0">
              <a:buNone/>
              <a:defRPr sz="2200" b="1"/>
            </a:lvl8pPr>
            <a:lvl9pPr marL="4875825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78" indent="0">
              <a:buNone/>
              <a:defRPr sz="2699" b="1"/>
            </a:lvl2pPr>
            <a:lvl3pPr marL="1218956" indent="0">
              <a:buNone/>
              <a:defRPr sz="2400" b="1"/>
            </a:lvl3pPr>
            <a:lvl4pPr marL="1828434" indent="0">
              <a:buNone/>
              <a:defRPr sz="2200" b="1"/>
            </a:lvl4pPr>
            <a:lvl5pPr marL="2437912" indent="0">
              <a:buNone/>
              <a:defRPr sz="2200" b="1"/>
            </a:lvl5pPr>
            <a:lvl6pPr marL="3047390" indent="0">
              <a:buNone/>
              <a:defRPr sz="2200" b="1"/>
            </a:lvl6pPr>
            <a:lvl7pPr marL="3656868" indent="0">
              <a:buNone/>
              <a:defRPr sz="2200" b="1"/>
            </a:lvl7pPr>
            <a:lvl8pPr marL="4266347" indent="0">
              <a:buNone/>
              <a:defRPr sz="2200" b="1"/>
            </a:lvl8pPr>
            <a:lvl9pPr marL="4875825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362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803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46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2359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78" indent="0">
              <a:buNone/>
              <a:defRPr sz="1600"/>
            </a:lvl2pPr>
            <a:lvl3pPr marL="1218956" indent="0">
              <a:buNone/>
              <a:defRPr sz="1400"/>
            </a:lvl3pPr>
            <a:lvl4pPr marL="1828434" indent="0">
              <a:buNone/>
              <a:defRPr sz="1200"/>
            </a:lvl4pPr>
            <a:lvl5pPr marL="2437912" indent="0">
              <a:buNone/>
              <a:defRPr sz="1200"/>
            </a:lvl5pPr>
            <a:lvl6pPr marL="3047390" indent="0">
              <a:buNone/>
              <a:defRPr sz="1200"/>
            </a:lvl6pPr>
            <a:lvl7pPr marL="3656868" indent="0">
              <a:buNone/>
              <a:defRPr sz="1200"/>
            </a:lvl7pPr>
            <a:lvl8pPr marL="4266347" indent="0">
              <a:buNone/>
              <a:defRPr sz="1200"/>
            </a:lvl8pPr>
            <a:lvl9pPr marL="487582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334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2361" y="582656"/>
            <a:ext cx="3658541" cy="36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78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218321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09" indent="-457109" algn="l" defTabSz="1218321" rtl="0" eaLnBrk="1" latinLnBrk="0" hangingPunct="1">
        <a:spcBef>
          <a:spcPct val="20000"/>
        </a:spcBef>
        <a:buFont typeface="Arial" panose="020B0604020202020204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402" indent="-380924" algn="l" defTabSz="1218321" rtl="0" eaLnBrk="1" latinLnBrk="0" hangingPunct="1">
        <a:spcBef>
          <a:spcPct val="20000"/>
        </a:spcBef>
        <a:buFont typeface="Arial" panose="020B0604020202020204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95" indent="-304739" algn="l" defTabSz="1218321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73" indent="-304739" algn="l" defTabSz="1218321" rtl="0" eaLnBrk="1" latinLnBrk="0" hangingPunct="1">
        <a:spcBef>
          <a:spcPct val="20000"/>
        </a:spcBef>
        <a:buFont typeface="Arial" panose="020B0604020202020204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651" indent="-304739" algn="l" defTabSz="1218321" rtl="0" eaLnBrk="1" latinLnBrk="0" hangingPunct="1">
        <a:spcBef>
          <a:spcPct val="20000"/>
        </a:spcBef>
        <a:buFont typeface="Arial" panose="020B0604020202020204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129" indent="-304739" algn="l" defTabSz="12183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608" indent="-304739" algn="l" defTabSz="12183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1086" indent="-304739" algn="l" defTabSz="12183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564" indent="-304739" algn="l" defTabSz="12183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78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56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34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12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90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68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347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825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45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0.png"/><Relationship Id="rId7" Type="http://schemas.openxmlformats.org/officeDocument/2006/relationships/image" Target="../media/image4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22.png"/><Relationship Id="rId10" Type="http://schemas.openxmlformats.org/officeDocument/2006/relationships/image" Target="../media/image52.png"/><Relationship Id="rId4" Type="http://schemas.openxmlformats.org/officeDocument/2006/relationships/image" Target="../media/image21.png"/><Relationship Id="rId9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514479210372531/?ref=share_group_link" TargetMode="Externa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0.png"/><Relationship Id="rId7" Type="http://schemas.openxmlformats.org/officeDocument/2006/relationships/image" Target="../media/image3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2.png"/><Relationship Id="rId10" Type="http://schemas.openxmlformats.org/officeDocument/2006/relationships/image" Target="../media/image34.png"/><Relationship Id="rId4" Type="http://schemas.openxmlformats.org/officeDocument/2006/relationships/image" Target="../media/image21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sư tử - Những hình ảnh con sư tử đẹp nhất">
            <a:extLst>
              <a:ext uri="{FF2B5EF4-FFF2-40B4-BE49-F238E27FC236}">
                <a16:creationId xmlns:a16="http://schemas.microsoft.com/office/drawing/2014/main" id="{0AF8EA36-3B14-42B7-8F27-DB2267A94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513" y="4065913"/>
            <a:ext cx="31623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20">
            <a:extLst>
              <a:ext uri="{FF2B5EF4-FFF2-40B4-BE49-F238E27FC236}">
                <a16:creationId xmlns:a16="http://schemas.microsoft.com/office/drawing/2014/main" id="{0D955336-CBC9-4D65-B3A6-82B5410DD5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CFDF0CE6-F843-4E75-A749-0930B6BD08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  <p:pic>
        <p:nvPicPr>
          <p:cNvPr id="13" name="图片 8">
            <a:extLst>
              <a:ext uri="{FF2B5EF4-FFF2-40B4-BE49-F238E27FC236}">
                <a16:creationId xmlns:a16="http://schemas.microsoft.com/office/drawing/2014/main" id="{5D745AC2-E562-4839-A49C-A2F043D42A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2" y="3184644"/>
            <a:ext cx="2455248" cy="3689556"/>
          </a:xfrm>
          <a:prstGeom prst="rect">
            <a:avLst/>
          </a:prstGeom>
        </p:spPr>
      </p:pic>
      <p:pic>
        <p:nvPicPr>
          <p:cNvPr id="16" name="图片 23">
            <a:extLst>
              <a:ext uri="{FF2B5EF4-FFF2-40B4-BE49-F238E27FC236}">
                <a16:creationId xmlns:a16="http://schemas.microsoft.com/office/drawing/2014/main" id="{D61A2E0B-784F-4D8B-8058-55E88EE2B2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05" y="604144"/>
            <a:ext cx="1606073" cy="1174401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DFA3892-E653-4948-9402-9E615FE0FC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3750" y="0"/>
            <a:ext cx="3275325" cy="18049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FBD5EB-22BC-6EF4-7259-7582B5758B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5888" y="1275536"/>
            <a:ext cx="3999323" cy="11827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80BFD2-96FF-1902-90BE-80A5713C0D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2349" y="2002806"/>
            <a:ext cx="7986452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315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0">
            <a:extLst>
              <a:ext uri="{FF2B5EF4-FFF2-40B4-BE49-F238E27FC236}">
                <a16:creationId xmlns:a16="http://schemas.microsoft.com/office/drawing/2014/main" id="{0D955336-CBC9-4D65-B3A6-82B5410DD5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18EB4B0-8121-4EA8-BCDE-CE5A48434A3C}"/>
              </a:ext>
            </a:extLst>
          </p:cNvPr>
          <p:cNvSpPr/>
          <p:nvPr/>
        </p:nvSpPr>
        <p:spPr>
          <a:xfrm>
            <a:off x="304799" y="209550"/>
            <a:ext cx="11744325" cy="6400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7221CC-76DF-6CF3-5B51-D954DE4D731A}"/>
                  </a:ext>
                </a:extLst>
              </p:cNvPr>
              <p:cNvSpPr txBox="1"/>
              <p:nvPr/>
            </p:nvSpPr>
            <p:spPr>
              <a:xfrm>
                <a:off x="504825" y="2676525"/>
                <a:ext cx="5705475" cy="2212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r>
                      <a:rPr kumimoji="0" lang="vi-VN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vi-VN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1</m:t>
                        </m:r>
                        <m:r>
                          <a:rPr kumimoji="0" lang="vi-VN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× 2  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2</m:t>
                        </m:r>
                        <m:r>
                          <a:rPr kumimoji="0" lang="vi-VN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× 2</m:t>
                        </m:r>
                      </m:den>
                    </m:f>
                  </m:oMath>
                </a14:m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Ta có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; tức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7221CC-76DF-6CF3-5B51-D954DE4D73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5" y="2676525"/>
                <a:ext cx="5705475" cy="2212465"/>
              </a:xfrm>
              <a:prstGeom prst="rect">
                <a:avLst/>
              </a:prstGeom>
              <a:blipFill>
                <a:blip r:embed="rId3"/>
                <a:stretch>
                  <a:fillRect l="-3846" b="-1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BE05541-50B1-052A-F58D-F809EC1A261A}"/>
                  </a:ext>
                </a:extLst>
              </p:cNvPr>
              <p:cNvSpPr txBox="1"/>
              <p:nvPr/>
            </p:nvSpPr>
            <p:spPr>
              <a:xfrm>
                <a:off x="6419850" y="2733675"/>
                <a:ext cx="5705475" cy="2212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8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r>
                      <a:rPr kumimoji="0" lang="vi-VN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vi-VN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8</m:t>
                        </m:r>
                        <m:r>
                          <a:rPr kumimoji="0" lang="vi-VN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×</m:t>
                        </m:r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7</m:t>
                        </m:r>
                        <m:r>
                          <a:rPr kumimoji="0" lang="vi-VN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 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3</m:t>
                        </m:r>
                        <m:r>
                          <a:rPr kumimoji="0" lang="vi-VN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×</m:t>
                        </m:r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7</m:t>
                        </m:r>
                      </m:den>
                    </m:f>
                  </m:oMath>
                </a14:m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56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21</m:t>
                        </m:r>
                      </m:den>
                    </m:f>
                  </m:oMath>
                </a14:m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Ta có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56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21</m:t>
                        </m:r>
                      </m:den>
                    </m:f>
                  </m:oMath>
                </a14:m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lang="en-US" sz="4000" noProof="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&gt;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11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21</m:t>
                        </m:r>
                      </m:den>
                    </m:f>
                  </m:oMath>
                </a14:m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; tức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8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&gt;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11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21</m:t>
                        </m:r>
                      </m:den>
                    </m:f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BE05541-50B1-052A-F58D-F809EC1A2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850" y="2733675"/>
                <a:ext cx="5705475" cy="2212465"/>
              </a:xfrm>
              <a:prstGeom prst="rect">
                <a:avLst/>
              </a:prstGeom>
              <a:blipFill>
                <a:blip r:embed="rId4"/>
                <a:stretch>
                  <a:fillRect l="-3739" b="-1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B8EC49C6-F63A-80F8-2BF8-6CD60C25FF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687" y="738187"/>
            <a:ext cx="3557588" cy="17857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E65717-EC77-223F-F69E-092A0C8A40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5236" y="776287"/>
            <a:ext cx="3333475" cy="155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0739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20">
            <a:extLst>
              <a:ext uri="{FF2B5EF4-FFF2-40B4-BE49-F238E27FC236}">
                <a16:creationId xmlns:a16="http://schemas.microsoft.com/office/drawing/2014/main" id="{6C52FC6A-E8F6-472C-A636-EC0796E6B996}"/>
              </a:ext>
            </a:extLst>
          </p:cNvPr>
          <p:cNvGrpSpPr/>
          <p:nvPr/>
        </p:nvGrpSpPr>
        <p:grpSpPr>
          <a:xfrm flipH="1">
            <a:off x="4234874" y="457201"/>
            <a:ext cx="7205669" cy="3689556"/>
            <a:chOff x="731883" y="1025738"/>
            <a:chExt cx="7205669" cy="4403171"/>
          </a:xfrm>
        </p:grpSpPr>
        <p:sp>
          <p:nvSpPr>
            <p:cNvPr id="13" name="矩形 1">
              <a:extLst>
                <a:ext uri="{FF2B5EF4-FFF2-40B4-BE49-F238E27FC236}">
                  <a16:creationId xmlns:a16="http://schemas.microsoft.com/office/drawing/2014/main" id="{4998D6AF-2C6D-4849-AEE3-C7EFE3010D6F}"/>
                </a:ext>
              </a:extLst>
            </p:cNvPr>
            <p:cNvSpPr/>
            <p:nvPr/>
          </p:nvSpPr>
          <p:spPr>
            <a:xfrm>
              <a:off x="731883" y="1025738"/>
              <a:ext cx="7205669" cy="4403171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" fmla="*/ 0 w 7025003"/>
                <a:gd name="connsiteY0" fmla="*/ 296333 h 4296833"/>
                <a:gd name="connsiteX1" fmla="*/ 7025003 w 7025003"/>
                <a:gd name="connsiteY1" fmla="*/ 296333 h 4296833"/>
                <a:gd name="connsiteX2" fmla="*/ 7025003 w 7025003"/>
                <a:gd name="connsiteY2" fmla="*/ 4296833 h 4296833"/>
                <a:gd name="connsiteX3" fmla="*/ 0 w 7025003"/>
                <a:gd name="connsiteY3" fmla="*/ 4296833 h 4296833"/>
                <a:gd name="connsiteX4" fmla="*/ 0 w 7025003"/>
                <a:gd name="connsiteY4" fmla="*/ 296333 h 4296833"/>
                <a:gd name="connsiteX0" fmla="*/ 0 w 7025003"/>
                <a:gd name="connsiteY0" fmla="*/ 769896 h 4770396"/>
                <a:gd name="connsiteX1" fmla="*/ 7025003 w 7025003"/>
                <a:gd name="connsiteY1" fmla="*/ 769896 h 4770396"/>
                <a:gd name="connsiteX2" fmla="*/ 7025003 w 7025003"/>
                <a:gd name="connsiteY2" fmla="*/ 4770396 h 4770396"/>
                <a:gd name="connsiteX3" fmla="*/ 0 w 7025003"/>
                <a:gd name="connsiteY3" fmla="*/ 4770396 h 4770396"/>
                <a:gd name="connsiteX4" fmla="*/ 0 w 7025003"/>
                <a:gd name="connsiteY4" fmla="*/ 769896 h 4770396"/>
                <a:gd name="connsiteX0" fmla="*/ 0 w 7287469"/>
                <a:gd name="connsiteY0" fmla="*/ 786021 h 4786521"/>
                <a:gd name="connsiteX1" fmla="*/ 7025003 w 7287469"/>
                <a:gd name="connsiteY1" fmla="*/ 786021 h 4786521"/>
                <a:gd name="connsiteX2" fmla="*/ 7025003 w 7287469"/>
                <a:gd name="connsiteY2" fmla="*/ 4786521 h 4786521"/>
                <a:gd name="connsiteX3" fmla="*/ 0 w 7287469"/>
                <a:gd name="connsiteY3" fmla="*/ 4786521 h 4786521"/>
                <a:gd name="connsiteX4" fmla="*/ 0 w 7287469"/>
                <a:gd name="connsiteY4" fmla="*/ 786021 h 4786521"/>
                <a:gd name="connsiteX0" fmla="*/ 0 w 7232593"/>
                <a:gd name="connsiteY0" fmla="*/ 537822 h 4538322"/>
                <a:gd name="connsiteX1" fmla="*/ 6948803 w 7232593"/>
                <a:gd name="connsiteY1" fmla="*/ 995022 h 4538322"/>
                <a:gd name="connsiteX2" fmla="*/ 7025003 w 7232593"/>
                <a:gd name="connsiteY2" fmla="*/ 4538322 h 4538322"/>
                <a:gd name="connsiteX3" fmla="*/ 0 w 7232593"/>
                <a:gd name="connsiteY3" fmla="*/ 4538322 h 4538322"/>
                <a:gd name="connsiteX4" fmla="*/ 0 w 7232593"/>
                <a:gd name="connsiteY4" fmla="*/ 537822 h 4538322"/>
                <a:gd name="connsiteX0" fmla="*/ 1348038 w 8580631"/>
                <a:gd name="connsiteY0" fmla="*/ 537822 h 4538322"/>
                <a:gd name="connsiteX1" fmla="*/ 8296841 w 8580631"/>
                <a:gd name="connsiteY1" fmla="*/ 995022 h 4538322"/>
                <a:gd name="connsiteX2" fmla="*/ 8373041 w 8580631"/>
                <a:gd name="connsiteY2" fmla="*/ 4538322 h 4538322"/>
                <a:gd name="connsiteX3" fmla="*/ 1348038 w 8580631"/>
                <a:gd name="connsiteY3" fmla="*/ 4538322 h 4538322"/>
                <a:gd name="connsiteX4" fmla="*/ 1348038 w 8580631"/>
                <a:gd name="connsiteY4" fmla="*/ 537822 h 4538322"/>
                <a:gd name="connsiteX0" fmla="*/ 695843 w 7928436"/>
                <a:gd name="connsiteY0" fmla="*/ 537822 h 4766922"/>
                <a:gd name="connsiteX1" fmla="*/ 7644646 w 7928436"/>
                <a:gd name="connsiteY1" fmla="*/ 995022 h 4766922"/>
                <a:gd name="connsiteX2" fmla="*/ 7720846 w 7928436"/>
                <a:gd name="connsiteY2" fmla="*/ 4538322 h 4766922"/>
                <a:gd name="connsiteX3" fmla="*/ 695843 w 7928436"/>
                <a:gd name="connsiteY3" fmla="*/ 4538322 h 4766922"/>
                <a:gd name="connsiteX4" fmla="*/ 695843 w 7928436"/>
                <a:gd name="connsiteY4" fmla="*/ 537822 h 4766922"/>
                <a:gd name="connsiteX0" fmla="*/ 1324112 w 7934080"/>
                <a:gd name="connsiteY0" fmla="*/ 279182 h 4821548"/>
                <a:gd name="connsiteX1" fmla="*/ 7453765 w 7934080"/>
                <a:gd name="connsiteY1" fmla="*/ 964982 h 4821548"/>
                <a:gd name="connsiteX2" fmla="*/ 7529965 w 7934080"/>
                <a:gd name="connsiteY2" fmla="*/ 4508282 h 4821548"/>
                <a:gd name="connsiteX3" fmla="*/ 504962 w 7934080"/>
                <a:gd name="connsiteY3" fmla="*/ 4508282 h 4821548"/>
                <a:gd name="connsiteX4" fmla="*/ 1324112 w 7934080"/>
                <a:gd name="connsiteY4" fmla="*/ 279182 h 4821548"/>
                <a:gd name="connsiteX0" fmla="*/ 951883 w 7561851"/>
                <a:gd name="connsiteY0" fmla="*/ 279182 h 4864538"/>
                <a:gd name="connsiteX1" fmla="*/ 7081536 w 7561851"/>
                <a:gd name="connsiteY1" fmla="*/ 964982 h 4864538"/>
                <a:gd name="connsiteX2" fmla="*/ 7157736 w 7561851"/>
                <a:gd name="connsiteY2" fmla="*/ 4508282 h 4864538"/>
                <a:gd name="connsiteX3" fmla="*/ 704233 w 7561851"/>
                <a:gd name="connsiteY3" fmla="*/ 4565432 h 4864538"/>
                <a:gd name="connsiteX4" fmla="*/ 951883 w 7561851"/>
                <a:gd name="connsiteY4" fmla="*/ 279182 h 4864538"/>
                <a:gd name="connsiteX0" fmla="*/ 1007038 w 7617006"/>
                <a:gd name="connsiteY0" fmla="*/ 279182 h 4726944"/>
                <a:gd name="connsiteX1" fmla="*/ 7136691 w 7617006"/>
                <a:gd name="connsiteY1" fmla="*/ 964982 h 4726944"/>
                <a:gd name="connsiteX2" fmla="*/ 7212891 w 7617006"/>
                <a:gd name="connsiteY2" fmla="*/ 4508282 h 4726944"/>
                <a:gd name="connsiteX3" fmla="*/ 664138 w 7617006"/>
                <a:gd name="connsiteY3" fmla="*/ 4374932 h 4726944"/>
                <a:gd name="connsiteX4" fmla="*/ 1007038 w 7617006"/>
                <a:gd name="connsiteY4" fmla="*/ 279182 h 4726944"/>
                <a:gd name="connsiteX0" fmla="*/ 1007038 w 7617006"/>
                <a:gd name="connsiteY0" fmla="*/ 314681 h 4762443"/>
                <a:gd name="connsiteX1" fmla="*/ 7136691 w 7617006"/>
                <a:gd name="connsiteY1" fmla="*/ 848081 h 4762443"/>
                <a:gd name="connsiteX2" fmla="*/ 7212891 w 7617006"/>
                <a:gd name="connsiteY2" fmla="*/ 4543781 h 4762443"/>
                <a:gd name="connsiteX3" fmla="*/ 664138 w 7617006"/>
                <a:gd name="connsiteY3" fmla="*/ 4410431 h 4762443"/>
                <a:gd name="connsiteX4" fmla="*/ 1007038 w 7617006"/>
                <a:gd name="connsiteY4" fmla="*/ 314681 h 4762443"/>
                <a:gd name="connsiteX0" fmla="*/ 930313 w 7703948"/>
                <a:gd name="connsiteY0" fmla="*/ 422059 h 4461066"/>
                <a:gd name="connsiteX1" fmla="*/ 7212366 w 7703948"/>
                <a:gd name="connsiteY1" fmla="*/ 574459 h 4461066"/>
                <a:gd name="connsiteX2" fmla="*/ 7288566 w 7703948"/>
                <a:gd name="connsiteY2" fmla="*/ 4270159 h 4461066"/>
                <a:gd name="connsiteX3" fmla="*/ 739813 w 7703948"/>
                <a:gd name="connsiteY3" fmla="*/ 4136809 h 4461066"/>
                <a:gd name="connsiteX4" fmla="*/ 930313 w 7703948"/>
                <a:gd name="connsiteY4" fmla="*/ 422059 h 4461066"/>
                <a:gd name="connsiteX0" fmla="*/ 860277 w 7633912"/>
                <a:gd name="connsiteY0" fmla="*/ 422059 h 4513663"/>
                <a:gd name="connsiteX1" fmla="*/ 7142330 w 7633912"/>
                <a:gd name="connsiteY1" fmla="*/ 574459 h 4513663"/>
                <a:gd name="connsiteX2" fmla="*/ 7218530 w 7633912"/>
                <a:gd name="connsiteY2" fmla="*/ 4270159 h 4513663"/>
                <a:gd name="connsiteX3" fmla="*/ 803127 w 7633912"/>
                <a:gd name="connsiteY3" fmla="*/ 4213009 h 4513663"/>
                <a:gd name="connsiteX4" fmla="*/ 860277 w 7633912"/>
                <a:gd name="connsiteY4" fmla="*/ 422059 h 4513663"/>
                <a:gd name="connsiteX0" fmla="*/ 656670 w 7430305"/>
                <a:gd name="connsiteY0" fmla="*/ 422059 h 4505222"/>
                <a:gd name="connsiteX1" fmla="*/ 6938723 w 7430305"/>
                <a:gd name="connsiteY1" fmla="*/ 574459 h 4505222"/>
                <a:gd name="connsiteX2" fmla="*/ 7014923 w 7430305"/>
                <a:gd name="connsiteY2" fmla="*/ 4270159 h 4505222"/>
                <a:gd name="connsiteX3" fmla="*/ 599520 w 7430305"/>
                <a:gd name="connsiteY3" fmla="*/ 4213009 h 4505222"/>
                <a:gd name="connsiteX4" fmla="*/ 656670 w 7430305"/>
                <a:gd name="connsiteY4" fmla="*/ 422059 h 4505222"/>
                <a:gd name="connsiteX0" fmla="*/ 431685 w 7205320"/>
                <a:gd name="connsiteY0" fmla="*/ 422059 h 4505222"/>
                <a:gd name="connsiteX1" fmla="*/ 6713738 w 7205320"/>
                <a:gd name="connsiteY1" fmla="*/ 574459 h 4505222"/>
                <a:gd name="connsiteX2" fmla="*/ 6789938 w 7205320"/>
                <a:gd name="connsiteY2" fmla="*/ 4270159 h 4505222"/>
                <a:gd name="connsiteX3" fmla="*/ 374535 w 7205320"/>
                <a:gd name="connsiteY3" fmla="*/ 4213009 h 4505222"/>
                <a:gd name="connsiteX4" fmla="*/ 431685 w 7205320"/>
                <a:gd name="connsiteY4" fmla="*/ 422059 h 4505222"/>
                <a:gd name="connsiteX0" fmla="*/ 506369 w 7280004"/>
                <a:gd name="connsiteY0" fmla="*/ 422059 h 4505222"/>
                <a:gd name="connsiteX1" fmla="*/ 6788422 w 7280004"/>
                <a:gd name="connsiteY1" fmla="*/ 574459 h 4505222"/>
                <a:gd name="connsiteX2" fmla="*/ 6864622 w 7280004"/>
                <a:gd name="connsiteY2" fmla="*/ 4270159 h 4505222"/>
                <a:gd name="connsiteX3" fmla="*/ 449219 w 7280004"/>
                <a:gd name="connsiteY3" fmla="*/ 4213009 h 4505222"/>
                <a:gd name="connsiteX4" fmla="*/ 506369 w 7280004"/>
                <a:gd name="connsiteY4" fmla="*/ 422059 h 4505222"/>
                <a:gd name="connsiteX0" fmla="*/ 506369 w 7205669"/>
                <a:gd name="connsiteY0" fmla="*/ 422059 h 4505222"/>
                <a:gd name="connsiteX1" fmla="*/ 6788422 w 7205669"/>
                <a:gd name="connsiteY1" fmla="*/ 574459 h 4505222"/>
                <a:gd name="connsiteX2" fmla="*/ 6864622 w 7205669"/>
                <a:gd name="connsiteY2" fmla="*/ 4270159 h 4505222"/>
                <a:gd name="connsiteX3" fmla="*/ 449219 w 7205669"/>
                <a:gd name="connsiteY3" fmla="*/ 4213009 h 4505222"/>
                <a:gd name="connsiteX4" fmla="*/ 506369 w 7205669"/>
                <a:gd name="connsiteY4" fmla="*/ 422059 h 4505222"/>
                <a:gd name="connsiteX0" fmla="*/ 506369 w 7205669"/>
                <a:gd name="connsiteY0" fmla="*/ 422059 h 4403171"/>
                <a:gd name="connsiteX1" fmla="*/ 6788422 w 7205669"/>
                <a:gd name="connsiteY1" fmla="*/ 574459 h 4403171"/>
                <a:gd name="connsiteX2" fmla="*/ 6864622 w 7205669"/>
                <a:gd name="connsiteY2" fmla="*/ 4270159 h 4403171"/>
                <a:gd name="connsiteX3" fmla="*/ 449219 w 7205669"/>
                <a:gd name="connsiteY3" fmla="*/ 4213009 h 4403171"/>
                <a:gd name="connsiteX4" fmla="*/ 506369 w 7205669"/>
                <a:gd name="connsiteY4" fmla="*/ 422059 h 44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矩形 1">
              <a:extLst>
                <a:ext uri="{FF2B5EF4-FFF2-40B4-BE49-F238E27FC236}">
                  <a16:creationId xmlns:a16="http://schemas.microsoft.com/office/drawing/2014/main" id="{E6E31011-F4AE-45CD-9D96-5AAEAAA63494}"/>
                </a:ext>
              </a:extLst>
            </p:cNvPr>
            <p:cNvSpPr/>
            <p:nvPr/>
          </p:nvSpPr>
          <p:spPr>
            <a:xfrm>
              <a:off x="962096" y="1166414"/>
              <a:ext cx="6975456" cy="4262495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" fmla="*/ 0 w 7025003"/>
                <a:gd name="connsiteY0" fmla="*/ 296333 h 4296833"/>
                <a:gd name="connsiteX1" fmla="*/ 7025003 w 7025003"/>
                <a:gd name="connsiteY1" fmla="*/ 296333 h 4296833"/>
                <a:gd name="connsiteX2" fmla="*/ 7025003 w 7025003"/>
                <a:gd name="connsiteY2" fmla="*/ 4296833 h 4296833"/>
                <a:gd name="connsiteX3" fmla="*/ 0 w 7025003"/>
                <a:gd name="connsiteY3" fmla="*/ 4296833 h 4296833"/>
                <a:gd name="connsiteX4" fmla="*/ 0 w 7025003"/>
                <a:gd name="connsiteY4" fmla="*/ 296333 h 4296833"/>
                <a:gd name="connsiteX0" fmla="*/ 0 w 7025003"/>
                <a:gd name="connsiteY0" fmla="*/ 769896 h 4770396"/>
                <a:gd name="connsiteX1" fmla="*/ 7025003 w 7025003"/>
                <a:gd name="connsiteY1" fmla="*/ 769896 h 4770396"/>
                <a:gd name="connsiteX2" fmla="*/ 7025003 w 7025003"/>
                <a:gd name="connsiteY2" fmla="*/ 4770396 h 4770396"/>
                <a:gd name="connsiteX3" fmla="*/ 0 w 7025003"/>
                <a:gd name="connsiteY3" fmla="*/ 4770396 h 4770396"/>
                <a:gd name="connsiteX4" fmla="*/ 0 w 7025003"/>
                <a:gd name="connsiteY4" fmla="*/ 769896 h 4770396"/>
                <a:gd name="connsiteX0" fmla="*/ 0 w 7287469"/>
                <a:gd name="connsiteY0" fmla="*/ 786021 h 4786521"/>
                <a:gd name="connsiteX1" fmla="*/ 7025003 w 7287469"/>
                <a:gd name="connsiteY1" fmla="*/ 786021 h 4786521"/>
                <a:gd name="connsiteX2" fmla="*/ 7025003 w 7287469"/>
                <a:gd name="connsiteY2" fmla="*/ 4786521 h 4786521"/>
                <a:gd name="connsiteX3" fmla="*/ 0 w 7287469"/>
                <a:gd name="connsiteY3" fmla="*/ 4786521 h 4786521"/>
                <a:gd name="connsiteX4" fmla="*/ 0 w 7287469"/>
                <a:gd name="connsiteY4" fmla="*/ 786021 h 4786521"/>
                <a:gd name="connsiteX0" fmla="*/ 0 w 7232593"/>
                <a:gd name="connsiteY0" fmla="*/ 537822 h 4538322"/>
                <a:gd name="connsiteX1" fmla="*/ 6948803 w 7232593"/>
                <a:gd name="connsiteY1" fmla="*/ 995022 h 4538322"/>
                <a:gd name="connsiteX2" fmla="*/ 7025003 w 7232593"/>
                <a:gd name="connsiteY2" fmla="*/ 4538322 h 4538322"/>
                <a:gd name="connsiteX3" fmla="*/ 0 w 7232593"/>
                <a:gd name="connsiteY3" fmla="*/ 4538322 h 4538322"/>
                <a:gd name="connsiteX4" fmla="*/ 0 w 7232593"/>
                <a:gd name="connsiteY4" fmla="*/ 537822 h 4538322"/>
                <a:gd name="connsiteX0" fmla="*/ 1348038 w 8580631"/>
                <a:gd name="connsiteY0" fmla="*/ 537822 h 4538322"/>
                <a:gd name="connsiteX1" fmla="*/ 8296841 w 8580631"/>
                <a:gd name="connsiteY1" fmla="*/ 995022 h 4538322"/>
                <a:gd name="connsiteX2" fmla="*/ 8373041 w 8580631"/>
                <a:gd name="connsiteY2" fmla="*/ 4538322 h 4538322"/>
                <a:gd name="connsiteX3" fmla="*/ 1348038 w 8580631"/>
                <a:gd name="connsiteY3" fmla="*/ 4538322 h 4538322"/>
                <a:gd name="connsiteX4" fmla="*/ 1348038 w 8580631"/>
                <a:gd name="connsiteY4" fmla="*/ 537822 h 4538322"/>
                <a:gd name="connsiteX0" fmla="*/ 695843 w 7928436"/>
                <a:gd name="connsiteY0" fmla="*/ 537822 h 4766922"/>
                <a:gd name="connsiteX1" fmla="*/ 7644646 w 7928436"/>
                <a:gd name="connsiteY1" fmla="*/ 995022 h 4766922"/>
                <a:gd name="connsiteX2" fmla="*/ 7720846 w 7928436"/>
                <a:gd name="connsiteY2" fmla="*/ 4538322 h 4766922"/>
                <a:gd name="connsiteX3" fmla="*/ 695843 w 7928436"/>
                <a:gd name="connsiteY3" fmla="*/ 4538322 h 4766922"/>
                <a:gd name="connsiteX4" fmla="*/ 695843 w 7928436"/>
                <a:gd name="connsiteY4" fmla="*/ 537822 h 4766922"/>
                <a:gd name="connsiteX0" fmla="*/ 1324112 w 7934080"/>
                <a:gd name="connsiteY0" fmla="*/ 279182 h 4821548"/>
                <a:gd name="connsiteX1" fmla="*/ 7453765 w 7934080"/>
                <a:gd name="connsiteY1" fmla="*/ 964982 h 4821548"/>
                <a:gd name="connsiteX2" fmla="*/ 7529965 w 7934080"/>
                <a:gd name="connsiteY2" fmla="*/ 4508282 h 4821548"/>
                <a:gd name="connsiteX3" fmla="*/ 504962 w 7934080"/>
                <a:gd name="connsiteY3" fmla="*/ 4508282 h 4821548"/>
                <a:gd name="connsiteX4" fmla="*/ 1324112 w 7934080"/>
                <a:gd name="connsiteY4" fmla="*/ 279182 h 4821548"/>
                <a:gd name="connsiteX0" fmla="*/ 951883 w 7561851"/>
                <a:gd name="connsiteY0" fmla="*/ 279182 h 4864538"/>
                <a:gd name="connsiteX1" fmla="*/ 7081536 w 7561851"/>
                <a:gd name="connsiteY1" fmla="*/ 964982 h 4864538"/>
                <a:gd name="connsiteX2" fmla="*/ 7157736 w 7561851"/>
                <a:gd name="connsiteY2" fmla="*/ 4508282 h 4864538"/>
                <a:gd name="connsiteX3" fmla="*/ 704233 w 7561851"/>
                <a:gd name="connsiteY3" fmla="*/ 4565432 h 4864538"/>
                <a:gd name="connsiteX4" fmla="*/ 951883 w 7561851"/>
                <a:gd name="connsiteY4" fmla="*/ 279182 h 4864538"/>
                <a:gd name="connsiteX0" fmla="*/ 1007038 w 7617006"/>
                <a:gd name="connsiteY0" fmla="*/ 279182 h 4726944"/>
                <a:gd name="connsiteX1" fmla="*/ 7136691 w 7617006"/>
                <a:gd name="connsiteY1" fmla="*/ 964982 h 4726944"/>
                <a:gd name="connsiteX2" fmla="*/ 7212891 w 7617006"/>
                <a:gd name="connsiteY2" fmla="*/ 4508282 h 4726944"/>
                <a:gd name="connsiteX3" fmla="*/ 664138 w 7617006"/>
                <a:gd name="connsiteY3" fmla="*/ 4374932 h 4726944"/>
                <a:gd name="connsiteX4" fmla="*/ 1007038 w 7617006"/>
                <a:gd name="connsiteY4" fmla="*/ 279182 h 4726944"/>
                <a:gd name="connsiteX0" fmla="*/ 1007038 w 7617006"/>
                <a:gd name="connsiteY0" fmla="*/ 314681 h 4762443"/>
                <a:gd name="connsiteX1" fmla="*/ 7136691 w 7617006"/>
                <a:gd name="connsiteY1" fmla="*/ 848081 h 4762443"/>
                <a:gd name="connsiteX2" fmla="*/ 7212891 w 7617006"/>
                <a:gd name="connsiteY2" fmla="*/ 4543781 h 4762443"/>
                <a:gd name="connsiteX3" fmla="*/ 664138 w 7617006"/>
                <a:gd name="connsiteY3" fmla="*/ 4410431 h 4762443"/>
                <a:gd name="connsiteX4" fmla="*/ 1007038 w 7617006"/>
                <a:gd name="connsiteY4" fmla="*/ 314681 h 4762443"/>
                <a:gd name="connsiteX0" fmla="*/ 930313 w 7703948"/>
                <a:gd name="connsiteY0" fmla="*/ 422059 h 4461066"/>
                <a:gd name="connsiteX1" fmla="*/ 7212366 w 7703948"/>
                <a:gd name="connsiteY1" fmla="*/ 574459 h 4461066"/>
                <a:gd name="connsiteX2" fmla="*/ 7288566 w 7703948"/>
                <a:gd name="connsiteY2" fmla="*/ 4270159 h 4461066"/>
                <a:gd name="connsiteX3" fmla="*/ 739813 w 7703948"/>
                <a:gd name="connsiteY3" fmla="*/ 4136809 h 4461066"/>
                <a:gd name="connsiteX4" fmla="*/ 930313 w 7703948"/>
                <a:gd name="connsiteY4" fmla="*/ 422059 h 4461066"/>
                <a:gd name="connsiteX0" fmla="*/ 860277 w 7633912"/>
                <a:gd name="connsiteY0" fmla="*/ 422059 h 4513663"/>
                <a:gd name="connsiteX1" fmla="*/ 7142330 w 7633912"/>
                <a:gd name="connsiteY1" fmla="*/ 574459 h 4513663"/>
                <a:gd name="connsiteX2" fmla="*/ 7218530 w 7633912"/>
                <a:gd name="connsiteY2" fmla="*/ 4270159 h 4513663"/>
                <a:gd name="connsiteX3" fmla="*/ 803127 w 7633912"/>
                <a:gd name="connsiteY3" fmla="*/ 4213009 h 4513663"/>
                <a:gd name="connsiteX4" fmla="*/ 860277 w 7633912"/>
                <a:gd name="connsiteY4" fmla="*/ 422059 h 4513663"/>
                <a:gd name="connsiteX0" fmla="*/ 656670 w 7430305"/>
                <a:gd name="connsiteY0" fmla="*/ 422059 h 4505222"/>
                <a:gd name="connsiteX1" fmla="*/ 6938723 w 7430305"/>
                <a:gd name="connsiteY1" fmla="*/ 574459 h 4505222"/>
                <a:gd name="connsiteX2" fmla="*/ 7014923 w 7430305"/>
                <a:gd name="connsiteY2" fmla="*/ 4270159 h 4505222"/>
                <a:gd name="connsiteX3" fmla="*/ 599520 w 7430305"/>
                <a:gd name="connsiteY3" fmla="*/ 4213009 h 4505222"/>
                <a:gd name="connsiteX4" fmla="*/ 656670 w 7430305"/>
                <a:gd name="connsiteY4" fmla="*/ 422059 h 4505222"/>
                <a:gd name="connsiteX0" fmla="*/ 431685 w 7205320"/>
                <a:gd name="connsiteY0" fmla="*/ 422059 h 4505222"/>
                <a:gd name="connsiteX1" fmla="*/ 6713738 w 7205320"/>
                <a:gd name="connsiteY1" fmla="*/ 574459 h 4505222"/>
                <a:gd name="connsiteX2" fmla="*/ 6789938 w 7205320"/>
                <a:gd name="connsiteY2" fmla="*/ 4270159 h 4505222"/>
                <a:gd name="connsiteX3" fmla="*/ 374535 w 7205320"/>
                <a:gd name="connsiteY3" fmla="*/ 4213009 h 4505222"/>
                <a:gd name="connsiteX4" fmla="*/ 431685 w 7205320"/>
                <a:gd name="connsiteY4" fmla="*/ 422059 h 4505222"/>
                <a:gd name="connsiteX0" fmla="*/ 506369 w 7280004"/>
                <a:gd name="connsiteY0" fmla="*/ 422059 h 4505222"/>
                <a:gd name="connsiteX1" fmla="*/ 6788422 w 7280004"/>
                <a:gd name="connsiteY1" fmla="*/ 574459 h 4505222"/>
                <a:gd name="connsiteX2" fmla="*/ 6864622 w 7280004"/>
                <a:gd name="connsiteY2" fmla="*/ 4270159 h 4505222"/>
                <a:gd name="connsiteX3" fmla="*/ 449219 w 7280004"/>
                <a:gd name="connsiteY3" fmla="*/ 4213009 h 4505222"/>
                <a:gd name="connsiteX4" fmla="*/ 506369 w 7280004"/>
                <a:gd name="connsiteY4" fmla="*/ 422059 h 4505222"/>
                <a:gd name="connsiteX0" fmla="*/ 506369 w 7205669"/>
                <a:gd name="connsiteY0" fmla="*/ 422059 h 4505222"/>
                <a:gd name="connsiteX1" fmla="*/ 6788422 w 7205669"/>
                <a:gd name="connsiteY1" fmla="*/ 574459 h 4505222"/>
                <a:gd name="connsiteX2" fmla="*/ 6864622 w 7205669"/>
                <a:gd name="connsiteY2" fmla="*/ 4270159 h 4505222"/>
                <a:gd name="connsiteX3" fmla="*/ 449219 w 7205669"/>
                <a:gd name="connsiteY3" fmla="*/ 4213009 h 4505222"/>
                <a:gd name="connsiteX4" fmla="*/ 506369 w 7205669"/>
                <a:gd name="connsiteY4" fmla="*/ 422059 h 4505222"/>
                <a:gd name="connsiteX0" fmla="*/ 506369 w 7205669"/>
                <a:gd name="connsiteY0" fmla="*/ 422059 h 4403171"/>
                <a:gd name="connsiteX1" fmla="*/ 6788422 w 7205669"/>
                <a:gd name="connsiteY1" fmla="*/ 574459 h 4403171"/>
                <a:gd name="connsiteX2" fmla="*/ 6864622 w 7205669"/>
                <a:gd name="connsiteY2" fmla="*/ 4270159 h 4403171"/>
                <a:gd name="connsiteX3" fmla="*/ 449219 w 7205669"/>
                <a:gd name="connsiteY3" fmla="*/ 4213009 h 4403171"/>
                <a:gd name="connsiteX4" fmla="*/ 506369 w 7205669"/>
                <a:gd name="connsiteY4" fmla="*/ 422059 h 44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6" name="Cloud Callout 5"/>
          <p:cNvSpPr/>
          <p:nvPr/>
        </p:nvSpPr>
        <p:spPr>
          <a:xfrm>
            <a:off x="3559523" y="321138"/>
            <a:ext cx="9677401" cy="4495800"/>
          </a:xfrm>
          <a:prstGeom prst="cloudCallout">
            <a:avLst>
              <a:gd name="adj1" fmla="val -19593"/>
              <a:gd name="adj2" fmla="val 58008"/>
            </a:avLst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Giúp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hươu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cổ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Hươu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</p:txBody>
      </p:sp>
      <p:pic>
        <p:nvPicPr>
          <p:cNvPr id="8" name="图片 20">
            <a:extLst>
              <a:ext uri="{FF2B5EF4-FFF2-40B4-BE49-F238E27FC236}">
                <a16:creationId xmlns:a16="http://schemas.microsoft.com/office/drawing/2014/main" id="{6F2F817C-B322-42BA-8FCB-9FD8F22D30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3A5F257-AF0B-4B5F-AEDC-F0B198E541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BE297043-AA15-41F0-9154-D8DD31D5DC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2" y="3184644"/>
            <a:ext cx="2455248" cy="36895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49E092E-7175-4878-824B-957D24B736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206" b="96103" l="9333" r="90000">
                        <a14:foregroundMark x1="84889" y1="7206" x2="85222" y2="9706"/>
                        <a14:foregroundMark x1="13444" y1="86912" x2="15111" y2="93897"/>
                        <a14:foregroundMark x1="26444" y1="92794" x2="28556" y2="93897"/>
                        <a14:foregroundMark x1="48778" y1="93897" x2="48333" y2="96103"/>
                        <a14:foregroundMark x1="49111" y1="93897" x2="49111" y2="95294"/>
                        <a14:foregroundMark x1="11000" y1="61397" x2="9333" y2="66912"/>
                        <a14:foregroundMark x1="12667" y1="58309" x2="11000" y2="641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21138"/>
            <a:ext cx="45383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127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0">
            <a:extLst>
              <a:ext uri="{FF2B5EF4-FFF2-40B4-BE49-F238E27FC236}">
                <a16:creationId xmlns:a16="http://schemas.microsoft.com/office/drawing/2014/main" id="{0D955336-CBC9-4D65-B3A6-82B5410DD5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18EB4B0-8121-4EA8-BCDE-CE5A48434A3C}"/>
              </a:ext>
            </a:extLst>
          </p:cNvPr>
          <p:cNvSpPr/>
          <p:nvPr/>
        </p:nvSpPr>
        <p:spPr>
          <a:xfrm>
            <a:off x="419100" y="209550"/>
            <a:ext cx="11258550" cy="64389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CE1AB2-90CC-9279-4D9D-3C4AE1B3F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163" y="504825"/>
            <a:ext cx="2052638" cy="13362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021F5A-ABA2-C2AF-C3CC-46A2B7CD81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" y="2543175"/>
            <a:ext cx="11087100" cy="135255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B11AA385-5005-7720-004E-D129545878B6}"/>
              </a:ext>
            </a:extLst>
          </p:cNvPr>
          <p:cNvSpPr/>
          <p:nvPr/>
        </p:nvSpPr>
        <p:spPr>
          <a:xfrm>
            <a:off x="1152525" y="2800350"/>
            <a:ext cx="762000" cy="742950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B4AAC4F-709B-D2CE-4302-FB76794091BB}"/>
              </a:ext>
            </a:extLst>
          </p:cNvPr>
          <p:cNvSpPr/>
          <p:nvPr/>
        </p:nvSpPr>
        <p:spPr>
          <a:xfrm>
            <a:off x="4171950" y="2790825"/>
            <a:ext cx="762000" cy="742950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345F77F-5C5E-32DC-AD12-9BD5320EEF7A}"/>
              </a:ext>
            </a:extLst>
          </p:cNvPr>
          <p:cNvSpPr/>
          <p:nvPr/>
        </p:nvSpPr>
        <p:spPr>
          <a:xfrm>
            <a:off x="7162800" y="2790825"/>
            <a:ext cx="762000" cy="742950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F465C52-4BB4-5917-9113-B8C9531D0C1D}"/>
              </a:ext>
            </a:extLst>
          </p:cNvPr>
          <p:cNvSpPr/>
          <p:nvPr/>
        </p:nvSpPr>
        <p:spPr>
          <a:xfrm>
            <a:off x="10048875" y="2800350"/>
            <a:ext cx="762000" cy="742950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3252634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sư tử - Những hình ảnh con sư tử đẹp nhất">
            <a:extLst>
              <a:ext uri="{FF2B5EF4-FFF2-40B4-BE49-F238E27FC236}">
                <a16:creationId xmlns:a16="http://schemas.microsoft.com/office/drawing/2014/main" id="{0AF8EA36-3B14-42B7-8F27-DB2267A94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49714"/>
            <a:ext cx="31623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20">
            <a:extLst>
              <a:ext uri="{FF2B5EF4-FFF2-40B4-BE49-F238E27FC236}">
                <a16:creationId xmlns:a16="http://schemas.microsoft.com/office/drawing/2014/main" id="{0D955336-CBC9-4D65-B3A6-82B5410DD5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CFDF0CE6-F843-4E75-A749-0930B6BD08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  <p:pic>
        <p:nvPicPr>
          <p:cNvPr id="13" name="图片 8">
            <a:extLst>
              <a:ext uri="{FF2B5EF4-FFF2-40B4-BE49-F238E27FC236}">
                <a16:creationId xmlns:a16="http://schemas.microsoft.com/office/drawing/2014/main" id="{5D745AC2-E562-4839-A49C-A2F043D42A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2" y="3184644"/>
            <a:ext cx="2455248" cy="368955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18EB4B0-8121-4EA8-BCDE-CE5A48434A3C}"/>
              </a:ext>
            </a:extLst>
          </p:cNvPr>
          <p:cNvSpPr/>
          <p:nvPr/>
        </p:nvSpPr>
        <p:spPr>
          <a:xfrm>
            <a:off x="333375" y="209549"/>
            <a:ext cx="11344275" cy="64674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6508B0-6A36-7953-0470-D319A14B3A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3937" y="361950"/>
            <a:ext cx="1000125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4595AC-74E1-9518-764C-216E768CC7A7}"/>
              </a:ext>
            </a:extLst>
          </p:cNvPr>
          <p:cNvSpPr txBox="1"/>
          <p:nvPr/>
        </p:nvSpPr>
        <p:spPr>
          <a:xfrm>
            <a:off x="1952625" y="476250"/>
            <a:ext cx="9315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DEA09B3-5FF4-5F74-6904-44FA6E44F7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012" y="1423987"/>
            <a:ext cx="3758932" cy="21002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34C6C0C-5E5B-BC4F-9E6A-BB1DF6155D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8987" y="1733549"/>
            <a:ext cx="3624263" cy="19343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699D2C8-0B6B-1252-0E8B-3EF070B01D1F}"/>
                  </a:ext>
                </a:extLst>
              </p:cNvPr>
              <p:cNvSpPr txBox="1"/>
              <p:nvPr/>
            </p:nvSpPr>
            <p:spPr>
              <a:xfrm>
                <a:off x="466725" y="3457575"/>
                <a:ext cx="4657725" cy="2691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nl-NL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nl-NL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vi-V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Vì vậy, khi xếp theo thứ tự từ bé đến lớn ta có: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nl-NL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nl-NL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vi-VN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699D2C8-0B6B-1252-0E8B-3EF070B01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25" y="3457575"/>
                <a:ext cx="4657725" cy="2691378"/>
              </a:xfrm>
              <a:prstGeom prst="rect">
                <a:avLst/>
              </a:prstGeom>
              <a:blipFill>
                <a:blip r:embed="rId9"/>
                <a:stretch>
                  <a:fillRect l="-2749" r="-2618" b="-2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0AF0A16-6C60-D044-91E7-D2F9216AA7BE}"/>
                  </a:ext>
                </a:extLst>
              </p:cNvPr>
              <p:cNvSpPr txBox="1"/>
              <p:nvPr/>
            </p:nvSpPr>
            <p:spPr>
              <a:xfrm>
                <a:off x="6438900" y="3848100"/>
                <a:ext cx="5124449" cy="22970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Ta thấy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&gt; 1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&lt; 1.</a:t>
                </a:r>
                <a:endParaRPr lang="en-US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Vì vậy, khi xếp theo thứ tự từ bé đến lớn ta có:</a:t>
                </a:r>
                <a:endParaRPr lang="en-US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; 1;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0AF0A16-6C60-D044-91E7-D2F9216AA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8900" y="3848100"/>
                <a:ext cx="5124449" cy="2297039"/>
              </a:xfrm>
              <a:prstGeom prst="rect">
                <a:avLst/>
              </a:prstGeom>
              <a:blipFill>
                <a:blip r:embed="rId10"/>
                <a:stretch>
                  <a:fillRect l="-2378" r="-3805" b="-2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38488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 build="p"/>
      <p:bldP spid="1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37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61684" y="328435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1F0BAF-F15D-874A-1422-38DA53FBC993}"/>
              </a:ext>
            </a:extLst>
          </p:cNvPr>
          <p:cNvSpPr txBox="1"/>
          <p:nvPr/>
        </p:nvSpPr>
        <p:spPr>
          <a:xfrm>
            <a:off x="172570" y="328435"/>
            <a:ext cx="1186863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vi-VN" sz="44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KÊNH GIÁO ÁN ĐIỆN TỬ HIỀN TRẦN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kumimoji="0" lang="vi-VN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ZALO 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035</a:t>
            </a:r>
            <a:r>
              <a:rPr kumimoji="0" lang="vi-VN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3095025   (</a:t>
            </a:r>
            <a:r>
              <a:rPr lang="en-US" sz="4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 </a:t>
            </a:r>
            <a:r>
              <a:rPr lang="en-US" sz="4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ƠN THẦY CÔ </a:t>
            </a:r>
            <a:r>
              <a:rPr lang="vi-VN" sz="4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vi-VN" sz="4400" b="1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 TRẦN 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 </a:t>
            </a:r>
            <a:r>
              <a:rPr lang="vi-VN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KHỐI LỚP 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2-3-4-5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sách Cánh diều, chân trời sáng tạo, Kêt nối tri thức)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ZALO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0353095025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4400" dirty="0" smtClean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</a:t>
            </a:r>
            <a:r>
              <a:rPr lang="en-US" altLang="zh-CN" sz="4400" dirty="0" err="1" smtClean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ãy</a:t>
            </a:r>
            <a:r>
              <a:rPr lang="en-US" altLang="zh-CN" sz="4400" dirty="0" smtClean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truy</a:t>
            </a:r>
            <a:r>
              <a:rPr lang="en-US" altLang="zh-CN" sz="4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cập</a:t>
            </a:r>
            <a:r>
              <a:rPr lang="en-US" altLang="zh-CN" sz="4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Facebook: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835526">
              <a:defRPr/>
            </a:pPr>
            <a:r>
              <a:rPr lang="vi-VN" sz="2800" b="1" kern="0" dirty="0">
                <a:solidFill>
                  <a:srgbClr val="00B0F0"/>
                </a:solidFill>
                <a:latin typeface="Times New Roman"/>
                <a:cs typeface="Times New Roman" panose="02020603050405020304" pitchFamily="18" charset="0"/>
              </a:rPr>
              <a:t>NHÓM GIÁO ÁN ĐIÊN TỬ 4,8,11 ( coppy link bên dưới vào tìm kiếm fb )</a:t>
            </a:r>
          </a:p>
          <a:p>
            <a:pPr lvl="0" algn="ctr" defTabSz="835526">
              <a:defRPr/>
            </a:pPr>
            <a:r>
              <a:rPr lang="vi-VN" sz="28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https://www.facebook.com/groups/514479210372531/?ref=share_group_link</a:t>
            </a:r>
            <a:endParaRPr lang="vi-VN" sz="2800" b="1" kern="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en-GB" dirty="0">
              <a:solidFill>
                <a:srgbClr val="FF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569326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1658AB-91F1-4D4E-B5DD-178ED23ABE4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6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16">
            <a:extLst>
              <a:ext uri="{FF2B5EF4-FFF2-40B4-BE49-F238E27FC236}">
                <a16:creationId xmlns:a16="http://schemas.microsoft.com/office/drawing/2014/main" id="{179B78CA-A538-4A84-B9D4-16E591D84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22" y="980400"/>
            <a:ext cx="8396155" cy="5541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69F541-21C6-411A-8D7A-1712C703E5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538" y="2038991"/>
            <a:ext cx="7510923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6136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4E442E79-47D3-4693-8A02-F24EC3A3F8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43" b="86707" l="4500" r="93900">
                        <a14:foregroundMark x1="11600" y1="59162" x2="5400" y2="85749"/>
                        <a14:foregroundMark x1="93900" y1="58922" x2="93300" y2="86826"/>
                        <a14:foregroundMark x1="38100" y1="23593" x2="44200" y2="26946"/>
                        <a14:foregroundMark x1="4700" y1="72335" x2="4500" y2="80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768"/>
          <a:stretch/>
        </p:blipFill>
        <p:spPr>
          <a:xfrm>
            <a:off x="1548581" y="251502"/>
            <a:ext cx="8662219" cy="6454098"/>
          </a:xfrm>
        </p:spPr>
      </p:pic>
      <p:pic>
        <p:nvPicPr>
          <p:cNvPr id="7" name="Picture 2" descr="C:\Users\Administrator\Pictures\24541133.jpg">
            <a:extLst>
              <a:ext uri="{FF2B5EF4-FFF2-40B4-BE49-F238E27FC236}">
                <a16:creationId xmlns:a16="http://schemas.microsoft.com/office/drawing/2014/main" id="{7F52242F-BA6C-4901-88D2-BCCCB754C6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1759" l="0" r="100000">
                        <a14:foregroundMark x1="34499" y1="25741" x2="53197" y2="33426"/>
                        <a14:foregroundMark x1="33172" y1="33704" x2="35585" y2="25926"/>
                        <a14:foregroundMark x1="34017" y1="38611" x2="41255" y2="43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418"/>
          <a:stretch/>
        </p:blipFill>
        <p:spPr bwMode="auto">
          <a:xfrm flipH="1">
            <a:off x="3962400" y="3886201"/>
            <a:ext cx="1219200" cy="147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Callout 5">
            <a:extLst>
              <a:ext uri="{FF2B5EF4-FFF2-40B4-BE49-F238E27FC236}">
                <a16:creationId xmlns:a16="http://schemas.microsoft.com/office/drawing/2014/main" id="{EB5FF5E1-30D8-4E46-A9B3-033AE81A2A3E}"/>
              </a:ext>
            </a:extLst>
          </p:cNvPr>
          <p:cNvSpPr/>
          <p:nvPr/>
        </p:nvSpPr>
        <p:spPr>
          <a:xfrm>
            <a:off x="914400" y="7373"/>
            <a:ext cx="5181600" cy="2964425"/>
          </a:xfrm>
          <a:prstGeom prst="cloudCallout">
            <a:avLst>
              <a:gd name="adj1" fmla="val 45107"/>
              <a:gd name="adj2" fmla="val 37589"/>
            </a:avLst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Chào mừng các bạn đến với khu rừng tri thức!</a:t>
            </a:r>
          </a:p>
        </p:txBody>
      </p:sp>
      <p:pic>
        <p:nvPicPr>
          <p:cNvPr id="9" name="图片 20">
            <a:extLst>
              <a:ext uri="{FF2B5EF4-FFF2-40B4-BE49-F238E27FC236}">
                <a16:creationId xmlns:a16="http://schemas.microsoft.com/office/drawing/2014/main" id="{DE2631C5-2FBF-42A8-9C7E-5ACB0419DA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D073643-4D1B-48A1-89AE-5D27BBE5B6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sư tử - Những hình ảnh con sư tử đẹp nhất">
            <a:extLst>
              <a:ext uri="{FF2B5EF4-FFF2-40B4-BE49-F238E27FC236}">
                <a16:creationId xmlns:a16="http://schemas.microsoft.com/office/drawing/2014/main" id="{0AF8EA36-3B14-42B7-8F27-DB2267A94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49714"/>
            <a:ext cx="31623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7">
            <a:extLst>
              <a:ext uri="{FF2B5EF4-FFF2-40B4-BE49-F238E27FC236}">
                <a16:creationId xmlns:a16="http://schemas.microsoft.com/office/drawing/2014/main" id="{33F19CD4-36B7-4D31-BC21-683EB82F1DBD}"/>
              </a:ext>
            </a:extLst>
          </p:cNvPr>
          <p:cNvGrpSpPr/>
          <p:nvPr/>
        </p:nvGrpSpPr>
        <p:grpSpPr>
          <a:xfrm flipH="1">
            <a:off x="4038600" y="841829"/>
            <a:ext cx="6888522" cy="4050994"/>
            <a:chOff x="2206754" y="916448"/>
            <a:chExt cx="4695813" cy="3901755"/>
          </a:xfrm>
        </p:grpSpPr>
        <p:sp>
          <p:nvSpPr>
            <p:cNvPr id="5" name="对话气泡: 椭圆形 13">
              <a:extLst>
                <a:ext uri="{FF2B5EF4-FFF2-40B4-BE49-F238E27FC236}">
                  <a16:creationId xmlns:a16="http://schemas.microsoft.com/office/drawing/2014/main" id="{FB81DB4E-2FCB-4707-B231-6C05E6154519}"/>
                </a:ext>
              </a:extLst>
            </p:cNvPr>
            <p:cNvSpPr/>
            <p:nvPr/>
          </p:nvSpPr>
          <p:spPr>
            <a:xfrm>
              <a:off x="2206754" y="916448"/>
              <a:ext cx="4695813" cy="3901755"/>
            </a:xfrm>
            <a:custGeom>
              <a:avLst/>
              <a:gdLst>
                <a:gd name="connsiteX0" fmla="*/ 4993910 w 4908116"/>
                <a:gd name="connsiteY0" fmla="*/ 3358420 h 3696461"/>
                <a:gd name="connsiteX1" fmla="*/ 4054636 w 4908116"/>
                <a:gd name="connsiteY1" fmla="*/ 3249249 h 3696461"/>
                <a:gd name="connsiteX2" fmla="*/ 1269209 w 4908116"/>
                <a:gd name="connsiteY2" fmla="*/ 3466770 h 3696461"/>
                <a:gd name="connsiteX3" fmla="*/ 542086 w 4908116"/>
                <a:gd name="connsiteY3" fmla="*/ 689590 h 3696461"/>
                <a:gd name="connsiteX4" fmla="*/ 3307657 w 4908116"/>
                <a:gd name="connsiteY4" fmla="*/ 115408 h 3696461"/>
                <a:gd name="connsiteX5" fmla="*/ 4634953 w 4908116"/>
                <a:gd name="connsiteY5" fmla="*/ 2695664 h 3696461"/>
                <a:gd name="connsiteX6" fmla="*/ 4993910 w 4908116"/>
                <a:gd name="connsiteY6" fmla="*/ 3358420 h 3696461"/>
                <a:gd name="connsiteX0" fmla="*/ 5022203 w 5022203"/>
                <a:gd name="connsiteY0" fmla="*/ 3409591 h 3785087"/>
                <a:gd name="connsiteX1" fmla="*/ 4082929 w 5022203"/>
                <a:gd name="connsiteY1" fmla="*/ 3300420 h 3785087"/>
                <a:gd name="connsiteX2" fmla="*/ 1297502 w 5022203"/>
                <a:gd name="connsiteY2" fmla="*/ 3517941 h 3785087"/>
                <a:gd name="connsiteX3" fmla="*/ 341779 w 5022203"/>
                <a:gd name="connsiteY3" fmla="*/ 540736 h 3785087"/>
                <a:gd name="connsiteX4" fmla="*/ 3335950 w 5022203"/>
                <a:gd name="connsiteY4" fmla="*/ 166579 h 3785087"/>
                <a:gd name="connsiteX5" fmla="*/ 4663246 w 5022203"/>
                <a:gd name="connsiteY5" fmla="*/ 2746835 h 3785087"/>
                <a:gd name="connsiteX6" fmla="*/ 5022203 w 5022203"/>
                <a:gd name="connsiteY6" fmla="*/ 3409591 h 3785087"/>
                <a:gd name="connsiteX0" fmla="*/ 4940997 w 4940997"/>
                <a:gd name="connsiteY0" fmla="*/ 3402666 h 3926754"/>
                <a:gd name="connsiteX1" fmla="*/ 4001723 w 4940997"/>
                <a:gd name="connsiteY1" fmla="*/ 3293495 h 3926754"/>
                <a:gd name="connsiteX2" fmla="*/ 578121 w 4940997"/>
                <a:gd name="connsiteY2" fmla="*/ 3720566 h 3926754"/>
                <a:gd name="connsiteX3" fmla="*/ 260573 w 4940997"/>
                <a:gd name="connsiteY3" fmla="*/ 533811 h 3926754"/>
                <a:gd name="connsiteX4" fmla="*/ 3254744 w 4940997"/>
                <a:gd name="connsiteY4" fmla="*/ 159654 h 3926754"/>
                <a:gd name="connsiteX5" fmla="*/ 4582040 w 4940997"/>
                <a:gd name="connsiteY5" fmla="*/ 2739910 h 3926754"/>
                <a:gd name="connsiteX6" fmla="*/ 4940997 w 4940997"/>
                <a:gd name="connsiteY6" fmla="*/ 3402666 h 3926754"/>
                <a:gd name="connsiteX0" fmla="*/ 4943752 w 4943752"/>
                <a:gd name="connsiteY0" fmla="*/ 3497595 h 4021683"/>
                <a:gd name="connsiteX1" fmla="*/ 4004478 w 4943752"/>
                <a:gd name="connsiteY1" fmla="*/ 3388424 h 4021683"/>
                <a:gd name="connsiteX2" fmla="*/ 580876 w 4943752"/>
                <a:gd name="connsiteY2" fmla="*/ 3815495 h 4021683"/>
                <a:gd name="connsiteX3" fmla="*/ 263328 w 4943752"/>
                <a:gd name="connsiteY3" fmla="*/ 628740 h 4021683"/>
                <a:gd name="connsiteX4" fmla="*/ 3295599 w 4943752"/>
                <a:gd name="connsiteY4" fmla="*/ 130758 h 4021683"/>
                <a:gd name="connsiteX5" fmla="*/ 4584795 w 4943752"/>
                <a:gd name="connsiteY5" fmla="*/ 2834839 h 4021683"/>
                <a:gd name="connsiteX6" fmla="*/ 4943752 w 4943752"/>
                <a:gd name="connsiteY6" fmla="*/ 3497595 h 4021683"/>
                <a:gd name="connsiteX0" fmla="*/ 4943752 w 4943752"/>
                <a:gd name="connsiteY0" fmla="*/ 3497595 h 4021683"/>
                <a:gd name="connsiteX1" fmla="*/ 4004478 w 4943752"/>
                <a:gd name="connsiteY1" fmla="*/ 3388424 h 4021683"/>
                <a:gd name="connsiteX2" fmla="*/ 580876 w 4943752"/>
                <a:gd name="connsiteY2" fmla="*/ 3815495 h 4021683"/>
                <a:gd name="connsiteX3" fmla="*/ 263328 w 4943752"/>
                <a:gd name="connsiteY3" fmla="*/ 628740 h 4021683"/>
                <a:gd name="connsiteX4" fmla="*/ 3295599 w 4943752"/>
                <a:gd name="connsiteY4" fmla="*/ 130758 h 4021683"/>
                <a:gd name="connsiteX5" fmla="*/ 4422870 w 4943752"/>
                <a:gd name="connsiteY5" fmla="*/ 2901514 h 4021683"/>
                <a:gd name="connsiteX6" fmla="*/ 4943752 w 4943752"/>
                <a:gd name="connsiteY6" fmla="*/ 3497595 h 4021683"/>
                <a:gd name="connsiteX0" fmla="*/ 4943752 w 4943752"/>
                <a:gd name="connsiteY0" fmla="*/ 3497595 h 4021683"/>
                <a:gd name="connsiteX1" fmla="*/ 4004478 w 4943752"/>
                <a:gd name="connsiteY1" fmla="*/ 3388424 h 4021683"/>
                <a:gd name="connsiteX2" fmla="*/ 580876 w 4943752"/>
                <a:gd name="connsiteY2" fmla="*/ 3815495 h 4021683"/>
                <a:gd name="connsiteX3" fmla="*/ 263328 w 4943752"/>
                <a:gd name="connsiteY3" fmla="*/ 628740 h 4021683"/>
                <a:gd name="connsiteX4" fmla="*/ 3295599 w 4943752"/>
                <a:gd name="connsiteY4" fmla="*/ 130758 h 4021683"/>
                <a:gd name="connsiteX5" fmla="*/ 4422870 w 4943752"/>
                <a:gd name="connsiteY5" fmla="*/ 2901514 h 4021683"/>
                <a:gd name="connsiteX6" fmla="*/ 4943752 w 4943752"/>
                <a:gd name="connsiteY6" fmla="*/ 3497595 h 4021683"/>
                <a:gd name="connsiteX0" fmla="*/ 4943752 w 4943752"/>
                <a:gd name="connsiteY0" fmla="*/ 3497595 h 4207710"/>
                <a:gd name="connsiteX1" fmla="*/ 4004478 w 4943752"/>
                <a:gd name="connsiteY1" fmla="*/ 3388424 h 4207710"/>
                <a:gd name="connsiteX2" fmla="*/ 580876 w 4943752"/>
                <a:gd name="connsiteY2" fmla="*/ 3815495 h 4207710"/>
                <a:gd name="connsiteX3" fmla="*/ 263328 w 4943752"/>
                <a:gd name="connsiteY3" fmla="*/ 628740 h 4207710"/>
                <a:gd name="connsiteX4" fmla="*/ 3295599 w 4943752"/>
                <a:gd name="connsiteY4" fmla="*/ 130758 h 4207710"/>
                <a:gd name="connsiteX5" fmla="*/ 4422870 w 4943752"/>
                <a:gd name="connsiteY5" fmla="*/ 2901514 h 4207710"/>
                <a:gd name="connsiteX6" fmla="*/ 4943752 w 4943752"/>
                <a:gd name="connsiteY6" fmla="*/ 3497595 h 4207710"/>
                <a:gd name="connsiteX0" fmla="*/ 4943752 w 4943752"/>
                <a:gd name="connsiteY0" fmla="*/ 3497595 h 4107768"/>
                <a:gd name="connsiteX1" fmla="*/ 4004478 w 4943752"/>
                <a:gd name="connsiteY1" fmla="*/ 3388424 h 4107768"/>
                <a:gd name="connsiteX2" fmla="*/ 580876 w 4943752"/>
                <a:gd name="connsiteY2" fmla="*/ 3815495 h 4107768"/>
                <a:gd name="connsiteX3" fmla="*/ 263328 w 4943752"/>
                <a:gd name="connsiteY3" fmla="*/ 628740 h 4107768"/>
                <a:gd name="connsiteX4" fmla="*/ 3295599 w 4943752"/>
                <a:gd name="connsiteY4" fmla="*/ 130758 h 4107768"/>
                <a:gd name="connsiteX5" fmla="*/ 4422870 w 4943752"/>
                <a:gd name="connsiteY5" fmla="*/ 2901514 h 4107768"/>
                <a:gd name="connsiteX6" fmla="*/ 4943752 w 4943752"/>
                <a:gd name="connsiteY6" fmla="*/ 3497595 h 410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43752" h="4107768">
                  <a:moveTo>
                    <a:pt x="4943752" y="3497595"/>
                  </a:moveTo>
                  <a:lnTo>
                    <a:pt x="4004478" y="3388424"/>
                  </a:lnTo>
                  <a:cubicBezTo>
                    <a:pt x="3484620" y="4234842"/>
                    <a:pt x="1204401" y="4275442"/>
                    <a:pt x="580876" y="3815495"/>
                  </a:cubicBezTo>
                  <a:cubicBezTo>
                    <a:pt x="-42649" y="3355548"/>
                    <a:pt x="-189126" y="1242863"/>
                    <a:pt x="263328" y="628740"/>
                  </a:cubicBezTo>
                  <a:cubicBezTo>
                    <a:pt x="715782" y="14617"/>
                    <a:pt x="2305722" y="-145824"/>
                    <a:pt x="3295599" y="130758"/>
                  </a:cubicBezTo>
                  <a:cubicBezTo>
                    <a:pt x="4676499" y="516595"/>
                    <a:pt x="4393347" y="1629971"/>
                    <a:pt x="4422870" y="2901514"/>
                  </a:cubicBezTo>
                  <a:lnTo>
                    <a:pt x="4943752" y="3497595"/>
                  </a:ln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对话气泡: 椭圆形 13">
              <a:extLst>
                <a:ext uri="{FF2B5EF4-FFF2-40B4-BE49-F238E27FC236}">
                  <a16:creationId xmlns:a16="http://schemas.microsoft.com/office/drawing/2014/main" id="{90C87BD2-3B81-41C5-B791-D48D3EA6F30B}"/>
                </a:ext>
              </a:extLst>
            </p:cNvPr>
            <p:cNvSpPr/>
            <p:nvPr/>
          </p:nvSpPr>
          <p:spPr>
            <a:xfrm>
              <a:off x="2369895" y="1044434"/>
              <a:ext cx="4475657" cy="3718827"/>
            </a:xfrm>
            <a:custGeom>
              <a:avLst/>
              <a:gdLst>
                <a:gd name="connsiteX0" fmla="*/ 4993910 w 4908116"/>
                <a:gd name="connsiteY0" fmla="*/ 3358420 h 3696461"/>
                <a:gd name="connsiteX1" fmla="*/ 4054636 w 4908116"/>
                <a:gd name="connsiteY1" fmla="*/ 3249249 h 3696461"/>
                <a:gd name="connsiteX2" fmla="*/ 1269209 w 4908116"/>
                <a:gd name="connsiteY2" fmla="*/ 3466770 h 3696461"/>
                <a:gd name="connsiteX3" fmla="*/ 542086 w 4908116"/>
                <a:gd name="connsiteY3" fmla="*/ 689590 h 3696461"/>
                <a:gd name="connsiteX4" fmla="*/ 3307657 w 4908116"/>
                <a:gd name="connsiteY4" fmla="*/ 115408 h 3696461"/>
                <a:gd name="connsiteX5" fmla="*/ 4634953 w 4908116"/>
                <a:gd name="connsiteY5" fmla="*/ 2695664 h 3696461"/>
                <a:gd name="connsiteX6" fmla="*/ 4993910 w 4908116"/>
                <a:gd name="connsiteY6" fmla="*/ 3358420 h 3696461"/>
                <a:gd name="connsiteX0" fmla="*/ 5022203 w 5022203"/>
                <a:gd name="connsiteY0" fmla="*/ 3409591 h 3785087"/>
                <a:gd name="connsiteX1" fmla="*/ 4082929 w 5022203"/>
                <a:gd name="connsiteY1" fmla="*/ 3300420 h 3785087"/>
                <a:gd name="connsiteX2" fmla="*/ 1297502 w 5022203"/>
                <a:gd name="connsiteY2" fmla="*/ 3517941 h 3785087"/>
                <a:gd name="connsiteX3" fmla="*/ 341779 w 5022203"/>
                <a:gd name="connsiteY3" fmla="*/ 540736 h 3785087"/>
                <a:gd name="connsiteX4" fmla="*/ 3335950 w 5022203"/>
                <a:gd name="connsiteY4" fmla="*/ 166579 h 3785087"/>
                <a:gd name="connsiteX5" fmla="*/ 4663246 w 5022203"/>
                <a:gd name="connsiteY5" fmla="*/ 2746835 h 3785087"/>
                <a:gd name="connsiteX6" fmla="*/ 5022203 w 5022203"/>
                <a:gd name="connsiteY6" fmla="*/ 3409591 h 3785087"/>
                <a:gd name="connsiteX0" fmla="*/ 4940997 w 4940997"/>
                <a:gd name="connsiteY0" fmla="*/ 3402666 h 3926754"/>
                <a:gd name="connsiteX1" fmla="*/ 4001723 w 4940997"/>
                <a:gd name="connsiteY1" fmla="*/ 3293495 h 3926754"/>
                <a:gd name="connsiteX2" fmla="*/ 578121 w 4940997"/>
                <a:gd name="connsiteY2" fmla="*/ 3720566 h 3926754"/>
                <a:gd name="connsiteX3" fmla="*/ 260573 w 4940997"/>
                <a:gd name="connsiteY3" fmla="*/ 533811 h 3926754"/>
                <a:gd name="connsiteX4" fmla="*/ 3254744 w 4940997"/>
                <a:gd name="connsiteY4" fmla="*/ 159654 h 3926754"/>
                <a:gd name="connsiteX5" fmla="*/ 4582040 w 4940997"/>
                <a:gd name="connsiteY5" fmla="*/ 2739910 h 3926754"/>
                <a:gd name="connsiteX6" fmla="*/ 4940997 w 4940997"/>
                <a:gd name="connsiteY6" fmla="*/ 3402666 h 3926754"/>
                <a:gd name="connsiteX0" fmla="*/ 4943752 w 4943752"/>
                <a:gd name="connsiteY0" fmla="*/ 3497595 h 4021683"/>
                <a:gd name="connsiteX1" fmla="*/ 4004478 w 4943752"/>
                <a:gd name="connsiteY1" fmla="*/ 3388424 h 4021683"/>
                <a:gd name="connsiteX2" fmla="*/ 580876 w 4943752"/>
                <a:gd name="connsiteY2" fmla="*/ 3815495 h 4021683"/>
                <a:gd name="connsiteX3" fmla="*/ 263328 w 4943752"/>
                <a:gd name="connsiteY3" fmla="*/ 628740 h 4021683"/>
                <a:gd name="connsiteX4" fmla="*/ 3295599 w 4943752"/>
                <a:gd name="connsiteY4" fmla="*/ 130758 h 4021683"/>
                <a:gd name="connsiteX5" fmla="*/ 4584795 w 4943752"/>
                <a:gd name="connsiteY5" fmla="*/ 2834839 h 4021683"/>
                <a:gd name="connsiteX6" fmla="*/ 4943752 w 4943752"/>
                <a:gd name="connsiteY6" fmla="*/ 3497595 h 4021683"/>
                <a:gd name="connsiteX0" fmla="*/ 4943752 w 4943752"/>
                <a:gd name="connsiteY0" fmla="*/ 3497595 h 4021683"/>
                <a:gd name="connsiteX1" fmla="*/ 4004478 w 4943752"/>
                <a:gd name="connsiteY1" fmla="*/ 3388424 h 4021683"/>
                <a:gd name="connsiteX2" fmla="*/ 580876 w 4943752"/>
                <a:gd name="connsiteY2" fmla="*/ 3815495 h 4021683"/>
                <a:gd name="connsiteX3" fmla="*/ 263328 w 4943752"/>
                <a:gd name="connsiteY3" fmla="*/ 628740 h 4021683"/>
                <a:gd name="connsiteX4" fmla="*/ 3295599 w 4943752"/>
                <a:gd name="connsiteY4" fmla="*/ 130758 h 4021683"/>
                <a:gd name="connsiteX5" fmla="*/ 4422870 w 4943752"/>
                <a:gd name="connsiteY5" fmla="*/ 2901514 h 4021683"/>
                <a:gd name="connsiteX6" fmla="*/ 4943752 w 4943752"/>
                <a:gd name="connsiteY6" fmla="*/ 3497595 h 4021683"/>
                <a:gd name="connsiteX0" fmla="*/ 4943752 w 4943752"/>
                <a:gd name="connsiteY0" fmla="*/ 3497595 h 4021683"/>
                <a:gd name="connsiteX1" fmla="*/ 4004478 w 4943752"/>
                <a:gd name="connsiteY1" fmla="*/ 3388424 h 4021683"/>
                <a:gd name="connsiteX2" fmla="*/ 580876 w 4943752"/>
                <a:gd name="connsiteY2" fmla="*/ 3815495 h 4021683"/>
                <a:gd name="connsiteX3" fmla="*/ 263328 w 4943752"/>
                <a:gd name="connsiteY3" fmla="*/ 628740 h 4021683"/>
                <a:gd name="connsiteX4" fmla="*/ 3295599 w 4943752"/>
                <a:gd name="connsiteY4" fmla="*/ 130758 h 4021683"/>
                <a:gd name="connsiteX5" fmla="*/ 4422870 w 4943752"/>
                <a:gd name="connsiteY5" fmla="*/ 2901514 h 4021683"/>
                <a:gd name="connsiteX6" fmla="*/ 4943752 w 4943752"/>
                <a:gd name="connsiteY6" fmla="*/ 3497595 h 4021683"/>
                <a:gd name="connsiteX0" fmla="*/ 4943752 w 4943752"/>
                <a:gd name="connsiteY0" fmla="*/ 3497595 h 4207710"/>
                <a:gd name="connsiteX1" fmla="*/ 4004478 w 4943752"/>
                <a:gd name="connsiteY1" fmla="*/ 3388424 h 4207710"/>
                <a:gd name="connsiteX2" fmla="*/ 580876 w 4943752"/>
                <a:gd name="connsiteY2" fmla="*/ 3815495 h 4207710"/>
                <a:gd name="connsiteX3" fmla="*/ 263328 w 4943752"/>
                <a:gd name="connsiteY3" fmla="*/ 628740 h 4207710"/>
                <a:gd name="connsiteX4" fmla="*/ 3295599 w 4943752"/>
                <a:gd name="connsiteY4" fmla="*/ 130758 h 4207710"/>
                <a:gd name="connsiteX5" fmla="*/ 4422870 w 4943752"/>
                <a:gd name="connsiteY5" fmla="*/ 2901514 h 4207710"/>
                <a:gd name="connsiteX6" fmla="*/ 4943752 w 4943752"/>
                <a:gd name="connsiteY6" fmla="*/ 3497595 h 4207710"/>
                <a:gd name="connsiteX0" fmla="*/ 4943752 w 4943752"/>
                <a:gd name="connsiteY0" fmla="*/ 3497595 h 4107768"/>
                <a:gd name="connsiteX1" fmla="*/ 4004478 w 4943752"/>
                <a:gd name="connsiteY1" fmla="*/ 3388424 h 4107768"/>
                <a:gd name="connsiteX2" fmla="*/ 580876 w 4943752"/>
                <a:gd name="connsiteY2" fmla="*/ 3815495 h 4107768"/>
                <a:gd name="connsiteX3" fmla="*/ 263328 w 4943752"/>
                <a:gd name="connsiteY3" fmla="*/ 628740 h 4107768"/>
                <a:gd name="connsiteX4" fmla="*/ 3295599 w 4943752"/>
                <a:gd name="connsiteY4" fmla="*/ 130758 h 4107768"/>
                <a:gd name="connsiteX5" fmla="*/ 4422870 w 4943752"/>
                <a:gd name="connsiteY5" fmla="*/ 2901514 h 4107768"/>
                <a:gd name="connsiteX6" fmla="*/ 4943752 w 4943752"/>
                <a:gd name="connsiteY6" fmla="*/ 3497595 h 410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43752" h="4107768">
                  <a:moveTo>
                    <a:pt x="4943752" y="3497595"/>
                  </a:moveTo>
                  <a:lnTo>
                    <a:pt x="4004478" y="3388424"/>
                  </a:lnTo>
                  <a:cubicBezTo>
                    <a:pt x="3484620" y="4234842"/>
                    <a:pt x="1204401" y="4275442"/>
                    <a:pt x="580876" y="3815495"/>
                  </a:cubicBezTo>
                  <a:cubicBezTo>
                    <a:pt x="-42649" y="3355548"/>
                    <a:pt x="-189126" y="1242863"/>
                    <a:pt x="263328" y="628740"/>
                  </a:cubicBezTo>
                  <a:cubicBezTo>
                    <a:pt x="715782" y="14617"/>
                    <a:pt x="2305722" y="-145824"/>
                    <a:pt x="3295599" y="130758"/>
                  </a:cubicBezTo>
                  <a:cubicBezTo>
                    <a:pt x="4676499" y="516595"/>
                    <a:pt x="4393347" y="1629971"/>
                    <a:pt x="4422870" y="2901514"/>
                  </a:cubicBezTo>
                  <a:lnTo>
                    <a:pt x="4943752" y="34975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30718CF-F481-4D2D-B961-23AF3DCDB3AB}"/>
              </a:ext>
            </a:extLst>
          </p:cNvPr>
          <p:cNvSpPr txBox="1"/>
          <p:nvPr/>
        </p:nvSpPr>
        <p:spPr>
          <a:xfrm>
            <a:off x="4711462" y="2057400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Hãy cùng tới thăm lãnh thổ của từng loài vật nhé</a:t>
            </a:r>
          </a:p>
        </p:txBody>
      </p:sp>
      <p:pic>
        <p:nvPicPr>
          <p:cNvPr id="11" name="图片 20">
            <a:extLst>
              <a:ext uri="{FF2B5EF4-FFF2-40B4-BE49-F238E27FC236}">
                <a16:creationId xmlns:a16="http://schemas.microsoft.com/office/drawing/2014/main" id="{0D955336-CBC9-4D65-B3A6-82B5410DD5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CFDF0CE6-F843-4E75-A749-0930B6BD08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  <p:pic>
        <p:nvPicPr>
          <p:cNvPr id="13" name="图片 8">
            <a:extLst>
              <a:ext uri="{FF2B5EF4-FFF2-40B4-BE49-F238E27FC236}">
                <a16:creationId xmlns:a16="http://schemas.microsoft.com/office/drawing/2014/main" id="{5D745AC2-E562-4839-A49C-A2F043D42A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2" y="3184644"/>
            <a:ext cx="2455248" cy="368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423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1658AB-91F1-4D4E-B5DD-178ED23ABE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68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725235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ình sư tử - Những hình ảnh con sư tử đẹp nhất">
            <a:extLst>
              <a:ext uri="{FF2B5EF4-FFF2-40B4-BE49-F238E27FC236}">
                <a16:creationId xmlns:a16="http://schemas.microsoft.com/office/drawing/2014/main" id="{B01C8368-5D7B-4F3F-B5A6-7B91D7DB3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049714"/>
            <a:ext cx="31623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4">
            <a:extLst>
              <a:ext uri="{FF2B5EF4-FFF2-40B4-BE49-F238E27FC236}">
                <a16:creationId xmlns:a16="http://schemas.microsoft.com/office/drawing/2014/main" id="{785B470F-54A8-4848-A613-79A8D2BC7B30}"/>
              </a:ext>
            </a:extLst>
          </p:cNvPr>
          <p:cNvGrpSpPr/>
          <p:nvPr/>
        </p:nvGrpSpPr>
        <p:grpSpPr>
          <a:xfrm>
            <a:off x="3489686" y="465407"/>
            <a:ext cx="6547251" cy="3613740"/>
            <a:chOff x="564316" y="378816"/>
            <a:chExt cx="5393413" cy="3946751"/>
          </a:xfrm>
        </p:grpSpPr>
        <p:grpSp>
          <p:nvGrpSpPr>
            <p:cNvPr id="9" name="组合 5">
              <a:extLst>
                <a:ext uri="{FF2B5EF4-FFF2-40B4-BE49-F238E27FC236}">
                  <a16:creationId xmlns:a16="http://schemas.microsoft.com/office/drawing/2014/main" id="{F8A71231-05D2-4177-8E30-9B5F5D84866D}"/>
                </a:ext>
              </a:extLst>
            </p:cNvPr>
            <p:cNvGrpSpPr/>
            <p:nvPr/>
          </p:nvGrpSpPr>
          <p:grpSpPr>
            <a:xfrm>
              <a:off x="732457" y="559663"/>
              <a:ext cx="5046217" cy="3765904"/>
              <a:chOff x="3057189" y="3555370"/>
              <a:chExt cx="5046217" cy="3765904"/>
            </a:xfrm>
          </p:grpSpPr>
          <p:sp>
            <p:nvSpPr>
              <p:cNvPr id="20" name="任意多边形: 形状 16">
                <a:extLst>
                  <a:ext uri="{FF2B5EF4-FFF2-40B4-BE49-F238E27FC236}">
                    <a16:creationId xmlns:a16="http://schemas.microsoft.com/office/drawing/2014/main" id="{E00E621E-8A0B-481D-BD51-6A517D91123D}"/>
                  </a:ext>
                </a:extLst>
              </p:cNvPr>
              <p:cNvSpPr/>
              <p:nvPr/>
            </p:nvSpPr>
            <p:spPr>
              <a:xfrm>
                <a:off x="3057189" y="3555370"/>
                <a:ext cx="5046217" cy="369483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rgbClr val="F4AB3F"/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任意多边形: 形状 17">
                <a:extLst>
                  <a:ext uri="{FF2B5EF4-FFF2-40B4-BE49-F238E27FC236}">
                    <a16:creationId xmlns:a16="http://schemas.microsoft.com/office/drawing/2014/main" id="{4646FCC3-3A57-4C4D-89E2-1BB6F5DA0D1D}"/>
                  </a:ext>
                </a:extLst>
              </p:cNvPr>
              <p:cNvSpPr/>
              <p:nvPr/>
            </p:nvSpPr>
            <p:spPr>
              <a:xfrm>
                <a:off x="3398638" y="3777575"/>
                <a:ext cx="4180335" cy="354369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Mời các bạn thăm lãnh thổ của loài Sư tử mình nhé! Đầu tiên hãy giúp mình giải bài toán số 1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0" name="组合 6">
              <a:extLst>
                <a:ext uri="{FF2B5EF4-FFF2-40B4-BE49-F238E27FC236}">
                  <a16:creationId xmlns:a16="http://schemas.microsoft.com/office/drawing/2014/main" id="{1772D866-2FFC-4CBD-8057-5067C437ED93}"/>
                </a:ext>
              </a:extLst>
            </p:cNvPr>
            <p:cNvGrpSpPr/>
            <p:nvPr/>
          </p:nvGrpSpPr>
          <p:grpSpPr>
            <a:xfrm>
              <a:off x="564316" y="378816"/>
              <a:ext cx="5393413" cy="3914606"/>
              <a:chOff x="564316" y="378816"/>
              <a:chExt cx="5393413" cy="3914606"/>
            </a:xfrm>
          </p:grpSpPr>
          <p:sp>
            <p:nvSpPr>
              <p:cNvPr id="12" name="任意多边形: 形状 8">
                <a:extLst>
                  <a:ext uri="{FF2B5EF4-FFF2-40B4-BE49-F238E27FC236}">
                    <a16:creationId xmlns:a16="http://schemas.microsoft.com/office/drawing/2014/main" id="{E05ACD9F-6E59-4EED-A905-10E496DD6802}"/>
                  </a:ext>
                </a:extLst>
              </p:cNvPr>
              <p:cNvSpPr/>
              <p:nvPr/>
            </p:nvSpPr>
            <p:spPr>
              <a:xfrm>
                <a:off x="2832100" y="378816"/>
                <a:ext cx="787400" cy="129184"/>
              </a:xfrm>
              <a:custGeom>
                <a:avLst/>
                <a:gdLst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7400" h="129184">
                    <a:moveTo>
                      <a:pt x="0" y="2184"/>
                    </a:moveTo>
                    <a:cubicBezTo>
                      <a:pt x="95250" y="67"/>
                      <a:pt x="273050" y="-21099"/>
                      <a:pt x="419100" y="129184"/>
                    </a:cubicBezTo>
                    <a:cubicBezTo>
                      <a:pt x="529167" y="93201"/>
                      <a:pt x="632883" y="38167"/>
                      <a:pt x="787400" y="78384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任意多边形: 形状 9">
                <a:extLst>
                  <a:ext uri="{FF2B5EF4-FFF2-40B4-BE49-F238E27FC236}">
                    <a16:creationId xmlns:a16="http://schemas.microsoft.com/office/drawing/2014/main" id="{5CAF5BDE-947C-4211-BFB9-5A70845FD319}"/>
                  </a:ext>
                </a:extLst>
              </p:cNvPr>
              <p:cNvSpPr/>
              <p:nvPr/>
            </p:nvSpPr>
            <p:spPr>
              <a:xfrm>
                <a:off x="4329430" y="699823"/>
                <a:ext cx="693420" cy="454660"/>
              </a:xfrm>
              <a:custGeom>
                <a:avLst/>
                <a:gdLst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3420" h="454660">
                    <a:moveTo>
                      <a:pt x="0" y="0"/>
                    </a:moveTo>
                    <a:cubicBezTo>
                      <a:pt x="320040" y="15663"/>
                      <a:pt x="607060" y="169757"/>
                      <a:pt x="693420" y="45466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rPr>
                  <a:t>·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任意多边形: 形状 10">
                <a:extLst>
                  <a:ext uri="{FF2B5EF4-FFF2-40B4-BE49-F238E27FC236}">
                    <a16:creationId xmlns:a16="http://schemas.microsoft.com/office/drawing/2014/main" id="{6D6FCF68-199A-4C88-9ACE-C1E5BB5DE3D2}"/>
                  </a:ext>
                </a:extLst>
              </p:cNvPr>
              <p:cNvSpPr/>
              <p:nvPr/>
            </p:nvSpPr>
            <p:spPr>
              <a:xfrm>
                <a:off x="5203190" y="1234440"/>
                <a:ext cx="754539" cy="1361183"/>
              </a:xfrm>
              <a:custGeom>
                <a:avLst/>
                <a:gdLst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772251"/>
                  <a:gd name="connsiteY0" fmla="*/ 1358900 h 1358900"/>
                  <a:gd name="connsiteX1" fmla="*/ 0 w 772251"/>
                  <a:gd name="connsiteY1" fmla="*/ 0 h 1358900"/>
                  <a:gd name="connsiteX0" fmla="*/ 520700 w 754539"/>
                  <a:gd name="connsiteY0" fmla="*/ 1361183 h 1361183"/>
                  <a:gd name="connsiteX1" fmla="*/ 0 w 754539"/>
                  <a:gd name="connsiteY1" fmla="*/ 2283 h 1361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4539" h="1361183">
                    <a:moveTo>
                      <a:pt x="520700" y="1361183"/>
                    </a:moveTo>
                    <a:cubicBezTo>
                      <a:pt x="1071033" y="692316"/>
                      <a:pt x="548217" y="-46400"/>
                      <a:pt x="0" y="2283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任意多边形: 形状 11">
                <a:extLst>
                  <a:ext uri="{FF2B5EF4-FFF2-40B4-BE49-F238E27FC236}">
                    <a16:creationId xmlns:a16="http://schemas.microsoft.com/office/drawing/2014/main" id="{54F25821-C9F4-4AA0-92DE-14BE971DC1A8}"/>
                  </a:ext>
                </a:extLst>
              </p:cNvPr>
              <p:cNvSpPr/>
              <p:nvPr/>
            </p:nvSpPr>
            <p:spPr>
              <a:xfrm>
                <a:off x="564316" y="1257300"/>
                <a:ext cx="578684" cy="857250"/>
              </a:xfrm>
              <a:custGeom>
                <a:avLst/>
                <a:gdLst>
                  <a:gd name="connsiteX0" fmla="*/ 660400 w 660400"/>
                  <a:gd name="connsiteY0" fmla="*/ 0 h 819150"/>
                  <a:gd name="connsiteX1" fmla="*/ 0 w 660400"/>
                  <a:gd name="connsiteY1" fmla="*/ 819150 h 8191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571500 w 571500"/>
                  <a:gd name="connsiteY0" fmla="*/ 0 h 857250"/>
                  <a:gd name="connsiteX1" fmla="*/ 0 w 571500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684" h="857250">
                    <a:moveTo>
                      <a:pt x="578684" y="0"/>
                    </a:moveTo>
                    <a:cubicBezTo>
                      <a:pt x="237901" y="15240"/>
                      <a:pt x="-49543" y="426720"/>
                      <a:pt x="7184" y="85725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任意多边形: 形状 12">
                <a:extLst>
                  <a:ext uri="{FF2B5EF4-FFF2-40B4-BE49-F238E27FC236}">
                    <a16:creationId xmlns:a16="http://schemas.microsoft.com/office/drawing/2014/main" id="{D1C62404-CD2E-46A8-8225-72DF216FCFC7}"/>
                  </a:ext>
                </a:extLst>
              </p:cNvPr>
              <p:cNvSpPr/>
              <p:nvPr/>
            </p:nvSpPr>
            <p:spPr>
              <a:xfrm>
                <a:off x="666750" y="2463800"/>
                <a:ext cx="317500" cy="577850"/>
              </a:xfrm>
              <a:custGeom>
                <a:avLst/>
                <a:gdLst>
                  <a:gd name="connsiteX0" fmla="*/ 0 w 355600"/>
                  <a:gd name="connsiteY0" fmla="*/ 0 h 577850"/>
                  <a:gd name="connsiteX1" fmla="*/ 355600 w 355600"/>
                  <a:gd name="connsiteY1" fmla="*/ 260350 h 577850"/>
                  <a:gd name="connsiteX2" fmla="*/ 304800 w 3556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7500" h="577850">
                    <a:moveTo>
                      <a:pt x="0" y="0"/>
                    </a:moveTo>
                    <a:cubicBezTo>
                      <a:pt x="35983" y="143933"/>
                      <a:pt x="179917" y="205317"/>
                      <a:pt x="317500" y="260350"/>
                    </a:cubicBezTo>
                    <a:cubicBezTo>
                      <a:pt x="243417" y="359833"/>
                      <a:pt x="245533" y="478367"/>
                      <a:pt x="266700" y="57785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任意多边形: 形状 13">
                <a:extLst>
                  <a:ext uri="{FF2B5EF4-FFF2-40B4-BE49-F238E27FC236}">
                    <a16:creationId xmlns:a16="http://schemas.microsoft.com/office/drawing/2014/main" id="{AD10515B-7431-4BDA-B4CE-4B89912212A5}"/>
                  </a:ext>
                </a:extLst>
              </p:cNvPr>
              <p:cNvSpPr/>
              <p:nvPr/>
            </p:nvSpPr>
            <p:spPr>
              <a:xfrm>
                <a:off x="1066800" y="3479800"/>
                <a:ext cx="806450" cy="577850"/>
              </a:xfrm>
              <a:custGeom>
                <a:avLst/>
                <a:gdLst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806450"/>
                  <a:gd name="connsiteY0" fmla="*/ 0 h 577850"/>
                  <a:gd name="connsiteX1" fmla="*/ 654050 w 806450"/>
                  <a:gd name="connsiteY1" fmla="*/ 3302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6450" h="577850">
                    <a:moveTo>
                      <a:pt x="0" y="0"/>
                    </a:moveTo>
                    <a:cubicBezTo>
                      <a:pt x="122767" y="110067"/>
                      <a:pt x="201083" y="315383"/>
                      <a:pt x="615950" y="304800"/>
                    </a:cubicBezTo>
                    <a:cubicBezTo>
                      <a:pt x="660400" y="493183"/>
                      <a:pt x="736600" y="529167"/>
                      <a:pt x="806450" y="57785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rPr>
                  <a:t>·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任意多边形: 形状 14">
                <a:extLst>
                  <a:ext uri="{FF2B5EF4-FFF2-40B4-BE49-F238E27FC236}">
                    <a16:creationId xmlns:a16="http://schemas.microsoft.com/office/drawing/2014/main" id="{875133F9-31F8-4D77-ACD2-245409D79072}"/>
                  </a:ext>
                </a:extLst>
              </p:cNvPr>
              <p:cNvSpPr/>
              <p:nvPr/>
            </p:nvSpPr>
            <p:spPr>
              <a:xfrm>
                <a:off x="2252980" y="4009390"/>
                <a:ext cx="829310" cy="284032"/>
              </a:xfrm>
              <a:custGeom>
                <a:avLst/>
                <a:gdLst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69290 w 669290"/>
                  <a:gd name="connsiteY0" fmla="*/ 0 h 240208"/>
                  <a:gd name="connsiteX1" fmla="*/ 0 w 669290"/>
                  <a:gd name="connsiteY1" fmla="*/ 240030 h 240208"/>
                  <a:gd name="connsiteX0" fmla="*/ 669290 w 669290"/>
                  <a:gd name="connsiteY0" fmla="*/ 0 h 308610"/>
                  <a:gd name="connsiteX1" fmla="*/ 0 w 669290"/>
                  <a:gd name="connsiteY1" fmla="*/ 308610 h 308610"/>
                  <a:gd name="connsiteX0" fmla="*/ 829310 w 829310"/>
                  <a:gd name="connsiteY0" fmla="*/ 0 h 240208"/>
                  <a:gd name="connsiteX1" fmla="*/ 0 w 829310"/>
                  <a:gd name="connsiteY1" fmla="*/ 240030 h 240208"/>
                  <a:gd name="connsiteX0" fmla="*/ 829310 w 829310"/>
                  <a:gd name="connsiteY0" fmla="*/ 0 h 284032"/>
                  <a:gd name="connsiteX1" fmla="*/ 0 w 829310"/>
                  <a:gd name="connsiteY1" fmla="*/ 240030 h 28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9310" h="284032">
                    <a:moveTo>
                      <a:pt x="829310" y="0"/>
                    </a:moveTo>
                    <a:cubicBezTo>
                      <a:pt x="643043" y="304800"/>
                      <a:pt x="226907" y="326390"/>
                      <a:pt x="0" y="24003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任意多边形: 形状 15">
                <a:extLst>
                  <a:ext uri="{FF2B5EF4-FFF2-40B4-BE49-F238E27FC236}">
                    <a16:creationId xmlns:a16="http://schemas.microsoft.com/office/drawing/2014/main" id="{D6BD71DC-845B-4111-8715-566F99FE53A0}"/>
                  </a:ext>
                </a:extLst>
              </p:cNvPr>
              <p:cNvSpPr/>
              <p:nvPr/>
            </p:nvSpPr>
            <p:spPr>
              <a:xfrm>
                <a:off x="1866900" y="680081"/>
                <a:ext cx="323850" cy="62867"/>
              </a:xfrm>
              <a:custGeom>
                <a:avLst/>
                <a:gdLst>
                  <a:gd name="connsiteX0" fmla="*/ 0 w 381000"/>
                  <a:gd name="connsiteY0" fmla="*/ 0 h 101600"/>
                  <a:gd name="connsiteX1" fmla="*/ 381000 w 381000"/>
                  <a:gd name="connsiteY1" fmla="*/ 101600 h 101600"/>
                  <a:gd name="connsiteX0" fmla="*/ 0 w 317500"/>
                  <a:gd name="connsiteY0" fmla="*/ 0 h 88900"/>
                  <a:gd name="connsiteX1" fmla="*/ 317500 w 317500"/>
                  <a:gd name="connsiteY1" fmla="*/ 88900 h 88900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4794 h 93694"/>
                  <a:gd name="connsiteX1" fmla="*/ 317500 w 317500"/>
                  <a:gd name="connsiteY1" fmla="*/ 93694 h 93694"/>
                  <a:gd name="connsiteX0" fmla="*/ 0 w 317500"/>
                  <a:gd name="connsiteY0" fmla="*/ 4294 h 93194"/>
                  <a:gd name="connsiteX1" fmla="*/ 317500 w 317500"/>
                  <a:gd name="connsiteY1" fmla="*/ 93194 h 93194"/>
                  <a:gd name="connsiteX0" fmla="*/ 0 w 323850"/>
                  <a:gd name="connsiteY0" fmla="*/ 8743 h 65893"/>
                  <a:gd name="connsiteX1" fmla="*/ 323850 w 323850"/>
                  <a:gd name="connsiteY1" fmla="*/ 65893 h 65893"/>
                  <a:gd name="connsiteX0" fmla="*/ 0 w 323850"/>
                  <a:gd name="connsiteY0" fmla="*/ 5717 h 62867"/>
                  <a:gd name="connsiteX1" fmla="*/ 323850 w 323850"/>
                  <a:gd name="connsiteY1" fmla="*/ 62867 h 62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3850" h="62867">
                    <a:moveTo>
                      <a:pt x="0" y="5717"/>
                    </a:moveTo>
                    <a:cubicBezTo>
                      <a:pt x="133350" y="-11216"/>
                      <a:pt x="203200" y="9950"/>
                      <a:pt x="323850" y="62867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1" name="任意多边形: 形状 7">
              <a:extLst>
                <a:ext uri="{FF2B5EF4-FFF2-40B4-BE49-F238E27FC236}">
                  <a16:creationId xmlns:a16="http://schemas.microsoft.com/office/drawing/2014/main" id="{0E88D1C6-8FE2-482D-A0A1-07B746E9818A}"/>
                </a:ext>
              </a:extLst>
            </p:cNvPr>
            <p:cNvSpPr/>
            <p:nvPr/>
          </p:nvSpPr>
          <p:spPr>
            <a:xfrm>
              <a:off x="4191000" y="3375660"/>
              <a:ext cx="1447800" cy="868680"/>
            </a:xfrm>
            <a:custGeom>
              <a:avLst/>
              <a:gdLst>
                <a:gd name="connsiteX0" fmla="*/ 0 w 1135380"/>
                <a:gd name="connsiteY0" fmla="*/ 472440 h 472440"/>
                <a:gd name="connsiteX1" fmla="*/ 1135380 w 1135380"/>
                <a:gd name="connsiteY1" fmla="*/ 0 h 472440"/>
                <a:gd name="connsiteX0" fmla="*/ 0 w 1135380"/>
                <a:gd name="connsiteY0" fmla="*/ 472440 h 472440"/>
                <a:gd name="connsiteX1" fmla="*/ 213360 w 1135380"/>
                <a:gd name="connsiteY1" fmla="*/ 388620 h 472440"/>
                <a:gd name="connsiteX2" fmla="*/ 1135380 w 1135380"/>
                <a:gd name="connsiteY2" fmla="*/ 0 h 472440"/>
                <a:gd name="connsiteX0" fmla="*/ 0 w 1447800"/>
                <a:gd name="connsiteY0" fmla="*/ 868680 h 868680"/>
                <a:gd name="connsiteX1" fmla="*/ 525780 w 1447800"/>
                <a:gd name="connsiteY1" fmla="*/ 38862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7800" h="868680">
                  <a:moveTo>
                    <a:pt x="0" y="868680"/>
                  </a:moveTo>
                  <a:cubicBezTo>
                    <a:pt x="170180" y="807720"/>
                    <a:pt x="241300" y="655320"/>
                    <a:pt x="259080" y="365760"/>
                  </a:cubicBezTo>
                  <a:cubicBezTo>
                    <a:pt x="767080" y="673100"/>
                    <a:pt x="1244600" y="401320"/>
                    <a:pt x="1447800" y="0"/>
                  </a:cubicBezTo>
                </a:path>
              </a:pathLst>
            </a:custGeom>
            <a:noFill/>
            <a:ln w="3810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36" name="图片 20">
            <a:extLst>
              <a:ext uri="{FF2B5EF4-FFF2-40B4-BE49-F238E27FC236}">
                <a16:creationId xmlns:a16="http://schemas.microsoft.com/office/drawing/2014/main" id="{C30B8D61-C7EF-49EF-88A9-A279A3A8C2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37" name="图片 9">
            <a:extLst>
              <a:ext uri="{FF2B5EF4-FFF2-40B4-BE49-F238E27FC236}">
                <a16:creationId xmlns:a16="http://schemas.microsoft.com/office/drawing/2014/main" id="{4A3BD531-4969-4336-8C74-7B075C1D33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sư tử - Những hình ảnh con sư tử đẹp nhất">
            <a:extLst>
              <a:ext uri="{FF2B5EF4-FFF2-40B4-BE49-F238E27FC236}">
                <a16:creationId xmlns:a16="http://schemas.microsoft.com/office/drawing/2014/main" id="{0AF8EA36-3B14-42B7-8F27-DB2267A94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49714"/>
            <a:ext cx="31623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20">
            <a:extLst>
              <a:ext uri="{FF2B5EF4-FFF2-40B4-BE49-F238E27FC236}">
                <a16:creationId xmlns:a16="http://schemas.microsoft.com/office/drawing/2014/main" id="{0D955336-CBC9-4D65-B3A6-82B5410DD5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CFDF0CE6-F843-4E75-A749-0930B6BD08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  <p:pic>
        <p:nvPicPr>
          <p:cNvPr id="13" name="图片 8">
            <a:extLst>
              <a:ext uri="{FF2B5EF4-FFF2-40B4-BE49-F238E27FC236}">
                <a16:creationId xmlns:a16="http://schemas.microsoft.com/office/drawing/2014/main" id="{5D745AC2-E562-4839-A49C-A2F043D42A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2" y="3184644"/>
            <a:ext cx="2455248" cy="368955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18EB4B0-8121-4EA8-BCDE-CE5A48434A3C}"/>
              </a:ext>
            </a:extLst>
          </p:cNvPr>
          <p:cNvSpPr/>
          <p:nvPr/>
        </p:nvSpPr>
        <p:spPr>
          <a:xfrm>
            <a:off x="400050" y="209550"/>
            <a:ext cx="11277600" cy="62103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34F0DEE-92A3-4ECA-9104-66C0B7102461}"/>
              </a:ext>
            </a:extLst>
          </p:cNvPr>
          <p:cNvSpPr/>
          <p:nvPr/>
        </p:nvSpPr>
        <p:spPr>
          <a:xfrm>
            <a:off x="1156990" y="437919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C7C51D-7FDC-47DD-B027-41BBA8A191AC}"/>
              </a:ext>
            </a:extLst>
          </p:cNvPr>
          <p:cNvSpPr txBox="1"/>
          <p:nvPr/>
        </p:nvSpPr>
        <p:spPr>
          <a:xfrm>
            <a:off x="1843624" y="485916"/>
            <a:ext cx="878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de-DE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So sánh hai phân số: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57C0C6-2344-E34C-C218-E607943BDA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575" y="1745045"/>
            <a:ext cx="10782300" cy="13322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AD0C604-D900-3F01-47C0-CFFFE12BDCB7}"/>
                  </a:ext>
                </a:extLst>
              </p:cNvPr>
              <p:cNvSpPr txBox="1"/>
              <p:nvPr/>
            </p:nvSpPr>
            <p:spPr>
              <a:xfrm>
                <a:off x="1190626" y="3152775"/>
                <a:ext cx="1390650" cy="1170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𝟓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𝟗</m:t>
                        </m:r>
                      </m:den>
                    </m:f>
                  </m:oMath>
                </a14:m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𝟕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𝟗</m:t>
                        </m:r>
                      </m:den>
                    </m:f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AD0C604-D900-3F01-47C0-CFFFE12BDC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626" y="3152775"/>
                <a:ext cx="1390650" cy="1170192"/>
              </a:xfrm>
              <a:prstGeom prst="rect">
                <a:avLst/>
              </a:prstGeom>
              <a:blipFill>
                <a:blip r:embed="rId7"/>
                <a:stretch>
                  <a:fillRect b="-11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30E648B-36D3-75A0-2D5E-E344FBBFDBF5}"/>
                  </a:ext>
                </a:extLst>
              </p:cNvPr>
              <p:cNvSpPr txBox="1"/>
              <p:nvPr/>
            </p:nvSpPr>
            <p:spPr>
              <a:xfrm>
                <a:off x="4076701" y="3095625"/>
                <a:ext cx="1390650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𝟕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𝟔</m:t>
                        </m:r>
                      </m:den>
                    </m:f>
                  </m:oMath>
                </a14:m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lang="en-US" sz="4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&gt;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𝟔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𝟔</m:t>
                        </m:r>
                      </m:den>
                    </m:f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30E648B-36D3-75A0-2D5E-E344FBBFD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701" y="3095625"/>
                <a:ext cx="1390650" cy="1159228"/>
              </a:xfrm>
              <a:prstGeom prst="rect">
                <a:avLst/>
              </a:prstGeom>
              <a:blipFill>
                <a:blip r:embed="rId8"/>
                <a:stretch>
                  <a:fillRect l="-877"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856606C-BF14-671A-E832-9223102D8201}"/>
                  </a:ext>
                </a:extLst>
              </p:cNvPr>
              <p:cNvSpPr txBox="1"/>
              <p:nvPr/>
            </p:nvSpPr>
            <p:spPr>
              <a:xfrm>
                <a:off x="6648450" y="3114675"/>
                <a:ext cx="2028825" cy="120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𝟏𝟒</m:t>
                        </m:r>
                      </m:den>
                    </m:f>
                  </m:oMath>
                </a14:m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lang="en-US" sz="4800" noProof="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</m:den>
                    </m:f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856606C-BF14-671A-E832-9223102D8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8450" y="3114675"/>
                <a:ext cx="2028825" cy="1202252"/>
              </a:xfrm>
              <a:prstGeom prst="rect">
                <a:avLst/>
              </a:prstGeom>
              <a:blipFill>
                <a:blip r:embed="rId9"/>
                <a:stretch>
                  <a:fillRect b="-9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D8603E5-1FBC-C614-CCF0-07D6F90EC719}"/>
                  </a:ext>
                </a:extLst>
              </p:cNvPr>
              <p:cNvSpPr txBox="1"/>
              <p:nvPr/>
            </p:nvSpPr>
            <p:spPr>
              <a:xfrm>
                <a:off x="9439275" y="3124200"/>
                <a:ext cx="2028825" cy="120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𝟓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lang="en-US" sz="4800" noProof="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D8603E5-1FBC-C614-CCF0-07D6F90EC7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9275" y="3124200"/>
                <a:ext cx="2028825" cy="1202252"/>
              </a:xfrm>
              <a:prstGeom prst="rect">
                <a:avLst/>
              </a:prstGeom>
              <a:blipFill>
                <a:blip r:embed="rId10"/>
                <a:stretch>
                  <a:fillRect b="-8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49061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14" grpId="0"/>
      <p:bldP spid="15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20">
            <a:extLst>
              <a:ext uri="{FF2B5EF4-FFF2-40B4-BE49-F238E27FC236}">
                <a16:creationId xmlns:a16="http://schemas.microsoft.com/office/drawing/2014/main" id="{6C52FC6A-E8F6-472C-A636-EC0796E6B996}"/>
              </a:ext>
            </a:extLst>
          </p:cNvPr>
          <p:cNvGrpSpPr/>
          <p:nvPr/>
        </p:nvGrpSpPr>
        <p:grpSpPr>
          <a:xfrm flipH="1">
            <a:off x="2284591" y="571501"/>
            <a:ext cx="7205669" cy="3689556"/>
            <a:chOff x="731883" y="1025738"/>
            <a:chExt cx="7205669" cy="4403171"/>
          </a:xfrm>
        </p:grpSpPr>
        <p:sp>
          <p:nvSpPr>
            <p:cNvPr id="13" name="矩形 1">
              <a:extLst>
                <a:ext uri="{FF2B5EF4-FFF2-40B4-BE49-F238E27FC236}">
                  <a16:creationId xmlns:a16="http://schemas.microsoft.com/office/drawing/2014/main" id="{4998D6AF-2C6D-4849-AEE3-C7EFE3010D6F}"/>
                </a:ext>
              </a:extLst>
            </p:cNvPr>
            <p:cNvSpPr/>
            <p:nvPr/>
          </p:nvSpPr>
          <p:spPr>
            <a:xfrm>
              <a:off x="731883" y="1025738"/>
              <a:ext cx="7205669" cy="4403171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" fmla="*/ 0 w 7025003"/>
                <a:gd name="connsiteY0" fmla="*/ 296333 h 4296833"/>
                <a:gd name="connsiteX1" fmla="*/ 7025003 w 7025003"/>
                <a:gd name="connsiteY1" fmla="*/ 296333 h 4296833"/>
                <a:gd name="connsiteX2" fmla="*/ 7025003 w 7025003"/>
                <a:gd name="connsiteY2" fmla="*/ 4296833 h 4296833"/>
                <a:gd name="connsiteX3" fmla="*/ 0 w 7025003"/>
                <a:gd name="connsiteY3" fmla="*/ 4296833 h 4296833"/>
                <a:gd name="connsiteX4" fmla="*/ 0 w 7025003"/>
                <a:gd name="connsiteY4" fmla="*/ 296333 h 4296833"/>
                <a:gd name="connsiteX0" fmla="*/ 0 w 7025003"/>
                <a:gd name="connsiteY0" fmla="*/ 769896 h 4770396"/>
                <a:gd name="connsiteX1" fmla="*/ 7025003 w 7025003"/>
                <a:gd name="connsiteY1" fmla="*/ 769896 h 4770396"/>
                <a:gd name="connsiteX2" fmla="*/ 7025003 w 7025003"/>
                <a:gd name="connsiteY2" fmla="*/ 4770396 h 4770396"/>
                <a:gd name="connsiteX3" fmla="*/ 0 w 7025003"/>
                <a:gd name="connsiteY3" fmla="*/ 4770396 h 4770396"/>
                <a:gd name="connsiteX4" fmla="*/ 0 w 7025003"/>
                <a:gd name="connsiteY4" fmla="*/ 769896 h 4770396"/>
                <a:gd name="connsiteX0" fmla="*/ 0 w 7287469"/>
                <a:gd name="connsiteY0" fmla="*/ 786021 h 4786521"/>
                <a:gd name="connsiteX1" fmla="*/ 7025003 w 7287469"/>
                <a:gd name="connsiteY1" fmla="*/ 786021 h 4786521"/>
                <a:gd name="connsiteX2" fmla="*/ 7025003 w 7287469"/>
                <a:gd name="connsiteY2" fmla="*/ 4786521 h 4786521"/>
                <a:gd name="connsiteX3" fmla="*/ 0 w 7287469"/>
                <a:gd name="connsiteY3" fmla="*/ 4786521 h 4786521"/>
                <a:gd name="connsiteX4" fmla="*/ 0 w 7287469"/>
                <a:gd name="connsiteY4" fmla="*/ 786021 h 4786521"/>
                <a:gd name="connsiteX0" fmla="*/ 0 w 7232593"/>
                <a:gd name="connsiteY0" fmla="*/ 537822 h 4538322"/>
                <a:gd name="connsiteX1" fmla="*/ 6948803 w 7232593"/>
                <a:gd name="connsiteY1" fmla="*/ 995022 h 4538322"/>
                <a:gd name="connsiteX2" fmla="*/ 7025003 w 7232593"/>
                <a:gd name="connsiteY2" fmla="*/ 4538322 h 4538322"/>
                <a:gd name="connsiteX3" fmla="*/ 0 w 7232593"/>
                <a:gd name="connsiteY3" fmla="*/ 4538322 h 4538322"/>
                <a:gd name="connsiteX4" fmla="*/ 0 w 7232593"/>
                <a:gd name="connsiteY4" fmla="*/ 537822 h 4538322"/>
                <a:gd name="connsiteX0" fmla="*/ 1348038 w 8580631"/>
                <a:gd name="connsiteY0" fmla="*/ 537822 h 4538322"/>
                <a:gd name="connsiteX1" fmla="*/ 8296841 w 8580631"/>
                <a:gd name="connsiteY1" fmla="*/ 995022 h 4538322"/>
                <a:gd name="connsiteX2" fmla="*/ 8373041 w 8580631"/>
                <a:gd name="connsiteY2" fmla="*/ 4538322 h 4538322"/>
                <a:gd name="connsiteX3" fmla="*/ 1348038 w 8580631"/>
                <a:gd name="connsiteY3" fmla="*/ 4538322 h 4538322"/>
                <a:gd name="connsiteX4" fmla="*/ 1348038 w 8580631"/>
                <a:gd name="connsiteY4" fmla="*/ 537822 h 4538322"/>
                <a:gd name="connsiteX0" fmla="*/ 695843 w 7928436"/>
                <a:gd name="connsiteY0" fmla="*/ 537822 h 4766922"/>
                <a:gd name="connsiteX1" fmla="*/ 7644646 w 7928436"/>
                <a:gd name="connsiteY1" fmla="*/ 995022 h 4766922"/>
                <a:gd name="connsiteX2" fmla="*/ 7720846 w 7928436"/>
                <a:gd name="connsiteY2" fmla="*/ 4538322 h 4766922"/>
                <a:gd name="connsiteX3" fmla="*/ 695843 w 7928436"/>
                <a:gd name="connsiteY3" fmla="*/ 4538322 h 4766922"/>
                <a:gd name="connsiteX4" fmla="*/ 695843 w 7928436"/>
                <a:gd name="connsiteY4" fmla="*/ 537822 h 4766922"/>
                <a:gd name="connsiteX0" fmla="*/ 1324112 w 7934080"/>
                <a:gd name="connsiteY0" fmla="*/ 279182 h 4821548"/>
                <a:gd name="connsiteX1" fmla="*/ 7453765 w 7934080"/>
                <a:gd name="connsiteY1" fmla="*/ 964982 h 4821548"/>
                <a:gd name="connsiteX2" fmla="*/ 7529965 w 7934080"/>
                <a:gd name="connsiteY2" fmla="*/ 4508282 h 4821548"/>
                <a:gd name="connsiteX3" fmla="*/ 504962 w 7934080"/>
                <a:gd name="connsiteY3" fmla="*/ 4508282 h 4821548"/>
                <a:gd name="connsiteX4" fmla="*/ 1324112 w 7934080"/>
                <a:gd name="connsiteY4" fmla="*/ 279182 h 4821548"/>
                <a:gd name="connsiteX0" fmla="*/ 951883 w 7561851"/>
                <a:gd name="connsiteY0" fmla="*/ 279182 h 4864538"/>
                <a:gd name="connsiteX1" fmla="*/ 7081536 w 7561851"/>
                <a:gd name="connsiteY1" fmla="*/ 964982 h 4864538"/>
                <a:gd name="connsiteX2" fmla="*/ 7157736 w 7561851"/>
                <a:gd name="connsiteY2" fmla="*/ 4508282 h 4864538"/>
                <a:gd name="connsiteX3" fmla="*/ 704233 w 7561851"/>
                <a:gd name="connsiteY3" fmla="*/ 4565432 h 4864538"/>
                <a:gd name="connsiteX4" fmla="*/ 951883 w 7561851"/>
                <a:gd name="connsiteY4" fmla="*/ 279182 h 4864538"/>
                <a:gd name="connsiteX0" fmla="*/ 1007038 w 7617006"/>
                <a:gd name="connsiteY0" fmla="*/ 279182 h 4726944"/>
                <a:gd name="connsiteX1" fmla="*/ 7136691 w 7617006"/>
                <a:gd name="connsiteY1" fmla="*/ 964982 h 4726944"/>
                <a:gd name="connsiteX2" fmla="*/ 7212891 w 7617006"/>
                <a:gd name="connsiteY2" fmla="*/ 4508282 h 4726944"/>
                <a:gd name="connsiteX3" fmla="*/ 664138 w 7617006"/>
                <a:gd name="connsiteY3" fmla="*/ 4374932 h 4726944"/>
                <a:gd name="connsiteX4" fmla="*/ 1007038 w 7617006"/>
                <a:gd name="connsiteY4" fmla="*/ 279182 h 4726944"/>
                <a:gd name="connsiteX0" fmla="*/ 1007038 w 7617006"/>
                <a:gd name="connsiteY0" fmla="*/ 314681 h 4762443"/>
                <a:gd name="connsiteX1" fmla="*/ 7136691 w 7617006"/>
                <a:gd name="connsiteY1" fmla="*/ 848081 h 4762443"/>
                <a:gd name="connsiteX2" fmla="*/ 7212891 w 7617006"/>
                <a:gd name="connsiteY2" fmla="*/ 4543781 h 4762443"/>
                <a:gd name="connsiteX3" fmla="*/ 664138 w 7617006"/>
                <a:gd name="connsiteY3" fmla="*/ 4410431 h 4762443"/>
                <a:gd name="connsiteX4" fmla="*/ 1007038 w 7617006"/>
                <a:gd name="connsiteY4" fmla="*/ 314681 h 4762443"/>
                <a:gd name="connsiteX0" fmla="*/ 930313 w 7703948"/>
                <a:gd name="connsiteY0" fmla="*/ 422059 h 4461066"/>
                <a:gd name="connsiteX1" fmla="*/ 7212366 w 7703948"/>
                <a:gd name="connsiteY1" fmla="*/ 574459 h 4461066"/>
                <a:gd name="connsiteX2" fmla="*/ 7288566 w 7703948"/>
                <a:gd name="connsiteY2" fmla="*/ 4270159 h 4461066"/>
                <a:gd name="connsiteX3" fmla="*/ 739813 w 7703948"/>
                <a:gd name="connsiteY3" fmla="*/ 4136809 h 4461066"/>
                <a:gd name="connsiteX4" fmla="*/ 930313 w 7703948"/>
                <a:gd name="connsiteY4" fmla="*/ 422059 h 4461066"/>
                <a:gd name="connsiteX0" fmla="*/ 860277 w 7633912"/>
                <a:gd name="connsiteY0" fmla="*/ 422059 h 4513663"/>
                <a:gd name="connsiteX1" fmla="*/ 7142330 w 7633912"/>
                <a:gd name="connsiteY1" fmla="*/ 574459 h 4513663"/>
                <a:gd name="connsiteX2" fmla="*/ 7218530 w 7633912"/>
                <a:gd name="connsiteY2" fmla="*/ 4270159 h 4513663"/>
                <a:gd name="connsiteX3" fmla="*/ 803127 w 7633912"/>
                <a:gd name="connsiteY3" fmla="*/ 4213009 h 4513663"/>
                <a:gd name="connsiteX4" fmla="*/ 860277 w 7633912"/>
                <a:gd name="connsiteY4" fmla="*/ 422059 h 4513663"/>
                <a:gd name="connsiteX0" fmla="*/ 656670 w 7430305"/>
                <a:gd name="connsiteY0" fmla="*/ 422059 h 4505222"/>
                <a:gd name="connsiteX1" fmla="*/ 6938723 w 7430305"/>
                <a:gd name="connsiteY1" fmla="*/ 574459 h 4505222"/>
                <a:gd name="connsiteX2" fmla="*/ 7014923 w 7430305"/>
                <a:gd name="connsiteY2" fmla="*/ 4270159 h 4505222"/>
                <a:gd name="connsiteX3" fmla="*/ 599520 w 7430305"/>
                <a:gd name="connsiteY3" fmla="*/ 4213009 h 4505222"/>
                <a:gd name="connsiteX4" fmla="*/ 656670 w 7430305"/>
                <a:gd name="connsiteY4" fmla="*/ 422059 h 4505222"/>
                <a:gd name="connsiteX0" fmla="*/ 431685 w 7205320"/>
                <a:gd name="connsiteY0" fmla="*/ 422059 h 4505222"/>
                <a:gd name="connsiteX1" fmla="*/ 6713738 w 7205320"/>
                <a:gd name="connsiteY1" fmla="*/ 574459 h 4505222"/>
                <a:gd name="connsiteX2" fmla="*/ 6789938 w 7205320"/>
                <a:gd name="connsiteY2" fmla="*/ 4270159 h 4505222"/>
                <a:gd name="connsiteX3" fmla="*/ 374535 w 7205320"/>
                <a:gd name="connsiteY3" fmla="*/ 4213009 h 4505222"/>
                <a:gd name="connsiteX4" fmla="*/ 431685 w 7205320"/>
                <a:gd name="connsiteY4" fmla="*/ 422059 h 4505222"/>
                <a:gd name="connsiteX0" fmla="*/ 506369 w 7280004"/>
                <a:gd name="connsiteY0" fmla="*/ 422059 h 4505222"/>
                <a:gd name="connsiteX1" fmla="*/ 6788422 w 7280004"/>
                <a:gd name="connsiteY1" fmla="*/ 574459 h 4505222"/>
                <a:gd name="connsiteX2" fmla="*/ 6864622 w 7280004"/>
                <a:gd name="connsiteY2" fmla="*/ 4270159 h 4505222"/>
                <a:gd name="connsiteX3" fmla="*/ 449219 w 7280004"/>
                <a:gd name="connsiteY3" fmla="*/ 4213009 h 4505222"/>
                <a:gd name="connsiteX4" fmla="*/ 506369 w 7280004"/>
                <a:gd name="connsiteY4" fmla="*/ 422059 h 4505222"/>
                <a:gd name="connsiteX0" fmla="*/ 506369 w 7205669"/>
                <a:gd name="connsiteY0" fmla="*/ 422059 h 4505222"/>
                <a:gd name="connsiteX1" fmla="*/ 6788422 w 7205669"/>
                <a:gd name="connsiteY1" fmla="*/ 574459 h 4505222"/>
                <a:gd name="connsiteX2" fmla="*/ 6864622 w 7205669"/>
                <a:gd name="connsiteY2" fmla="*/ 4270159 h 4505222"/>
                <a:gd name="connsiteX3" fmla="*/ 449219 w 7205669"/>
                <a:gd name="connsiteY3" fmla="*/ 4213009 h 4505222"/>
                <a:gd name="connsiteX4" fmla="*/ 506369 w 7205669"/>
                <a:gd name="connsiteY4" fmla="*/ 422059 h 4505222"/>
                <a:gd name="connsiteX0" fmla="*/ 506369 w 7205669"/>
                <a:gd name="connsiteY0" fmla="*/ 422059 h 4403171"/>
                <a:gd name="connsiteX1" fmla="*/ 6788422 w 7205669"/>
                <a:gd name="connsiteY1" fmla="*/ 574459 h 4403171"/>
                <a:gd name="connsiteX2" fmla="*/ 6864622 w 7205669"/>
                <a:gd name="connsiteY2" fmla="*/ 4270159 h 4403171"/>
                <a:gd name="connsiteX3" fmla="*/ 449219 w 7205669"/>
                <a:gd name="connsiteY3" fmla="*/ 4213009 h 4403171"/>
                <a:gd name="connsiteX4" fmla="*/ 506369 w 7205669"/>
                <a:gd name="connsiteY4" fmla="*/ 422059 h 44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矩形 1">
              <a:extLst>
                <a:ext uri="{FF2B5EF4-FFF2-40B4-BE49-F238E27FC236}">
                  <a16:creationId xmlns:a16="http://schemas.microsoft.com/office/drawing/2014/main" id="{E6E31011-F4AE-45CD-9D96-5AAEAAA63494}"/>
                </a:ext>
              </a:extLst>
            </p:cNvPr>
            <p:cNvSpPr/>
            <p:nvPr/>
          </p:nvSpPr>
          <p:spPr>
            <a:xfrm>
              <a:off x="962096" y="1166414"/>
              <a:ext cx="6975456" cy="4262495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" fmla="*/ 0 w 7025003"/>
                <a:gd name="connsiteY0" fmla="*/ 296333 h 4296833"/>
                <a:gd name="connsiteX1" fmla="*/ 7025003 w 7025003"/>
                <a:gd name="connsiteY1" fmla="*/ 296333 h 4296833"/>
                <a:gd name="connsiteX2" fmla="*/ 7025003 w 7025003"/>
                <a:gd name="connsiteY2" fmla="*/ 4296833 h 4296833"/>
                <a:gd name="connsiteX3" fmla="*/ 0 w 7025003"/>
                <a:gd name="connsiteY3" fmla="*/ 4296833 h 4296833"/>
                <a:gd name="connsiteX4" fmla="*/ 0 w 7025003"/>
                <a:gd name="connsiteY4" fmla="*/ 296333 h 4296833"/>
                <a:gd name="connsiteX0" fmla="*/ 0 w 7025003"/>
                <a:gd name="connsiteY0" fmla="*/ 769896 h 4770396"/>
                <a:gd name="connsiteX1" fmla="*/ 7025003 w 7025003"/>
                <a:gd name="connsiteY1" fmla="*/ 769896 h 4770396"/>
                <a:gd name="connsiteX2" fmla="*/ 7025003 w 7025003"/>
                <a:gd name="connsiteY2" fmla="*/ 4770396 h 4770396"/>
                <a:gd name="connsiteX3" fmla="*/ 0 w 7025003"/>
                <a:gd name="connsiteY3" fmla="*/ 4770396 h 4770396"/>
                <a:gd name="connsiteX4" fmla="*/ 0 w 7025003"/>
                <a:gd name="connsiteY4" fmla="*/ 769896 h 4770396"/>
                <a:gd name="connsiteX0" fmla="*/ 0 w 7287469"/>
                <a:gd name="connsiteY0" fmla="*/ 786021 h 4786521"/>
                <a:gd name="connsiteX1" fmla="*/ 7025003 w 7287469"/>
                <a:gd name="connsiteY1" fmla="*/ 786021 h 4786521"/>
                <a:gd name="connsiteX2" fmla="*/ 7025003 w 7287469"/>
                <a:gd name="connsiteY2" fmla="*/ 4786521 h 4786521"/>
                <a:gd name="connsiteX3" fmla="*/ 0 w 7287469"/>
                <a:gd name="connsiteY3" fmla="*/ 4786521 h 4786521"/>
                <a:gd name="connsiteX4" fmla="*/ 0 w 7287469"/>
                <a:gd name="connsiteY4" fmla="*/ 786021 h 4786521"/>
                <a:gd name="connsiteX0" fmla="*/ 0 w 7232593"/>
                <a:gd name="connsiteY0" fmla="*/ 537822 h 4538322"/>
                <a:gd name="connsiteX1" fmla="*/ 6948803 w 7232593"/>
                <a:gd name="connsiteY1" fmla="*/ 995022 h 4538322"/>
                <a:gd name="connsiteX2" fmla="*/ 7025003 w 7232593"/>
                <a:gd name="connsiteY2" fmla="*/ 4538322 h 4538322"/>
                <a:gd name="connsiteX3" fmla="*/ 0 w 7232593"/>
                <a:gd name="connsiteY3" fmla="*/ 4538322 h 4538322"/>
                <a:gd name="connsiteX4" fmla="*/ 0 w 7232593"/>
                <a:gd name="connsiteY4" fmla="*/ 537822 h 4538322"/>
                <a:gd name="connsiteX0" fmla="*/ 1348038 w 8580631"/>
                <a:gd name="connsiteY0" fmla="*/ 537822 h 4538322"/>
                <a:gd name="connsiteX1" fmla="*/ 8296841 w 8580631"/>
                <a:gd name="connsiteY1" fmla="*/ 995022 h 4538322"/>
                <a:gd name="connsiteX2" fmla="*/ 8373041 w 8580631"/>
                <a:gd name="connsiteY2" fmla="*/ 4538322 h 4538322"/>
                <a:gd name="connsiteX3" fmla="*/ 1348038 w 8580631"/>
                <a:gd name="connsiteY3" fmla="*/ 4538322 h 4538322"/>
                <a:gd name="connsiteX4" fmla="*/ 1348038 w 8580631"/>
                <a:gd name="connsiteY4" fmla="*/ 537822 h 4538322"/>
                <a:gd name="connsiteX0" fmla="*/ 695843 w 7928436"/>
                <a:gd name="connsiteY0" fmla="*/ 537822 h 4766922"/>
                <a:gd name="connsiteX1" fmla="*/ 7644646 w 7928436"/>
                <a:gd name="connsiteY1" fmla="*/ 995022 h 4766922"/>
                <a:gd name="connsiteX2" fmla="*/ 7720846 w 7928436"/>
                <a:gd name="connsiteY2" fmla="*/ 4538322 h 4766922"/>
                <a:gd name="connsiteX3" fmla="*/ 695843 w 7928436"/>
                <a:gd name="connsiteY3" fmla="*/ 4538322 h 4766922"/>
                <a:gd name="connsiteX4" fmla="*/ 695843 w 7928436"/>
                <a:gd name="connsiteY4" fmla="*/ 537822 h 4766922"/>
                <a:gd name="connsiteX0" fmla="*/ 1324112 w 7934080"/>
                <a:gd name="connsiteY0" fmla="*/ 279182 h 4821548"/>
                <a:gd name="connsiteX1" fmla="*/ 7453765 w 7934080"/>
                <a:gd name="connsiteY1" fmla="*/ 964982 h 4821548"/>
                <a:gd name="connsiteX2" fmla="*/ 7529965 w 7934080"/>
                <a:gd name="connsiteY2" fmla="*/ 4508282 h 4821548"/>
                <a:gd name="connsiteX3" fmla="*/ 504962 w 7934080"/>
                <a:gd name="connsiteY3" fmla="*/ 4508282 h 4821548"/>
                <a:gd name="connsiteX4" fmla="*/ 1324112 w 7934080"/>
                <a:gd name="connsiteY4" fmla="*/ 279182 h 4821548"/>
                <a:gd name="connsiteX0" fmla="*/ 951883 w 7561851"/>
                <a:gd name="connsiteY0" fmla="*/ 279182 h 4864538"/>
                <a:gd name="connsiteX1" fmla="*/ 7081536 w 7561851"/>
                <a:gd name="connsiteY1" fmla="*/ 964982 h 4864538"/>
                <a:gd name="connsiteX2" fmla="*/ 7157736 w 7561851"/>
                <a:gd name="connsiteY2" fmla="*/ 4508282 h 4864538"/>
                <a:gd name="connsiteX3" fmla="*/ 704233 w 7561851"/>
                <a:gd name="connsiteY3" fmla="*/ 4565432 h 4864538"/>
                <a:gd name="connsiteX4" fmla="*/ 951883 w 7561851"/>
                <a:gd name="connsiteY4" fmla="*/ 279182 h 4864538"/>
                <a:gd name="connsiteX0" fmla="*/ 1007038 w 7617006"/>
                <a:gd name="connsiteY0" fmla="*/ 279182 h 4726944"/>
                <a:gd name="connsiteX1" fmla="*/ 7136691 w 7617006"/>
                <a:gd name="connsiteY1" fmla="*/ 964982 h 4726944"/>
                <a:gd name="connsiteX2" fmla="*/ 7212891 w 7617006"/>
                <a:gd name="connsiteY2" fmla="*/ 4508282 h 4726944"/>
                <a:gd name="connsiteX3" fmla="*/ 664138 w 7617006"/>
                <a:gd name="connsiteY3" fmla="*/ 4374932 h 4726944"/>
                <a:gd name="connsiteX4" fmla="*/ 1007038 w 7617006"/>
                <a:gd name="connsiteY4" fmla="*/ 279182 h 4726944"/>
                <a:gd name="connsiteX0" fmla="*/ 1007038 w 7617006"/>
                <a:gd name="connsiteY0" fmla="*/ 314681 h 4762443"/>
                <a:gd name="connsiteX1" fmla="*/ 7136691 w 7617006"/>
                <a:gd name="connsiteY1" fmla="*/ 848081 h 4762443"/>
                <a:gd name="connsiteX2" fmla="*/ 7212891 w 7617006"/>
                <a:gd name="connsiteY2" fmla="*/ 4543781 h 4762443"/>
                <a:gd name="connsiteX3" fmla="*/ 664138 w 7617006"/>
                <a:gd name="connsiteY3" fmla="*/ 4410431 h 4762443"/>
                <a:gd name="connsiteX4" fmla="*/ 1007038 w 7617006"/>
                <a:gd name="connsiteY4" fmla="*/ 314681 h 4762443"/>
                <a:gd name="connsiteX0" fmla="*/ 930313 w 7703948"/>
                <a:gd name="connsiteY0" fmla="*/ 422059 h 4461066"/>
                <a:gd name="connsiteX1" fmla="*/ 7212366 w 7703948"/>
                <a:gd name="connsiteY1" fmla="*/ 574459 h 4461066"/>
                <a:gd name="connsiteX2" fmla="*/ 7288566 w 7703948"/>
                <a:gd name="connsiteY2" fmla="*/ 4270159 h 4461066"/>
                <a:gd name="connsiteX3" fmla="*/ 739813 w 7703948"/>
                <a:gd name="connsiteY3" fmla="*/ 4136809 h 4461066"/>
                <a:gd name="connsiteX4" fmla="*/ 930313 w 7703948"/>
                <a:gd name="connsiteY4" fmla="*/ 422059 h 4461066"/>
                <a:gd name="connsiteX0" fmla="*/ 860277 w 7633912"/>
                <a:gd name="connsiteY0" fmla="*/ 422059 h 4513663"/>
                <a:gd name="connsiteX1" fmla="*/ 7142330 w 7633912"/>
                <a:gd name="connsiteY1" fmla="*/ 574459 h 4513663"/>
                <a:gd name="connsiteX2" fmla="*/ 7218530 w 7633912"/>
                <a:gd name="connsiteY2" fmla="*/ 4270159 h 4513663"/>
                <a:gd name="connsiteX3" fmla="*/ 803127 w 7633912"/>
                <a:gd name="connsiteY3" fmla="*/ 4213009 h 4513663"/>
                <a:gd name="connsiteX4" fmla="*/ 860277 w 7633912"/>
                <a:gd name="connsiteY4" fmla="*/ 422059 h 4513663"/>
                <a:gd name="connsiteX0" fmla="*/ 656670 w 7430305"/>
                <a:gd name="connsiteY0" fmla="*/ 422059 h 4505222"/>
                <a:gd name="connsiteX1" fmla="*/ 6938723 w 7430305"/>
                <a:gd name="connsiteY1" fmla="*/ 574459 h 4505222"/>
                <a:gd name="connsiteX2" fmla="*/ 7014923 w 7430305"/>
                <a:gd name="connsiteY2" fmla="*/ 4270159 h 4505222"/>
                <a:gd name="connsiteX3" fmla="*/ 599520 w 7430305"/>
                <a:gd name="connsiteY3" fmla="*/ 4213009 h 4505222"/>
                <a:gd name="connsiteX4" fmla="*/ 656670 w 7430305"/>
                <a:gd name="connsiteY4" fmla="*/ 422059 h 4505222"/>
                <a:gd name="connsiteX0" fmla="*/ 431685 w 7205320"/>
                <a:gd name="connsiteY0" fmla="*/ 422059 h 4505222"/>
                <a:gd name="connsiteX1" fmla="*/ 6713738 w 7205320"/>
                <a:gd name="connsiteY1" fmla="*/ 574459 h 4505222"/>
                <a:gd name="connsiteX2" fmla="*/ 6789938 w 7205320"/>
                <a:gd name="connsiteY2" fmla="*/ 4270159 h 4505222"/>
                <a:gd name="connsiteX3" fmla="*/ 374535 w 7205320"/>
                <a:gd name="connsiteY3" fmla="*/ 4213009 h 4505222"/>
                <a:gd name="connsiteX4" fmla="*/ 431685 w 7205320"/>
                <a:gd name="connsiteY4" fmla="*/ 422059 h 4505222"/>
                <a:gd name="connsiteX0" fmla="*/ 506369 w 7280004"/>
                <a:gd name="connsiteY0" fmla="*/ 422059 h 4505222"/>
                <a:gd name="connsiteX1" fmla="*/ 6788422 w 7280004"/>
                <a:gd name="connsiteY1" fmla="*/ 574459 h 4505222"/>
                <a:gd name="connsiteX2" fmla="*/ 6864622 w 7280004"/>
                <a:gd name="connsiteY2" fmla="*/ 4270159 h 4505222"/>
                <a:gd name="connsiteX3" fmla="*/ 449219 w 7280004"/>
                <a:gd name="connsiteY3" fmla="*/ 4213009 h 4505222"/>
                <a:gd name="connsiteX4" fmla="*/ 506369 w 7280004"/>
                <a:gd name="connsiteY4" fmla="*/ 422059 h 4505222"/>
                <a:gd name="connsiteX0" fmla="*/ 506369 w 7205669"/>
                <a:gd name="connsiteY0" fmla="*/ 422059 h 4505222"/>
                <a:gd name="connsiteX1" fmla="*/ 6788422 w 7205669"/>
                <a:gd name="connsiteY1" fmla="*/ 574459 h 4505222"/>
                <a:gd name="connsiteX2" fmla="*/ 6864622 w 7205669"/>
                <a:gd name="connsiteY2" fmla="*/ 4270159 h 4505222"/>
                <a:gd name="connsiteX3" fmla="*/ 449219 w 7205669"/>
                <a:gd name="connsiteY3" fmla="*/ 4213009 h 4505222"/>
                <a:gd name="connsiteX4" fmla="*/ 506369 w 7205669"/>
                <a:gd name="connsiteY4" fmla="*/ 422059 h 4505222"/>
                <a:gd name="connsiteX0" fmla="*/ 506369 w 7205669"/>
                <a:gd name="connsiteY0" fmla="*/ 422059 h 4403171"/>
                <a:gd name="connsiteX1" fmla="*/ 6788422 w 7205669"/>
                <a:gd name="connsiteY1" fmla="*/ 574459 h 4403171"/>
                <a:gd name="connsiteX2" fmla="*/ 6864622 w 7205669"/>
                <a:gd name="connsiteY2" fmla="*/ 4270159 h 4403171"/>
                <a:gd name="connsiteX3" fmla="*/ 449219 w 7205669"/>
                <a:gd name="connsiteY3" fmla="*/ 4213009 h 4403171"/>
                <a:gd name="connsiteX4" fmla="*/ 506369 w 7205669"/>
                <a:gd name="connsiteY4" fmla="*/ 422059 h 44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6" name="Cloud Callout 5"/>
          <p:cNvSpPr/>
          <p:nvPr/>
        </p:nvSpPr>
        <p:spPr>
          <a:xfrm>
            <a:off x="1286975" y="170168"/>
            <a:ext cx="9677401" cy="4495800"/>
          </a:xfrm>
          <a:prstGeom prst="cloudCallout">
            <a:avLst>
              <a:gd name="adj1" fmla="val -19593"/>
              <a:gd name="adj2" fmla="val 58008"/>
            </a:avLst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Tiếp theo, hãy giúp voi giải bài tập 2 để đến thăm nhà Voi nhé</a:t>
            </a:r>
          </a:p>
        </p:txBody>
      </p:sp>
      <p:pic>
        <p:nvPicPr>
          <p:cNvPr id="25602" name="Picture 2" descr="TRƯỜNG MẦM NON HOA HỒNG NH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81200" y="3886200"/>
            <a:ext cx="3086102" cy="270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20">
            <a:extLst>
              <a:ext uri="{FF2B5EF4-FFF2-40B4-BE49-F238E27FC236}">
                <a16:creationId xmlns:a16="http://schemas.microsoft.com/office/drawing/2014/main" id="{6F2F817C-B322-42BA-8FCB-9FD8F22D30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3A5F257-AF0B-4B5F-AEDC-F0B198E541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BE297043-AA15-41F0-9154-D8DD31D5DC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2" y="3184644"/>
            <a:ext cx="2455248" cy="368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376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0">
            <a:extLst>
              <a:ext uri="{FF2B5EF4-FFF2-40B4-BE49-F238E27FC236}">
                <a16:creationId xmlns:a16="http://schemas.microsoft.com/office/drawing/2014/main" id="{0D955336-CBC9-4D65-B3A6-82B5410DD5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18EB4B0-8121-4EA8-BCDE-CE5A48434A3C}"/>
              </a:ext>
            </a:extLst>
          </p:cNvPr>
          <p:cNvSpPr/>
          <p:nvPr/>
        </p:nvSpPr>
        <p:spPr>
          <a:xfrm>
            <a:off x="304800" y="209550"/>
            <a:ext cx="11582400" cy="6400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34F0DEE-92A3-4ECA-9104-66C0B7102461}"/>
              </a:ext>
            </a:extLst>
          </p:cNvPr>
          <p:cNvSpPr/>
          <p:nvPr/>
        </p:nvSpPr>
        <p:spPr>
          <a:xfrm>
            <a:off x="1023640" y="409344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C7C51D-7FDC-47DD-B027-41BBA8A191AC}"/>
              </a:ext>
            </a:extLst>
          </p:cNvPr>
          <p:cNvSpPr txBox="1"/>
          <p:nvPr/>
        </p:nvSpPr>
        <p:spPr>
          <a:xfrm>
            <a:off x="1776949" y="390666"/>
            <a:ext cx="878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Quy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đồng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mẫu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rồi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so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sánh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hai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phân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627E11-21A0-AB4B-0733-49AA78B6F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5" y="1725479"/>
            <a:ext cx="11506200" cy="107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4191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0">
            <a:extLst>
              <a:ext uri="{FF2B5EF4-FFF2-40B4-BE49-F238E27FC236}">
                <a16:creationId xmlns:a16="http://schemas.microsoft.com/office/drawing/2014/main" id="{0D955336-CBC9-4D65-B3A6-82B5410DD5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18EB4B0-8121-4EA8-BCDE-CE5A48434A3C}"/>
              </a:ext>
            </a:extLst>
          </p:cNvPr>
          <p:cNvSpPr/>
          <p:nvPr/>
        </p:nvSpPr>
        <p:spPr>
          <a:xfrm>
            <a:off x="304799" y="209550"/>
            <a:ext cx="11744325" cy="6400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02E1B7-9BC8-0281-FA09-8E994B4F2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37" y="428625"/>
            <a:ext cx="3613785" cy="2000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7221CC-76DF-6CF3-5B51-D954DE4D731A}"/>
                  </a:ext>
                </a:extLst>
              </p:cNvPr>
              <p:cNvSpPr txBox="1"/>
              <p:nvPr/>
            </p:nvSpPr>
            <p:spPr>
              <a:xfrm>
                <a:off x="504825" y="2676525"/>
                <a:ext cx="5705475" cy="21470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4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vi-VN" sz="4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vi-VN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vi-VN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× </m:t>
                        </m:r>
                        <m:r>
                          <a:rPr lang="vi-VN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vi-VN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 </m:t>
                        </m:r>
                      </m:num>
                      <m:den>
                        <m:r>
                          <a:rPr lang="vi-VN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  <m:r>
                          <a:rPr lang="vi-VN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× </m:t>
                        </m:r>
                        <m:r>
                          <a:rPr lang="vi-VN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4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vi-VN" sz="4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40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Ta có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vi-VN" sz="4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vi-VN" sz="4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; tức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4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40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7221CC-76DF-6CF3-5B51-D954DE4D73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5" y="2676525"/>
                <a:ext cx="5705475" cy="2147063"/>
              </a:xfrm>
              <a:prstGeom prst="rect">
                <a:avLst/>
              </a:prstGeom>
              <a:blipFill>
                <a:blip r:embed="rId4"/>
                <a:stretch>
                  <a:fillRect l="-3846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A099B619-2E0A-5DD6-FAB1-87C4A0C79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8037" y="576262"/>
            <a:ext cx="3965064" cy="17668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BE05541-50B1-052A-F58D-F809EC1A261A}"/>
                  </a:ext>
                </a:extLst>
              </p:cNvPr>
              <p:cNvSpPr txBox="1"/>
              <p:nvPr/>
            </p:nvSpPr>
            <p:spPr>
              <a:xfrm>
                <a:off x="6419850" y="2733675"/>
                <a:ext cx="5705475" cy="2212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4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vi-VN" sz="4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  <m:r>
                          <a:rPr lang="vi-VN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× </m:t>
                        </m:r>
                        <m:r>
                          <a:rPr lang="vi-VN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vi-VN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 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  <m:r>
                          <a:rPr lang="vi-VN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× </m:t>
                        </m:r>
                        <m:r>
                          <a:rPr lang="vi-VN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4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vi-VN" sz="4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40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Ta có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4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&lt;</a:t>
                </a:r>
                <a:r>
                  <a:rPr lang="en-US" sz="4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vi-VN" sz="4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; tức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vi-VN" sz="4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&lt;</a:t>
                </a:r>
                <a:r>
                  <a:rPr lang="en-US" sz="4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40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BE05541-50B1-052A-F58D-F809EC1A2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850" y="2733675"/>
                <a:ext cx="5705475" cy="2212465"/>
              </a:xfrm>
              <a:prstGeom prst="rect">
                <a:avLst/>
              </a:prstGeom>
              <a:blipFill>
                <a:blip r:embed="rId6"/>
                <a:stretch>
                  <a:fillRect l="-3739" b="-2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41476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2" grpId="0" build="p"/>
    </p:bldLst>
  </p:timing>
</p:sld>
</file>

<file path=ppt/theme/theme1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197</Words>
  <Application>Microsoft Office PowerPoint</Application>
  <PresentationFormat>Widescreen</PresentationFormat>
  <Paragraphs>42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宋体</vt:lpstr>
      <vt:lpstr>Arial</vt:lpstr>
      <vt:lpstr>Calibri</vt:lpstr>
      <vt:lpstr>Cambria</vt:lpstr>
      <vt:lpstr>Cambria Math</vt:lpstr>
      <vt:lpstr>inpin heiti</vt:lpstr>
      <vt:lpstr>ITC Avant Garde Std Bk</vt:lpstr>
      <vt:lpstr>Times New Roman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hien tran 0353095025</cp:lastModifiedBy>
  <cp:revision>1</cp:revision>
  <dcterms:created xsi:type="dcterms:W3CDTF">2024-01-05T03:48:56Z</dcterms:created>
  <dcterms:modified xsi:type="dcterms:W3CDTF">2024-01-12T15:31:37Z</dcterms:modified>
</cp:coreProperties>
</file>