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04" r:id="rId2"/>
    <p:sldMasterId id="2147483724" r:id="rId3"/>
    <p:sldMasterId id="2147483738" r:id="rId4"/>
  </p:sldMasterIdLst>
  <p:notesMasterIdLst>
    <p:notesMasterId r:id="rId31"/>
  </p:notesMasterIdLst>
  <p:sldIdLst>
    <p:sldId id="258" r:id="rId5"/>
    <p:sldId id="435" r:id="rId6"/>
    <p:sldId id="261" r:id="rId7"/>
    <p:sldId id="303" r:id="rId8"/>
    <p:sldId id="265" r:id="rId9"/>
    <p:sldId id="306" r:id="rId10"/>
    <p:sldId id="1548" r:id="rId11"/>
    <p:sldId id="274" r:id="rId12"/>
    <p:sldId id="311" r:id="rId13"/>
    <p:sldId id="315" r:id="rId14"/>
    <p:sldId id="334" r:id="rId15"/>
    <p:sldId id="272" r:id="rId16"/>
    <p:sldId id="1549" r:id="rId17"/>
    <p:sldId id="336" r:id="rId18"/>
    <p:sldId id="1540" r:id="rId19"/>
    <p:sldId id="1523" r:id="rId20"/>
    <p:sldId id="1541" r:id="rId21"/>
    <p:sldId id="1542" r:id="rId22"/>
    <p:sldId id="1552" r:id="rId23"/>
    <p:sldId id="1551" r:id="rId24"/>
    <p:sldId id="1550" r:id="rId25"/>
    <p:sldId id="1545" r:id="rId26"/>
    <p:sldId id="2007577430" r:id="rId27"/>
    <p:sldId id="427" r:id="rId28"/>
    <p:sldId id="440"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5" d="100"/>
          <a:sy n="65" d="100"/>
        </p:scale>
        <p:origin x="66" y="4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3643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040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55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668300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7053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920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009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92182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2786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88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85138"/>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926092013"/>
      </p:ext>
    </p:extLst>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89470145"/>
      </p:ext>
    </p:extLst>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2024/2/21</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7646033"/>
      </p:ext>
    </p:extLst>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2024/2/21</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642496"/>
      </p:ext>
    </p:extLst>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82050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6244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732621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05207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510475"/>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205563"/>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45003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372665"/>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192300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6158323"/>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78061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544693"/>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6941964"/>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832480"/>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2152020"/>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86" tIns="121886" rIns="121886" bIns="121886"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080507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61"/>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86" tIns="121886" rIns="121886" bIns="121886" anchor="t" anchorCtr="0">
            <a:noAutofit/>
          </a:bodyPr>
          <a:lstStyle>
            <a:lvl1pPr marL="609523" lvl="0" indent="-423280" rtl="0">
              <a:lnSpc>
                <a:spcPct val="115000"/>
              </a:lnSpc>
              <a:spcBef>
                <a:spcPts val="0"/>
              </a:spcBef>
              <a:spcAft>
                <a:spcPts val="0"/>
              </a:spcAft>
              <a:buClr>
                <a:schemeClr val="lt2"/>
              </a:buClr>
              <a:buSzPts val="1400"/>
              <a:buChar char="●"/>
              <a:defRPr/>
            </a:lvl1pPr>
            <a:lvl2pPr marL="1219050" lvl="1" indent="-393651" rtl="0">
              <a:lnSpc>
                <a:spcPct val="115000"/>
              </a:lnSpc>
              <a:spcBef>
                <a:spcPts val="0"/>
              </a:spcBef>
              <a:spcAft>
                <a:spcPts val="0"/>
              </a:spcAft>
              <a:buSzPts val="1050"/>
              <a:buChar char="○"/>
              <a:defRPr sz="1500"/>
            </a:lvl2pPr>
            <a:lvl3pPr marL="1828573" lvl="2" indent="-393651" rtl="0">
              <a:lnSpc>
                <a:spcPct val="115000"/>
              </a:lnSpc>
              <a:spcBef>
                <a:spcPts val="2133"/>
              </a:spcBef>
              <a:spcAft>
                <a:spcPts val="0"/>
              </a:spcAft>
              <a:buSzPts val="1050"/>
              <a:buChar char="■"/>
              <a:defRPr sz="1500"/>
            </a:lvl3pPr>
            <a:lvl4pPr marL="2438098" lvl="3" indent="-393651" rtl="0">
              <a:lnSpc>
                <a:spcPct val="115000"/>
              </a:lnSpc>
              <a:spcBef>
                <a:spcPts val="2133"/>
              </a:spcBef>
              <a:spcAft>
                <a:spcPts val="0"/>
              </a:spcAft>
              <a:buSzPts val="1050"/>
              <a:buChar char="●"/>
              <a:defRPr sz="1500"/>
            </a:lvl4pPr>
            <a:lvl5pPr marL="3047620" lvl="4" indent="-393651" rtl="0">
              <a:lnSpc>
                <a:spcPct val="115000"/>
              </a:lnSpc>
              <a:spcBef>
                <a:spcPts val="2133"/>
              </a:spcBef>
              <a:spcAft>
                <a:spcPts val="0"/>
              </a:spcAft>
              <a:buSzPts val="1050"/>
              <a:buChar char="○"/>
              <a:defRPr sz="1500"/>
            </a:lvl5pPr>
            <a:lvl6pPr marL="3657143" lvl="5" indent="-393651" rtl="0">
              <a:lnSpc>
                <a:spcPct val="115000"/>
              </a:lnSpc>
              <a:spcBef>
                <a:spcPts val="2133"/>
              </a:spcBef>
              <a:spcAft>
                <a:spcPts val="0"/>
              </a:spcAft>
              <a:buSzPts val="1050"/>
              <a:buChar char="■"/>
              <a:defRPr sz="1500"/>
            </a:lvl6pPr>
            <a:lvl7pPr marL="4266667" lvl="6" indent="-393651" rtl="0">
              <a:lnSpc>
                <a:spcPct val="115000"/>
              </a:lnSpc>
              <a:spcBef>
                <a:spcPts val="2133"/>
              </a:spcBef>
              <a:spcAft>
                <a:spcPts val="0"/>
              </a:spcAft>
              <a:buSzPts val="1050"/>
              <a:buChar char="●"/>
              <a:defRPr sz="1500"/>
            </a:lvl7pPr>
            <a:lvl8pPr marL="4876191" lvl="7" indent="-393651" rtl="0">
              <a:lnSpc>
                <a:spcPct val="115000"/>
              </a:lnSpc>
              <a:spcBef>
                <a:spcPts val="2133"/>
              </a:spcBef>
              <a:spcAft>
                <a:spcPts val="0"/>
              </a:spcAft>
              <a:buSzPts val="1050"/>
              <a:buChar char="○"/>
              <a:defRPr sz="1500"/>
            </a:lvl8pPr>
            <a:lvl9pPr marL="5485718" lvl="8" indent="-39365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4"/>
          <p:cNvSpPr/>
          <p:nvPr/>
        </p:nvSpPr>
        <p:spPr>
          <a:xfrm>
            <a:off x="10207104" y="2092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4"/>
          <p:cNvSpPr/>
          <p:nvPr/>
        </p:nvSpPr>
        <p:spPr>
          <a:xfrm>
            <a:off x="11492783" y="4145802"/>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06" name="Google Shape;106;p4"/>
          <p:cNvSpPr/>
          <p:nvPr/>
        </p:nvSpPr>
        <p:spPr>
          <a:xfrm>
            <a:off x="388448" y="620403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07" name="Google Shape;107;p4"/>
          <p:cNvGrpSpPr/>
          <p:nvPr/>
        </p:nvGrpSpPr>
        <p:grpSpPr>
          <a:xfrm>
            <a:off x="1298689"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97234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 name="Google Shape;142;p6"/>
          <p:cNvSpPr/>
          <p:nvPr/>
        </p:nvSpPr>
        <p:spPr>
          <a:xfrm>
            <a:off x="264581"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2" name="Google Shape;152;p6"/>
          <p:cNvSpPr/>
          <p:nvPr/>
        </p:nvSpPr>
        <p:spPr>
          <a:xfrm>
            <a:off x="4257104" y="63513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183473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1763654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1" name="Google Shape;301;p13"/>
          <p:cNvSpPr/>
          <p:nvPr/>
        </p:nvSpPr>
        <p:spPr>
          <a:xfrm>
            <a:off x="191814"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3" name="Google Shape;303;p13"/>
          <p:cNvSpPr/>
          <p:nvPr/>
        </p:nvSpPr>
        <p:spPr>
          <a:xfrm>
            <a:off x="-229769" y="19330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04" name="Google Shape;304;p13"/>
          <p:cNvGrpSpPr/>
          <p:nvPr/>
        </p:nvGrpSpPr>
        <p:grpSpPr>
          <a:xfrm>
            <a:off x="106722"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31974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0"/>
        <p:cNvGrpSpPr/>
        <p:nvPr/>
      </p:nvGrpSpPr>
      <p:grpSpPr>
        <a:xfrm>
          <a:off x="0" y="0"/>
          <a:ext cx="0" cy="0"/>
          <a:chOff x="0" y="0"/>
          <a:chExt cx="0" cy="0"/>
        </a:xfrm>
      </p:grpSpPr>
      <p:sp>
        <p:nvSpPr>
          <p:cNvPr id="421" name="Google Shape;421;p18"/>
          <p:cNvSpPr txBox="1">
            <a:spLocks noGrp="1"/>
          </p:cNvSpPr>
          <p:nvPr>
            <p:ph type="subTitle" idx="1"/>
          </p:nvPr>
        </p:nvSpPr>
        <p:spPr>
          <a:xfrm rot="226">
            <a:off x="960000" y="4848400"/>
            <a:ext cx="6095600" cy="9160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2" name="Google Shape;422;p18"/>
          <p:cNvSpPr txBox="1">
            <a:spLocks noGrp="1"/>
          </p:cNvSpPr>
          <p:nvPr>
            <p:ph type="title"/>
          </p:nvPr>
        </p:nvSpPr>
        <p:spPr>
          <a:xfrm>
            <a:off x="960000" y="1093404"/>
            <a:ext cx="7420800" cy="3738800"/>
          </a:xfrm>
          <a:prstGeom prst="rect">
            <a:avLst/>
          </a:prstGeom>
        </p:spPr>
        <p:txBody>
          <a:bodyPr spcFirstLastPara="1" wrap="square" lIns="121886" tIns="121886" rIns="121886" bIns="121886" anchor="t" anchorCtr="0">
            <a:noAutofit/>
          </a:bodyPr>
          <a:lstStyle>
            <a:lvl1pPr lvl="0" algn="l" rtl="0">
              <a:spcBef>
                <a:spcPts val="0"/>
              </a:spcBef>
              <a:spcAft>
                <a:spcPts val="0"/>
              </a:spcAft>
              <a:buSzPts val="4800"/>
              <a:buNone/>
              <a:defRPr sz="24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23" name="Google Shape;423;p18"/>
          <p:cNvSpPr/>
          <p:nvPr/>
        </p:nvSpPr>
        <p:spPr>
          <a:xfrm>
            <a:off x="6283515" y="62677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18"/>
          <p:cNvSpPr/>
          <p:nvPr/>
        </p:nvSpPr>
        <p:spPr>
          <a:xfrm>
            <a:off x="10540077" y="656827"/>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18"/>
          <p:cNvSpPr/>
          <p:nvPr/>
        </p:nvSpPr>
        <p:spPr>
          <a:xfrm>
            <a:off x="-356835" y="-422324"/>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18"/>
          <p:cNvSpPr/>
          <p:nvPr/>
        </p:nvSpPr>
        <p:spPr>
          <a:xfrm>
            <a:off x="4865981" y="-945288"/>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18"/>
          <p:cNvSpPr/>
          <p:nvPr/>
        </p:nvSpPr>
        <p:spPr>
          <a:xfrm>
            <a:off x="8380815" y="2099869"/>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18"/>
          <p:cNvSpPr/>
          <p:nvPr/>
        </p:nvSpPr>
        <p:spPr>
          <a:xfrm>
            <a:off x="-8" y="-57283"/>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18"/>
          <p:cNvSpPr/>
          <p:nvPr/>
        </p:nvSpPr>
        <p:spPr>
          <a:xfrm>
            <a:off x="6952804" y="6486438"/>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30" name="Google Shape;430;p18"/>
          <p:cNvGrpSpPr/>
          <p:nvPr/>
        </p:nvGrpSpPr>
        <p:grpSpPr>
          <a:xfrm>
            <a:off x="4140077" y="162159"/>
            <a:ext cx="392907" cy="462972"/>
            <a:chOff x="1935832" y="4517593"/>
            <a:chExt cx="294680" cy="347229"/>
          </a:xfrm>
        </p:grpSpPr>
        <p:sp>
          <p:nvSpPr>
            <p:cNvPr id="431" name="Google Shape;431;p18"/>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18"/>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18"/>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4" name="Google Shape;434;p18"/>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5" name="Google Shape;435;p18"/>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18"/>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18"/>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18"/>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39" name="Google Shape;439;p18"/>
          <p:cNvSpPr/>
          <p:nvPr/>
        </p:nvSpPr>
        <p:spPr>
          <a:xfrm>
            <a:off x="10884761" y="-271611"/>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18"/>
          <p:cNvSpPr/>
          <p:nvPr/>
        </p:nvSpPr>
        <p:spPr>
          <a:xfrm>
            <a:off x="5489283" y="101413"/>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277712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3898769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9"/>
        <p:cNvGrpSpPr/>
        <p:nvPr/>
      </p:nvGrpSpPr>
      <p:grpSpPr>
        <a:xfrm>
          <a:off x="0" y="0"/>
          <a:ext cx="0" cy="0"/>
          <a:chOff x="0" y="0"/>
          <a:chExt cx="0" cy="0"/>
        </a:xfrm>
      </p:grpSpPr>
      <p:grpSp>
        <p:nvGrpSpPr>
          <p:cNvPr id="700" name="Google Shape;700;p29"/>
          <p:cNvGrpSpPr/>
          <p:nvPr/>
        </p:nvGrpSpPr>
        <p:grpSpPr>
          <a:xfrm>
            <a:off x="284912" y="-641039"/>
            <a:ext cx="12289741" cy="7842752"/>
            <a:chOff x="213682" y="-480779"/>
            <a:chExt cx="9217306" cy="5882064"/>
          </a:xfrm>
        </p:grpSpPr>
        <p:sp>
          <p:nvSpPr>
            <p:cNvPr id="701" name="Google Shape;701;p29"/>
            <p:cNvSpPr/>
            <p:nvPr/>
          </p:nvSpPr>
          <p:spPr>
            <a:xfrm>
              <a:off x="4991836" y="4370261"/>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29"/>
            <p:cNvSpPr/>
            <p:nvPr/>
          </p:nvSpPr>
          <p:spPr>
            <a:xfrm>
              <a:off x="7889706" y="81626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3" name="Google Shape;703;p29"/>
            <p:cNvSpPr/>
            <p:nvPr/>
          </p:nvSpPr>
          <p:spPr>
            <a:xfrm>
              <a:off x="6607674" y="-288618"/>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4" name="Google Shape;704;p29"/>
            <p:cNvSpPr/>
            <p:nvPr/>
          </p:nvSpPr>
          <p:spPr>
            <a:xfrm>
              <a:off x="1661081" y="-4807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5" name="Google Shape;705;p29"/>
            <p:cNvSpPr/>
            <p:nvPr/>
          </p:nvSpPr>
          <p:spPr>
            <a:xfrm>
              <a:off x="409444" y="-93324"/>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06" name="Google Shape;706;p29"/>
            <p:cNvGrpSpPr/>
            <p:nvPr/>
          </p:nvGrpSpPr>
          <p:grpSpPr>
            <a:xfrm>
              <a:off x="8296337" y="241821"/>
              <a:ext cx="361279" cy="469480"/>
              <a:chOff x="747262" y="3262971"/>
              <a:chExt cx="361279" cy="469480"/>
            </a:xfrm>
          </p:grpSpPr>
          <p:sp>
            <p:nvSpPr>
              <p:cNvPr id="707" name="Google Shape;707;p29"/>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8" name="Google Shape;708;p29"/>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9" name="Google Shape;709;p29"/>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0" name="Google Shape;710;p29"/>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1" name="Google Shape;711;p29"/>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2" name="Google Shape;712;p29"/>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3" name="Google Shape;713;p29"/>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714" name="Google Shape;714;p29"/>
            <p:cNvGrpSpPr/>
            <p:nvPr/>
          </p:nvGrpSpPr>
          <p:grpSpPr>
            <a:xfrm>
              <a:off x="213682" y="4023018"/>
              <a:ext cx="294680" cy="347229"/>
              <a:chOff x="1935832" y="4517593"/>
              <a:chExt cx="294680" cy="347229"/>
            </a:xfrm>
          </p:grpSpPr>
          <p:sp>
            <p:nvSpPr>
              <p:cNvPr id="715" name="Google Shape;715;p29"/>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6" name="Google Shape;716;p29"/>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7" name="Google Shape;717;p29"/>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8" name="Google Shape;718;p29"/>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9" name="Google Shape;719;p29"/>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0" name="Google Shape;720;p29"/>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1" name="Google Shape;721;p29"/>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2" name="Google Shape;722;p29"/>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23" name="Google Shape;723;p29"/>
            <p:cNvSpPr/>
            <p:nvPr/>
          </p:nvSpPr>
          <p:spPr>
            <a:xfrm>
              <a:off x="8530428" y="348795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4" name="Google Shape;724;p29"/>
            <p:cNvSpPr/>
            <p:nvPr/>
          </p:nvSpPr>
          <p:spPr>
            <a:xfrm>
              <a:off x="3526844" y="4567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5" name="Google Shape;725;p29"/>
            <p:cNvSpPr/>
            <p:nvPr/>
          </p:nvSpPr>
          <p:spPr>
            <a:xfrm>
              <a:off x="6849285" y="540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83861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600811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12635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884313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819683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94566-CDA4-4741-B964-6576CAC6BD05}"/>
              </a:ext>
            </a:extLst>
          </p:cNvPr>
          <p:cNvSpPr>
            <a:spLocks noGrp="1"/>
          </p:cNvSpPr>
          <p:nvPr>
            <p:ph type="dt" sz="half" idx="10"/>
          </p:nvPr>
        </p:nvSpPr>
        <p:spPr>
          <a:xfrm>
            <a:off x="838200" y="6356352"/>
            <a:ext cx="2743200" cy="365125"/>
          </a:xfrm>
          <a:prstGeom prst="rect">
            <a:avLst/>
          </a:prstGeom>
        </p:spPr>
        <p:txBody>
          <a:bodyPr lIns="91430" tIns="45718" rIns="91430" bIns="45718"/>
          <a:lstStyle/>
          <a:p>
            <a:pPr>
              <a:buClr>
                <a:srgbClr val="000000"/>
              </a:buClr>
              <a:buFont typeface="Arial"/>
              <a:buNone/>
            </a:pPr>
            <a:fld id="{B28593A9-40E4-4715-BB88-DD783705E2B1}" type="datetimeFigureOut">
              <a:rPr lang="en-US" sz="1900" kern="0" smtClean="0">
                <a:solidFill>
                  <a:srgbClr val="000000"/>
                </a:solidFill>
                <a:cs typeface="Arial"/>
                <a:sym typeface="Arial"/>
              </a:rPr>
              <a:pPr>
                <a:buClr>
                  <a:srgbClr val="000000"/>
                </a:buClr>
                <a:buFont typeface="Arial"/>
                <a:buNone/>
              </a:pPr>
              <a:t>21/2/2024</a:t>
            </a:fld>
            <a:endParaRPr lang="en-US" sz="1900" kern="0">
              <a:solidFill>
                <a:srgbClr val="000000"/>
              </a:solidFill>
              <a:cs typeface="Arial"/>
              <a:sym typeface="Arial"/>
            </a:endParaRPr>
          </a:p>
        </p:txBody>
      </p:sp>
      <p:sp>
        <p:nvSpPr>
          <p:cNvPr id="5" name="Footer Placeholder 4">
            <a:extLst>
              <a:ext uri="{FF2B5EF4-FFF2-40B4-BE49-F238E27FC236}">
                <a16:creationId xmlns:a16="http://schemas.microsoft.com/office/drawing/2014/main" xmlns="" id="{7AD5C0DB-9765-4A30-8E83-3ABFBAED1EE6}"/>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a:buClr>
                <a:srgbClr val="000000"/>
              </a:buClr>
              <a:buFont typeface="Arial"/>
              <a:buNone/>
            </a:pPr>
            <a:endParaRPr lang="en-US" sz="1900"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xmlns="" id="{42DAF23C-6EDE-43B4-B49B-DA449F0EC284}"/>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a:buClr>
                <a:srgbClr val="000000"/>
              </a:buClr>
              <a:buFont typeface="Arial"/>
              <a:buNone/>
            </a:pPr>
            <a:fld id="{A1D6A31A-DEAA-4B37-8FF5-84366831316E}" type="slidenum">
              <a:rPr lang="en-US" sz="1900" kern="0" smtClean="0">
                <a:solidFill>
                  <a:srgbClr val="000000"/>
                </a:solidFill>
                <a:cs typeface="Arial"/>
                <a:sym typeface="Arial"/>
              </a:rPr>
              <a:pPr>
                <a:buClr>
                  <a:srgbClr val="000000"/>
                </a:buClr>
                <a:buFont typeface="Arial"/>
                <a:buNone/>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236562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2024/2/21</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6125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66879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86" tIns="121886" rIns="121886" bIns="121886"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92686836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45.png"/><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7.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34.png"/><Relationship Id="rId7"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xmlns="" id="{05B943CD-8B07-4A0D-8A93-088C53AA20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xmlns=""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4" name="TextBox 3">
            <a:extLst>
              <a:ext uri="{FF2B5EF4-FFF2-40B4-BE49-F238E27FC236}">
                <a16:creationId xmlns:a16="http://schemas.microsoft.com/office/drawing/2014/main" xmlns="" id="{11B37DBE-E62B-7F19-D3FB-8CAEA110C32F}"/>
              </a:ext>
            </a:extLst>
          </p:cNvPr>
          <p:cNvSpPr txBox="1"/>
          <p:nvPr/>
        </p:nvSpPr>
        <p:spPr>
          <a:xfrm>
            <a:off x="3910809" y="275550"/>
            <a:ext cx="71976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a:t>
            </a:r>
            <a:r>
              <a:rPr lang="en-US" sz="3600" dirty="0">
                <a:solidFill>
                  <a:srgbClr val="C00000"/>
                </a:solidFill>
                <a:latin typeface="UTM Cookies" panose="02040603050506020204" pitchFamily="18" charset="0"/>
              </a:rPr>
              <a:t>8</a:t>
            </a: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9" name="Oval 8">
            <a:extLst>
              <a:ext uri="{FF2B5EF4-FFF2-40B4-BE49-F238E27FC236}">
                <a16:creationId xmlns:a16="http://schemas.microsoft.com/office/drawing/2014/main" xmlns="" id="{A2D9B187-C3F2-CE07-81DB-C6165AE50270}"/>
              </a:ext>
            </a:extLst>
          </p:cNvPr>
          <p:cNvSpPr/>
          <p:nvPr/>
        </p:nvSpPr>
        <p:spPr>
          <a:xfrm>
            <a:off x="391200" y="911865"/>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4" name="Oval 13">
            <a:extLst>
              <a:ext uri="{FF2B5EF4-FFF2-40B4-BE49-F238E27FC236}">
                <a16:creationId xmlns:a16="http://schemas.microsoft.com/office/drawing/2014/main" xmlns="" id="{5FA0CAD2-6081-D8B7-DD4C-62FEE6200074}"/>
              </a:ext>
            </a:extLst>
          </p:cNvPr>
          <p:cNvSpPr/>
          <p:nvPr/>
        </p:nvSpPr>
        <p:spPr>
          <a:xfrm>
            <a:off x="386619" y="2698082"/>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Oval 20">
            <a:extLst>
              <a:ext uri="{FF2B5EF4-FFF2-40B4-BE49-F238E27FC236}">
                <a16:creationId xmlns:a16="http://schemas.microsoft.com/office/drawing/2014/main" xmlns="" id="{0BA2CEFD-AFD8-FB1F-29C1-A0D2EF35AA93}"/>
              </a:ext>
            </a:extLst>
          </p:cNvPr>
          <p:cNvSpPr/>
          <p:nvPr/>
        </p:nvSpPr>
        <p:spPr>
          <a:xfrm>
            <a:off x="335128" y="4911331"/>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3" name="Rectangle 2">
            <a:extLst>
              <a:ext uri="{FF2B5EF4-FFF2-40B4-BE49-F238E27FC236}">
                <a16:creationId xmlns:a16="http://schemas.microsoft.com/office/drawing/2014/main" xmlns="" id="{2CE8EA9A-FB70-0D44-09BF-323255014AAF}"/>
              </a:ext>
            </a:extLst>
          </p:cNvPr>
          <p:cNvSpPr/>
          <p:nvPr/>
        </p:nvSpPr>
        <p:spPr>
          <a:xfrm>
            <a:off x="386619" y="86374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dirty="0">
                <a:solidFill>
                  <a:srgbClr val="000000"/>
                </a:solidFill>
                <a:latin typeface="OpenSans"/>
              </a:rPr>
              <a:t/>
            </a: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50435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BEF5D9-B47D-7EA1-0182-344D1AD86C0F}"/>
              </a:ext>
            </a:extLst>
          </p:cNvPr>
          <p:cNvSpPr txBox="1"/>
          <p:nvPr/>
        </p:nvSpPr>
        <p:spPr>
          <a:xfrm>
            <a:off x="3106511" y="275550"/>
            <a:ext cx="74798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xmlns=""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xmlns=""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xmlns=""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Rectangle 6">
            <a:extLst>
              <a:ext uri="{FF2B5EF4-FFF2-40B4-BE49-F238E27FC236}">
                <a16:creationId xmlns:a16="http://schemas.microsoft.com/office/drawing/2014/main" xmlns="" id="{7B701692-1623-0178-8CC6-4AFDF86120CA}"/>
              </a:ext>
            </a:extLst>
          </p:cNvPr>
          <p:cNvSpPr/>
          <p:nvPr/>
        </p:nvSpPr>
        <p:spPr>
          <a:xfrm>
            <a:off x="311931" y="84342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dirty="0">
                <a:solidFill>
                  <a:srgbClr val="000000"/>
                </a:solidFill>
                <a:latin typeface="OpenSans"/>
              </a:rPr>
              <a:t/>
            </a: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8502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grpSp>
        <p:nvGrpSpPr>
          <p:cNvPr id="17" name="组合 21">
            <a:extLst>
              <a:ext uri="{FF2B5EF4-FFF2-40B4-BE49-F238E27FC236}">
                <a16:creationId xmlns:a16="http://schemas.microsoft.com/office/drawing/2014/main" xmlns="" id="{8E79FFBF-C105-49E9-AF23-B45A5B0DABE2}"/>
              </a:ext>
            </a:extLst>
          </p:cNvPr>
          <p:cNvGrpSpPr/>
          <p:nvPr/>
        </p:nvGrpSpPr>
        <p:grpSpPr>
          <a:xfrm>
            <a:off x="5428024" y="1889496"/>
            <a:ext cx="1551937" cy="1555081"/>
            <a:chOff x="1850445" y="1929603"/>
            <a:chExt cx="1163953" cy="1166311"/>
          </a:xfrm>
        </p:grpSpPr>
        <p:sp>
          <p:nvSpPr>
            <p:cNvPr id="19" name="椭圆 80">
              <a:extLst>
                <a:ext uri="{FF2B5EF4-FFF2-40B4-BE49-F238E27FC236}">
                  <a16:creationId xmlns:a16="http://schemas.microsoft.com/office/drawing/2014/main" xmlns="" id="{6B376D03-CE70-4C66-9B99-3D272DC7B152}"/>
                </a:ext>
              </a:extLst>
            </p:cNvPr>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dirty="0">
                <a:ea typeface="微软雅黑 Light" panose="020B0502040204020203" pitchFamily="34" charset="-122"/>
              </a:endParaRPr>
            </a:p>
          </p:txBody>
        </p:sp>
        <p:sp>
          <p:nvSpPr>
            <p:cNvPr id="20" name="TextBox 57">
              <a:extLst>
                <a:ext uri="{FF2B5EF4-FFF2-40B4-BE49-F238E27FC236}">
                  <a16:creationId xmlns:a16="http://schemas.microsoft.com/office/drawing/2014/main" xmlns="" id="{91201230-C1DE-417F-A528-A3DDE56E8A9A}"/>
                </a:ext>
              </a:extLst>
            </p:cNvPr>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latin typeface="Calibri"/>
                  <a:ea typeface="微软雅黑 Light" panose="020B0502040204020203" pitchFamily="34" charset="-122"/>
                </a:rPr>
                <a:t>02</a:t>
              </a:r>
              <a:endParaRPr lang="zh-CN" altLang="en-US" sz="7200" spc="300" dirty="0">
                <a:latin typeface="Calibri"/>
                <a:ea typeface="微软雅黑 Light" panose="020B0502040204020203" pitchFamily="34" charset="-122"/>
              </a:endParaRPr>
            </a:p>
          </p:txBody>
        </p:sp>
      </p:grpSp>
      <p:pic>
        <p:nvPicPr>
          <p:cNvPr id="21" name="Picture 20" descr="Logo&#10;&#10;Description automatically generated">
            <a:extLst>
              <a:ext uri="{FF2B5EF4-FFF2-40B4-BE49-F238E27FC236}">
                <a16:creationId xmlns:a16="http://schemas.microsoft.com/office/drawing/2014/main" xmlns="" id="{98794A8A-2574-402D-A5E6-3FD263308F0A}"/>
              </a:ext>
            </a:extLst>
          </p:cNvPr>
          <p:cNvPicPr>
            <a:picLocks noChangeAspect="1"/>
          </p:cNvPicPr>
          <p:nvPr/>
        </p:nvPicPr>
        <p:blipFill rotWithShape="1">
          <a:blip r:embed="rId17">
            <a:duotone>
              <a:prstClr val="black"/>
              <a:schemeClr val="accent2">
                <a:tint val="45000"/>
                <a:satMod val="400000"/>
              </a:schemeClr>
            </a:duotone>
          </a:blip>
          <a:srcRect t="15761" b="22855"/>
          <a:stretch/>
        </p:blipFill>
        <p:spPr>
          <a:xfrm>
            <a:off x="2845064" y="3251813"/>
            <a:ext cx="6517275" cy="1555081"/>
          </a:xfrm>
          <a:prstGeom prst="rect">
            <a:avLst/>
          </a:prstGeom>
        </p:spPr>
      </p:pic>
    </p:spTree>
    <p:extLst>
      <p:ext uri="{BB962C8B-B14F-4D97-AF65-F5344CB8AC3E}">
        <p14:creationId xmlns:p14="http://schemas.microsoft.com/office/powerpoint/2010/main" val="35042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2242069" y="2679353"/>
            <a:ext cx="6920981" cy="21725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vu</a:t>
            </a: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chen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sương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phủ</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06693" y="97536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2" name="Rectangle 1">
            <a:extLst>
              <a:ext uri="{FF2B5EF4-FFF2-40B4-BE49-F238E27FC236}">
                <a16:creationId xmlns:a16="http://schemas.microsoft.com/office/drawing/2014/main" xmlns="" id="{7F419721-A7B2-3D9D-6B3B-1BDDBF6FF8E3}"/>
              </a:ext>
            </a:extLst>
          </p:cNvPr>
          <p:cNvSpPr/>
          <p:nvPr/>
        </p:nvSpPr>
        <p:spPr>
          <a:xfrm>
            <a:off x="1295389" y="983574"/>
            <a:ext cx="9762841"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nội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dung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Bài 8: Bầy voi rừng Trường Sơn - Tiếng Việt lớp 3 tập 2 [ Kết Nối Tri Thức ]">
            <a:extLst>
              <a:ext uri="{FF2B5EF4-FFF2-40B4-BE49-F238E27FC236}">
                <a16:creationId xmlns:a16="http://schemas.microsoft.com/office/drawing/2014/main" xmlns="" id="{D4207B6B-7B97-23BC-5B3E-430ACABCE1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425" y="2150244"/>
            <a:ext cx="6802969" cy="436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Sắp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tự</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xmlns="" id="{230E12FB-4E8B-EA70-C13A-0CBCF11EF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594" y="2023676"/>
            <a:ext cx="9664182" cy="1070158"/>
          </a:xfrm>
          <a:prstGeom prst="rect">
            <a:avLst/>
          </a:prstGeom>
        </p:spPr>
      </p:pic>
      <p:sp>
        <p:nvSpPr>
          <p:cNvPr id="4" name="Rectangle 3">
            <a:extLst>
              <a:ext uri="{FF2B5EF4-FFF2-40B4-BE49-F238E27FC236}">
                <a16:creationId xmlns:a16="http://schemas.microsoft.com/office/drawing/2014/main" xmlns="" id="{1D7203EA-B7BE-E5D2-3E5E-3BA2E6E8FB3F}"/>
              </a:ext>
            </a:extLst>
          </p:cNvPr>
          <p:cNvSpPr/>
          <p:nvPr/>
        </p:nvSpPr>
        <p:spPr>
          <a:xfrm>
            <a:off x="1253025" y="3529459"/>
            <a:ext cx="9742958" cy="1569660"/>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thiệu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2: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911609" y="2338186"/>
            <a:ext cx="8904029"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đặc điểm của loài voi là: thông minh, tình nghĩa, tận tâm và thương mến nhau.</a:t>
            </a:r>
          </a:p>
          <a:p>
            <a:pPr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 các đặc điểm trên, em thích nhất là sự thương mến nhau của loài voi. Chúng giống như con người, rất đoàn kết với nhau.</a:t>
            </a:r>
            <a:b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b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5</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911609" y="2338186"/>
            <a:ext cx="8368781"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398072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239349" y="260648"/>
            <a:ext cx="11713303" cy="6336705"/>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BEF5D9-B47D-7EA1-0182-344D1AD86C0F}"/>
              </a:ext>
            </a:extLst>
          </p:cNvPr>
          <p:cNvSpPr txBox="1"/>
          <p:nvPr/>
        </p:nvSpPr>
        <p:spPr>
          <a:xfrm>
            <a:off x="2964271" y="570190"/>
            <a:ext cx="71976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a:t>
            </a:r>
            <a:r>
              <a:rPr lang="en-US" sz="3600" dirty="0">
                <a:solidFill>
                  <a:srgbClr val="C00000"/>
                </a:solidFill>
                <a:latin typeface="UTM Cookies" panose="02040603050506020204" pitchFamily="18" charset="0"/>
              </a:rPr>
              <a:t>8</a:t>
            </a: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4" name="TextBox 3">
            <a:extLst>
              <a:ext uri="{FF2B5EF4-FFF2-40B4-BE49-F238E27FC236}">
                <a16:creationId xmlns:a16="http://schemas.microsoft.com/office/drawing/2014/main" xmlns="" id="{7C7C22FB-1897-2BAF-58EC-A18B856E43EB}"/>
              </a:ext>
            </a:extLst>
          </p:cNvPr>
          <p:cNvSpPr txBox="1"/>
          <p:nvPr/>
        </p:nvSpPr>
        <p:spPr>
          <a:xfrm>
            <a:off x="1727200" y="2206652"/>
            <a:ext cx="9479280" cy="1754326"/>
          </a:xfrm>
          <a:prstGeom prst="rect">
            <a:avLst/>
          </a:prstGeom>
          <a:noFill/>
        </p:spPr>
        <p:txBody>
          <a:bodyPr wrap="square">
            <a:spAutoFit/>
          </a:bodyPr>
          <a:lstStyle/>
          <a:p>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Nội</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dung: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cho thấy vẻ đẹp của cảnh vật rừng Trường Sơn và bầy voi – loài vật mang vẻ đẹp khỏe khoắn, thông minh và tình nghĩa.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7467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1DEE5AC-00B6-47BB-5DBB-0B149372D16D}"/>
              </a:ext>
            </a:extLst>
          </p:cNvPr>
          <p:cNvGrpSpPr/>
          <p:nvPr/>
        </p:nvGrpSpPr>
        <p:grpSpPr>
          <a:xfrm>
            <a:off x="24769" y="57055"/>
            <a:ext cx="3081741" cy="583943"/>
            <a:chOff x="2834085" y="693065"/>
            <a:chExt cx="5453575" cy="679171"/>
          </a:xfrm>
        </p:grpSpPr>
        <p:sp>
          <p:nvSpPr>
            <p:cNvPr id="4" name="Rounded Rectangle 15">
              <a:extLst>
                <a:ext uri="{FF2B5EF4-FFF2-40B4-BE49-F238E27FC236}">
                  <a16:creationId xmlns:a16="http://schemas.microsoft.com/office/drawing/2014/main" xmlns=""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LUYỆN ĐỌC 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xmlns=""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xmlns="" id="{A284EED2-6275-56C5-FB78-63C09773788B}"/>
              </a:ext>
            </a:extLst>
          </p:cNvPr>
          <p:cNvSpPr txBox="1"/>
          <p:nvPr/>
        </p:nvSpPr>
        <p:spPr>
          <a:xfrm>
            <a:off x="3106511" y="275550"/>
            <a:ext cx="74798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xmlns="" id="{2AADC7AF-2F2E-30F1-5240-536ADBF30932}"/>
              </a:ext>
            </a:extLst>
          </p:cNvPr>
          <p:cNvSpPr/>
          <p:nvPr/>
        </p:nvSpPr>
        <p:spPr>
          <a:xfrm>
            <a:off x="311931" y="84342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dirty="0">
                <a:solidFill>
                  <a:srgbClr val="000000"/>
                </a:solidFill>
                <a:latin typeface="OpenSans"/>
              </a:rPr>
              <a:t/>
            </a: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8603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a:latin typeface="iCiel Altus" pitchFamily="2" charset="0"/>
              </a:rPr>
              <a:t>Tiếng</a:t>
            </a:r>
            <a:r>
              <a:rPr lang="en-US" sz="5500" dirty="0">
                <a:latin typeface="iCiel Altus" pitchFamily="2" charset="0"/>
              </a:rPr>
              <a:t> </a:t>
            </a:r>
            <a:r>
              <a:rPr lang="en-US" sz="5500" dirty="0" err="1">
                <a:latin typeface="iCiel Altus" pitchFamily="2" charset="0"/>
              </a:rPr>
              <a:t>Việt</a:t>
            </a:r>
            <a:r>
              <a:rPr lang="en-US" sz="5500" dirty="0">
                <a:latin typeface="iCiel Altus" pitchFamily="2" charset="0"/>
              </a:rPr>
              <a:t/>
            </a:r>
            <a:br>
              <a:rPr lang="en-US" sz="5500" dirty="0">
                <a:latin typeface="iCiel Altus" pitchFamily="2" charset="0"/>
              </a:rPr>
            </a:br>
            <a:r>
              <a:rPr lang="en-US" sz="5500" dirty="0" err="1">
                <a:solidFill>
                  <a:schemeClr val="accent2">
                    <a:lumMod val="75000"/>
                  </a:schemeClr>
                </a:solidFill>
                <a:latin typeface="iCiel Altus" pitchFamily="2" charset="0"/>
              </a:rPr>
              <a:t>Bài</a:t>
            </a:r>
            <a:r>
              <a:rPr lang="en-US" sz="5500" dirty="0">
                <a:solidFill>
                  <a:schemeClr val="accent2">
                    <a:lumMod val="75000"/>
                  </a:schemeClr>
                </a:solidFill>
                <a:latin typeface="iCiel Altus" pitchFamily="2" charset="0"/>
              </a:rPr>
              <a:t> 8: </a:t>
            </a:r>
            <a:r>
              <a:rPr lang="en-US" sz="5500" dirty="0" err="1">
                <a:solidFill>
                  <a:schemeClr val="accent2">
                    <a:lumMod val="75000"/>
                  </a:schemeClr>
                </a:solidFill>
                <a:latin typeface="iCiel Altus" pitchFamily="2" charset="0"/>
              </a:rPr>
              <a:t>Đọc</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mở</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rộng</a:t>
            </a: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endParaRPr sz="3700" dirty="0">
              <a:latin typeface="iCiel Altus" pitchFamily="2"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00177095"/>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AC32E4F-78B6-0106-2441-C26AC6EBFC1B}"/>
              </a:ext>
            </a:extLst>
          </p:cNvPr>
          <p:cNvSpPr txBox="1"/>
          <p:nvPr/>
        </p:nvSpPr>
        <p:spPr>
          <a:xfrm>
            <a:off x="4367808" y="-135273"/>
            <a:ext cx="2880320" cy="666786"/>
          </a:xfrm>
          <a:prstGeom prst="rect">
            <a:avLst/>
          </a:prstGeom>
          <a:noFill/>
        </p:spPr>
        <p:txBody>
          <a:bodyPr wrap="square" rtlCol="0">
            <a:spAutoFit/>
          </a:bodyPr>
          <a:lstStyle/>
          <a:p>
            <a:pPr algn="ctr"/>
            <a:r>
              <a:rPr lang="en-US" sz="3733" b="1" dirty="0" err="1">
                <a:solidFill>
                  <a:srgbClr val="0070C0"/>
                </a:solidFill>
                <a:latin typeface="Times New Roman" panose="02020603050405020304" pitchFamily="18" charset="0"/>
                <a:cs typeface="Times New Roman" panose="02020603050405020304" pitchFamily="18" charset="0"/>
              </a:rPr>
              <a:t>Nói</a:t>
            </a:r>
            <a:r>
              <a:rPr lang="en-US" sz="3733" b="1" dirty="0">
                <a:solidFill>
                  <a:srgbClr val="0070C0"/>
                </a:solidFill>
                <a:latin typeface="Times New Roman" panose="02020603050405020304" pitchFamily="18" charset="0"/>
                <a:cs typeface="Times New Roman" panose="02020603050405020304" pitchFamily="18" charset="0"/>
              </a:rPr>
              <a:t> </a:t>
            </a:r>
            <a:r>
              <a:rPr lang="en-US" sz="3733" b="1" dirty="0" err="1">
                <a:solidFill>
                  <a:srgbClr val="0070C0"/>
                </a:solidFill>
                <a:latin typeface="Times New Roman" panose="02020603050405020304" pitchFamily="18" charset="0"/>
                <a:cs typeface="Times New Roman" panose="02020603050405020304" pitchFamily="18" charset="0"/>
              </a:rPr>
              <a:t>và</a:t>
            </a:r>
            <a:r>
              <a:rPr lang="en-US" sz="3733" b="1" dirty="0">
                <a:solidFill>
                  <a:srgbClr val="0070C0"/>
                </a:solidFill>
                <a:latin typeface="Times New Roman" panose="02020603050405020304" pitchFamily="18" charset="0"/>
                <a:cs typeface="Times New Roman" panose="02020603050405020304" pitchFamily="18" charset="0"/>
              </a:rPr>
              <a:t> </a:t>
            </a:r>
            <a:r>
              <a:rPr lang="en-US" sz="3733" b="1" dirty="0" err="1">
                <a:solidFill>
                  <a:srgbClr val="0070C0"/>
                </a:solidFill>
                <a:latin typeface="Times New Roman" panose="02020603050405020304" pitchFamily="18" charset="0"/>
                <a:cs typeface="Times New Roman" panose="02020603050405020304" pitchFamily="18" charset="0"/>
              </a:rPr>
              <a:t>nghe</a:t>
            </a:r>
            <a:endParaRPr lang="en-US" sz="3733"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7AC32E4F-78B6-0106-2441-C26AC6EBFC1B}"/>
              </a:ext>
            </a:extLst>
          </p:cNvPr>
          <p:cNvSpPr txBox="1"/>
          <p:nvPr/>
        </p:nvSpPr>
        <p:spPr>
          <a:xfrm>
            <a:off x="909649" y="418683"/>
            <a:ext cx="11233248" cy="1077218"/>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chuyện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muông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thú</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phiếu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theo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mẫu</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xmlns="" id="{A696B877-6F7F-C4FE-DC3F-8F10289C1D8E}"/>
              </a:ext>
            </a:extLst>
          </p:cNvPr>
          <p:cNvSpPr/>
          <p:nvPr/>
        </p:nvSpPr>
        <p:spPr>
          <a:xfrm>
            <a:off x="183242" y="526478"/>
            <a:ext cx="678673" cy="474681"/>
          </a:xfrm>
          <a:prstGeom prst="ellipse">
            <a:avLst/>
          </a:prstGeom>
          <a:solidFill>
            <a:srgbClr val="00B0F0"/>
          </a:solidFill>
          <a:ln w="28575" cap="flat" cmpd="sng" algn="ctr">
            <a:solidFill>
              <a:srgbClr val="00B0F0"/>
            </a:solidFill>
            <a:prstDash val="solid"/>
          </a:ln>
          <a:effectLst/>
        </p:spPr>
        <p:txBody>
          <a:bodyPr rtlCol="0" anchor="ctr"/>
          <a:lstStyle/>
          <a:p>
            <a:pPr algn="ctr" defTabSz="1219170">
              <a:defRPr/>
            </a:pPr>
            <a:r>
              <a:rPr lang="en-US" sz="32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1</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182557" y="1412777"/>
            <a:ext cx="9505056" cy="22595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88161089"/>
              </p:ext>
            </p:extLst>
          </p:nvPr>
        </p:nvGraphicFramePr>
        <p:xfrm>
          <a:off x="1182557" y="3673417"/>
          <a:ext cx="9661656" cy="2956560"/>
        </p:xfrm>
        <a:graphic>
          <a:graphicData uri="http://schemas.openxmlformats.org/drawingml/2006/table">
            <a:tbl>
              <a:tblPr firstRow="1" bandRow="1">
                <a:tableStyleId>{3C2FFA5D-87B4-456A-9821-1D502468CF0F}</a:tableStyleId>
              </a:tblPr>
              <a:tblGrid>
                <a:gridCol w="4725198">
                  <a:extLst>
                    <a:ext uri="{9D8B030D-6E8A-4147-A177-3AD203B41FA5}">
                      <a16:colId xmlns:a16="http://schemas.microsoft.com/office/drawing/2014/main" xmlns="" val="3149996441"/>
                    </a:ext>
                  </a:extLst>
                </a:gridCol>
                <a:gridCol w="4936458">
                  <a:extLst>
                    <a:ext uri="{9D8B030D-6E8A-4147-A177-3AD203B41FA5}">
                      <a16:colId xmlns:a16="http://schemas.microsoft.com/office/drawing/2014/main" xmlns="" val="315282295"/>
                    </a:ext>
                  </a:extLst>
                </a:gridCol>
              </a:tblGrid>
              <a:tr h="521226">
                <a:tc gridSpan="2">
                  <a:txBody>
                    <a:bodyPr/>
                    <a:lstStyle/>
                    <a:p>
                      <a:pPr algn="ctr"/>
                      <a:r>
                        <a:rPr lang="en-US" sz="2700" dirty="0">
                          <a:solidFill>
                            <a:srgbClr val="002060"/>
                          </a:solidFill>
                        </a:rPr>
                        <a:t>PHIẾU</a:t>
                      </a:r>
                      <a:r>
                        <a:rPr lang="en-US" sz="2700" baseline="0" dirty="0">
                          <a:solidFill>
                            <a:srgbClr val="002060"/>
                          </a:solidFill>
                        </a:rPr>
                        <a:t> ĐỌC SÁCH</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tc hMerge="1">
                  <a:txBody>
                    <a:bodyPr/>
                    <a:lstStyle/>
                    <a:p>
                      <a:endParaRPr lang="en-US" dirty="0"/>
                    </a:p>
                  </a:txBody>
                  <a:tcPr/>
                </a:tc>
                <a:extLst>
                  <a:ext uri="{0D108BD9-81ED-4DB2-BD59-A6C34878D82A}">
                    <a16:rowId xmlns:a16="http://schemas.microsoft.com/office/drawing/2014/main" xmlns="" val="1405201379"/>
                  </a:ext>
                </a:extLst>
              </a:tr>
              <a:tr h="923314">
                <a:tc>
                  <a:txBody>
                    <a:bodyPr/>
                    <a:lstStyle/>
                    <a:p>
                      <a:r>
                        <a:rPr lang="en-US" sz="2700" dirty="0" err="1">
                          <a:solidFill>
                            <a:srgbClr val="002060"/>
                          </a:solidFill>
                        </a:rPr>
                        <a:t>Tên</a:t>
                      </a:r>
                      <a:r>
                        <a:rPr lang="en-US" sz="2700" baseline="0" dirty="0">
                          <a:solidFill>
                            <a:srgbClr val="002060"/>
                          </a:solidFill>
                        </a:rPr>
                        <a:t> </a:t>
                      </a:r>
                      <a:r>
                        <a:rPr lang="en-US" sz="2700" baseline="0" dirty="0" err="1">
                          <a:solidFill>
                            <a:srgbClr val="002060"/>
                          </a:solidFill>
                        </a:rPr>
                        <a:t>bài</a:t>
                      </a:r>
                      <a:r>
                        <a:rPr lang="en-US" sz="2700" baseline="0" dirty="0">
                          <a:solidFill>
                            <a:srgbClr val="002060"/>
                          </a:solidFill>
                        </a:rPr>
                        <a:t>: Mặt </a:t>
                      </a:r>
                      <a:r>
                        <a:rPr lang="en-US" sz="2700" baseline="0" dirty="0" err="1">
                          <a:solidFill>
                            <a:srgbClr val="002060"/>
                          </a:solidFill>
                        </a:rPr>
                        <a:t>trời</a:t>
                      </a:r>
                      <a:r>
                        <a:rPr lang="en-US" sz="2700" baseline="0" dirty="0">
                          <a:solidFill>
                            <a:srgbClr val="002060"/>
                          </a:solidFill>
                        </a:rPr>
                        <a:t> </a:t>
                      </a:r>
                      <a:r>
                        <a:rPr lang="en-US" sz="2700" baseline="0" dirty="0" err="1">
                          <a:solidFill>
                            <a:srgbClr val="002060"/>
                          </a:solidFill>
                        </a:rPr>
                        <a:t>xanh</a:t>
                      </a:r>
                      <a:r>
                        <a:rPr lang="en-US" sz="2700" baseline="0" dirty="0">
                          <a:solidFill>
                            <a:srgbClr val="002060"/>
                          </a:solidFill>
                        </a:rPr>
                        <a:t> </a:t>
                      </a:r>
                      <a:r>
                        <a:rPr lang="en-US" sz="2700" baseline="0" dirty="0" err="1">
                          <a:solidFill>
                            <a:srgbClr val="002060"/>
                          </a:solidFill>
                        </a:rPr>
                        <a:t>của</a:t>
                      </a:r>
                      <a:r>
                        <a:rPr lang="en-US" sz="2700" baseline="0" dirty="0">
                          <a:solidFill>
                            <a:srgbClr val="002060"/>
                          </a:solidFill>
                        </a:rPr>
                        <a:t> </a:t>
                      </a:r>
                      <a:r>
                        <a:rPr lang="en-US" sz="2700" baseline="0" dirty="0" err="1">
                          <a:solidFill>
                            <a:srgbClr val="002060"/>
                          </a:solidFill>
                        </a:rPr>
                        <a:t>tôi</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US" sz="2700" dirty="0">
                          <a:solidFill>
                            <a:srgbClr val="002060"/>
                          </a:solidFill>
                        </a:rPr>
                        <a:t>Những </a:t>
                      </a:r>
                      <a:r>
                        <a:rPr lang="en-US" sz="2700" dirty="0" err="1">
                          <a:solidFill>
                            <a:srgbClr val="002060"/>
                          </a:solidFill>
                        </a:rPr>
                        <a:t>thông</a:t>
                      </a:r>
                      <a:r>
                        <a:rPr lang="en-US" sz="2700" baseline="0" dirty="0">
                          <a:solidFill>
                            <a:srgbClr val="002060"/>
                          </a:solidFill>
                        </a:rPr>
                        <a:t> tin </a:t>
                      </a:r>
                      <a:r>
                        <a:rPr lang="en-US" sz="2700" baseline="0" dirty="0" err="1">
                          <a:solidFill>
                            <a:srgbClr val="002060"/>
                          </a:solidFill>
                        </a:rPr>
                        <a:t>về</a:t>
                      </a:r>
                      <a:r>
                        <a:rPr lang="en-US" sz="2700" baseline="0" dirty="0">
                          <a:solidFill>
                            <a:srgbClr val="002060"/>
                          </a:solidFill>
                        </a:rPr>
                        <a:t> </a:t>
                      </a:r>
                      <a:r>
                        <a:rPr lang="en-US" sz="2700" baseline="0" dirty="0" err="1">
                          <a:solidFill>
                            <a:srgbClr val="002060"/>
                          </a:solidFill>
                        </a:rPr>
                        <a:t>cây</a:t>
                      </a:r>
                      <a:r>
                        <a:rPr lang="en-US" sz="2700" baseline="0" dirty="0">
                          <a:solidFill>
                            <a:srgbClr val="002060"/>
                          </a:solidFill>
                        </a:rPr>
                        <a:t>: </a:t>
                      </a:r>
                      <a:r>
                        <a:rPr lang="en-US" sz="2700" baseline="0" dirty="0" err="1">
                          <a:solidFill>
                            <a:srgbClr val="002060"/>
                          </a:solidFill>
                        </a:rPr>
                        <a:t>viết</a:t>
                      </a:r>
                      <a:r>
                        <a:rPr lang="en-US" sz="2700" baseline="0" dirty="0">
                          <a:solidFill>
                            <a:srgbClr val="002060"/>
                          </a:solidFill>
                        </a:rPr>
                        <a:t> </a:t>
                      </a:r>
                      <a:r>
                        <a:rPr lang="en-US" sz="2700" baseline="0" dirty="0" err="1">
                          <a:solidFill>
                            <a:srgbClr val="002060"/>
                          </a:solidFill>
                        </a:rPr>
                        <a:t>về</a:t>
                      </a:r>
                      <a:r>
                        <a:rPr lang="en-US" sz="2700" baseline="0" dirty="0">
                          <a:solidFill>
                            <a:srgbClr val="002060"/>
                          </a:solidFill>
                        </a:rPr>
                        <a:t> </a:t>
                      </a:r>
                      <a:r>
                        <a:rPr lang="en-US" sz="2700" baseline="0" dirty="0" err="1">
                          <a:solidFill>
                            <a:srgbClr val="002060"/>
                          </a:solidFill>
                        </a:rPr>
                        <a:t>cây</a:t>
                      </a:r>
                      <a:r>
                        <a:rPr lang="en-US" sz="2700" baseline="0" dirty="0">
                          <a:solidFill>
                            <a:srgbClr val="002060"/>
                          </a:solidFill>
                        </a:rPr>
                        <a:t> </a:t>
                      </a:r>
                      <a:r>
                        <a:rPr lang="en-US" sz="2700" baseline="0" dirty="0" err="1">
                          <a:solidFill>
                            <a:srgbClr val="002060"/>
                          </a:solidFill>
                        </a:rPr>
                        <a:t>cọ</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xmlns="" val="1646718996"/>
                  </a:ext>
                </a:extLst>
              </a:tr>
              <a:tr h="923314">
                <a:tc>
                  <a:txBody>
                    <a:bodyPr/>
                    <a:lstStyle/>
                    <a:p>
                      <a:r>
                        <a:rPr lang="en-US" sz="2700" dirty="0" err="1">
                          <a:solidFill>
                            <a:srgbClr val="002060"/>
                          </a:solidFill>
                        </a:rPr>
                        <a:t>Tên</a:t>
                      </a:r>
                      <a:r>
                        <a:rPr lang="en-US" sz="2700" baseline="0" dirty="0">
                          <a:solidFill>
                            <a:srgbClr val="002060"/>
                          </a:solidFill>
                        </a:rPr>
                        <a:t> </a:t>
                      </a:r>
                      <a:r>
                        <a:rPr lang="en-US" sz="2700" baseline="0" dirty="0" err="1">
                          <a:solidFill>
                            <a:srgbClr val="002060"/>
                          </a:solidFill>
                        </a:rPr>
                        <a:t>tác</a:t>
                      </a:r>
                      <a:r>
                        <a:rPr lang="en-US" sz="2700" baseline="0" dirty="0">
                          <a:solidFill>
                            <a:srgbClr val="002060"/>
                          </a:solidFill>
                        </a:rPr>
                        <a:t> </a:t>
                      </a:r>
                      <a:r>
                        <a:rPr lang="en-US" sz="2700" baseline="0" dirty="0" err="1">
                          <a:solidFill>
                            <a:srgbClr val="002060"/>
                          </a:solidFill>
                        </a:rPr>
                        <a:t>giả</a:t>
                      </a:r>
                      <a:r>
                        <a:rPr lang="en-US" sz="2700" baseline="0" dirty="0">
                          <a:solidFill>
                            <a:srgbClr val="002060"/>
                          </a:solidFill>
                        </a:rPr>
                        <a:t>: </a:t>
                      </a:r>
                      <a:r>
                        <a:rPr lang="en-US" sz="2700" baseline="0" dirty="0" err="1">
                          <a:solidFill>
                            <a:srgbClr val="002060"/>
                          </a:solidFill>
                        </a:rPr>
                        <a:t>Nguyễn</a:t>
                      </a:r>
                      <a:r>
                        <a:rPr lang="en-US" sz="2700" baseline="0" dirty="0">
                          <a:solidFill>
                            <a:srgbClr val="002060"/>
                          </a:solidFill>
                        </a:rPr>
                        <a:t> </a:t>
                      </a:r>
                      <a:r>
                        <a:rPr lang="en-US" sz="2700" baseline="0" dirty="0" err="1">
                          <a:solidFill>
                            <a:srgbClr val="002060"/>
                          </a:solidFill>
                        </a:rPr>
                        <a:t>Viết</a:t>
                      </a:r>
                      <a:r>
                        <a:rPr lang="en-US" sz="2700" baseline="0" dirty="0">
                          <a:solidFill>
                            <a:srgbClr val="002060"/>
                          </a:solidFill>
                        </a:rPr>
                        <a:t> </a:t>
                      </a:r>
                      <a:r>
                        <a:rPr lang="en-US" sz="2700" baseline="0" dirty="0" err="1">
                          <a:solidFill>
                            <a:srgbClr val="002060"/>
                          </a:solidFill>
                        </a:rPr>
                        <a:t>Bình</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US" sz="2700" dirty="0" err="1">
                          <a:solidFill>
                            <a:srgbClr val="002060"/>
                          </a:solidFill>
                        </a:rPr>
                        <a:t>Điều</a:t>
                      </a:r>
                      <a:r>
                        <a:rPr lang="en-US" sz="2700" baseline="0" dirty="0">
                          <a:solidFill>
                            <a:srgbClr val="002060"/>
                          </a:solidFill>
                        </a:rPr>
                        <a:t> </a:t>
                      </a:r>
                      <a:r>
                        <a:rPr lang="en-US" sz="2700" baseline="0" dirty="0" err="1">
                          <a:solidFill>
                            <a:srgbClr val="002060"/>
                          </a:solidFill>
                        </a:rPr>
                        <a:t>thú</a:t>
                      </a:r>
                      <a:r>
                        <a:rPr lang="en-US" sz="2700" baseline="0" dirty="0">
                          <a:solidFill>
                            <a:srgbClr val="002060"/>
                          </a:solidFill>
                        </a:rPr>
                        <a:t> </a:t>
                      </a:r>
                      <a:r>
                        <a:rPr lang="en-US" sz="2700" baseline="0" dirty="0" err="1">
                          <a:solidFill>
                            <a:srgbClr val="002060"/>
                          </a:solidFill>
                        </a:rPr>
                        <a:t>vị</a:t>
                      </a:r>
                      <a:r>
                        <a:rPr lang="en-US" sz="2700" baseline="0" dirty="0">
                          <a:solidFill>
                            <a:srgbClr val="002060"/>
                          </a:solidFill>
                        </a:rPr>
                        <a:t>: </a:t>
                      </a:r>
                      <a:r>
                        <a:rPr lang="en-US" sz="2700" baseline="0" dirty="0" err="1">
                          <a:solidFill>
                            <a:srgbClr val="002060"/>
                          </a:solidFill>
                        </a:rPr>
                        <a:t>cây</a:t>
                      </a:r>
                      <a:r>
                        <a:rPr lang="en-US" sz="2700" baseline="0" dirty="0">
                          <a:solidFill>
                            <a:srgbClr val="002060"/>
                          </a:solidFill>
                        </a:rPr>
                        <a:t> </a:t>
                      </a:r>
                      <a:r>
                        <a:rPr lang="en-US" sz="2700" baseline="0" dirty="0" err="1">
                          <a:solidFill>
                            <a:srgbClr val="002060"/>
                          </a:solidFill>
                        </a:rPr>
                        <a:t>cọ</a:t>
                      </a:r>
                      <a:r>
                        <a:rPr lang="en-US" sz="2700" baseline="0" dirty="0">
                          <a:solidFill>
                            <a:srgbClr val="002060"/>
                          </a:solidFill>
                        </a:rPr>
                        <a:t> </a:t>
                      </a:r>
                      <a:r>
                        <a:rPr lang="en-US" sz="2700" baseline="0" dirty="0" err="1">
                          <a:solidFill>
                            <a:srgbClr val="002060"/>
                          </a:solidFill>
                        </a:rPr>
                        <a:t>được</a:t>
                      </a:r>
                      <a:r>
                        <a:rPr lang="en-US" sz="2700" baseline="0" dirty="0">
                          <a:solidFill>
                            <a:srgbClr val="002060"/>
                          </a:solidFill>
                        </a:rPr>
                        <a:t> </a:t>
                      </a:r>
                      <a:r>
                        <a:rPr lang="en-US" sz="2700" baseline="0" dirty="0" err="1">
                          <a:solidFill>
                            <a:srgbClr val="002060"/>
                          </a:solidFill>
                        </a:rPr>
                        <a:t>ví</a:t>
                      </a:r>
                      <a:r>
                        <a:rPr lang="en-US" sz="2700" baseline="0" dirty="0">
                          <a:solidFill>
                            <a:srgbClr val="002060"/>
                          </a:solidFill>
                        </a:rPr>
                        <a:t> </a:t>
                      </a:r>
                      <a:r>
                        <a:rPr lang="en-US" sz="2700" baseline="0" dirty="0" err="1">
                          <a:solidFill>
                            <a:srgbClr val="002060"/>
                          </a:solidFill>
                        </a:rPr>
                        <a:t>như</a:t>
                      </a:r>
                      <a:r>
                        <a:rPr lang="en-US" sz="2700" baseline="0" dirty="0">
                          <a:solidFill>
                            <a:srgbClr val="002060"/>
                          </a:solidFill>
                        </a:rPr>
                        <a:t> </a:t>
                      </a:r>
                      <a:r>
                        <a:rPr lang="en-US" sz="2700" baseline="0" dirty="0" err="1">
                          <a:solidFill>
                            <a:srgbClr val="002060"/>
                          </a:solidFill>
                        </a:rPr>
                        <a:t>mặt</a:t>
                      </a:r>
                      <a:r>
                        <a:rPr lang="en-US" sz="2700" baseline="0" dirty="0">
                          <a:solidFill>
                            <a:srgbClr val="002060"/>
                          </a:solidFill>
                        </a:rPr>
                        <a:t> </a:t>
                      </a:r>
                      <a:r>
                        <a:rPr lang="en-US" sz="2700" baseline="0" dirty="0" err="1">
                          <a:solidFill>
                            <a:srgbClr val="002060"/>
                          </a:solidFill>
                        </a:rPr>
                        <a:t>trời</a:t>
                      </a:r>
                      <a:r>
                        <a:rPr lang="en-US" sz="2700" baseline="0" dirty="0">
                          <a:solidFill>
                            <a:srgbClr val="002060"/>
                          </a:solidFill>
                        </a:rPr>
                        <a:t> </a:t>
                      </a:r>
                      <a:r>
                        <a:rPr lang="en-US" sz="2700" baseline="0" dirty="0" err="1">
                          <a:solidFill>
                            <a:srgbClr val="002060"/>
                          </a:solidFill>
                        </a:rPr>
                        <a:t>xanh</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xmlns="" val="2582275986"/>
                  </a:ext>
                </a:extLst>
              </a:tr>
              <a:tr h="521226">
                <a:tc gridSpan="2">
                  <a:txBody>
                    <a:bodyPr/>
                    <a:lstStyle/>
                    <a:p>
                      <a:r>
                        <a:rPr lang="en-US" sz="2700" dirty="0" err="1">
                          <a:solidFill>
                            <a:srgbClr val="002060"/>
                          </a:solidFill>
                        </a:rPr>
                        <a:t>Mức</a:t>
                      </a:r>
                      <a:r>
                        <a:rPr lang="en-US" sz="2700" dirty="0">
                          <a:solidFill>
                            <a:srgbClr val="002060"/>
                          </a:solidFill>
                        </a:rPr>
                        <a:t> </a:t>
                      </a:r>
                      <a:r>
                        <a:rPr lang="en-US" sz="2700" dirty="0" err="1">
                          <a:solidFill>
                            <a:srgbClr val="002060"/>
                          </a:solidFill>
                        </a:rPr>
                        <a:t>độ</a:t>
                      </a:r>
                      <a:r>
                        <a:rPr lang="en-US" sz="2700" baseline="0" dirty="0">
                          <a:solidFill>
                            <a:srgbClr val="002060"/>
                          </a:solidFill>
                        </a:rPr>
                        <a:t> </a:t>
                      </a:r>
                      <a:r>
                        <a:rPr lang="en-US" sz="2700" baseline="0" dirty="0" err="1">
                          <a:solidFill>
                            <a:srgbClr val="002060"/>
                          </a:solidFill>
                        </a:rPr>
                        <a:t>yêu</a:t>
                      </a:r>
                      <a:r>
                        <a:rPr lang="en-US" sz="2700" baseline="0" dirty="0">
                          <a:solidFill>
                            <a:srgbClr val="002060"/>
                          </a:solidFill>
                        </a:rPr>
                        <a:t> </a:t>
                      </a:r>
                      <a:r>
                        <a:rPr lang="en-US" sz="2700" baseline="0" dirty="0" err="1">
                          <a:solidFill>
                            <a:srgbClr val="002060"/>
                          </a:solidFill>
                        </a:rPr>
                        <a:t>thích</a:t>
                      </a:r>
                      <a:r>
                        <a:rPr lang="en-US" sz="2700" baseline="0" dirty="0"/>
                        <a:t>:</a:t>
                      </a:r>
                      <a:endParaRPr lang="en-US" sz="2700" dirty="0">
                        <a:latin typeface="Times New Roman" panose="02020603050405020304" pitchFamily="18" charset="0"/>
                        <a:cs typeface="Times New Roman" panose="02020603050405020304" pitchFamily="18" charset="0"/>
                      </a:endParaRPr>
                    </a:p>
                  </a:txBody>
                  <a:tcPr marL="121920" marR="121920" marT="60960" marB="60960"/>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04635817"/>
                  </a:ext>
                </a:extLst>
              </a:tr>
            </a:tbl>
          </a:graphicData>
        </a:graphic>
      </p:graphicFrame>
      <p:sp>
        <p:nvSpPr>
          <p:cNvPr id="7" name="5-Point Star 6"/>
          <p:cNvSpPr/>
          <p:nvPr/>
        </p:nvSpPr>
        <p:spPr>
          <a:xfrm>
            <a:off x="3983765" y="6217886"/>
            <a:ext cx="384043"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5-Point Star 22"/>
          <p:cNvSpPr/>
          <p:nvPr/>
        </p:nvSpPr>
        <p:spPr>
          <a:xfrm>
            <a:off x="4617060" y="6239147"/>
            <a:ext cx="384043"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5-Point Star 23"/>
          <p:cNvSpPr/>
          <p:nvPr/>
        </p:nvSpPr>
        <p:spPr>
          <a:xfrm>
            <a:off x="5195705" y="6242419"/>
            <a:ext cx="384043"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5-Point Star 24"/>
          <p:cNvSpPr/>
          <p:nvPr/>
        </p:nvSpPr>
        <p:spPr>
          <a:xfrm>
            <a:off x="5729247" y="6212239"/>
            <a:ext cx="384043"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5-Point Star 25"/>
          <p:cNvSpPr/>
          <p:nvPr/>
        </p:nvSpPr>
        <p:spPr>
          <a:xfrm>
            <a:off x="6334252" y="6212239"/>
            <a:ext cx="384043" cy="3233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AC32E4F-78B6-0106-2441-C26AC6EBFC1B}"/>
              </a:ext>
            </a:extLst>
          </p:cNvPr>
          <p:cNvSpPr txBox="1"/>
          <p:nvPr/>
        </p:nvSpPr>
        <p:spPr>
          <a:xfrm>
            <a:off x="4367808" y="2030"/>
            <a:ext cx="2880320" cy="666786"/>
          </a:xfrm>
          <a:prstGeom prst="rect">
            <a:avLst/>
          </a:prstGeom>
          <a:noFill/>
        </p:spPr>
        <p:txBody>
          <a:bodyPr wrap="square" rtlCol="0">
            <a:spAutoFit/>
          </a:bodyPr>
          <a:lstStyle/>
          <a:p>
            <a:pPr algn="ctr"/>
            <a:r>
              <a:rPr lang="en-US" sz="3733" b="1" dirty="0" err="1">
                <a:solidFill>
                  <a:srgbClr val="0070C0"/>
                </a:solidFill>
                <a:latin typeface="Times New Roman" panose="02020603050405020304" pitchFamily="18" charset="0"/>
                <a:cs typeface="Times New Roman" panose="02020603050405020304" pitchFamily="18" charset="0"/>
              </a:rPr>
              <a:t>Nói</a:t>
            </a:r>
            <a:r>
              <a:rPr lang="en-US" sz="3733" b="1" dirty="0">
                <a:solidFill>
                  <a:srgbClr val="0070C0"/>
                </a:solidFill>
                <a:latin typeface="Times New Roman" panose="02020603050405020304" pitchFamily="18" charset="0"/>
                <a:cs typeface="Times New Roman" panose="02020603050405020304" pitchFamily="18" charset="0"/>
              </a:rPr>
              <a:t> </a:t>
            </a:r>
            <a:r>
              <a:rPr lang="en-US" sz="3733" b="1" dirty="0" err="1">
                <a:solidFill>
                  <a:srgbClr val="0070C0"/>
                </a:solidFill>
                <a:latin typeface="Times New Roman" panose="02020603050405020304" pitchFamily="18" charset="0"/>
                <a:cs typeface="Times New Roman" panose="02020603050405020304" pitchFamily="18" charset="0"/>
              </a:rPr>
              <a:t>và</a:t>
            </a:r>
            <a:r>
              <a:rPr lang="en-US" sz="3733" b="1" dirty="0">
                <a:solidFill>
                  <a:srgbClr val="0070C0"/>
                </a:solidFill>
                <a:latin typeface="Times New Roman" panose="02020603050405020304" pitchFamily="18" charset="0"/>
                <a:cs typeface="Times New Roman" panose="02020603050405020304" pitchFamily="18" charset="0"/>
              </a:rPr>
              <a:t> </a:t>
            </a:r>
            <a:r>
              <a:rPr lang="en-US" sz="3733" b="1" dirty="0" err="1">
                <a:solidFill>
                  <a:srgbClr val="0070C0"/>
                </a:solidFill>
                <a:latin typeface="Times New Roman" panose="02020603050405020304" pitchFamily="18" charset="0"/>
                <a:cs typeface="Times New Roman" panose="02020603050405020304" pitchFamily="18" charset="0"/>
              </a:rPr>
              <a:t>nghe</a:t>
            </a:r>
            <a:endParaRPr lang="en-US" sz="3733"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AC32E4F-78B6-0106-2441-C26AC6EBFC1B}"/>
              </a:ext>
            </a:extLst>
          </p:cNvPr>
          <p:cNvSpPr txBox="1"/>
          <p:nvPr/>
        </p:nvSpPr>
        <p:spPr>
          <a:xfrm>
            <a:off x="918022" y="932721"/>
            <a:ext cx="11273977" cy="1241237"/>
          </a:xfrm>
          <a:prstGeom prst="rect">
            <a:avLst/>
          </a:prstGeom>
          <a:noFill/>
        </p:spPr>
        <p:txBody>
          <a:bodyPr wrap="square" rtlCol="0">
            <a:spAutoFit/>
          </a:bodyPr>
          <a:lstStyle/>
          <a:p>
            <a:r>
              <a:rPr lang="en-US" sz="3733" b="1" dirty="0">
                <a:solidFill>
                  <a:srgbClr val="002060"/>
                </a:solidFill>
                <a:latin typeface="Times New Roman" panose="02020603050405020304" pitchFamily="18" charset="0"/>
                <a:cs typeface="Times New Roman" panose="02020603050405020304" pitchFamily="18" charset="0"/>
              </a:rPr>
              <a:t>Chia </a:t>
            </a:r>
            <a:r>
              <a:rPr lang="en-US" sz="3733" b="1" dirty="0" err="1">
                <a:solidFill>
                  <a:srgbClr val="002060"/>
                </a:solidFill>
                <a:latin typeface="Times New Roman" panose="02020603050405020304" pitchFamily="18" charset="0"/>
                <a:cs typeface="Times New Roman" panose="02020603050405020304" pitchFamily="18" charset="0"/>
              </a:rPr>
              <a:t>sẻ</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với</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các</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bạn</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về</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thông</a:t>
            </a:r>
            <a:r>
              <a:rPr lang="en-US" sz="3733" b="1" dirty="0">
                <a:solidFill>
                  <a:srgbClr val="002060"/>
                </a:solidFill>
                <a:latin typeface="Times New Roman" panose="02020603050405020304" pitchFamily="18" charset="0"/>
                <a:cs typeface="Times New Roman" panose="02020603050405020304" pitchFamily="18" charset="0"/>
              </a:rPr>
              <a:t> tin </a:t>
            </a:r>
            <a:r>
              <a:rPr lang="en-US" sz="3733" b="1" dirty="0" err="1">
                <a:solidFill>
                  <a:srgbClr val="002060"/>
                </a:solidFill>
                <a:latin typeface="Times New Roman" panose="02020603050405020304" pitchFamily="18" charset="0"/>
                <a:cs typeface="Times New Roman" panose="02020603050405020304" pitchFamily="18" charset="0"/>
              </a:rPr>
              <a:t>thú</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vị</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về</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thế</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giới</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thiên</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nhiên</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trong</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bài</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đã</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đọc</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hoặc</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bức</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thanh</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em</a:t>
            </a:r>
            <a:r>
              <a:rPr lang="en-US" sz="3733" b="1" dirty="0">
                <a:solidFill>
                  <a:srgbClr val="002060"/>
                </a:solidFill>
                <a:latin typeface="Times New Roman" panose="02020603050405020304" pitchFamily="18" charset="0"/>
                <a:cs typeface="Times New Roman" panose="02020603050405020304" pitchFamily="18" charset="0"/>
              </a:rPr>
              <a:t> </a:t>
            </a:r>
            <a:r>
              <a:rPr lang="en-US" sz="3733" b="1" dirty="0" err="1">
                <a:solidFill>
                  <a:srgbClr val="002060"/>
                </a:solidFill>
                <a:latin typeface="Times New Roman" panose="02020603050405020304" pitchFamily="18" charset="0"/>
                <a:cs typeface="Times New Roman" panose="02020603050405020304" pitchFamily="18" charset="0"/>
              </a:rPr>
              <a:t>vẽ</a:t>
            </a:r>
            <a:r>
              <a:rPr lang="en-US" sz="3733" b="1" dirty="0">
                <a:solidFill>
                  <a:srgbClr val="002060"/>
                </a:solidFill>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xmlns="" id="{A696B877-6F7F-C4FE-DC3F-8F10289C1D8E}"/>
              </a:ext>
            </a:extLst>
          </p:cNvPr>
          <p:cNvSpPr/>
          <p:nvPr/>
        </p:nvSpPr>
        <p:spPr>
          <a:xfrm>
            <a:off x="239350" y="1044196"/>
            <a:ext cx="678673" cy="474681"/>
          </a:xfrm>
          <a:prstGeom prst="ellipse">
            <a:avLst/>
          </a:prstGeom>
          <a:solidFill>
            <a:srgbClr val="00B0F0"/>
          </a:solidFill>
          <a:ln w="28575" cap="flat" cmpd="sng" algn="ctr">
            <a:solidFill>
              <a:srgbClr val="00B0F0"/>
            </a:solidFill>
            <a:prstDash val="solid"/>
          </a:ln>
          <a:effectLst/>
        </p:spPr>
        <p:txBody>
          <a:bodyPr rtlCol="0" anchor="ctr"/>
          <a:lstStyle/>
          <a:p>
            <a:pPr algn="ctr" defTabSz="1219170">
              <a:defRPr/>
            </a:pPr>
            <a:r>
              <a:rPr lang="en-US" sz="32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2</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48128" y="2720228"/>
            <a:ext cx="4704093" cy="3690749"/>
          </a:xfrm>
          <a:prstGeom prst="rect">
            <a:avLst/>
          </a:prstGeom>
        </p:spPr>
      </p:pic>
      <p:sp>
        <p:nvSpPr>
          <p:cNvPr id="10" name="Cloud Callout 9"/>
          <p:cNvSpPr/>
          <p:nvPr/>
        </p:nvSpPr>
        <p:spPr>
          <a:xfrm>
            <a:off x="815413" y="2756925"/>
            <a:ext cx="4896544" cy="20162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a:solidFill>
                  <a:srgbClr val="FF0000"/>
                </a:solidFill>
                <a:latin typeface="Times New Roman" panose="02020603050405020304" pitchFamily="18" charset="0"/>
                <a:cs typeface="Times New Roman" panose="02020603050405020304" pitchFamily="18" charset="0"/>
              </a:rPr>
              <a:t>Học</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sinh</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thảo</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luận</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nhóm</a:t>
            </a:r>
            <a:r>
              <a:rPr lang="en-US" sz="3733" dirty="0">
                <a:solidFill>
                  <a:srgbClr val="FF0000"/>
                </a:solidFill>
                <a:latin typeface="Times New Roman" panose="02020603050405020304" pitchFamily="18" charset="0"/>
                <a:cs typeface="Times New Roman" panose="02020603050405020304" pitchFamily="18" charset="0"/>
              </a:rPr>
              <a:t> 3</a:t>
            </a:r>
          </a:p>
        </p:txBody>
      </p:sp>
      <p:sp>
        <p:nvSpPr>
          <p:cNvPr id="11" name="Oval 10"/>
          <p:cNvSpPr/>
          <p:nvPr/>
        </p:nvSpPr>
        <p:spPr>
          <a:xfrm>
            <a:off x="37778" y="2315684"/>
            <a:ext cx="6634287" cy="41856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Bài </a:t>
            </a:r>
            <a:r>
              <a:rPr lang="en-US" sz="2600" b="1" dirty="0" err="1">
                <a:solidFill>
                  <a:srgbClr val="FF0000"/>
                </a:solidFill>
                <a:latin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tớ</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một</a:t>
            </a:r>
            <a:r>
              <a:rPr lang="en-US" sz="2600" b="1" dirty="0">
                <a:solidFill>
                  <a:srgbClr val="FF0000"/>
                </a:solidFill>
                <a:latin typeface="Times New Roman" panose="02020603050405020304" pitchFamily="18" charset="0"/>
                <a:cs typeface="Times New Roman" panose="02020603050405020304" pitchFamily="18" charset="0"/>
              </a:rPr>
              <a:t> con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rất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đáng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yêu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chính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chú</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chim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Chú</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chim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thân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bé</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nhỏ</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đôi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chân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bé</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tí</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xíu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mỏ</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như</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hai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vỏ</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trấu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chắp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Tuy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chú</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bé</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nhỏ</a:t>
            </a:r>
            <a:r>
              <a:rPr lang="en-US" sz="2600" b="1" dirty="0">
                <a:solidFill>
                  <a:srgbClr val="FF0000"/>
                </a:solidFill>
                <a:latin typeface="Times New Roman" panose="02020603050405020304" pitchFamily="18" charset="0"/>
                <a:cs typeface="Times New Roman" panose="02020603050405020304" pitchFamily="18" charset="0"/>
              </a:rPr>
              <a:t> những </a:t>
            </a:r>
            <a:r>
              <a:rPr lang="en-US" sz="2600" b="1" dirty="0" err="1">
                <a:solidFill>
                  <a:srgbClr val="FF0000"/>
                </a:solidFill>
                <a:latin typeface="Times New Roman" panose="02020603050405020304" pitchFamily="18" charset="0"/>
                <a:cs typeface="Times New Roman" panose="02020603050405020304" pitchFamily="18" charset="0"/>
              </a:rPr>
              <a:t>rất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ích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chú</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thường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bắt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nông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dân</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xmlns=""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xmlns=""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xmlns=""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xmlns=""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xmlns="" id="{6A772A9D-EF12-4677-BDDD-7BCAA62ECD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xmlns="" id="{99527800-4B2D-F5C4-A19F-B3BFF789E361}"/>
              </a:ext>
            </a:extLst>
          </p:cNvPr>
          <p:cNvSpPr txBox="1"/>
          <p:nvPr/>
        </p:nvSpPr>
        <p:spPr>
          <a:xfrm>
            <a:off x="1996132" y="2465243"/>
            <a:ext cx="7197676" cy="646331"/>
          </a:xfrm>
          <a:prstGeom prst="rect">
            <a:avLst/>
          </a:prstGeom>
          <a:noFill/>
        </p:spPr>
        <p:txBody>
          <a:bodyPr wrap="none" rtlCol="0">
            <a:spAutoFit/>
          </a:bodyPr>
          <a:lstStyle/>
          <a:p>
            <a:r>
              <a:rPr lang="en-US" sz="3600" dirty="0" err="1">
                <a:solidFill>
                  <a:srgbClr val="C00000"/>
                </a:solidFill>
                <a:latin typeface="UTM Cookies" panose="02040603050506020204" pitchFamily="18" charset="0"/>
              </a:rPr>
              <a:t>Bài</a:t>
            </a:r>
            <a:r>
              <a:rPr lang="en-US" sz="3600" dirty="0">
                <a:solidFill>
                  <a:srgbClr val="C00000"/>
                </a:solidFill>
                <a:latin typeface="UTM Cookies" panose="02040603050506020204" pitchFamily="18" charset="0"/>
              </a:rPr>
              <a:t> 8: </a:t>
            </a:r>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3" name="Picture 2"/>
          <p:cNvPicPr>
            <a:picLocks noChangeAspect="1"/>
          </p:cNvPicPr>
          <p:nvPr/>
        </p:nvPicPr>
        <p:blipFill>
          <a:blip r:embed="rId17"/>
          <a:stretch>
            <a:fillRect/>
          </a:stretch>
        </p:blipFill>
        <p:spPr>
          <a:xfrm>
            <a:off x="3470153" y="2604408"/>
            <a:ext cx="4858933" cy="1883827"/>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921881"/>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dirty="0">
                <a:solidFill>
                  <a:srgbClr val="000000"/>
                </a:solidFill>
                <a:latin typeface="OpenSans"/>
              </a:rPr>
              <a:t/>
            </a: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DCBEF5D9-B47D-7EA1-0182-344D1AD86C0F}"/>
              </a:ext>
            </a:extLst>
          </p:cNvPr>
          <p:cNvSpPr txBox="1"/>
          <p:nvPr/>
        </p:nvSpPr>
        <p:spPr>
          <a:xfrm>
            <a:off x="3106511" y="275550"/>
            <a:ext cx="7197676" cy="646331"/>
          </a:xfrm>
          <a:prstGeom prst="rect">
            <a:avLst/>
          </a:prstGeom>
          <a:noFill/>
        </p:spPr>
        <p:txBody>
          <a:bodyPr wrap="none" rtlCol="0">
            <a:spAutoFit/>
          </a:bodyPr>
          <a:lstStyle/>
          <a:p>
            <a:r>
              <a:rPr lang="vi-VN" sz="3600" dirty="0">
                <a:solidFill>
                  <a:srgbClr val="C00000"/>
                </a:solidFill>
                <a:latin typeface="UTM Cookies" panose="02040603050506020204" pitchFamily="18" charset="0"/>
              </a:rPr>
              <a:t>Bài </a:t>
            </a:r>
            <a:r>
              <a:rPr lang="en-US" sz="3600" dirty="0">
                <a:solidFill>
                  <a:srgbClr val="C00000"/>
                </a:solidFill>
                <a:latin typeface="UTM Cookies" panose="02040603050506020204" pitchFamily="18" charset="0"/>
              </a:rPr>
              <a:t>8</a:t>
            </a:r>
            <a:r>
              <a:rPr lang="vi-VN" sz="3600" dirty="0">
                <a:solidFill>
                  <a:srgbClr val="C00000"/>
                </a:solidFill>
                <a:latin typeface="UTM Cookies" panose="02040603050506020204" pitchFamily="18" charset="0"/>
              </a:rPr>
              <a:t>:</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xmlns=""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431" y="-588398"/>
            <a:ext cx="10097970" cy="7144573"/>
          </a:xfrm>
          <a:prstGeom prst="rect">
            <a:avLst/>
          </a:prstGeom>
        </p:spPr>
      </p:pic>
      <p:pic>
        <p:nvPicPr>
          <p:cNvPr id="5" name="PA_图片 3">
            <a:extLst>
              <a:ext uri="{FF2B5EF4-FFF2-40B4-BE49-F238E27FC236}">
                <a16:creationId xmlns:a16="http://schemas.microsoft.com/office/drawing/2014/main" xmlns=""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2" y="1148308"/>
            <a:ext cx="4679985"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35298" y="2040971"/>
            <a:ext cx="42247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rường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5192486" y="28044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ứ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5192486" y="372779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rống</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5347E80-EF31-7026-EE2E-B219FDF42623}"/>
              </a:ext>
            </a:extLst>
          </p:cNvPr>
          <p:cNvGrpSpPr/>
          <p:nvPr/>
        </p:nvGrpSpPr>
        <p:grpSpPr>
          <a:xfrm>
            <a:off x="24770" y="57055"/>
            <a:ext cx="3575680" cy="583943"/>
            <a:chOff x="2834085" y="693065"/>
            <a:chExt cx="6930511" cy="679171"/>
          </a:xfrm>
        </p:grpSpPr>
        <p:sp>
          <p:nvSpPr>
            <p:cNvPr id="4" name="Rounded Rectangle 15">
              <a:extLst>
                <a:ext uri="{FF2B5EF4-FFF2-40B4-BE49-F238E27FC236}">
                  <a16:creationId xmlns:a16="http://schemas.microsoft.com/office/drawing/2014/main" xmlns="" id="{87C22E44-3C5D-8709-CDB7-47BF3DE9DF67}"/>
                </a:ext>
              </a:extLst>
            </p:cNvPr>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xmlns="" id="{996939AB-913D-5DEF-576E-76BCB8201835}"/>
                </a:ext>
              </a:extLst>
            </p:cNvPr>
            <p:cNvPicPr>
              <a:picLocks noChangeAspect="1"/>
            </p:cNvPicPr>
            <p:nvPr/>
          </p:nvPicPr>
          <p:blipFill>
            <a:blip r:embed="rId4"/>
            <a:stretch>
              <a:fillRect/>
            </a:stretch>
          </p:blipFill>
          <p:spPr>
            <a:xfrm rot="16200000">
              <a:off x="3075675" y="451475"/>
              <a:ext cx="629993" cy="1113173"/>
            </a:xfrm>
            <a:prstGeom prst="rect">
              <a:avLst/>
            </a:prstGeom>
          </p:spPr>
        </p:pic>
      </p:grpSp>
      <p:grpSp>
        <p:nvGrpSpPr>
          <p:cNvPr id="7" name="Group 6">
            <a:extLst>
              <a:ext uri="{FF2B5EF4-FFF2-40B4-BE49-F238E27FC236}">
                <a16:creationId xmlns:a16="http://schemas.microsoft.com/office/drawing/2014/main" xmlns="" id="{DD54A9A5-82B5-B4C1-AD49-4804AD475BBC}"/>
              </a:ext>
            </a:extLst>
          </p:cNvPr>
          <p:cNvGrpSpPr/>
          <p:nvPr/>
        </p:nvGrpSpPr>
        <p:grpSpPr>
          <a:xfrm>
            <a:off x="151419" y="640999"/>
            <a:ext cx="11613861" cy="2153002"/>
            <a:chOff x="961241" y="2446706"/>
            <a:chExt cx="2203200" cy="1459978"/>
          </a:xfrm>
        </p:grpSpPr>
        <p:sp>
          <p:nvSpPr>
            <p:cNvPr id="8" name="Rectangle 7">
              <a:extLst>
                <a:ext uri="{FF2B5EF4-FFF2-40B4-BE49-F238E27FC236}">
                  <a16:creationId xmlns:a16="http://schemas.microsoft.com/office/drawing/2014/main" xmlns=""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xmlns="" id="{97B81AFB-9EE5-EF52-A119-1C6C4A341C2A}"/>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0" name="Group 9">
            <a:extLst>
              <a:ext uri="{FF2B5EF4-FFF2-40B4-BE49-F238E27FC236}">
                <a16:creationId xmlns:a16="http://schemas.microsoft.com/office/drawing/2014/main" xmlns="" id="{0542DB41-8009-612C-F8DA-674DD9608A8F}"/>
              </a:ext>
            </a:extLst>
          </p:cNvPr>
          <p:cNvGrpSpPr/>
          <p:nvPr/>
        </p:nvGrpSpPr>
        <p:grpSpPr>
          <a:xfrm>
            <a:off x="169486" y="2785710"/>
            <a:ext cx="11831032" cy="2174713"/>
            <a:chOff x="961241" y="2607489"/>
            <a:chExt cx="2203200" cy="852153"/>
          </a:xfrm>
        </p:grpSpPr>
        <p:sp>
          <p:nvSpPr>
            <p:cNvPr id="11" name="Rectangle 10">
              <a:extLst>
                <a:ext uri="{FF2B5EF4-FFF2-40B4-BE49-F238E27FC236}">
                  <a16:creationId xmlns:a16="http://schemas.microsoft.com/office/drawing/2014/main" xmlns="" id="{324BDFEA-0E93-8712-1D07-88FD3EF48DD6}"/>
                </a:ext>
              </a:extLst>
            </p:cNvPr>
            <p:cNvSpPr/>
            <p:nvPr/>
          </p:nvSpPr>
          <p:spPr>
            <a:xfrm>
              <a:off x="984720" y="2607489"/>
              <a:ext cx="2179721" cy="85215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xmlns="" id="{2F8F8C78-C427-1439-5651-77554A0C3DD5}"/>
                </a:ext>
              </a:extLst>
            </p:cNvPr>
            <p:cNvSpPr/>
            <p:nvPr/>
          </p:nvSpPr>
          <p:spPr>
            <a:xfrm>
              <a:off x="961241" y="2607489"/>
              <a:ext cx="66274" cy="1484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13" name="Group 12">
            <a:extLst>
              <a:ext uri="{FF2B5EF4-FFF2-40B4-BE49-F238E27FC236}">
                <a16:creationId xmlns:a16="http://schemas.microsoft.com/office/drawing/2014/main" xmlns="" id="{A6A3407D-719B-11BF-9BBA-0A74AA0A0BFA}"/>
              </a:ext>
            </a:extLst>
          </p:cNvPr>
          <p:cNvGrpSpPr/>
          <p:nvPr/>
        </p:nvGrpSpPr>
        <p:grpSpPr>
          <a:xfrm>
            <a:off x="151419" y="5028450"/>
            <a:ext cx="11921173" cy="1222912"/>
            <a:chOff x="961241" y="2607488"/>
            <a:chExt cx="2203200" cy="1496410"/>
          </a:xfrm>
        </p:grpSpPr>
        <p:sp>
          <p:nvSpPr>
            <p:cNvPr id="14" name="Rectangle 13">
              <a:extLst>
                <a:ext uri="{FF2B5EF4-FFF2-40B4-BE49-F238E27FC236}">
                  <a16:creationId xmlns:a16="http://schemas.microsoft.com/office/drawing/2014/main" xmlns="" id="{38AFE0D6-A300-499A-8220-1D22BD828DF1}"/>
                </a:ext>
              </a:extLst>
            </p:cNvPr>
            <p:cNvSpPr/>
            <p:nvPr/>
          </p:nvSpPr>
          <p:spPr>
            <a:xfrm>
              <a:off x="984720" y="2607488"/>
              <a:ext cx="2179721" cy="149641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8" name="Oval 17">
              <a:extLst>
                <a:ext uri="{FF2B5EF4-FFF2-40B4-BE49-F238E27FC236}">
                  <a16:creationId xmlns:a16="http://schemas.microsoft.com/office/drawing/2014/main" xmlns="" id="{74884F9B-A3D3-A905-E0CB-D3AAA60E5AA4}"/>
                </a:ext>
              </a:extLst>
            </p:cNvPr>
            <p:cNvSpPr/>
            <p:nvPr/>
          </p:nvSpPr>
          <p:spPr>
            <a:xfrm>
              <a:off x="961241" y="2607489"/>
              <a:ext cx="66274" cy="483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
        <p:nvSpPr>
          <p:cNvPr id="15" name="Rectangle 14">
            <a:extLst>
              <a:ext uri="{FF2B5EF4-FFF2-40B4-BE49-F238E27FC236}">
                <a16:creationId xmlns:a16="http://schemas.microsoft.com/office/drawing/2014/main" xmlns="" id="{55361D1A-1C54-9889-FF71-43C250A94AC4}"/>
              </a:ext>
            </a:extLst>
          </p:cNvPr>
          <p:cNvSpPr/>
          <p:nvPr/>
        </p:nvSpPr>
        <p:spPr>
          <a:xfrm>
            <a:off x="335128" y="921881"/>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dirty="0">
                <a:solidFill>
                  <a:srgbClr val="000000"/>
                </a:solidFill>
                <a:latin typeface="OpenSans"/>
              </a:rPr>
              <a:t/>
            </a: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7238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4031136" y="1266758"/>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21392" y="2895133"/>
            <a:ext cx="4351283" cy="1938992"/>
          </a:xfrm>
          <a:prstGeom prst="rect">
            <a:avLst/>
          </a:prstGeom>
        </p:spPr>
        <p:txBody>
          <a:bodyPr wrap="square">
            <a:spAutoFit/>
          </a:bodyPr>
          <a:lstStyle/>
          <a:p>
            <a:pPr lvl="0" algn="ju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mọc</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rậm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rạp</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cao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thấp</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picture containing icon&#10;&#10;Description automatically generated">
            <a:extLst>
              <a:ext uri="{FF2B5EF4-FFF2-40B4-BE49-F238E27FC236}">
                <a16:creationId xmlns:a16="http://schemas.microsoft.com/office/drawing/2014/main" xmlns="" id="{9D30B6BF-48BA-4097-A75C-C5104401C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402809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4021590" y="976368"/>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82490" y="2868212"/>
            <a:ext cx="4862499" cy="1938992"/>
          </a:xfrm>
          <a:prstGeom prst="rect">
            <a:avLst/>
          </a:prstGeom>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kêu</a:t>
            </a:r>
            <a:r>
              <a:rPr lang="en-US" sz="4000" b="1" dirty="0">
                <a:latin typeface="Arial-Rounded" panose="020B0500000000000000" pitchFamily="34" charset="0"/>
                <a:ea typeface="Arial-Rounded" panose="020B0500000000000000" pitchFamily="34" charset="0"/>
                <a:cs typeface="Arial-Rounded" panose="020B0500000000000000" pitchFamily="34" charset="0"/>
              </a:rPr>
              <a:t> to, vang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kéo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loài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icon&#10;&#10;Description automatically generated">
            <a:extLst>
              <a:ext uri="{FF2B5EF4-FFF2-40B4-BE49-F238E27FC236}">
                <a16:creationId xmlns:a16="http://schemas.microsoft.com/office/drawing/2014/main" xmlns="" id="{B47A6144-C4C5-4EA1-BFE9-0C3DD605D3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1985124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1981</Words>
  <Application>Microsoft Office PowerPoint</Application>
  <PresentationFormat>Widescreen</PresentationFormat>
  <Paragraphs>127</Paragraphs>
  <Slides>26</Slides>
  <Notes>22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26</vt:i4>
      </vt:variant>
    </vt:vector>
  </HeadingPairs>
  <TitlesOfParts>
    <vt:vector size="48" baseType="lpstr">
      <vt:lpstr>Microsoft YaHei</vt:lpstr>
      <vt:lpstr>宋体</vt:lpstr>
      <vt:lpstr>Arial</vt:lpstr>
      <vt:lpstr>Arial-Rounded</vt:lpstr>
      <vt:lpstr>AvantGarde</vt:lpstr>
      <vt:lpstr>Calibri</vt:lpstr>
      <vt:lpstr>Calibri Light</vt:lpstr>
      <vt:lpstr>iCiel Altus</vt:lpstr>
      <vt:lpstr>inpin heiti</vt:lpstr>
      <vt:lpstr>OpenSans</vt:lpstr>
      <vt:lpstr>Pompiere</vt:lpstr>
      <vt:lpstr>Quicksand</vt:lpstr>
      <vt:lpstr>Times New Roman</vt:lpstr>
      <vt:lpstr>UTM Cookies</vt:lpstr>
      <vt:lpstr>字魂52号-阿开漫画体</vt:lpstr>
      <vt:lpstr>微软雅黑 Light</vt:lpstr>
      <vt:lpstr>方正静蕾简体</vt:lpstr>
      <vt:lpstr>等线</vt:lpstr>
      <vt:lpstr>Office 主题​​</vt:lpstr>
      <vt:lpstr>第一PPT，www.1ppt.com</vt:lpstr>
      <vt:lpstr>6_Office Theme</vt:lpstr>
      <vt:lpstr>Literacy Subject for Pre-K: Sequencing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Tiếng Việt Bài 8: Đọc mở rộng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2022-06-26T01:07:02Z</dcterms:created>
  <dcterms:modified xsi:type="dcterms:W3CDTF">2024-02-21T04:31:09Z</dcterms:modified>
</cp:coreProperties>
</file>