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40"/>
  </p:notesMasterIdLst>
  <p:sldIdLst>
    <p:sldId id="3787" r:id="rId4"/>
    <p:sldId id="257" r:id="rId5"/>
    <p:sldId id="500" r:id="rId6"/>
    <p:sldId id="502" r:id="rId7"/>
    <p:sldId id="3792" r:id="rId8"/>
    <p:sldId id="3825" r:id="rId9"/>
    <p:sldId id="3930" r:id="rId10"/>
    <p:sldId id="3931" r:id="rId11"/>
    <p:sldId id="3932" r:id="rId12"/>
    <p:sldId id="3826" r:id="rId13"/>
    <p:sldId id="3858" r:id="rId14"/>
    <p:sldId id="3916" r:id="rId15"/>
    <p:sldId id="3917" r:id="rId16"/>
    <p:sldId id="3859" r:id="rId17"/>
    <p:sldId id="3892" r:id="rId18"/>
    <p:sldId id="3933" r:id="rId19"/>
    <p:sldId id="3893" r:id="rId20"/>
    <p:sldId id="3934" r:id="rId21"/>
    <p:sldId id="3822" r:id="rId22"/>
    <p:sldId id="3895" r:id="rId23"/>
    <p:sldId id="3899" r:id="rId24"/>
    <p:sldId id="3900" r:id="rId25"/>
    <p:sldId id="3901" r:id="rId26"/>
    <p:sldId id="3902" r:id="rId27"/>
    <p:sldId id="3920" r:id="rId28"/>
    <p:sldId id="3904" r:id="rId29"/>
    <p:sldId id="3823" r:id="rId30"/>
    <p:sldId id="3906" r:id="rId31"/>
    <p:sldId id="3935" r:id="rId32"/>
    <p:sldId id="3936" r:id="rId33"/>
    <p:sldId id="3937" r:id="rId34"/>
    <p:sldId id="3938" r:id="rId35"/>
    <p:sldId id="3939" r:id="rId36"/>
    <p:sldId id="3940" r:id="rId37"/>
    <p:sldId id="3941" r:id="rId38"/>
    <p:sldId id="3929"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6467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951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146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205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23236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927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549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0898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052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8018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42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7246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1795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91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16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873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452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0261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00629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2888724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874378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0553987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09895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38536733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374724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7259609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0586538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49513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2115145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404997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776198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9536063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59546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343815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149466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272737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5785787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44578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22483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288968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119572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646460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10602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4265796"/>
      </p:ext>
    </p:extLst>
  </p:cSld>
  <p:clrMapOvr>
    <a:masterClrMapping/>
  </p:clrMapOvr>
  <p:transition spd="slow">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408326180"/>
      </p:ext>
    </p:extLst>
  </p:cSld>
  <p:clrMapOvr>
    <a:masterClrMapping/>
  </p:clrMapOvr>
  <p:transition spd="slow">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48858714"/>
      </p:ext>
    </p:extLst>
  </p:cSld>
  <p:clrMapOvr>
    <a:masterClrMapping/>
  </p:clrMapOvr>
  <p:transition spd="slow">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57112896"/>
      </p:ext>
    </p:extLst>
  </p:cSld>
  <p:clrMapOvr>
    <a:masterClrMapping/>
  </p:clrMapOvr>
  <p:transition spd="slow">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13007825"/>
      </p:ext>
    </p:extLst>
  </p:cSld>
  <p:clrMapOvr>
    <a:masterClrMapping/>
  </p:clrMapOvr>
  <p:transition spd="slow">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xmlns=""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xmlns=""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xmlns=""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381431481"/>
      </p:ext>
    </p:extLst>
  </p:cSld>
  <p:clrMapOvr>
    <a:masterClrMapping/>
  </p:clrMapOvr>
  <p:transition spd="slow">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847309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444245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761758-6C56-45B2-9432-AA8527A6644F}"/>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C6E60E-FC37-4268-B44F-6A7C32B4951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5B72F4-136B-4C31-96A0-E3A661074FF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338813-9F12-425F-8ADC-D0B1E722E00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6" name="Footer Placeholder 5">
            <a:extLst>
              <a:ext uri="{FF2B5EF4-FFF2-40B4-BE49-F238E27FC236}">
                <a16:creationId xmlns:a16="http://schemas.microsoft.com/office/drawing/2014/main" xmlns=""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8DD09F-908C-4E40-B3C3-DFB86BCA5F13}"/>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8" name="Footer Placeholder 7">
            <a:extLst>
              <a:ext uri="{FF2B5EF4-FFF2-40B4-BE49-F238E27FC236}">
                <a16:creationId xmlns:a16="http://schemas.microsoft.com/office/drawing/2014/main" xmlns=""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C6DB7AB-7810-4BFC-BA5C-C04DB29E77BC}"/>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4" name="Footer Placeholder 3">
            <a:extLst>
              <a:ext uri="{FF2B5EF4-FFF2-40B4-BE49-F238E27FC236}">
                <a16:creationId xmlns:a16="http://schemas.microsoft.com/office/drawing/2014/main" xmlns=""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40E1B-E391-4A63-964C-6C3C3CFA757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3" name="Footer Placeholder 2">
            <a:extLst>
              <a:ext uri="{FF2B5EF4-FFF2-40B4-BE49-F238E27FC236}">
                <a16:creationId xmlns:a16="http://schemas.microsoft.com/office/drawing/2014/main" xmlns=""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40E1B-E391-4A63-964C-6C3C3CFA757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3" name="Footer Placeholder 2">
            <a:extLst>
              <a:ext uri="{FF2B5EF4-FFF2-40B4-BE49-F238E27FC236}">
                <a16:creationId xmlns:a16="http://schemas.microsoft.com/office/drawing/2014/main" xmlns=""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57732472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40E1B-E391-4A63-964C-6C3C3CFA7577}"/>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3" name="Footer Placeholder 2">
            <a:extLst>
              <a:ext uri="{FF2B5EF4-FFF2-40B4-BE49-F238E27FC236}">
                <a16:creationId xmlns:a16="http://schemas.microsoft.com/office/drawing/2014/main" xmlns=""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85897833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9838F4-A18B-4796-8647-396F66CF0EC3}"/>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6" name="Footer Placeholder 5">
            <a:extLst>
              <a:ext uri="{FF2B5EF4-FFF2-40B4-BE49-F238E27FC236}">
                <a16:creationId xmlns:a16="http://schemas.microsoft.com/office/drawing/2014/main" xmlns=""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7281345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50FFF4-A088-4C19-9F5D-37E2E27E924C}"/>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6" name="Footer Placeholder 5">
            <a:extLst>
              <a:ext uri="{FF2B5EF4-FFF2-40B4-BE49-F238E27FC236}">
                <a16:creationId xmlns:a16="http://schemas.microsoft.com/office/drawing/2014/main" xmlns=""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053418-9BDA-4015-9655-CFB6B026D62A}"/>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2D54C8-583F-4111-A663-BAABA01D555D}"/>
              </a:ext>
            </a:extLst>
          </p:cNvPr>
          <p:cNvSpPr>
            <a:spLocks noGrp="1"/>
          </p:cNvSpPr>
          <p:nvPr>
            <p:ph type="dt" sz="half" idx="10"/>
          </p:nvPr>
        </p:nvSpPr>
        <p:spPr/>
        <p:txBody>
          <a:body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xmlns=""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760765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692214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2.jpe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3.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3221E460-FED9-4BC9-9659-E1B3DC500F85}"/>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769" r:id="rId2"/>
    <p:sldLayoutId id="2147483761" r:id="rId3"/>
    <p:sldLayoutId id="2147483760" r:id="rId4"/>
    <p:sldLayoutId id="2147483752" r:id="rId5"/>
    <p:sldLayoutId id="2147483744" r:id="rId6"/>
    <p:sldLayoutId id="2147483742" r:id="rId7"/>
    <p:sldLayoutId id="2147483740" r:id="rId8"/>
    <p:sldLayoutId id="2147483733" r:id="rId9"/>
    <p:sldLayoutId id="2147483662" r:id="rId10"/>
    <p:sldLayoutId id="2147483763" r:id="rId11"/>
    <p:sldLayoutId id="2147483762" r:id="rId12"/>
    <p:sldLayoutId id="2147483758" r:id="rId13"/>
    <p:sldLayoutId id="2147483757" r:id="rId14"/>
    <p:sldLayoutId id="2147483756" r:id="rId15"/>
    <p:sldLayoutId id="2147483755" r:id="rId16"/>
    <p:sldLayoutId id="2147483754" r:id="rId17"/>
    <p:sldLayoutId id="2147483753" r:id="rId18"/>
    <p:sldLayoutId id="2147483751" r:id="rId19"/>
    <p:sldLayoutId id="2147483750" r:id="rId20"/>
    <p:sldLayoutId id="2147483749" r:id="rId21"/>
    <p:sldLayoutId id="2147483748" r:id="rId22"/>
    <p:sldLayoutId id="2147483747" r:id="rId23"/>
    <p:sldLayoutId id="2147483746" r:id="rId24"/>
    <p:sldLayoutId id="2147483745" r:id="rId25"/>
    <p:sldLayoutId id="2147483743" r:id="rId26"/>
    <p:sldLayoutId id="2147483738" r:id="rId27"/>
    <p:sldLayoutId id="2147483737" r:id="rId28"/>
    <p:sldLayoutId id="2147483736" r:id="rId29"/>
    <p:sldLayoutId id="2147483735" r:id="rId30"/>
    <p:sldLayoutId id="2147483734" r:id="rId31"/>
    <p:sldLayoutId id="2147483663" r:id="rId32"/>
    <p:sldLayoutId id="2147483664" r:id="rId33"/>
    <p:sldLayoutId id="2147483665" r:id="rId34"/>
    <p:sldLayoutId id="2147483666" r:id="rId35"/>
    <p:sldLayoutId id="2147483667" r:id="rId36"/>
    <p:sldLayoutId id="2147483759" r:id="rId37"/>
    <p:sldLayoutId id="2147483668" r:id="rId38"/>
    <p:sldLayoutId id="2147483669" r:id="rId39"/>
    <p:sldLayoutId id="2147483670" r:id="rId40"/>
    <p:sldLayoutId id="2147483671" r:id="rId41"/>
    <p:sldLayoutId id="2147483739" r:id="rId42"/>
    <p:sldLayoutId id="2147483768" r:id="rId43"/>
    <p:sldLayoutId id="2147483767" r:id="rId44"/>
    <p:sldLayoutId id="2147483766" r:id="rId45"/>
    <p:sldLayoutId id="2147483765" r:id="rId46"/>
    <p:sldLayoutId id="2147483764" r:id="rId47"/>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1/3/2023</a:t>
            </a:fld>
            <a:endParaRPr lang="en-US"/>
          </a:p>
        </p:txBody>
      </p:sp>
      <p:sp>
        <p:nvSpPr>
          <p:cNvPr id="5" name="Footer Placeholder 4">
            <a:extLst>
              <a:ext uri="{FF2B5EF4-FFF2-40B4-BE49-F238E27FC236}">
                <a16:creationId xmlns:a16="http://schemas.microsoft.com/office/drawing/2014/main" xmlns=""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xmlns="" id="{70A0BAB9-D594-4AC5-BFCF-9926A79BDFA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F0D532F2-25DA-44CE-AF3B-BB48B7E487A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E32C94E-D375-4359-B5D5-6839B51E716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41" r:id="rId8"/>
    <p:sldLayoutId id="2147483732"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50.png"/><Relationship Id="rId5" Type="http://schemas.openxmlformats.org/officeDocument/2006/relationships/image" Target="../media/image10.emf"/><Relationship Id="rId10" Type="http://schemas.openxmlformats.org/officeDocument/2006/relationships/image" Target="../media/image49.emf"/><Relationship Id="rId4" Type="http://schemas.openxmlformats.org/officeDocument/2006/relationships/image" Target="../media/image30.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6.png"/><Relationship Id="rId7"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10.emf"/><Relationship Id="rId11" Type="http://schemas.openxmlformats.org/officeDocument/2006/relationships/image" Target="../media/image50.png"/><Relationship Id="rId5" Type="http://schemas.openxmlformats.org/officeDocument/2006/relationships/image" Target="../media/image30.emf"/><Relationship Id="rId10" Type="http://schemas.openxmlformats.org/officeDocument/2006/relationships/image" Target="../media/image49.emf"/><Relationship Id="rId4" Type="http://schemas.openxmlformats.org/officeDocument/2006/relationships/image" Target="../media/image29.emf"/><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1.emf"/><Relationship Id="rId11" Type="http://schemas.openxmlformats.org/officeDocument/2006/relationships/image" Target="../media/image47.png"/><Relationship Id="rId5" Type="http://schemas.openxmlformats.org/officeDocument/2006/relationships/image" Target="../media/image10.emf"/><Relationship Id="rId10" Type="http://schemas.openxmlformats.org/officeDocument/2006/relationships/image" Target="../media/image50.png"/><Relationship Id="rId4" Type="http://schemas.openxmlformats.org/officeDocument/2006/relationships/image" Target="../media/image30.emf"/><Relationship Id="rId9"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50.png"/><Relationship Id="rId5" Type="http://schemas.openxmlformats.org/officeDocument/2006/relationships/image" Target="../media/image10.emf"/><Relationship Id="rId10" Type="http://schemas.openxmlformats.org/officeDocument/2006/relationships/image" Target="../media/image48.png"/><Relationship Id="rId4" Type="http://schemas.openxmlformats.org/officeDocument/2006/relationships/image" Target="../media/image30.emf"/><Relationship Id="rId9" Type="http://schemas.openxmlformats.org/officeDocument/2006/relationships/image" Target="../media/image49.emf"/></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49.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2.png"/><Relationship Id="rId9" Type="http://schemas.openxmlformats.org/officeDocument/2006/relationships/image" Target="../media/image32.emf"/><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49.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2.png"/><Relationship Id="rId9" Type="http://schemas.openxmlformats.org/officeDocument/2006/relationships/image" Target="../media/image32.emf"/><Relationship Id="rId14"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59.png"/><Relationship Id="rId2" Type="http://schemas.openxmlformats.org/officeDocument/2006/relationships/tags" Target="../tags/tag3.xml"/><Relationship Id="rId16" Type="http://schemas.openxmlformats.org/officeDocument/2006/relationships/image" Target="../media/image58.jpg"/><Relationship Id="rId1" Type="http://schemas.openxmlformats.org/officeDocument/2006/relationships/tags" Target="../tags/tag2.xml"/><Relationship Id="rId6" Type="http://schemas.openxmlformats.org/officeDocument/2006/relationships/notesSlide" Target="../notesSlides/notesSlide18.xml"/><Relationship Id="rId11" Type="http://schemas.openxmlformats.org/officeDocument/2006/relationships/image" Target="../media/image32.emf"/><Relationship Id="rId5" Type="http://schemas.openxmlformats.org/officeDocument/2006/relationships/slideLayout" Target="../slideLayouts/slideLayout10.xml"/><Relationship Id="rId15" Type="http://schemas.openxmlformats.org/officeDocument/2006/relationships/image" Target="../media/image57.png"/><Relationship Id="rId10" Type="http://schemas.openxmlformats.org/officeDocument/2006/relationships/image" Target="../media/image11.emf"/><Relationship Id="rId4" Type="http://schemas.openxmlformats.org/officeDocument/2006/relationships/tags" Target="../tags/tag5.xml"/><Relationship Id="rId9" Type="http://schemas.openxmlformats.org/officeDocument/2006/relationships/image" Target="../media/image10.emf"/><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60.png"/><Relationship Id="rId4" Type="http://schemas.openxmlformats.org/officeDocument/2006/relationships/image" Target="../media/image30.emf"/><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0.emf"/><Relationship Id="rId5" Type="http://schemas.openxmlformats.org/officeDocument/2006/relationships/image" Target="../media/image30.emf"/><Relationship Id="rId10" Type="http://schemas.openxmlformats.org/officeDocument/2006/relationships/image" Target="../media/image62.png"/><Relationship Id="rId4" Type="http://schemas.openxmlformats.org/officeDocument/2006/relationships/image" Target="../media/image29.emf"/><Relationship Id="rId9"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8.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2.xml"/><Relationship Id="rId6" Type="http://schemas.openxmlformats.org/officeDocument/2006/relationships/image" Target="../media/image71.png"/><Relationship Id="rId5" Type="http://schemas.microsoft.com/office/2007/relationships/hdphoto" Target="../media/hdphoto2.wdp"/><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2.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2.png"/><Relationship Id="rId1" Type="http://schemas.openxmlformats.org/officeDocument/2006/relationships/slideLayout" Target="../slideLayouts/slideLayout4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82.png"/><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15.png"/><Relationship Id="rId5" Type="http://schemas.openxmlformats.org/officeDocument/2006/relationships/image" Target="../media/image28.png"/><Relationship Id="rId15" Type="http://schemas.openxmlformats.org/officeDocument/2006/relationships/image" Target="../media/image81.png"/><Relationship Id="rId10" Type="http://schemas.openxmlformats.org/officeDocument/2006/relationships/image" Target="../media/image14.png"/><Relationship Id="rId4" Type="http://schemas.openxmlformats.org/officeDocument/2006/relationships/notesSlide" Target="../notesSlides/notesSlide28.xml"/><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xmlns=""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xmlns=""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xmlns=""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xmlns=""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xmlns=""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xmlns=""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xmlns=""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xmlns=""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xmlns=""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xmlns=""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xmlns=""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xmlns=""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xmlns=""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xmlns=""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xmlns=""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xmlns=""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xmlns=""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11929" y="2221483"/>
            <a:ext cx="2844898" cy="622185"/>
          </a:xfrm>
          <a:prstGeom prst="rect">
            <a:avLst/>
          </a:prstGeom>
        </p:spPr>
      </p:pic>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xmlns=""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xmlns="" id="{1845AF0D-F1A6-47B1-8D10-9C0BEA133E86}"/>
              </a:ext>
            </a:extLst>
          </p:cNvPr>
          <p:cNvPicPr>
            <a:picLocks noChangeAspect="1"/>
          </p:cNvPicPr>
          <p:nvPr/>
        </p:nvPicPr>
        <p:blipFill>
          <a:blip r:embed="rId14"/>
          <a:stretch>
            <a:fillRect/>
          </a:stretch>
        </p:blipFill>
        <p:spPr>
          <a:xfrm>
            <a:off x="5191013" y="2920159"/>
            <a:ext cx="1245866" cy="533943"/>
          </a:xfrm>
          <a:prstGeom prst="rect">
            <a:avLst/>
          </a:prstGeom>
        </p:spPr>
      </p:pic>
      <p:pic>
        <p:nvPicPr>
          <p:cNvPr id="8" name="Picture 7">
            <a:extLst>
              <a:ext uri="{FF2B5EF4-FFF2-40B4-BE49-F238E27FC236}">
                <a16:creationId xmlns:a16="http://schemas.microsoft.com/office/drawing/2014/main" xmlns="" id="{69DFA701-5848-4CFE-A250-A2CC1C7B7A42}"/>
              </a:ext>
            </a:extLst>
          </p:cNvPr>
          <p:cNvPicPr>
            <a:picLocks noChangeAspect="1"/>
          </p:cNvPicPr>
          <p:nvPr/>
        </p:nvPicPr>
        <p:blipFill>
          <a:blip r:embed="rId15"/>
          <a:stretch>
            <a:fillRect/>
          </a:stretch>
        </p:blipFill>
        <p:spPr>
          <a:xfrm>
            <a:off x="2423774" y="3357570"/>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537582"/>
            <a:ext cx="11377214" cy="72949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647086"/>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2386" y="1099185"/>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0" y="4973703"/>
            <a:ext cx="11447780" cy="154283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xmlns=""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619972" y="2539552"/>
            <a:ext cx="11537950" cy="334245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đến giờ, tay trái và tay phải luôn là hai người bạn thân thiết của nhau. Một hôm, tay phải xách một chiếc túi nặng, mệt quá, nó liền trách tay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xmlns=""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123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xmlns=""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88414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sau, tay phải thực hiện nhiệm vụ đánh răng. Nhưng tay trái đã giận tay phải mất rồi. Tay phải bận cầm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xmlns=""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590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3492340" y="34989"/>
            <a:ext cx="5615517" cy="1605915"/>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228589" y="144449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2210" y="3304492"/>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74083" y="17526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367335" y="1473941"/>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xmlns=""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pic>
        <p:nvPicPr>
          <p:cNvPr id="1026" name="Picture 2">
            <a:extLst>
              <a:ext uri="{FF2B5EF4-FFF2-40B4-BE49-F238E27FC236}">
                <a16:creationId xmlns:a16="http://schemas.microsoft.com/office/drawing/2014/main" xmlns="" id="{233C43D3-1BA7-4835-99BC-91445C83CF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xmlns=""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39125" y="2129066"/>
            <a:ext cx="10689275" cy="44120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35355" y="197534"/>
            <a:ext cx="10161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264176" y="320177"/>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4" name="Picture 3">
            <a:extLst>
              <a:ext uri="{FF2B5EF4-FFF2-40B4-BE49-F238E27FC236}">
                <a16:creationId xmlns:a16="http://schemas.microsoft.com/office/drawing/2014/main" xmlns="" id="{20B9A72C-6AA6-4418-B508-B8FAA1ADACF5}"/>
              </a:ext>
            </a:extLst>
          </p:cNvPr>
          <p:cNvPicPr>
            <a:picLocks noChangeAspect="1"/>
          </p:cNvPicPr>
          <p:nvPr/>
        </p:nvPicPr>
        <p:blipFill>
          <a:blip r:embed="rId10"/>
          <a:stretch>
            <a:fillRect/>
          </a:stretch>
        </p:blipFill>
        <p:spPr>
          <a:xfrm>
            <a:off x="4291965" y="1127443"/>
            <a:ext cx="5819775" cy="2514600"/>
          </a:xfrm>
          <a:prstGeom prst="rect">
            <a:avLst/>
          </a:prstGeom>
        </p:spPr>
      </p:pic>
      <p:sp>
        <p:nvSpPr>
          <p:cNvPr id="6" name="TextBox 5">
            <a:extLst>
              <a:ext uri="{FF2B5EF4-FFF2-40B4-BE49-F238E27FC236}">
                <a16:creationId xmlns:a16="http://schemas.microsoft.com/office/drawing/2014/main" xmlns="" id="{258F943D-5FB3-43E1-B6E7-BBAD41F8FB91}"/>
              </a:ext>
            </a:extLst>
          </p:cNvPr>
          <p:cNvSpPr txBox="1"/>
          <p:nvPr/>
        </p:nvSpPr>
        <p:spPr>
          <a:xfrm>
            <a:off x="121920" y="3784252"/>
            <a:ext cx="11773551" cy="2169825"/>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a:t>
            </a:r>
            <a:r>
              <a:rPr lang="vi-VN" sz="2700" b="1" dirty="0" smtClean="0">
                <a:latin typeface="Arial-Rounded" panose="020B0500000000000000" pitchFamily="34" charset="0"/>
                <a:ea typeface="Arial-Rounded" panose="020B0500000000000000" pitchFamily="34" charset="0"/>
                <a:cs typeface="Arial-Rounded" panose="020B0500000000000000" pitchFamily="34" charset="0"/>
              </a:rPr>
              <a:t>thư</a:t>
            </a:r>
            <a:r>
              <a:rPr lang="en-US" sz="2700" b="1" dirty="0">
                <a:latin typeface="Arial-Rounded" panose="020B0500000000000000" pitchFamily="34" charset="0"/>
                <a:ea typeface="Arial-Rounded" panose="020B0500000000000000" pitchFamily="34" charset="0"/>
                <a:cs typeface="Arial-Rounded" panose="020B0500000000000000" pitchFamily="34" charset="0"/>
              </a:rPr>
              <a:t>ờ</a:t>
            </a:r>
            <a:r>
              <a:rPr lang="vi-VN" sz="2700" b="1" dirty="0" smtClean="0">
                <a:latin typeface="Arial-Rounded" panose="020B0500000000000000" pitchFamily="34" charset="0"/>
                <a:ea typeface="Arial-Rounded" panose="020B0500000000000000" pitchFamily="34" charset="0"/>
                <a:cs typeface="Arial-Rounded" panose="020B0500000000000000" pitchFamily="34" charset="0"/>
              </a:rPr>
              <a:t>ng </a:t>
            </a:r>
            <a:r>
              <a:rPr lang="vi-VN" sz="2700" b="1" dirty="0">
                <a:latin typeface="Arial-Rounded" panose="020B0500000000000000" pitchFamily="34" charset="0"/>
                <a:ea typeface="Arial-Rounded" panose="020B0500000000000000" pitchFamily="34" charset="0"/>
                <a:cs typeface="Arial-Rounded" panose="020B0500000000000000" pitchFamily="34" charset="0"/>
              </a:rPr>
              <a:t>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文本框 14">
            <a:extLst>
              <a:ext uri="{FF2B5EF4-FFF2-40B4-BE49-F238E27FC236}">
                <a16:creationId xmlns:a16="http://schemas.microsoft.com/office/drawing/2014/main" xmlns="" id="{E4D04AFE-933F-4863-BDEB-13097FDE3929}"/>
              </a:ext>
            </a:extLst>
          </p:cNvPr>
          <p:cNvSpPr txBox="1"/>
          <p:nvPr/>
        </p:nvSpPr>
        <p:spPr>
          <a:xfrm>
            <a:off x="1418079" y="1334135"/>
            <a:ext cx="105149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hiện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nghĩ</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hành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của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một</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mình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3" name="TextBox 2">
            <a:extLst>
              <a:ext uri="{FF2B5EF4-FFF2-40B4-BE49-F238E27FC236}">
                <a16:creationId xmlns:a16="http://schemas.microsoft.com/office/drawing/2014/main" xmlns=""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17575" y="170369"/>
            <a:ext cx="10490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22364" y="31608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31" name="TextBox 30">
            <a:extLst>
              <a:ext uri="{FF2B5EF4-FFF2-40B4-BE49-F238E27FC236}">
                <a16:creationId xmlns:a16="http://schemas.microsoft.com/office/drawing/2014/main" xmlns="" id="{DEF776B6-13AA-4C85-8C2A-6AC3EE9901CD}"/>
              </a:ext>
            </a:extLst>
          </p:cNvPr>
          <p:cNvSpPr txBox="1"/>
          <p:nvPr/>
        </p:nvSpPr>
        <p:spPr>
          <a:xfrm>
            <a:off x="588963" y="1352918"/>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69670" y="55245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23875" y="456382"/>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
        <p:nvSpPr>
          <p:cNvPr id="31" name="文本框 14">
            <a:extLst>
              <a:ext uri="{FF2B5EF4-FFF2-40B4-BE49-F238E27FC236}">
                <a16:creationId xmlns:a16="http://schemas.microsoft.com/office/drawing/2014/main" xmlns="" id="{42935B5E-0CC5-42F3-A27C-7FBF370DD48A}"/>
              </a:ext>
            </a:extLst>
          </p:cNvPr>
          <p:cNvSpPr txBox="1"/>
          <p:nvPr/>
        </p:nvSpPr>
        <p:spPr>
          <a:xfrm>
            <a:off x="209550" y="1814322"/>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xmlns="" id="{F2E9866F-83B3-401A-9E54-3E952CBEA7C7}"/>
              </a:ext>
            </a:extLst>
          </p:cNvPr>
          <p:cNvSpPr/>
          <p:nvPr/>
        </p:nvSpPr>
        <p:spPr>
          <a:xfrm>
            <a:off x="207433" y="1943486"/>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2529923"/>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Qua </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cuộc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xích mích nhỏ giữa tay trái và tay </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xmlns=""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200" b="1"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ài</a:t>
            </a:r>
            <a:r>
              <a:rPr kumimoji="0" lang="en-US" sz="3200" b="1"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32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104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endParaRPr kumimoji="0" lang="en-US" sz="33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4"/>
          <p:cNvSpPr txBox="1"/>
          <p:nvPr/>
        </p:nvSpPr>
        <p:spPr>
          <a:xfrm>
            <a:off x="7007860" y="1756882"/>
            <a:ext cx="5012690" cy="2844946"/>
          </a:xfrm>
          <a:prstGeom prst="rect">
            <a:avLst/>
          </a:prstGeom>
          <a:noFill/>
        </p:spPr>
        <p:txBody>
          <a:bodyPr wrap="square" rtlCol="0">
            <a:spAutoFit/>
          </a:bodyPr>
          <a:lstStyle/>
          <a:p>
            <a:pPr lvl="0">
              <a:lnSpc>
                <a:spcPct val="110000"/>
              </a:lnSpc>
            </a:pP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vi-VN"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hấn giọng ở những từ ngữ giàu sức gợi tả, gợi cảm: </a:t>
            </a:r>
            <a:r>
              <a:rPr lang="vi-VN" sz="33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lẳng lặng, không sao cầm được, loay hoay, hết chịu nổi, hối hận lắm…</a:t>
            </a:r>
            <a:endParaRPr kumimoji="0" lang="en-US" sz="330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600375" y="127873"/>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121920" y="566617"/>
            <a:ext cx="11696700" cy="56169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tr</a:t>
            </a:r>
            <a:r>
              <a:rPr lang="en-US" sz="2400" dirty="0">
                <a:solidFill>
                  <a:prstClr val="black"/>
                </a:solidFill>
                <a:latin typeface="+mj-lt"/>
                <a:ea typeface="Arial-Rounded" panose="020B0500000000000000" pitchFamily="34" charset="0"/>
                <a:cs typeface="Arial-Rounded" panose="020B0500000000000000" pitchFamily="34" charset="0"/>
              </a:rPr>
              <a:t>á</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i</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b</a:t>
            </a:r>
            <a:r>
              <a:rPr lang="en-US" sz="2400" dirty="0">
                <a:solidFill>
                  <a:prstClr val="black"/>
                </a:solidFill>
                <a:latin typeface="+mj-lt"/>
                <a:ea typeface="Arial-Rounded" panose="020B0500000000000000" pitchFamily="34" charset="0"/>
                <a:cs typeface="Arial-Rounded" panose="020B0500000000000000" pitchFamily="34" charset="0"/>
              </a:rPr>
              <a:t>à</a:t>
            </a:r>
            <a:r>
              <a:rPr kumimoji="0" lang="vi-VN" sz="24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xmlns=""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a16="http://schemas.microsoft.com/office/drawing/2014/main" xmlns=""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a16="http://schemas.microsoft.com/office/drawing/2014/main" xmlns=""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a16="http://schemas.microsoft.com/office/drawing/2014/main" xmlns=""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a16="http://schemas.microsoft.com/office/drawing/2014/main" xmlns=""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a16="http://schemas.microsoft.com/office/drawing/2014/main" xmlns=""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203161023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871B1D05-857D-4CA5-9217-BBD31968D02A}"/>
              </a:ext>
            </a:extLst>
          </p:cNvPr>
          <p:cNvGrpSpPr/>
          <p:nvPr/>
        </p:nvGrpSpPr>
        <p:grpSpPr>
          <a:xfrm>
            <a:off x="440012" y="666750"/>
            <a:ext cx="6453543" cy="1485718"/>
            <a:chOff x="621963" y="152400"/>
            <a:chExt cx="6540838" cy="1964422"/>
          </a:xfrm>
        </p:grpSpPr>
        <p:grpSp>
          <p:nvGrpSpPr>
            <p:cNvPr id="12" name="Group 11">
              <a:extLst>
                <a:ext uri="{FF2B5EF4-FFF2-40B4-BE49-F238E27FC236}">
                  <a16:creationId xmlns:a16="http://schemas.microsoft.com/office/drawing/2014/main" xmlns=""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a16="http://schemas.microsoft.com/office/drawing/2014/main" xmlns=""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xmlns=""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xmlns=""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xmlns="" id="{B65EEF0E-524C-47A9-AEC2-9CEB81ED1D6F}"/>
                  </a:ext>
                </a:extLst>
              </p:cNvPr>
              <p:cNvSpPr txBox="1"/>
              <p:nvPr/>
            </p:nvSpPr>
            <p:spPr>
              <a:xfrm>
                <a:off x="1940537" y="307799"/>
                <a:ext cx="4763140" cy="17905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xmlns="" id="{164016AD-E53E-4BBE-BB32-631B82A5345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21963" y="625602"/>
              <a:ext cx="1188404" cy="1169835"/>
            </a:xfrm>
            <a:prstGeom prst="rect">
              <a:avLst/>
            </a:prstGeom>
          </p:spPr>
        </p:pic>
      </p:grpSp>
      <p:grpSp>
        <p:nvGrpSpPr>
          <p:cNvPr id="18" name="Group 17">
            <a:extLst>
              <a:ext uri="{FF2B5EF4-FFF2-40B4-BE49-F238E27FC236}">
                <a16:creationId xmlns:a16="http://schemas.microsoft.com/office/drawing/2014/main" xmlns="" id="{3592955B-484B-41FC-A5C4-F70797529C3F}"/>
              </a:ext>
            </a:extLst>
          </p:cNvPr>
          <p:cNvGrpSpPr/>
          <p:nvPr/>
        </p:nvGrpSpPr>
        <p:grpSpPr>
          <a:xfrm>
            <a:off x="4282667" y="5031074"/>
            <a:ext cx="7079264" cy="1655476"/>
            <a:chOff x="4464618" y="4516724"/>
            <a:chExt cx="7175024" cy="2188876"/>
          </a:xfrm>
        </p:grpSpPr>
        <p:grpSp>
          <p:nvGrpSpPr>
            <p:cNvPr id="19" name="Group 18">
              <a:extLst>
                <a:ext uri="{FF2B5EF4-FFF2-40B4-BE49-F238E27FC236}">
                  <a16:creationId xmlns:a16="http://schemas.microsoft.com/office/drawing/2014/main" xmlns="" id="{99AF337C-E6D8-4D5B-8BE7-49C0184651C4}"/>
                </a:ext>
              </a:extLst>
            </p:cNvPr>
            <p:cNvGrpSpPr/>
            <p:nvPr/>
          </p:nvGrpSpPr>
          <p:grpSpPr>
            <a:xfrm>
              <a:off x="5375917" y="4516724"/>
              <a:ext cx="6263725" cy="2188876"/>
              <a:chOff x="868700" y="152400"/>
              <a:chExt cx="6263725" cy="2188876"/>
            </a:xfrm>
          </p:grpSpPr>
          <p:grpSp>
            <p:nvGrpSpPr>
              <p:cNvPr id="21" name="Group 20">
                <a:extLst>
                  <a:ext uri="{FF2B5EF4-FFF2-40B4-BE49-F238E27FC236}">
                    <a16:creationId xmlns:a16="http://schemas.microsoft.com/office/drawing/2014/main" xmlns="" id="{93E1C65B-D9AB-4944-AFC9-B0D84835761B}"/>
                  </a:ext>
                </a:extLst>
              </p:cNvPr>
              <p:cNvGrpSpPr/>
              <p:nvPr/>
            </p:nvGrpSpPr>
            <p:grpSpPr>
              <a:xfrm>
                <a:off x="868700" y="152400"/>
                <a:ext cx="6263725" cy="2188876"/>
                <a:chOff x="1891342" y="483352"/>
                <a:chExt cx="9189297" cy="6284611"/>
              </a:xfrm>
            </p:grpSpPr>
            <p:sp>
              <p:nvSpPr>
                <p:cNvPr id="23" name="Rectangle: Rounded Corners 22">
                  <a:extLst>
                    <a:ext uri="{FF2B5EF4-FFF2-40B4-BE49-F238E27FC236}">
                      <a16:creationId xmlns:a16="http://schemas.microsoft.com/office/drawing/2014/main" xmlns="" id="{483A3470-7634-4449-BD4C-B05E1072F900}"/>
                    </a:ext>
                  </a:extLst>
                </p:cNvPr>
                <p:cNvSpPr/>
                <p:nvPr/>
              </p:nvSpPr>
              <p:spPr>
                <a:xfrm>
                  <a:off x="189134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xmlns="" id="{FABC234C-0993-4448-992D-4F24ACA7EFFD}"/>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xmlns="" id="{7D305B29-FA5F-4416-8DF7-AF8563C5BC25}"/>
                  </a:ext>
                </a:extLst>
              </p:cNvPr>
              <p:cNvSpPr txBox="1"/>
              <p:nvPr/>
            </p:nvSpPr>
            <p:spPr>
              <a:xfrm>
                <a:off x="1288225" y="268694"/>
                <a:ext cx="5419532" cy="1464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libri"/>
                    <a:ea typeface="+mn-ea"/>
                    <a:cs typeface="+mn-cs"/>
                  </a:rPr>
                  <a:t>Chia </a:t>
                </a:r>
                <a:r>
                  <a:rPr kumimoji="0" lang="en-US" sz="3600" b="0" i="0" u="none" strike="noStrike" kern="1200" cap="none" spc="0" normalizeH="0" baseline="0" noProof="0" dirty="0" err="1">
                    <a:ln>
                      <a:noFill/>
                    </a:ln>
                    <a:solidFill>
                      <a:srgbClr val="00B0F0"/>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bài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xmlns="" id="{D1C88699-4CF5-4DB9-ABDF-A3288D7D1FFA}"/>
                </a:ext>
              </a:extLst>
            </p:cNvPr>
            <p:cNvPicPr>
              <a:picLocks noChangeAspect="1"/>
            </p:cNvPicPr>
            <p:nvPr/>
          </p:nvPicPr>
          <p:blipFill>
            <a:blip r:embed="rId4"/>
            <a:stretch>
              <a:fillRect/>
            </a:stretch>
          </p:blipFill>
          <p:spPr>
            <a:xfrm>
              <a:off x="4464618" y="5085793"/>
              <a:ext cx="1155011" cy="1054575"/>
            </a:xfrm>
            <a:prstGeom prst="rect">
              <a:avLst/>
            </a:prstGeom>
          </p:spPr>
        </p:pic>
      </p:grpSp>
      <p:grpSp>
        <p:nvGrpSpPr>
          <p:cNvPr id="25" name="Group 24">
            <a:extLst>
              <a:ext uri="{FF2B5EF4-FFF2-40B4-BE49-F238E27FC236}">
                <a16:creationId xmlns:a16="http://schemas.microsoft.com/office/drawing/2014/main" xmlns="" id="{C6F4E899-885D-40EF-9A22-D0541EB36CD4}"/>
              </a:ext>
            </a:extLst>
          </p:cNvPr>
          <p:cNvGrpSpPr/>
          <p:nvPr/>
        </p:nvGrpSpPr>
        <p:grpSpPr>
          <a:xfrm>
            <a:off x="2607220" y="2848912"/>
            <a:ext cx="6616811" cy="1485718"/>
            <a:chOff x="2789170" y="2334562"/>
            <a:chExt cx="6706315" cy="1964422"/>
          </a:xfrm>
        </p:grpSpPr>
        <p:grpSp>
          <p:nvGrpSpPr>
            <p:cNvPr id="26" name="Group 25">
              <a:extLst>
                <a:ext uri="{FF2B5EF4-FFF2-40B4-BE49-F238E27FC236}">
                  <a16:creationId xmlns:a16="http://schemas.microsoft.com/office/drawing/2014/main" xmlns="" id="{E45ED3D8-183D-433B-80EC-B8836C53196D}"/>
                </a:ext>
              </a:extLst>
            </p:cNvPr>
            <p:cNvGrpSpPr/>
            <p:nvPr/>
          </p:nvGrpSpPr>
          <p:grpSpPr>
            <a:xfrm>
              <a:off x="3152683" y="2334562"/>
              <a:ext cx="6342802" cy="1964422"/>
              <a:chOff x="899074" y="152400"/>
              <a:chExt cx="6342802" cy="1964422"/>
            </a:xfrm>
          </p:grpSpPr>
          <p:grpSp>
            <p:nvGrpSpPr>
              <p:cNvPr id="28" name="Group 27">
                <a:extLst>
                  <a:ext uri="{FF2B5EF4-FFF2-40B4-BE49-F238E27FC236}">
                    <a16:creationId xmlns:a16="http://schemas.microsoft.com/office/drawing/2014/main" xmlns="" id="{5D0B2F94-549E-49F9-A576-88F0DFFBD56E}"/>
                  </a:ext>
                </a:extLst>
              </p:cNvPr>
              <p:cNvGrpSpPr/>
              <p:nvPr/>
            </p:nvGrpSpPr>
            <p:grpSpPr>
              <a:xfrm>
                <a:off x="899074" y="152400"/>
                <a:ext cx="6263725" cy="1964422"/>
                <a:chOff x="1935902" y="483352"/>
                <a:chExt cx="9189297" cy="5640168"/>
              </a:xfrm>
            </p:grpSpPr>
            <p:sp>
              <p:nvSpPr>
                <p:cNvPr id="30" name="Rectangle: Rounded Corners 29">
                  <a:extLst>
                    <a:ext uri="{FF2B5EF4-FFF2-40B4-BE49-F238E27FC236}">
                      <a16:creationId xmlns:a16="http://schemas.microsoft.com/office/drawing/2014/main" xmlns="" id="{CE5DF81C-3086-4D5B-986E-2ECA49122EFF}"/>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xmlns="" id="{A3329269-05B7-4DBA-95D6-5F839F8A1363}"/>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extBox 28">
                <a:extLst>
                  <a:ext uri="{FF2B5EF4-FFF2-40B4-BE49-F238E27FC236}">
                    <a16:creationId xmlns:a16="http://schemas.microsoft.com/office/drawing/2014/main" xmlns="" id="{FBC5EBF5-BA2F-4E7E-9E01-EA4681CD013C}"/>
                  </a:ext>
                </a:extLst>
              </p:cNvPr>
              <p:cNvSpPr txBox="1"/>
              <p:nvPr/>
            </p:nvSpPr>
            <p:spPr>
              <a:xfrm>
                <a:off x="1570445" y="682181"/>
                <a:ext cx="5671431" cy="895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Viết vào </a:t>
                </a:r>
                <a:r>
                  <a:rPr kumimoji="0" lang="en-US" sz="4400" b="0" i="1" u="none" strike="noStrike" kern="1200" cap="none" spc="0" normalizeH="0" baseline="0" noProof="0">
                    <a:ln>
                      <a:noFill/>
                    </a:ln>
                    <a:solidFill>
                      <a:srgbClr val="C00000"/>
                    </a:solidFill>
                    <a:effectLst/>
                    <a:uLnTx/>
                    <a:uFillTx/>
                    <a:latin typeface="Calibri"/>
                    <a:ea typeface="+mn-ea"/>
                    <a:cs typeface="+mn-cs"/>
                  </a:rPr>
                  <a:t>Phiếu đọc sách</a:t>
                </a:r>
              </a:p>
            </p:txBody>
          </p:sp>
        </p:grpSp>
        <p:pic>
          <p:nvPicPr>
            <p:cNvPr id="27" name="Picture 26">
              <a:extLst>
                <a:ext uri="{FF2B5EF4-FFF2-40B4-BE49-F238E27FC236}">
                  <a16:creationId xmlns:a16="http://schemas.microsoft.com/office/drawing/2014/main" xmlns="" id="{ED4CCE92-9AD9-48D5-BFD3-1EAF4D86DE10}"/>
                </a:ext>
              </a:extLst>
            </p:cNvPr>
            <p:cNvPicPr>
              <a:picLocks noChangeAspect="1"/>
            </p:cNvPicPr>
            <p:nvPr/>
          </p:nvPicPr>
          <p:blipFill>
            <a:blip r:embed="rId5"/>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328494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871B1D05-857D-4CA5-9217-BBD31968D02A}"/>
              </a:ext>
            </a:extLst>
          </p:cNvPr>
          <p:cNvGrpSpPr/>
          <p:nvPr/>
        </p:nvGrpSpPr>
        <p:grpSpPr>
          <a:xfrm>
            <a:off x="909360" y="2890157"/>
            <a:ext cx="4729440" cy="1485718"/>
            <a:chOff x="621963" y="152400"/>
            <a:chExt cx="6990004" cy="1964422"/>
          </a:xfrm>
        </p:grpSpPr>
        <p:grpSp>
          <p:nvGrpSpPr>
            <p:cNvPr id="12" name="Group 11">
              <a:extLst>
                <a:ext uri="{FF2B5EF4-FFF2-40B4-BE49-F238E27FC236}">
                  <a16:creationId xmlns:a16="http://schemas.microsoft.com/office/drawing/2014/main" xmlns="" id="{1607F6D6-9A3B-4DEA-BD4F-0BE0737FDBEC}"/>
                </a:ext>
              </a:extLst>
            </p:cNvPr>
            <p:cNvGrpSpPr/>
            <p:nvPr/>
          </p:nvGrpSpPr>
          <p:grpSpPr>
            <a:xfrm>
              <a:off x="1071130" y="152400"/>
              <a:ext cx="6540837" cy="1964422"/>
              <a:chOff x="1071130" y="152400"/>
              <a:chExt cx="6540837" cy="1964422"/>
            </a:xfrm>
          </p:grpSpPr>
          <p:grpSp>
            <p:nvGrpSpPr>
              <p:cNvPr id="14" name="Group 13">
                <a:extLst>
                  <a:ext uri="{FF2B5EF4-FFF2-40B4-BE49-F238E27FC236}">
                    <a16:creationId xmlns:a16="http://schemas.microsoft.com/office/drawing/2014/main" xmlns=""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xmlns=""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xmlns=""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xmlns="" id="{B65EEF0E-524C-47A9-AEC2-9CEB81ED1D6F}"/>
                  </a:ext>
                </a:extLst>
              </p:cNvPr>
              <p:cNvSpPr txBox="1"/>
              <p:nvPr/>
            </p:nvSpPr>
            <p:spPr>
              <a:xfrm>
                <a:off x="1940535" y="307799"/>
                <a:ext cx="5671432" cy="162777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xmlns="" id="{164016AD-E53E-4BBE-BB32-631B82A5345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21963" y="625602"/>
              <a:ext cx="1188404" cy="1169835"/>
            </a:xfrm>
            <a:prstGeom prst="rect">
              <a:avLst/>
            </a:prstGeom>
          </p:spPr>
        </p:pic>
      </p:grpSp>
      <p:pic>
        <p:nvPicPr>
          <p:cNvPr id="1026" name="Picture 2" descr="Tìm đọc câu chuyện, bài thơ nói về việc làm tốt. Ví dụ: | VietJack.com">
            <a:extLst>
              <a:ext uri="{FF2B5EF4-FFF2-40B4-BE49-F238E27FC236}">
                <a16:creationId xmlns:a16="http://schemas.microsoft.com/office/drawing/2014/main" xmlns="" id="{5570BA09-B8AB-441E-B468-529D1B56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682" y="904461"/>
            <a:ext cx="5990161" cy="529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57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03B8445-3D92-49F4-96B1-37EA5F7D284F}"/>
              </a:ext>
            </a:extLst>
          </p:cNvPr>
          <p:cNvGrpSpPr/>
          <p:nvPr/>
        </p:nvGrpSpPr>
        <p:grpSpPr>
          <a:xfrm>
            <a:off x="228600" y="533400"/>
            <a:ext cx="11734799" cy="6144299"/>
            <a:chOff x="228600" y="533400"/>
            <a:chExt cx="11734799" cy="6144299"/>
          </a:xfrm>
        </p:grpSpPr>
        <p:sp>
          <p:nvSpPr>
            <p:cNvPr id="15" name="Rectangle: Rounded Corners 14">
              <a:extLst>
                <a:ext uri="{FF2B5EF4-FFF2-40B4-BE49-F238E27FC236}">
                  <a16:creationId xmlns:a16="http://schemas.microsoft.com/office/drawing/2014/main" xmlns="" id="{CECE8F9F-995D-4F9E-BC99-7F8E77E81DF5}"/>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4" descr="Cartoon Cloud Clipart Collection - Cartoon Cloud PNG – Stunning free  transparent png clipart images free download">
              <a:extLst>
                <a:ext uri="{FF2B5EF4-FFF2-40B4-BE49-F238E27FC236}">
                  <a16:creationId xmlns:a16="http://schemas.microsoft.com/office/drawing/2014/main" xmlns="" id="{A1080E75-D419-41A6-9138-60D172B47C6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36812" y="658404"/>
              <a:ext cx="4798144" cy="1895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artoon Cloud Clipart Collection - Cartoon Cloud PNG – Stunning free  transparent png clipart images free download">
              <a:extLst>
                <a:ext uri="{FF2B5EF4-FFF2-40B4-BE49-F238E27FC236}">
                  <a16:creationId xmlns:a16="http://schemas.microsoft.com/office/drawing/2014/main" xmlns="" id="{C4F441A0-6E0D-49F0-AE9F-8A36D78CCCC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8514" y="726675"/>
              <a:ext cx="3811345" cy="2169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FEEDAA36-4EE4-4295-A1D7-19C7516240B0}"/>
                </a:ext>
              </a:extLst>
            </p:cNvPr>
            <p:cNvPicPr>
              <a:picLocks noChangeAspect="1"/>
            </p:cNvPicPr>
            <p:nvPr/>
          </p:nvPicPr>
          <p:blipFill>
            <a:blip r:embed="rId4"/>
            <a:stretch>
              <a:fillRect/>
            </a:stretch>
          </p:blipFill>
          <p:spPr>
            <a:xfrm>
              <a:off x="4279642" y="1504323"/>
              <a:ext cx="3029019" cy="4844114"/>
            </a:xfrm>
            <a:prstGeom prst="rect">
              <a:avLst/>
            </a:prstGeom>
          </p:spPr>
        </p:pic>
        <p:pic>
          <p:nvPicPr>
            <p:cNvPr id="19" name="Picture 4" descr="Cartoon Cloud Clipart Collection - Cartoon Cloud PNG – Stunning free  transparent png clipart images free download">
              <a:extLst>
                <a:ext uri="{FF2B5EF4-FFF2-40B4-BE49-F238E27FC236}">
                  <a16:creationId xmlns:a16="http://schemas.microsoft.com/office/drawing/2014/main" xmlns="" id="{798BB7CA-916B-4035-8723-D00A7AC99C8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1C97C0BE-410E-45B8-BBC0-FDD99692957D}"/>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Ngày</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đọc</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21" name="Picture 4" descr="Cartoon Cloud Clipart Collection - Cartoon Cloud PNG – Stunning free  transparent png clipart images free download">
              <a:extLst>
                <a:ext uri="{FF2B5EF4-FFF2-40B4-BE49-F238E27FC236}">
                  <a16:creationId xmlns:a16="http://schemas.microsoft.com/office/drawing/2014/main" xmlns="" id="{E60EA94D-1D93-4115-B29B-41D4A678E0C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4114799"/>
              <a:ext cx="5152302" cy="23751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9DCE6A75-626D-4FC4-8977-D8BB78A8323B}"/>
                </a:ext>
              </a:extLst>
            </p:cNvPr>
            <p:cNvSpPr/>
            <p:nvPr/>
          </p:nvSpPr>
          <p:spPr>
            <a:xfrm>
              <a:off x="8000999" y="1592518"/>
              <a:ext cx="280451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chính</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3" name="Rectangle 22">
              <a:extLst>
                <a:ext uri="{FF2B5EF4-FFF2-40B4-BE49-F238E27FC236}">
                  <a16:creationId xmlns:a16="http://schemas.microsoft.com/office/drawing/2014/main" xmlns="" id="{257F9F80-6246-465F-9997-071F9ACCF741}"/>
                </a:ext>
              </a:extLst>
            </p:cNvPr>
            <p:cNvSpPr/>
            <p:nvPr/>
          </p:nvSpPr>
          <p:spPr>
            <a:xfrm>
              <a:off x="1681988" y="3912989"/>
              <a:ext cx="2234272"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32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4" name="Rectangle 23">
              <a:extLst>
                <a:ext uri="{FF2B5EF4-FFF2-40B4-BE49-F238E27FC236}">
                  <a16:creationId xmlns:a16="http://schemas.microsoft.com/office/drawing/2014/main" xmlns="" id="{60A8910B-16C2-4759-B554-2EA6F03712BD}"/>
                </a:ext>
              </a:extLst>
            </p:cNvPr>
            <p:cNvSpPr/>
            <p:nvPr/>
          </p:nvSpPr>
          <p:spPr>
            <a:xfrm>
              <a:off x="7778271" y="5177180"/>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Cảm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nghĩ</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5" name="Rectangle 24">
              <a:extLst>
                <a:ext uri="{FF2B5EF4-FFF2-40B4-BE49-F238E27FC236}">
                  <a16:creationId xmlns:a16="http://schemas.microsoft.com/office/drawing/2014/main" xmlns="" id="{A335CA61-D653-4B47-ABBD-9A17700D041B}"/>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26" name="Straight Connector 25">
              <a:extLst>
                <a:ext uri="{FF2B5EF4-FFF2-40B4-BE49-F238E27FC236}">
                  <a16:creationId xmlns:a16="http://schemas.microsoft.com/office/drawing/2014/main" xmlns="" id="{406929BF-7550-4361-83A4-1341E37E736C}"/>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218A649-B614-4B52-9AFC-15A749B28049}"/>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4D05EBC9-254E-41C1-BDF7-9A7D77914BF6}"/>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BFE6BC7-D6D5-4632-AA85-CFE254781CE3}"/>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E338F48-7758-4CB1-B1B5-C78CD61B3799}"/>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xmlns="" id="{9C29BE32-DD73-4012-AA5A-16541438D599}"/>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xmlns="" id="{D5F584EC-6990-4F08-B775-6C775D55CAED}"/>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E37BD41-9EFC-4A15-A862-3970CE2B42D4}"/>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D195D62-9CD1-400B-8E55-92156919A4DF}"/>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A8C679B6-2F83-4381-99C5-C44713A8CB4D}"/>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39DA019A-68D9-4AC4-9301-480F4A63F8C3}"/>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024EE66B-88F6-4A12-8CD7-B4DF52A8AA8D}"/>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6" name="Picture 4" descr="Cartoon Cloud Clipart Collection - Cartoon Cloud PNG – Stunning free  transparent png clipart images free download">
              <a:extLst>
                <a:ext uri="{FF2B5EF4-FFF2-40B4-BE49-F238E27FC236}">
                  <a16:creationId xmlns:a16="http://schemas.microsoft.com/office/drawing/2014/main" xmlns="" id="{C98C3EA2-C2D5-4A0C-B6A3-2394CD76E52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16934" y="2338117"/>
              <a:ext cx="4798144" cy="189595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xmlns="" id="{59ABFC66-B56D-453F-AE3D-B90C7AD98418}"/>
                </a:ext>
              </a:extLst>
            </p:cNvPr>
            <p:cNvSpPr/>
            <p:nvPr/>
          </p:nvSpPr>
          <p:spPr>
            <a:xfrm>
              <a:off x="8050696" y="2924362"/>
              <a:ext cx="2615667"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làm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tốt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grpSp>
      <p:grpSp>
        <p:nvGrpSpPr>
          <p:cNvPr id="39" name="Group 38">
            <a:extLst>
              <a:ext uri="{FF2B5EF4-FFF2-40B4-BE49-F238E27FC236}">
                <a16:creationId xmlns:a16="http://schemas.microsoft.com/office/drawing/2014/main" xmlns="" id="{79740CAF-9044-4DDC-9516-C1520E31CF23}"/>
              </a:ext>
            </a:extLst>
          </p:cNvPr>
          <p:cNvGrpSpPr/>
          <p:nvPr/>
        </p:nvGrpSpPr>
        <p:grpSpPr>
          <a:xfrm>
            <a:off x="2867534" y="0"/>
            <a:ext cx="5829205" cy="1003852"/>
            <a:chOff x="3152683" y="2334562"/>
            <a:chExt cx="6342802" cy="1964422"/>
          </a:xfrm>
        </p:grpSpPr>
        <p:grpSp>
          <p:nvGrpSpPr>
            <p:cNvPr id="40" name="Group 39">
              <a:extLst>
                <a:ext uri="{FF2B5EF4-FFF2-40B4-BE49-F238E27FC236}">
                  <a16:creationId xmlns:a16="http://schemas.microsoft.com/office/drawing/2014/main" xmlns="" id="{898CB4F7-F913-483D-8A7B-4775D65DEBB3}"/>
                </a:ext>
              </a:extLst>
            </p:cNvPr>
            <p:cNvGrpSpPr/>
            <p:nvPr/>
          </p:nvGrpSpPr>
          <p:grpSpPr>
            <a:xfrm>
              <a:off x="3152683" y="2334562"/>
              <a:ext cx="6342802" cy="1964422"/>
              <a:chOff x="899074" y="152400"/>
              <a:chExt cx="6342802" cy="1964422"/>
            </a:xfrm>
          </p:grpSpPr>
          <p:grpSp>
            <p:nvGrpSpPr>
              <p:cNvPr id="42" name="Group 41">
                <a:extLst>
                  <a:ext uri="{FF2B5EF4-FFF2-40B4-BE49-F238E27FC236}">
                    <a16:creationId xmlns:a16="http://schemas.microsoft.com/office/drawing/2014/main" xmlns="" id="{BA02300F-ED76-43B0-8DF4-886AE24E84BC}"/>
                  </a:ext>
                </a:extLst>
              </p:cNvPr>
              <p:cNvGrpSpPr/>
              <p:nvPr/>
            </p:nvGrpSpPr>
            <p:grpSpPr>
              <a:xfrm>
                <a:off x="899074" y="152400"/>
                <a:ext cx="6263725" cy="1964422"/>
                <a:chOff x="1935902" y="483352"/>
                <a:chExt cx="9189297" cy="5640168"/>
              </a:xfrm>
            </p:grpSpPr>
            <p:sp>
              <p:nvSpPr>
                <p:cNvPr id="44" name="Rectangle: Rounded Corners 43">
                  <a:extLst>
                    <a:ext uri="{FF2B5EF4-FFF2-40B4-BE49-F238E27FC236}">
                      <a16:creationId xmlns:a16="http://schemas.microsoft.com/office/drawing/2014/main" xmlns="" id="{F0EB4F18-F676-4FCD-9DEC-C54A4DD56093}"/>
                    </a:ext>
                  </a:extLst>
                </p:cNvPr>
                <p:cNvSpPr/>
                <p:nvPr/>
              </p:nvSpPr>
              <p:spPr>
                <a:xfrm>
                  <a:off x="1935902" y="483352"/>
                  <a:ext cx="9189297" cy="5640168"/>
                </a:xfrm>
                <a:custGeom>
                  <a:avLst/>
                  <a:gdLst>
                    <a:gd name="connsiteX0" fmla="*/ 0 w 5756531"/>
                    <a:gd name="connsiteY0" fmla="*/ 167312 h 1003852"/>
                    <a:gd name="connsiteX1" fmla="*/ 167312 w 5756531"/>
                    <a:gd name="connsiteY1" fmla="*/ 0 h 1003852"/>
                    <a:gd name="connsiteX2" fmla="*/ 5589219 w 5756531"/>
                    <a:gd name="connsiteY2" fmla="*/ 0 h 1003852"/>
                    <a:gd name="connsiteX3" fmla="*/ 5756531 w 5756531"/>
                    <a:gd name="connsiteY3" fmla="*/ 167312 h 1003852"/>
                    <a:gd name="connsiteX4" fmla="*/ 5756531 w 5756531"/>
                    <a:gd name="connsiteY4" fmla="*/ 836540 h 1003852"/>
                    <a:gd name="connsiteX5" fmla="*/ 5589219 w 5756531"/>
                    <a:gd name="connsiteY5" fmla="*/ 1003852 h 1003852"/>
                    <a:gd name="connsiteX6" fmla="*/ 167312 w 5756531"/>
                    <a:gd name="connsiteY6" fmla="*/ 1003852 h 1003852"/>
                    <a:gd name="connsiteX7" fmla="*/ 0 w 5756531"/>
                    <a:gd name="connsiteY7" fmla="*/ 836540 h 1003852"/>
                    <a:gd name="connsiteX8" fmla="*/ 0 w 5756531"/>
                    <a:gd name="connsiteY8" fmla="*/ 167312 h 1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531" h="1003852" fill="none" extrusionOk="0">
                      <a:moveTo>
                        <a:pt x="0" y="167312"/>
                      </a:moveTo>
                      <a:cubicBezTo>
                        <a:pt x="-1918" y="77816"/>
                        <a:pt x="81746" y="5105"/>
                        <a:pt x="167312" y="0"/>
                      </a:cubicBezTo>
                      <a:cubicBezTo>
                        <a:pt x="1179605" y="33873"/>
                        <a:pt x="4250915" y="-109113"/>
                        <a:pt x="5589219" y="0"/>
                      </a:cubicBezTo>
                      <a:cubicBezTo>
                        <a:pt x="5694115" y="11535"/>
                        <a:pt x="5748766" y="71841"/>
                        <a:pt x="5756531" y="167312"/>
                      </a:cubicBezTo>
                      <a:cubicBezTo>
                        <a:pt x="5737974" y="295277"/>
                        <a:pt x="5729369" y="609696"/>
                        <a:pt x="5756531" y="836540"/>
                      </a:cubicBezTo>
                      <a:cubicBezTo>
                        <a:pt x="5771620" y="935585"/>
                        <a:pt x="5675557" y="1013689"/>
                        <a:pt x="5589219" y="1003852"/>
                      </a:cubicBezTo>
                      <a:cubicBezTo>
                        <a:pt x="3501727" y="927637"/>
                        <a:pt x="1095959" y="1002720"/>
                        <a:pt x="167312" y="1003852"/>
                      </a:cubicBezTo>
                      <a:cubicBezTo>
                        <a:pt x="80341" y="1002762"/>
                        <a:pt x="1066" y="937859"/>
                        <a:pt x="0" y="836540"/>
                      </a:cubicBezTo>
                      <a:cubicBezTo>
                        <a:pt x="7256" y="597517"/>
                        <a:pt x="16565" y="268967"/>
                        <a:pt x="0" y="167312"/>
                      </a:cubicBezTo>
                      <a:close/>
                    </a:path>
                    <a:path w="5756531" h="1003852" stroke="0" extrusionOk="0">
                      <a:moveTo>
                        <a:pt x="0" y="167312"/>
                      </a:moveTo>
                      <a:cubicBezTo>
                        <a:pt x="10445" y="87018"/>
                        <a:pt x="71010" y="2493"/>
                        <a:pt x="167312" y="0"/>
                      </a:cubicBezTo>
                      <a:cubicBezTo>
                        <a:pt x="1255534" y="-261"/>
                        <a:pt x="4896947" y="149202"/>
                        <a:pt x="5589219" y="0"/>
                      </a:cubicBezTo>
                      <a:cubicBezTo>
                        <a:pt x="5670405" y="7387"/>
                        <a:pt x="5751835" y="69420"/>
                        <a:pt x="5756531" y="167312"/>
                      </a:cubicBezTo>
                      <a:cubicBezTo>
                        <a:pt x="5728102" y="443156"/>
                        <a:pt x="5804120" y="613303"/>
                        <a:pt x="5756531" y="836540"/>
                      </a:cubicBezTo>
                      <a:cubicBezTo>
                        <a:pt x="5754860" y="920119"/>
                        <a:pt x="5683358" y="991321"/>
                        <a:pt x="5589219" y="1003852"/>
                      </a:cubicBezTo>
                      <a:cubicBezTo>
                        <a:pt x="3614647" y="1070014"/>
                        <a:pt x="2056010" y="917609"/>
                        <a:pt x="167312" y="1003852"/>
                      </a:cubicBezTo>
                      <a:cubicBezTo>
                        <a:pt x="65178" y="1011697"/>
                        <a:pt x="-1814" y="928686"/>
                        <a:pt x="0" y="836540"/>
                      </a:cubicBezTo>
                      <a:cubicBezTo>
                        <a:pt x="10718" y="637791"/>
                        <a:pt x="57929" y="436569"/>
                        <a:pt x="0" y="167312"/>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xmlns="" id="{E2FF2BEB-B146-4398-9FC4-D09BA09B5D07}"/>
                    </a:ext>
                  </a:extLst>
                </p:cNvPr>
                <p:cNvSpPr/>
                <p:nvPr/>
              </p:nvSpPr>
              <p:spPr>
                <a:xfrm>
                  <a:off x="2051912" y="635753"/>
                  <a:ext cx="8804526" cy="5307849"/>
                </a:xfrm>
                <a:custGeom>
                  <a:avLst/>
                  <a:gdLst>
                    <a:gd name="connsiteX0" fmla="*/ 0 w 5515496"/>
                    <a:gd name="connsiteY0" fmla="*/ 157454 h 944705"/>
                    <a:gd name="connsiteX1" fmla="*/ 157454 w 5515496"/>
                    <a:gd name="connsiteY1" fmla="*/ 0 h 944705"/>
                    <a:gd name="connsiteX2" fmla="*/ 5358042 w 5515496"/>
                    <a:gd name="connsiteY2" fmla="*/ 0 h 944705"/>
                    <a:gd name="connsiteX3" fmla="*/ 5515496 w 5515496"/>
                    <a:gd name="connsiteY3" fmla="*/ 157454 h 944705"/>
                    <a:gd name="connsiteX4" fmla="*/ 5515496 w 5515496"/>
                    <a:gd name="connsiteY4" fmla="*/ 787251 h 944705"/>
                    <a:gd name="connsiteX5" fmla="*/ 5358042 w 5515496"/>
                    <a:gd name="connsiteY5" fmla="*/ 944705 h 944705"/>
                    <a:gd name="connsiteX6" fmla="*/ 157454 w 5515496"/>
                    <a:gd name="connsiteY6" fmla="*/ 944705 h 944705"/>
                    <a:gd name="connsiteX7" fmla="*/ 0 w 5515496"/>
                    <a:gd name="connsiteY7" fmla="*/ 787251 h 944705"/>
                    <a:gd name="connsiteX8" fmla="*/ 0 w 5515496"/>
                    <a:gd name="connsiteY8" fmla="*/ 157454 h 94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5496" h="944705" fill="none" extrusionOk="0">
                      <a:moveTo>
                        <a:pt x="0" y="157454"/>
                      </a:moveTo>
                      <a:cubicBezTo>
                        <a:pt x="-3478" y="75766"/>
                        <a:pt x="80734" y="7643"/>
                        <a:pt x="157454" y="0"/>
                      </a:cubicBezTo>
                      <a:cubicBezTo>
                        <a:pt x="1860708" y="33873"/>
                        <a:pt x="4272445" y="-109113"/>
                        <a:pt x="5358042" y="0"/>
                      </a:cubicBezTo>
                      <a:cubicBezTo>
                        <a:pt x="5451028" y="5565"/>
                        <a:pt x="5502683" y="65433"/>
                        <a:pt x="5515496" y="157454"/>
                      </a:cubicBezTo>
                      <a:cubicBezTo>
                        <a:pt x="5526380" y="413021"/>
                        <a:pt x="5538083" y="564436"/>
                        <a:pt x="5515496" y="787251"/>
                      </a:cubicBezTo>
                      <a:cubicBezTo>
                        <a:pt x="5528947" y="880130"/>
                        <a:pt x="5443777" y="946690"/>
                        <a:pt x="5358042" y="944705"/>
                      </a:cubicBezTo>
                      <a:cubicBezTo>
                        <a:pt x="2793925" y="868490"/>
                        <a:pt x="1460882" y="943573"/>
                        <a:pt x="157454" y="944705"/>
                      </a:cubicBezTo>
                      <a:cubicBezTo>
                        <a:pt x="78319" y="943135"/>
                        <a:pt x="1361" y="885585"/>
                        <a:pt x="0" y="787251"/>
                      </a:cubicBezTo>
                      <a:cubicBezTo>
                        <a:pt x="-39168" y="505189"/>
                        <a:pt x="-7006" y="302174"/>
                        <a:pt x="0" y="157454"/>
                      </a:cubicBezTo>
                      <a:close/>
                    </a:path>
                    <a:path w="5515496" h="944705" stroke="0" extrusionOk="0">
                      <a:moveTo>
                        <a:pt x="0" y="157454"/>
                      </a:moveTo>
                      <a:cubicBezTo>
                        <a:pt x="10118" y="82226"/>
                        <a:pt x="62421" y="5165"/>
                        <a:pt x="157454" y="0"/>
                      </a:cubicBezTo>
                      <a:cubicBezTo>
                        <a:pt x="1139564" y="-261"/>
                        <a:pt x="4834172" y="149202"/>
                        <a:pt x="5358042" y="0"/>
                      </a:cubicBezTo>
                      <a:cubicBezTo>
                        <a:pt x="5439427" y="3671"/>
                        <a:pt x="5512436" y="66919"/>
                        <a:pt x="5515496" y="157454"/>
                      </a:cubicBezTo>
                      <a:cubicBezTo>
                        <a:pt x="5503375" y="435504"/>
                        <a:pt x="5520020" y="509142"/>
                        <a:pt x="5515496" y="787251"/>
                      </a:cubicBezTo>
                      <a:cubicBezTo>
                        <a:pt x="5513988" y="866249"/>
                        <a:pt x="5446257" y="935633"/>
                        <a:pt x="5358042" y="944705"/>
                      </a:cubicBezTo>
                      <a:cubicBezTo>
                        <a:pt x="4464035" y="1010867"/>
                        <a:pt x="2151777" y="858462"/>
                        <a:pt x="157454" y="944705"/>
                      </a:cubicBezTo>
                      <a:cubicBezTo>
                        <a:pt x="58148" y="954661"/>
                        <a:pt x="-11482" y="872580"/>
                        <a:pt x="0" y="787251"/>
                      </a:cubicBezTo>
                      <a:cubicBezTo>
                        <a:pt x="34" y="547975"/>
                        <a:pt x="52096" y="273927"/>
                        <a:pt x="0" y="157454"/>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TextBox 42">
                <a:extLst>
                  <a:ext uri="{FF2B5EF4-FFF2-40B4-BE49-F238E27FC236}">
                    <a16:creationId xmlns:a16="http://schemas.microsoft.com/office/drawing/2014/main" xmlns="" id="{13442E7C-8600-4D95-B209-94699E70F725}"/>
                  </a:ext>
                </a:extLst>
              </p:cNvPr>
              <p:cNvSpPr txBox="1"/>
              <p:nvPr/>
            </p:nvSpPr>
            <p:spPr>
              <a:xfrm>
                <a:off x="1570445" y="682181"/>
                <a:ext cx="5671431" cy="1204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Phiếu</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đọc</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sách</a:t>
                </a:r>
                <a:endParaRPr kumimoji="0" lang="en-US" sz="4000" b="0" i="1" u="none" strike="noStrike" kern="1200" cap="none" spc="0" normalizeH="0" baseline="0" noProof="0" dirty="0">
                  <a:ln>
                    <a:noFill/>
                  </a:ln>
                  <a:solidFill>
                    <a:srgbClr val="C00000"/>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xmlns="" id="{01F99FCE-476C-4E41-ABF4-65FCF8C9D96B}"/>
                </a:ext>
              </a:extLst>
            </p:cNvPr>
            <p:cNvPicPr>
              <a:picLocks noChangeAspect="1"/>
            </p:cNvPicPr>
            <p:nvPr/>
          </p:nvPicPr>
          <p:blipFill>
            <a:blip r:embed="rId5"/>
            <a:stretch>
              <a:fillRect/>
            </a:stretch>
          </p:blipFill>
          <p:spPr>
            <a:xfrm>
              <a:off x="3198269" y="2669938"/>
              <a:ext cx="442589" cy="1524131"/>
            </a:xfrm>
            <a:prstGeom prst="rect">
              <a:avLst/>
            </a:prstGeom>
          </p:spPr>
        </p:pic>
      </p:grpSp>
    </p:spTree>
    <p:extLst>
      <p:ext uri="{BB962C8B-B14F-4D97-AF65-F5344CB8AC3E}">
        <p14:creationId xmlns:p14="http://schemas.microsoft.com/office/powerpoint/2010/main" val="154791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xmlns="" id="{1607F6D6-9A3B-4DEA-BD4F-0BE0737FDBEC}"/>
              </a:ext>
            </a:extLst>
          </p:cNvPr>
          <p:cNvGrpSpPr/>
          <p:nvPr/>
        </p:nvGrpSpPr>
        <p:grpSpPr>
          <a:xfrm>
            <a:off x="1643512" y="864409"/>
            <a:ext cx="8904976" cy="1485718"/>
            <a:chOff x="1071130" y="152400"/>
            <a:chExt cx="6091671" cy="1964422"/>
          </a:xfrm>
        </p:grpSpPr>
        <p:grpSp>
          <p:nvGrpSpPr>
            <p:cNvPr id="14" name="Group 13">
              <a:extLst>
                <a:ext uri="{FF2B5EF4-FFF2-40B4-BE49-F238E27FC236}">
                  <a16:creationId xmlns:a16="http://schemas.microsoft.com/office/drawing/2014/main" xmlns=""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xmlns=""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xmlns=""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xmlns="" id="{B65EEF0E-524C-47A9-AEC2-9CEB81ED1D6F}"/>
                </a:ext>
              </a:extLst>
            </p:cNvPr>
            <p:cNvSpPr txBox="1"/>
            <p:nvPr/>
          </p:nvSpPr>
          <p:spPr>
            <a:xfrm>
              <a:off x="1311383" y="372075"/>
              <a:ext cx="5671432" cy="1627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Chia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đã</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8" name="TextBox 17">
            <a:extLst>
              <a:ext uri="{FF2B5EF4-FFF2-40B4-BE49-F238E27FC236}">
                <a16:creationId xmlns:a16="http://schemas.microsoft.com/office/drawing/2014/main" xmlns=""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sp>
        <p:nvSpPr>
          <p:cNvPr id="19" name="Rectangle: Rounded Corners 44">
            <a:extLst>
              <a:ext uri="{FF2B5EF4-FFF2-40B4-BE49-F238E27FC236}">
                <a16:creationId xmlns:a16="http://schemas.microsoft.com/office/drawing/2014/main" xmlns="" id="{CAA6993F-3555-45B3-8A10-7A0DB8CD1E05}"/>
              </a:ext>
            </a:extLst>
          </p:cNvPr>
          <p:cNvSpPr/>
          <p:nvPr/>
        </p:nvSpPr>
        <p:spPr>
          <a:xfrm>
            <a:off x="1791041" y="2918777"/>
            <a:ext cx="9469994" cy="2867602"/>
          </a:xfrm>
          <a:custGeom>
            <a:avLst/>
            <a:gdLst>
              <a:gd name="connsiteX0" fmla="*/ 0 w 9469994"/>
              <a:gd name="connsiteY0" fmla="*/ 359339 h 2867602"/>
              <a:gd name="connsiteX1" fmla="*/ 359339 w 9469994"/>
              <a:gd name="connsiteY1" fmla="*/ 0 h 2867602"/>
              <a:gd name="connsiteX2" fmla="*/ 857491 w 9469994"/>
              <a:gd name="connsiteY2" fmla="*/ 0 h 2867602"/>
              <a:gd name="connsiteX3" fmla="*/ 1618182 w 9469994"/>
              <a:gd name="connsiteY3" fmla="*/ 0 h 2867602"/>
              <a:gd name="connsiteX4" fmla="*/ 2291360 w 9469994"/>
              <a:gd name="connsiteY4" fmla="*/ 0 h 2867602"/>
              <a:gd name="connsiteX5" fmla="*/ 2877025 w 9469994"/>
              <a:gd name="connsiteY5" fmla="*/ 0 h 2867602"/>
              <a:gd name="connsiteX6" fmla="*/ 3462690 w 9469994"/>
              <a:gd name="connsiteY6" fmla="*/ 0 h 2867602"/>
              <a:gd name="connsiteX7" fmla="*/ 3873329 w 9469994"/>
              <a:gd name="connsiteY7" fmla="*/ 0 h 2867602"/>
              <a:gd name="connsiteX8" fmla="*/ 4458994 w 9469994"/>
              <a:gd name="connsiteY8" fmla="*/ 0 h 2867602"/>
              <a:gd name="connsiteX9" fmla="*/ 4957146 w 9469994"/>
              <a:gd name="connsiteY9" fmla="*/ 0 h 2867602"/>
              <a:gd name="connsiteX10" fmla="*/ 5367784 w 9469994"/>
              <a:gd name="connsiteY10" fmla="*/ 0 h 2867602"/>
              <a:gd name="connsiteX11" fmla="*/ 6215989 w 9469994"/>
              <a:gd name="connsiteY11" fmla="*/ 0 h 2867602"/>
              <a:gd name="connsiteX12" fmla="*/ 6889167 w 9469994"/>
              <a:gd name="connsiteY12" fmla="*/ 0 h 2867602"/>
              <a:gd name="connsiteX13" fmla="*/ 7474832 w 9469994"/>
              <a:gd name="connsiteY13" fmla="*/ 0 h 2867602"/>
              <a:gd name="connsiteX14" fmla="*/ 8235523 w 9469994"/>
              <a:gd name="connsiteY14" fmla="*/ 0 h 2867602"/>
              <a:gd name="connsiteX15" fmla="*/ 9110655 w 9469994"/>
              <a:gd name="connsiteY15" fmla="*/ 0 h 2867602"/>
              <a:gd name="connsiteX16" fmla="*/ 9469994 w 9469994"/>
              <a:gd name="connsiteY16" fmla="*/ 359339 h 2867602"/>
              <a:gd name="connsiteX17" fmla="*/ 9469994 w 9469994"/>
              <a:gd name="connsiteY17" fmla="*/ 853592 h 2867602"/>
              <a:gd name="connsiteX18" fmla="*/ 9469994 w 9469994"/>
              <a:gd name="connsiteY18" fmla="*/ 1369333 h 2867602"/>
              <a:gd name="connsiteX19" fmla="*/ 9469994 w 9469994"/>
              <a:gd name="connsiteY19" fmla="*/ 1842097 h 2867602"/>
              <a:gd name="connsiteX20" fmla="*/ 9469994 w 9469994"/>
              <a:gd name="connsiteY20" fmla="*/ 2508263 h 2867602"/>
              <a:gd name="connsiteX21" fmla="*/ 9110655 w 9469994"/>
              <a:gd name="connsiteY21" fmla="*/ 2867602 h 2867602"/>
              <a:gd name="connsiteX22" fmla="*/ 8349964 w 9469994"/>
              <a:gd name="connsiteY22" fmla="*/ 2867602 h 2867602"/>
              <a:gd name="connsiteX23" fmla="*/ 7851812 w 9469994"/>
              <a:gd name="connsiteY23" fmla="*/ 2867602 h 2867602"/>
              <a:gd name="connsiteX24" fmla="*/ 7003607 w 9469994"/>
              <a:gd name="connsiteY24" fmla="*/ 2867602 h 2867602"/>
              <a:gd name="connsiteX25" fmla="*/ 6592969 w 9469994"/>
              <a:gd name="connsiteY25" fmla="*/ 2867602 h 2867602"/>
              <a:gd name="connsiteX26" fmla="*/ 5832277 w 9469994"/>
              <a:gd name="connsiteY26" fmla="*/ 2867602 h 2867602"/>
              <a:gd name="connsiteX27" fmla="*/ 5159099 w 9469994"/>
              <a:gd name="connsiteY27" fmla="*/ 2867602 h 2867602"/>
              <a:gd name="connsiteX28" fmla="*/ 4398408 w 9469994"/>
              <a:gd name="connsiteY28" fmla="*/ 2867602 h 2867602"/>
              <a:gd name="connsiteX29" fmla="*/ 3637717 w 9469994"/>
              <a:gd name="connsiteY29" fmla="*/ 2867602 h 2867602"/>
              <a:gd name="connsiteX30" fmla="*/ 3139565 w 9469994"/>
              <a:gd name="connsiteY30" fmla="*/ 2867602 h 2867602"/>
              <a:gd name="connsiteX31" fmla="*/ 2728926 w 9469994"/>
              <a:gd name="connsiteY31" fmla="*/ 2867602 h 2867602"/>
              <a:gd name="connsiteX32" fmla="*/ 1880722 w 9469994"/>
              <a:gd name="connsiteY32" fmla="*/ 2867602 h 2867602"/>
              <a:gd name="connsiteX33" fmla="*/ 1295057 w 9469994"/>
              <a:gd name="connsiteY33" fmla="*/ 2867602 h 2867602"/>
              <a:gd name="connsiteX34" fmla="*/ 359339 w 9469994"/>
              <a:gd name="connsiteY34" fmla="*/ 2867602 h 2867602"/>
              <a:gd name="connsiteX35" fmla="*/ 0 w 9469994"/>
              <a:gd name="connsiteY35" fmla="*/ 2508263 h 2867602"/>
              <a:gd name="connsiteX36" fmla="*/ 0 w 9469994"/>
              <a:gd name="connsiteY36" fmla="*/ 2035500 h 2867602"/>
              <a:gd name="connsiteX37" fmla="*/ 0 w 9469994"/>
              <a:gd name="connsiteY37" fmla="*/ 1498269 h 2867602"/>
              <a:gd name="connsiteX38" fmla="*/ 0 w 9469994"/>
              <a:gd name="connsiteY38" fmla="*/ 982527 h 2867602"/>
              <a:gd name="connsiteX39" fmla="*/ 0 w 9469994"/>
              <a:gd name="connsiteY39" fmla="*/ 359339 h 28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69994" h="2867602" fill="none" extrusionOk="0">
                <a:moveTo>
                  <a:pt x="0" y="359339"/>
                </a:moveTo>
                <a:cubicBezTo>
                  <a:pt x="4482" y="151238"/>
                  <a:pt x="166460" y="-39949"/>
                  <a:pt x="359339" y="0"/>
                </a:cubicBezTo>
                <a:cubicBezTo>
                  <a:pt x="564917" y="-17959"/>
                  <a:pt x="696908" y="22929"/>
                  <a:pt x="857491" y="0"/>
                </a:cubicBezTo>
                <a:cubicBezTo>
                  <a:pt x="1018074" y="-22929"/>
                  <a:pt x="1247393" y="-21234"/>
                  <a:pt x="1618182" y="0"/>
                </a:cubicBezTo>
                <a:cubicBezTo>
                  <a:pt x="1988971" y="21234"/>
                  <a:pt x="1973801" y="26680"/>
                  <a:pt x="2291360" y="0"/>
                </a:cubicBezTo>
                <a:cubicBezTo>
                  <a:pt x="2608919" y="-26680"/>
                  <a:pt x="2648320" y="-18543"/>
                  <a:pt x="2877025" y="0"/>
                </a:cubicBezTo>
                <a:cubicBezTo>
                  <a:pt x="3105731" y="18543"/>
                  <a:pt x="3338620" y="21444"/>
                  <a:pt x="3462690" y="0"/>
                </a:cubicBezTo>
                <a:cubicBezTo>
                  <a:pt x="3586761" y="-21444"/>
                  <a:pt x="3700798" y="8988"/>
                  <a:pt x="3873329" y="0"/>
                </a:cubicBezTo>
                <a:cubicBezTo>
                  <a:pt x="4045860" y="-8988"/>
                  <a:pt x="4166766" y="-19183"/>
                  <a:pt x="4458994" y="0"/>
                </a:cubicBezTo>
                <a:cubicBezTo>
                  <a:pt x="4751223" y="19183"/>
                  <a:pt x="4845746" y="21350"/>
                  <a:pt x="4957146" y="0"/>
                </a:cubicBezTo>
                <a:cubicBezTo>
                  <a:pt x="5068546" y="-21350"/>
                  <a:pt x="5173629" y="4665"/>
                  <a:pt x="5367784" y="0"/>
                </a:cubicBezTo>
                <a:cubicBezTo>
                  <a:pt x="5561939" y="-4665"/>
                  <a:pt x="5993625" y="20555"/>
                  <a:pt x="6215989" y="0"/>
                </a:cubicBezTo>
                <a:cubicBezTo>
                  <a:pt x="6438353" y="-20555"/>
                  <a:pt x="6704317" y="-21975"/>
                  <a:pt x="6889167" y="0"/>
                </a:cubicBezTo>
                <a:cubicBezTo>
                  <a:pt x="7074017" y="21975"/>
                  <a:pt x="7227525" y="-5930"/>
                  <a:pt x="7474832" y="0"/>
                </a:cubicBezTo>
                <a:cubicBezTo>
                  <a:pt x="7722140" y="5930"/>
                  <a:pt x="8015077" y="22364"/>
                  <a:pt x="8235523" y="0"/>
                </a:cubicBezTo>
                <a:cubicBezTo>
                  <a:pt x="8455969" y="-22364"/>
                  <a:pt x="8703757" y="-17243"/>
                  <a:pt x="9110655" y="0"/>
                </a:cubicBezTo>
                <a:cubicBezTo>
                  <a:pt x="9304333" y="36296"/>
                  <a:pt x="9504569" y="168189"/>
                  <a:pt x="9469994" y="359339"/>
                </a:cubicBezTo>
                <a:cubicBezTo>
                  <a:pt x="9493059" y="510357"/>
                  <a:pt x="9494477" y="662246"/>
                  <a:pt x="9469994" y="853592"/>
                </a:cubicBezTo>
                <a:cubicBezTo>
                  <a:pt x="9445511" y="1044938"/>
                  <a:pt x="9495398" y="1200833"/>
                  <a:pt x="9469994" y="1369333"/>
                </a:cubicBezTo>
                <a:cubicBezTo>
                  <a:pt x="9444590" y="1537833"/>
                  <a:pt x="9457019" y="1645078"/>
                  <a:pt x="9469994" y="1842097"/>
                </a:cubicBezTo>
                <a:cubicBezTo>
                  <a:pt x="9482969" y="2039116"/>
                  <a:pt x="9470209" y="2187859"/>
                  <a:pt x="9469994" y="2508263"/>
                </a:cubicBezTo>
                <a:cubicBezTo>
                  <a:pt x="9456671" y="2727085"/>
                  <a:pt x="9318579" y="2915875"/>
                  <a:pt x="9110655" y="2867602"/>
                </a:cubicBezTo>
                <a:cubicBezTo>
                  <a:pt x="8741145" y="2874250"/>
                  <a:pt x="8570661" y="2891424"/>
                  <a:pt x="8349964" y="2867602"/>
                </a:cubicBezTo>
                <a:cubicBezTo>
                  <a:pt x="8129267" y="2843780"/>
                  <a:pt x="8012576" y="2845421"/>
                  <a:pt x="7851812" y="2867602"/>
                </a:cubicBezTo>
                <a:cubicBezTo>
                  <a:pt x="7691048" y="2889783"/>
                  <a:pt x="7371299" y="2864555"/>
                  <a:pt x="7003607" y="2867602"/>
                </a:cubicBezTo>
                <a:cubicBezTo>
                  <a:pt x="6635916" y="2870649"/>
                  <a:pt x="6791446" y="2883832"/>
                  <a:pt x="6592969" y="2867602"/>
                </a:cubicBezTo>
                <a:cubicBezTo>
                  <a:pt x="6394492" y="2851372"/>
                  <a:pt x="6185779" y="2900261"/>
                  <a:pt x="5832277" y="2867602"/>
                </a:cubicBezTo>
                <a:cubicBezTo>
                  <a:pt x="5478775" y="2834943"/>
                  <a:pt x="5450308" y="2860638"/>
                  <a:pt x="5159099" y="2867602"/>
                </a:cubicBezTo>
                <a:cubicBezTo>
                  <a:pt x="4867890" y="2874566"/>
                  <a:pt x="4752044" y="2865870"/>
                  <a:pt x="4398408" y="2867602"/>
                </a:cubicBezTo>
                <a:cubicBezTo>
                  <a:pt x="4044772" y="2869334"/>
                  <a:pt x="4014182" y="2847118"/>
                  <a:pt x="3637717" y="2867602"/>
                </a:cubicBezTo>
                <a:cubicBezTo>
                  <a:pt x="3261252" y="2888086"/>
                  <a:pt x="3330460" y="2878382"/>
                  <a:pt x="3139565" y="2867602"/>
                </a:cubicBezTo>
                <a:cubicBezTo>
                  <a:pt x="2948670" y="2856822"/>
                  <a:pt x="2829181" y="2875057"/>
                  <a:pt x="2728926" y="2867602"/>
                </a:cubicBezTo>
                <a:cubicBezTo>
                  <a:pt x="2628671" y="2860147"/>
                  <a:pt x="2125365" y="2898183"/>
                  <a:pt x="1880722" y="2867602"/>
                </a:cubicBezTo>
                <a:cubicBezTo>
                  <a:pt x="1636079" y="2837021"/>
                  <a:pt x="1584845" y="2877751"/>
                  <a:pt x="1295057" y="2867602"/>
                </a:cubicBezTo>
                <a:cubicBezTo>
                  <a:pt x="1005269" y="2857453"/>
                  <a:pt x="698190" y="2829871"/>
                  <a:pt x="359339" y="2867602"/>
                </a:cubicBezTo>
                <a:cubicBezTo>
                  <a:pt x="153325" y="2836713"/>
                  <a:pt x="-34019" y="2715479"/>
                  <a:pt x="0" y="2508263"/>
                </a:cubicBezTo>
                <a:cubicBezTo>
                  <a:pt x="-15974" y="2376313"/>
                  <a:pt x="-9327" y="2223177"/>
                  <a:pt x="0" y="2035500"/>
                </a:cubicBezTo>
                <a:cubicBezTo>
                  <a:pt x="9327" y="1847823"/>
                  <a:pt x="-9806" y="1684981"/>
                  <a:pt x="0" y="1498269"/>
                </a:cubicBezTo>
                <a:cubicBezTo>
                  <a:pt x="9806" y="1311557"/>
                  <a:pt x="-13147" y="1235401"/>
                  <a:pt x="0" y="982527"/>
                </a:cubicBezTo>
                <a:cubicBezTo>
                  <a:pt x="13147" y="729653"/>
                  <a:pt x="-29803" y="646609"/>
                  <a:pt x="0" y="359339"/>
                </a:cubicBezTo>
                <a:close/>
              </a:path>
              <a:path w="9469994" h="2867602" stroke="0" extrusionOk="0">
                <a:moveTo>
                  <a:pt x="0" y="359339"/>
                </a:moveTo>
                <a:cubicBezTo>
                  <a:pt x="285" y="169597"/>
                  <a:pt x="169909" y="16130"/>
                  <a:pt x="359339" y="0"/>
                </a:cubicBezTo>
                <a:cubicBezTo>
                  <a:pt x="667998" y="17224"/>
                  <a:pt x="923388" y="15243"/>
                  <a:pt x="1120030" y="0"/>
                </a:cubicBezTo>
                <a:cubicBezTo>
                  <a:pt x="1316672" y="-15243"/>
                  <a:pt x="1415895" y="11749"/>
                  <a:pt x="1618182" y="0"/>
                </a:cubicBezTo>
                <a:cubicBezTo>
                  <a:pt x="1820469" y="-11749"/>
                  <a:pt x="1949577" y="-11821"/>
                  <a:pt x="2116334" y="0"/>
                </a:cubicBezTo>
                <a:cubicBezTo>
                  <a:pt x="2283091" y="11821"/>
                  <a:pt x="2643540" y="-37980"/>
                  <a:pt x="2877025" y="0"/>
                </a:cubicBezTo>
                <a:cubicBezTo>
                  <a:pt x="3110510" y="37980"/>
                  <a:pt x="3192586" y="24042"/>
                  <a:pt x="3462690" y="0"/>
                </a:cubicBezTo>
                <a:cubicBezTo>
                  <a:pt x="3732795" y="-24042"/>
                  <a:pt x="3925477" y="-27798"/>
                  <a:pt x="4310895" y="0"/>
                </a:cubicBezTo>
                <a:cubicBezTo>
                  <a:pt x="4696313" y="27798"/>
                  <a:pt x="4949031" y="19440"/>
                  <a:pt x="5159099" y="0"/>
                </a:cubicBezTo>
                <a:cubicBezTo>
                  <a:pt x="5369167" y="-19440"/>
                  <a:pt x="5731018" y="6618"/>
                  <a:pt x="5919791" y="0"/>
                </a:cubicBezTo>
                <a:cubicBezTo>
                  <a:pt x="6108564" y="-6618"/>
                  <a:pt x="6230370" y="-13170"/>
                  <a:pt x="6417942" y="0"/>
                </a:cubicBezTo>
                <a:cubicBezTo>
                  <a:pt x="6605514" y="13170"/>
                  <a:pt x="6630481" y="-2010"/>
                  <a:pt x="6828581" y="0"/>
                </a:cubicBezTo>
                <a:cubicBezTo>
                  <a:pt x="7026681" y="2010"/>
                  <a:pt x="7499945" y="-21469"/>
                  <a:pt x="7676786" y="0"/>
                </a:cubicBezTo>
                <a:cubicBezTo>
                  <a:pt x="7853627" y="21469"/>
                  <a:pt x="8214526" y="-20977"/>
                  <a:pt x="8349964" y="0"/>
                </a:cubicBezTo>
                <a:cubicBezTo>
                  <a:pt x="8485402" y="20977"/>
                  <a:pt x="8737680" y="30738"/>
                  <a:pt x="9110655" y="0"/>
                </a:cubicBezTo>
                <a:cubicBezTo>
                  <a:pt x="9353278" y="5459"/>
                  <a:pt x="9475759" y="190239"/>
                  <a:pt x="9469994" y="359339"/>
                </a:cubicBezTo>
                <a:cubicBezTo>
                  <a:pt x="9447855" y="583722"/>
                  <a:pt x="9463764" y="711832"/>
                  <a:pt x="9469994" y="918059"/>
                </a:cubicBezTo>
                <a:cubicBezTo>
                  <a:pt x="9476224" y="1124286"/>
                  <a:pt x="9461830" y="1280626"/>
                  <a:pt x="9469994" y="1433801"/>
                </a:cubicBezTo>
                <a:cubicBezTo>
                  <a:pt x="9478158" y="1586976"/>
                  <a:pt x="9462047" y="1752618"/>
                  <a:pt x="9469994" y="1949543"/>
                </a:cubicBezTo>
                <a:cubicBezTo>
                  <a:pt x="9477941" y="2146468"/>
                  <a:pt x="9443890" y="2272016"/>
                  <a:pt x="9469994" y="2508263"/>
                </a:cubicBezTo>
                <a:cubicBezTo>
                  <a:pt x="9467330" y="2699270"/>
                  <a:pt x="9319654" y="2859894"/>
                  <a:pt x="9110655" y="2867602"/>
                </a:cubicBezTo>
                <a:cubicBezTo>
                  <a:pt x="9002126" y="2884087"/>
                  <a:pt x="8723325" y="2880974"/>
                  <a:pt x="8612503" y="2867602"/>
                </a:cubicBezTo>
                <a:cubicBezTo>
                  <a:pt x="8501681" y="2854230"/>
                  <a:pt x="8356925" y="2867312"/>
                  <a:pt x="8114351" y="2867602"/>
                </a:cubicBezTo>
                <a:cubicBezTo>
                  <a:pt x="7871777" y="2867892"/>
                  <a:pt x="7542262" y="2868811"/>
                  <a:pt x="7266147" y="2867602"/>
                </a:cubicBezTo>
                <a:cubicBezTo>
                  <a:pt x="6990032" y="2866393"/>
                  <a:pt x="6892922" y="2855066"/>
                  <a:pt x="6680482" y="2867602"/>
                </a:cubicBezTo>
                <a:cubicBezTo>
                  <a:pt x="6468043" y="2880138"/>
                  <a:pt x="6245909" y="2900499"/>
                  <a:pt x="5832277" y="2867602"/>
                </a:cubicBezTo>
                <a:cubicBezTo>
                  <a:pt x="5418646" y="2834705"/>
                  <a:pt x="5207654" y="2852839"/>
                  <a:pt x="4984073" y="2867602"/>
                </a:cubicBezTo>
                <a:cubicBezTo>
                  <a:pt x="4760492" y="2882365"/>
                  <a:pt x="4667089" y="2880556"/>
                  <a:pt x="4398408" y="2867602"/>
                </a:cubicBezTo>
                <a:cubicBezTo>
                  <a:pt x="4129728" y="2854648"/>
                  <a:pt x="4174260" y="2869582"/>
                  <a:pt x="3987769" y="2867602"/>
                </a:cubicBezTo>
                <a:cubicBezTo>
                  <a:pt x="3801278" y="2865622"/>
                  <a:pt x="3658645" y="2876749"/>
                  <a:pt x="3489617" y="2867602"/>
                </a:cubicBezTo>
                <a:cubicBezTo>
                  <a:pt x="3320589" y="2858455"/>
                  <a:pt x="3160870" y="2870863"/>
                  <a:pt x="2991466" y="2867602"/>
                </a:cubicBezTo>
                <a:cubicBezTo>
                  <a:pt x="2822062" y="2864341"/>
                  <a:pt x="2493940" y="2881258"/>
                  <a:pt x="2230774" y="2867602"/>
                </a:cubicBezTo>
                <a:cubicBezTo>
                  <a:pt x="1967608" y="2853946"/>
                  <a:pt x="1952636" y="2881062"/>
                  <a:pt x="1820136" y="2867602"/>
                </a:cubicBezTo>
                <a:cubicBezTo>
                  <a:pt x="1687636" y="2854142"/>
                  <a:pt x="1487679" y="2868160"/>
                  <a:pt x="1321984" y="2867602"/>
                </a:cubicBezTo>
                <a:cubicBezTo>
                  <a:pt x="1156289" y="2867044"/>
                  <a:pt x="682273" y="2847575"/>
                  <a:pt x="359339" y="2867602"/>
                </a:cubicBezTo>
                <a:cubicBezTo>
                  <a:pt x="161699" y="2854832"/>
                  <a:pt x="-2575" y="2697019"/>
                  <a:pt x="0" y="2508263"/>
                </a:cubicBezTo>
                <a:cubicBezTo>
                  <a:pt x="14280" y="2373562"/>
                  <a:pt x="-21633" y="2116805"/>
                  <a:pt x="0" y="1949543"/>
                </a:cubicBezTo>
                <a:cubicBezTo>
                  <a:pt x="21633" y="1782281"/>
                  <a:pt x="13120" y="1584847"/>
                  <a:pt x="0" y="1412312"/>
                </a:cubicBezTo>
                <a:cubicBezTo>
                  <a:pt x="-13120" y="1239777"/>
                  <a:pt x="11587" y="1127256"/>
                  <a:pt x="0" y="875081"/>
                </a:cubicBezTo>
                <a:cubicBezTo>
                  <a:pt x="-11587" y="622906"/>
                  <a:pt x="-5023" y="507289"/>
                  <a:pt x="0" y="359339"/>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en-US" sz="3200" b="1" dirty="0">
                <a:solidFill>
                  <a:srgbClr val="C00000"/>
                </a:solidFill>
                <a:latin typeface="Calibri" panose="020F0502020204030204" pitchFamily="34" charset="0"/>
                <a:cs typeface="Calibri" panose="020F0502020204030204" pitchFamily="34" charset="0"/>
              </a:rPr>
              <a:t>G</a:t>
            </a:r>
            <a:r>
              <a:rPr lang="vi-VN" sz="3200" b="1" dirty="0">
                <a:solidFill>
                  <a:srgbClr val="C00000"/>
                </a:solidFill>
                <a:latin typeface="Calibri" panose="020F0502020204030204" pitchFamily="34" charset="0"/>
                <a:cs typeface="Calibri" panose="020F0502020204030204" pitchFamily="34" charset="0"/>
              </a:rPr>
              <a:t>ợi ý: </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Nhân vật chính trong bài đọc là ai?</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của nhân vật là gì?</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Em cảm nhận điều gì về việc làm tốt đó?</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đó đem đến cho em bài học gì?</a:t>
            </a:r>
          </a:p>
        </p:txBody>
      </p:sp>
    </p:spTree>
    <p:extLst>
      <p:ext uri="{BB962C8B-B14F-4D97-AF65-F5344CB8AC3E}">
        <p14:creationId xmlns:p14="http://schemas.microsoft.com/office/powerpoint/2010/main" val="17329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pic>
        <p:nvPicPr>
          <p:cNvPr id="21" name="图片 6">
            <a:extLst>
              <a:ext uri="{FF2B5EF4-FFF2-40B4-BE49-F238E27FC236}">
                <a16:creationId xmlns:a16="http://schemas.microsoft.com/office/drawing/2014/main" xmlns="" id="{AF246D7C-1B5A-49F9-9740-42764A38E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13" y="1156772"/>
            <a:ext cx="12192000" cy="5734051"/>
          </a:xfrm>
          <a:prstGeom prst="rect">
            <a:avLst/>
          </a:prstGeom>
        </p:spPr>
      </p:pic>
      <p:sp>
        <p:nvSpPr>
          <p:cNvPr id="22" name="Rectangle: Rounded Corners 21">
            <a:extLst>
              <a:ext uri="{FF2B5EF4-FFF2-40B4-BE49-F238E27FC236}">
                <a16:creationId xmlns:a16="http://schemas.microsoft.com/office/drawing/2014/main" xmlns="" id="{CAE1C019-C30F-4EA8-88CD-329F364C4B73}"/>
              </a:ext>
            </a:extLst>
          </p:cNvPr>
          <p:cNvSpPr/>
          <p:nvPr/>
        </p:nvSpPr>
        <p:spPr>
          <a:xfrm>
            <a:off x="925902" y="1894870"/>
            <a:ext cx="1069417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Rectangle: Rounded Corners 22">
            <a:extLst>
              <a:ext uri="{FF2B5EF4-FFF2-40B4-BE49-F238E27FC236}">
                <a16:creationId xmlns:a16="http://schemas.microsoft.com/office/drawing/2014/main" xmlns="" id="{E54FC710-1220-4066-ABC2-A56C35DFD560}"/>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xmlns="" id="{1971B1B2-EC16-4C65-A0C9-5D3F77D15D0F}"/>
              </a:ext>
            </a:extLst>
          </p:cNvPr>
          <p:cNvSpPr txBox="1"/>
          <p:nvPr/>
        </p:nvSpPr>
        <p:spPr>
          <a:xfrm>
            <a:off x="1294545" y="1991325"/>
            <a:ext cx="10128422"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Đọc lại bài đọc, học thuộc lòng và trả lời câu hỏi </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BC34DECC-FF65-4283-ADA3-4812D6098392}"/>
              </a:ext>
            </a:extLst>
          </p:cNvPr>
          <p:cNvSpPr txBox="1"/>
          <p:nvPr/>
        </p:nvSpPr>
        <p:spPr>
          <a:xfrm>
            <a:off x="1412096" y="3392884"/>
            <a:ext cx="9673719"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smtClean="0">
                <a:ln>
                  <a:noFill/>
                </a:ln>
                <a:solidFill>
                  <a:srgbClr val="ED7D31">
                    <a:lumMod val="50000"/>
                  </a:srgbClr>
                </a:solidFill>
                <a:effectLst/>
                <a:uLnTx/>
                <a:uFillTx/>
                <a:latin typeface="Cambria" panose="02040503050406030204" pitchFamily="18" charset="0"/>
                <a:ea typeface="Cambria" panose="02040503050406030204" pitchFamily="18" charset="0"/>
                <a:cs typeface="+mn-cs"/>
              </a:rPr>
              <a:t>LT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53</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CDBB1AE5-8ECE-48A7-A881-E127982FE043}"/>
              </a:ext>
            </a:extLst>
          </p:cNvPr>
          <p:cNvPicPr>
            <a:picLocks noChangeAspect="1"/>
          </p:cNvPicPr>
          <p:nvPr/>
        </p:nvPicPr>
        <p:blipFill>
          <a:blip r:embed="rId3"/>
          <a:stretch>
            <a:fillRect/>
          </a:stretch>
        </p:blipFill>
        <p:spPr>
          <a:xfrm>
            <a:off x="4039043" y="576472"/>
            <a:ext cx="5998984" cy="1652159"/>
          </a:xfrm>
          <a:prstGeom prst="rect">
            <a:avLst/>
          </a:prstGeom>
        </p:spPr>
      </p:pic>
    </p:spTree>
    <p:extLst>
      <p:ext uri="{BB962C8B-B14F-4D97-AF65-F5344CB8AC3E}">
        <p14:creationId xmlns:p14="http://schemas.microsoft.com/office/powerpoint/2010/main" val="3230074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xmlns=""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xmlns=""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xmlns=""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xmlns=""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xmlns=""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xmlns=""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xmlns=""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6909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a:t>
            </a:r>
            <a:r>
              <a:rPr lang="vi-VN" sz="2800" dirty="0" smtClean="0">
                <a:solidFill>
                  <a:prstClr val="black"/>
                </a:solidFill>
                <a:latin typeface="+mj-lt"/>
                <a:ea typeface="Arial-Rounded" panose="020B0500000000000000" pitchFamily="34" charset="0"/>
                <a:cs typeface="Arial-Rounded" panose="020B0500000000000000" pitchFamily="34" charset="0"/>
              </a:rPr>
              <a:t>tr</a:t>
            </a:r>
            <a:r>
              <a:rPr lang="en-US" sz="2800" dirty="0">
                <a:solidFill>
                  <a:prstClr val="black"/>
                </a:solidFill>
                <a:latin typeface="+mj-lt"/>
                <a:ea typeface="Arial-Rounded" panose="020B0500000000000000" pitchFamily="34" charset="0"/>
                <a:cs typeface="Times New Roman" panose="02020603050405020304" pitchFamily="18" charset="0"/>
              </a:rPr>
              <a:t>á</a:t>
            </a:r>
            <a:r>
              <a:rPr lang="vi-VN" sz="2800" dirty="0" smtClean="0">
                <a:solidFill>
                  <a:prstClr val="black"/>
                </a:solidFill>
                <a:latin typeface="+mj-lt"/>
                <a:ea typeface="Arial-Rounded" panose="020B0500000000000000" pitchFamily="34" charset="0"/>
                <a:cs typeface="Arial-Rounded" panose="020B0500000000000000" pitchFamily="34" charset="0"/>
              </a:rPr>
              <a:t>i</a:t>
            </a:r>
            <a:r>
              <a:rPr lang="vi-VN" sz="2800" dirty="0">
                <a:solidFill>
                  <a:prstClr val="black"/>
                </a:solidFill>
                <a:latin typeface="+mj-lt"/>
                <a:ea typeface="Arial-Rounded" panose="020B0500000000000000" pitchFamily="34" charset="0"/>
                <a:cs typeface="Arial-Rounded" panose="020B0500000000000000" pitchFamily="34" charset="0"/>
              </a:rPr>
              <a:t>:</a:t>
            </a:r>
          </a:p>
          <a:p>
            <a:pPr lvl="0"/>
            <a:r>
              <a:rPr lang="en-US" sz="2800" dirty="0">
                <a:solidFill>
                  <a:prstClr val="black"/>
                </a:solidFill>
                <a:latin typeface="+mj-lt"/>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800" dirty="0">
                <a:solidFill>
                  <a:prstClr val="black"/>
                </a:solidFill>
                <a:latin typeface="+mj-lt"/>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800" dirty="0">
                <a:solidFill>
                  <a:prstClr val="black"/>
                </a:solidFill>
                <a:latin typeface="+mj-lt"/>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a:t>
            </a:r>
            <a:r>
              <a:rPr lang="vi-VN" sz="2800" dirty="0" smtClean="0">
                <a:solidFill>
                  <a:prstClr val="black"/>
                </a:solidFill>
                <a:latin typeface="+mj-lt"/>
                <a:ea typeface="Arial-Rounded" panose="020B0500000000000000" pitchFamily="34" charset="0"/>
                <a:cs typeface="Arial-Rounded" panose="020B0500000000000000" pitchFamily="34" charset="0"/>
              </a:rPr>
              <a:t>b</a:t>
            </a:r>
            <a:r>
              <a:rPr lang="en-US" sz="2800" dirty="0">
                <a:solidFill>
                  <a:prstClr val="black"/>
                </a:solidFill>
                <a:latin typeface="+mj-lt"/>
                <a:ea typeface="Arial-Rounded" panose="020B0500000000000000" pitchFamily="34" charset="0"/>
                <a:cs typeface="Times New Roman" panose="02020603050405020304" pitchFamily="18" charset="0"/>
              </a:rPr>
              <a:t>à</a:t>
            </a:r>
            <a:r>
              <a:rPr lang="vi-VN" sz="2800" dirty="0" smtClean="0">
                <a:solidFill>
                  <a:prstClr val="black"/>
                </a:solidFill>
                <a:latin typeface="+mj-lt"/>
                <a:ea typeface="Arial-Rounded" panose="020B0500000000000000" pitchFamily="34" charset="0"/>
                <a:cs typeface="Arial-Rounded" panose="020B0500000000000000" pitchFamily="34" charset="0"/>
              </a:rPr>
              <a:t>n </a:t>
            </a:r>
            <a:r>
              <a:rPr lang="vi-VN" sz="2800" dirty="0">
                <a:solidFill>
                  <a:prstClr val="black"/>
                </a:solidFill>
                <a:latin typeface="+mj-lt"/>
                <a:ea typeface="Arial-Rounded" panose="020B0500000000000000" pitchFamily="34" charset="0"/>
                <a:cs typeface="Arial-Rounded" panose="020B0500000000000000" pitchFamily="34" charset="0"/>
              </a:rPr>
              <a:t>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800" dirty="0">
                <a:solidFill>
                  <a:prstClr val="black"/>
                </a:solidFill>
                <a:latin typeface="+mj-lt"/>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800" dirty="0">
                <a:solidFill>
                  <a:prstClr val="black"/>
                </a:solidFill>
                <a:latin typeface="+mj-lt"/>
                <a:ea typeface="Arial-Rounded" panose="020B0500000000000000" pitchFamily="34" charset="0"/>
                <a:cs typeface="Arial-Rounded" panose="020B0500000000000000" pitchFamily="34" charset="0"/>
              </a:rPr>
              <a:t>   </a:t>
            </a:r>
            <a:r>
              <a:rPr lang="vi-VN" sz="2800" dirty="0">
                <a:solidFill>
                  <a:prstClr val="black"/>
                </a:solidFill>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grpSp>
        <p:nvGrpSpPr>
          <p:cNvPr id="22" name="Group 21">
            <a:extLst>
              <a:ext uri="{FF2B5EF4-FFF2-40B4-BE49-F238E27FC236}">
                <a16:creationId xmlns:a16="http://schemas.microsoft.com/office/drawing/2014/main" xmlns="" id="{37447B32-3831-44CB-A0C9-81401BD67C80}"/>
              </a:ext>
            </a:extLst>
          </p:cNvPr>
          <p:cNvGrpSpPr/>
          <p:nvPr/>
        </p:nvGrpSpPr>
        <p:grpSpPr>
          <a:xfrm>
            <a:off x="1115849" y="1544954"/>
            <a:ext cx="3838064" cy="979171"/>
            <a:chOff x="1287721" y="2573164"/>
            <a:chExt cx="3688234" cy="979171"/>
          </a:xfrm>
        </p:grpSpPr>
        <p:sp>
          <p:nvSpPr>
            <p:cNvPr id="23" name="Rounded Rectangle 24">
              <a:extLst>
                <a:ext uri="{FF2B5EF4-FFF2-40B4-BE49-F238E27FC236}">
                  <a16:creationId xmlns:a16="http://schemas.microsoft.com/office/drawing/2014/main" xmlns=""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4A1B68F5-7A66-4A4C-8A5D-3AE453D8AE34}"/>
                </a:ext>
              </a:extLst>
            </p:cNvPr>
            <p:cNvSpPr txBox="1"/>
            <p:nvPr/>
          </p:nvSpPr>
          <p:spPr>
            <a:xfrm>
              <a:off x="1410122" y="2722879"/>
              <a:ext cx="356583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xmlns=""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xmlns=""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xmlns=""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xmlns=""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xmlns=""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4" name="Group 53">
            <a:extLst>
              <a:ext uri="{FF2B5EF4-FFF2-40B4-BE49-F238E27FC236}">
                <a16:creationId xmlns:a16="http://schemas.microsoft.com/office/drawing/2014/main" xmlns="" id="{0CF066ED-412A-4960-81EA-7DBF3DAA32A6}"/>
              </a:ext>
            </a:extLst>
          </p:cNvPr>
          <p:cNvGrpSpPr/>
          <p:nvPr/>
        </p:nvGrpSpPr>
        <p:grpSpPr>
          <a:xfrm>
            <a:off x="5109771" y="2996948"/>
            <a:ext cx="3478375" cy="872989"/>
            <a:chOff x="1287721" y="2573164"/>
            <a:chExt cx="3478375" cy="1638300"/>
          </a:xfrm>
        </p:grpSpPr>
        <p:sp>
          <p:nvSpPr>
            <p:cNvPr id="55" name="Rounded Rectangle 24">
              <a:extLst>
                <a:ext uri="{FF2B5EF4-FFF2-40B4-BE49-F238E27FC236}">
                  <a16:creationId xmlns:a16="http://schemas.microsoft.com/office/drawing/2014/main" xmlns=""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xmlns=""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mj-lt"/>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7740882"/>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2432</Words>
  <Application>Microsoft Office PowerPoint</Application>
  <PresentationFormat>Widescreen</PresentationFormat>
  <Paragraphs>159</Paragraphs>
  <Slides>36</Slides>
  <Notes>28</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36</vt:i4>
      </vt:variant>
    </vt:vector>
  </HeadingPairs>
  <TitlesOfParts>
    <vt:vector size="59" baseType="lpstr">
      <vt:lpstr>Microsoft YaHei</vt:lpstr>
      <vt:lpstr>Arial</vt:lpstr>
      <vt:lpstr>Arial-Rounded</vt:lpstr>
      <vt:lpstr>Calibri</vt:lpstr>
      <vt:lpstr>Calibri Light</vt:lpstr>
      <vt:lpstr>Cambria</vt:lpstr>
      <vt:lpstr>Cambria Math</vt:lpstr>
      <vt:lpstr>FZHei-B01S</vt:lpstr>
      <vt:lpstr>OpenSans</vt:lpstr>
      <vt:lpstr>Tahoma</vt:lpstr>
      <vt:lpstr>Times New Roman</vt:lpstr>
      <vt:lpstr>UTM Avo</vt:lpstr>
      <vt:lpstr>Wingdings</vt:lpstr>
      <vt:lpstr>印品黑体</vt:lpstr>
      <vt:lpstr>字魂57号-创细黑</vt:lpstr>
      <vt:lpstr>字魂59号-创粗黑</vt:lpstr>
      <vt:lpstr>方正隶书简体</vt:lpstr>
      <vt:lpstr>汉仪夏日体W</vt:lpstr>
      <vt:lpstr>等线</vt:lpstr>
      <vt:lpstr>等线 Light</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2022-11-20T11:52:10Z</dcterms:created>
  <dcterms:modified xsi:type="dcterms:W3CDTF">2023-03-01T01:19:27Z</dcterms:modified>
</cp:coreProperties>
</file>