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3"/>
  </p:notesMasterIdLst>
  <p:sldIdLst>
    <p:sldId id="260" r:id="rId4"/>
    <p:sldId id="294" r:id="rId5"/>
    <p:sldId id="265" r:id="rId6"/>
    <p:sldId id="264" r:id="rId7"/>
    <p:sldId id="278" r:id="rId8"/>
    <p:sldId id="295" r:id="rId9"/>
    <p:sldId id="296" r:id="rId10"/>
    <p:sldId id="291" r:id="rId11"/>
    <p:sldId id="290" r:id="rId12"/>
    <p:sldId id="273" r:id="rId13"/>
    <p:sldId id="283" r:id="rId14"/>
    <p:sldId id="287" r:id="rId15"/>
    <p:sldId id="2639" r:id="rId16"/>
    <p:sldId id="2640" r:id="rId17"/>
    <p:sldId id="312" r:id="rId18"/>
    <p:sldId id="313" r:id="rId19"/>
    <p:sldId id="2641" r:id="rId20"/>
    <p:sldId id="2642"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5" name="Footer Placeholder 4">
            <a:extLst>
              <a:ext uri="{FF2B5EF4-FFF2-40B4-BE49-F238E27FC236}">
                <a16:creationId xmlns=""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5" name="Footer Placeholder 4">
            <a:extLst>
              <a:ext uri="{FF2B5EF4-FFF2-40B4-BE49-F238E27FC236}">
                <a16:creationId xmlns=""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5" name="Footer Placeholder 4">
            <a:extLst>
              <a:ext uri="{FF2B5EF4-FFF2-40B4-BE49-F238E27FC236}">
                <a16:creationId xmlns=""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6" name="Footer Placeholder 5">
            <a:extLst>
              <a:ext uri="{FF2B5EF4-FFF2-40B4-BE49-F238E27FC236}">
                <a16:creationId xmlns=""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8" name="Footer Placeholder 7">
            <a:extLst>
              <a:ext uri="{FF2B5EF4-FFF2-40B4-BE49-F238E27FC236}">
                <a16:creationId xmlns=""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4" name="Footer Placeholder 3">
            <a:extLst>
              <a:ext uri="{FF2B5EF4-FFF2-40B4-BE49-F238E27FC236}">
                <a16:creationId xmlns=""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3" name="Footer Placeholder 2">
            <a:extLst>
              <a:ext uri="{FF2B5EF4-FFF2-40B4-BE49-F238E27FC236}">
                <a16:creationId xmlns=""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6" name="Footer Placeholder 5">
            <a:extLst>
              <a:ext uri="{FF2B5EF4-FFF2-40B4-BE49-F238E27FC236}">
                <a16:creationId xmlns=""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6" name="Footer Placeholder 5">
            <a:extLst>
              <a:ext uri="{FF2B5EF4-FFF2-40B4-BE49-F238E27FC236}">
                <a16:creationId xmlns=""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5" name="Footer Placeholder 4">
            <a:extLst>
              <a:ext uri="{FF2B5EF4-FFF2-40B4-BE49-F238E27FC236}">
                <a16:creationId xmlns=""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20/2/2023</a:t>
            </a:fld>
            <a:endParaRPr lang="en-US"/>
          </a:p>
        </p:txBody>
      </p:sp>
      <p:sp>
        <p:nvSpPr>
          <p:cNvPr id="5" name="Footer Placeholder 4">
            <a:extLst>
              <a:ext uri="{FF2B5EF4-FFF2-40B4-BE49-F238E27FC236}">
                <a16:creationId xmlns=""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20/02/2023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20/02/2023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20/02/2023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20/02/2023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20/2/2023</a:t>
            </a:fld>
            <a:endParaRPr lang="en-US"/>
          </a:p>
        </p:txBody>
      </p:sp>
      <p:sp>
        <p:nvSpPr>
          <p:cNvPr id="5" name="Footer Placeholder 4">
            <a:extLst>
              <a:ext uri="{FF2B5EF4-FFF2-40B4-BE49-F238E27FC236}">
                <a16:creationId xmlns=""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40.sv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4.sv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4.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24.gi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24.gif"/><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24.gi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8.em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 xmlns:a16="http://schemas.microsoft.com/office/drawing/2014/main" id="{1196DD95-A583-4FD1-B10A-D8419758E939}"/>
              </a:ext>
            </a:extLst>
          </p:cNvPr>
          <p:cNvPicPr>
            <a:picLocks noChangeAspect="1"/>
          </p:cNvPicPr>
          <p:nvPr/>
        </p:nvPicPr>
        <p:blipFill>
          <a:blip r:embed="rId7"/>
          <a:stretch>
            <a:fillRect/>
          </a:stretch>
        </p:blipFill>
        <p:spPr>
          <a:xfrm>
            <a:off x="1596730" y="1966565"/>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 xmlns:a16="http://schemas.microsoft.com/office/drawing/2014/main" id="{FBBF318E-4141-59C4-07F3-6EB411C6CE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 xmlns:a16="http://schemas.microsoft.com/office/drawing/2014/main" id="{926E62F6-13AF-9208-62CC-1DFB3DB04E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 xmlns:a16="http://schemas.microsoft.com/office/drawing/2014/main" id="{A75FDCB0-DFB6-BAF8-50B0-6B4B42A96815}"/>
              </a:ext>
            </a:extLst>
          </p:cNvPr>
          <p:cNvSpPr/>
          <p:nvPr/>
        </p:nvSpPr>
        <p:spPr>
          <a:xfrm>
            <a:off x="1164543" y="1729607"/>
            <a:ext cx="404630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 </a:t>
            </a:r>
          </a:p>
        </p:txBody>
      </p:sp>
      <p:sp>
        <p:nvSpPr>
          <p:cNvPr id="12" name="Rectangle 11">
            <a:extLst>
              <a:ext uri="{FF2B5EF4-FFF2-40B4-BE49-F238E27FC236}">
                <a16:creationId xmlns="" xmlns:a16="http://schemas.microsoft.com/office/drawing/2014/main" id="{D71752AA-DD0D-C6CC-949D-7B5D7D9271CD}"/>
              </a:ext>
            </a:extLst>
          </p:cNvPr>
          <p:cNvSpPr/>
          <p:nvPr/>
        </p:nvSpPr>
        <p:spPr>
          <a:xfrm>
            <a:off x="1164543" y="2631769"/>
            <a:ext cx="524214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13" name="Rectangle 12">
            <a:extLst>
              <a:ext uri="{FF2B5EF4-FFF2-40B4-BE49-F238E27FC236}">
                <a16:creationId xmlns="" xmlns:a16="http://schemas.microsoft.com/office/drawing/2014/main" id="{FF1F62F9-8C24-7104-3FAC-2A9005636B66}"/>
              </a:ext>
            </a:extLst>
          </p:cNvPr>
          <p:cNvSpPr/>
          <p:nvPr/>
        </p:nvSpPr>
        <p:spPr>
          <a:xfrm>
            <a:off x="1164543" y="3603262"/>
            <a:ext cx="5147563"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3.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14" name="Picture 2">
            <a:extLst>
              <a:ext uri="{FF2B5EF4-FFF2-40B4-BE49-F238E27FC236}">
                <a16:creationId xmlns=""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Times New Roman" panose="02020603050405020304" pitchFamily="18" charset="0"/>
                <a:cs typeface="Times New Roman" panose="02020603050405020304" pitchFamily="18" charset="0"/>
              </a:rPr>
              <a:t>2.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hoặc</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l </a:t>
            </a:r>
            <a:r>
              <a:rPr lang="en-US" sz="3600" b="1" dirty="0" err="1">
                <a:latin typeface="Times New Roman" panose="02020603050405020304" pitchFamily="18" charset="0"/>
                <a:cs typeface="Times New Roman" panose="02020603050405020304" pitchFamily="18" charset="0"/>
              </a:rPr>
              <a:t>hoặc</a:t>
            </a:r>
            <a:r>
              <a:rPr lang="en-US" sz="3600" b="1" dirty="0">
                <a:latin typeface="Times New Roman" panose="02020603050405020304" pitchFamily="18" charset="0"/>
                <a:cs typeface="Times New Roman" panose="02020603050405020304" pitchFamily="18" charset="0"/>
              </a:rPr>
              <a:t> n </a:t>
            </a:r>
            <a:r>
              <a:rPr lang="en-US" sz="3600" b="1" dirty="0" err="1">
                <a:latin typeface="Times New Roman" panose="02020603050405020304" pitchFamily="18" charset="0"/>
                <a:cs typeface="Times New Roman" panose="02020603050405020304" pitchFamily="18" charset="0"/>
              </a:rPr>
              <a:t>thay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hoa</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i ti sắc tím</a:t>
            </a:r>
          </a:p>
          <a:p>
            <a:pPr algn="just" defTabSz="1218804">
              <a:defRPr/>
            </a:pPr>
            <a:r>
              <a:rPr lang="en-US" sz="3600" dirty="0">
                <a:solidFill>
                  <a:srgbClr val="000000"/>
                </a:solidFill>
                <a:latin typeface="Times New Roman" panose="02020603050405020304" pitchFamily="18" charset="0"/>
                <a:cs typeface="Times New Roman" panose="02020603050405020304" pitchFamily="18" charset="0"/>
              </a:rPr>
              <a:t>N</a:t>
            </a:r>
            <a:r>
              <a:rPr lang="vi-VN" sz="3600" dirty="0">
                <a:solidFill>
                  <a:srgbClr val="000000"/>
                </a:solidFill>
                <a:latin typeface="Times New Roman" panose="02020603050405020304" pitchFamily="18" charset="0"/>
                <a:cs typeface="Times New Roman" panose="02020603050405020304" pitchFamily="18" charset="0"/>
              </a:rPr>
              <a:t>ăm cánh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ưu li</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Bông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ựu thắp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ửa</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Đỏ hoa ngày hè.</a:t>
            </a:r>
          </a:p>
        </p:txBody>
      </p:sp>
      <p:pic>
        <p:nvPicPr>
          <p:cNvPr id="7" name="Picture 2" descr="Happy Smiley Face Sticker">
            <a:extLst>
              <a:ext uri="{FF2B5EF4-FFF2-40B4-BE49-F238E27FC236}">
                <a16:creationId xmlns=""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Mành mây buông đỏ</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Như bánh pháo hồng</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Mùa hoa liễu nở</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Mùa hoa lộc vừng.</a:t>
            </a:r>
          </a:p>
        </p:txBody>
      </p:sp>
      <p:pic>
        <p:nvPicPr>
          <p:cNvPr id="10" name="Picture 2" descr="Happy Smiley Face Sticker">
            <a:extLst>
              <a:ext uri="{FF2B5EF4-FFF2-40B4-BE49-F238E27FC236}">
                <a16:creationId xmlns=""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Trắng muốt trắng muốt</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Như chùm pháo hoa</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Là bông hoa náng</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Dựng ô trước nhà.</a:t>
            </a:r>
          </a:p>
          <a:p>
            <a:pPr algn="r" defTabSz="1218804">
              <a:defRPr/>
            </a:pPr>
            <a:r>
              <a:rPr lang="vi-VN" sz="3200" dirty="0">
                <a:solidFill>
                  <a:srgbClr val="000000"/>
                </a:solidFill>
                <a:latin typeface="Times New Roman" panose="02020603050405020304" pitchFamily="18" charset="0"/>
                <a:cs typeface="Times New Roman" panose="02020603050405020304" pitchFamily="18" charset="0"/>
              </a:rPr>
              <a:t>(Theo Nguyễn Khắc Hào</a:t>
            </a:r>
            <a:r>
              <a:rPr lang="vi-VN" sz="3600" dirty="0">
                <a:solidFill>
                  <a:srgbClr val="000000"/>
                </a:solidFill>
                <a:latin typeface="Times New Roman" panose="02020603050405020304" pitchFamily="18" charset="0"/>
                <a:cs typeface="Times New Roman" panose="02020603050405020304" pitchFamily="18" charset="0"/>
              </a:rPr>
              <a:t>)</a:t>
            </a:r>
          </a:p>
        </p:txBody>
      </p:sp>
      <p:pic>
        <p:nvPicPr>
          <p:cNvPr id="15" name="Picture 2" descr="Happy Smiley Face Sticker">
            <a:extLst>
              <a:ext uri="{FF2B5EF4-FFF2-40B4-BE49-F238E27FC236}">
                <a16:creationId xmlns=""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đậm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 xmlns:a16="http://schemas.microsoft.com/office/drawing/2014/main" id="{E36BC61E-376B-42D1-99A2-1F1DFBCBDCAD}"/>
              </a:ext>
            </a:extLst>
          </p:cNvPr>
          <p:cNvPicPr>
            <a:picLocks noChangeAspect="1"/>
          </p:cNvPicPr>
          <p:nvPr/>
        </p:nvPicPr>
        <p:blipFill>
          <a:blip r:embed="rId3"/>
          <a:stretch>
            <a:fillRect/>
          </a:stretch>
        </p:blipFill>
        <p:spPr>
          <a:xfrm>
            <a:off x="553085" y="1857375"/>
            <a:ext cx="11085830" cy="1638300"/>
          </a:xfrm>
          <a:prstGeom prst="rect">
            <a:avLst/>
          </a:prstGeom>
        </p:spPr>
      </p:pic>
      <p:sp>
        <p:nvSpPr>
          <p:cNvPr id="19" name="TextBox 18">
            <a:extLst>
              <a:ext uri="{FF2B5EF4-FFF2-40B4-BE49-F238E27FC236}">
                <a16:creationId xmlns=""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 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Tìm và viết từ ngữ vào vở theo yêu cầu của bài tập 3, trao đổi với bạn về từ ngữ tìm được</a:t>
            </a:r>
            <a:endParaRPr lang="en-US" sz="3200" b="1" dirty="0">
              <a:solidFill>
                <a:schemeClr val="tx1"/>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 xmlns:a16="http://schemas.microsoft.com/office/drawing/2014/main" id="{795520FD-175E-4750-B0AE-94178334763F}"/>
                </a:ext>
              </a:extLst>
            </p:cNvPr>
            <p:cNvSpPr/>
            <p:nvPr/>
          </p:nvSpPr>
          <p:spPr>
            <a:xfrm>
              <a:off x="9617268" y="4326292"/>
              <a:ext cx="2888541" cy="2099465"/>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THẢO LUẬN NHÓM</a:t>
              </a:r>
            </a:p>
          </p:txBody>
        </p:sp>
        <p:grpSp>
          <p:nvGrpSpPr>
            <p:cNvPr id="18" name="Group 17">
              <a:extLst>
                <a:ext uri="{FF2B5EF4-FFF2-40B4-BE49-F238E27FC236}">
                  <a16:creationId xmlns=""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 xmlns:a16="http://schemas.microsoft.com/office/drawing/2014/main" id="{E1A9FAC2-CF77-3349-6059-CBC01FFF81B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22136" y="1381299"/>
            <a:ext cx="4953145" cy="5293505"/>
          </a:xfrm>
          <a:prstGeom prst="rect">
            <a:avLst/>
          </a:prstGeom>
        </p:spPr>
      </p:pic>
      <p:grpSp>
        <p:nvGrpSpPr>
          <p:cNvPr id="10" name="组合 9">
            <a:extLst>
              <a:ext uri="{FF2B5EF4-FFF2-40B4-BE49-F238E27FC236}">
                <a16:creationId xmlns=""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 xmlns:a16="http://schemas.microsoft.com/office/drawing/2014/main" val="134764169"/>
                    </a:ext>
                  </a:extLst>
                </a:gridCol>
                <a:gridCol w="6457950">
                  <a:extLst>
                    <a:ext uri="{9D8B030D-6E8A-4147-A177-3AD203B41FA5}">
                      <a16:colId xmlns=""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 xmlns:a16="http://schemas.microsoft.com/office/drawing/2014/main" id="{E3B109D9-AF44-4224-821F-9A75324002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 xmlns:a16="http://schemas.microsoft.com/office/drawing/2014/main" id="{E3B109D9-AF44-4224-821F-9A75324002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mj-lt"/>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 xmlns:a16="http://schemas.microsoft.com/office/drawing/2014/main" id="{E3B109D9-AF44-4224-821F-9A75324002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gìn</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khỏe</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yếu</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ớt</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 xmlns:a16="http://schemas.microsoft.com/office/drawing/2014/main" id="{E3B109D9-AF44-4224-821F-9A75324002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405</Words>
  <Application>Microsoft Office PowerPoint</Application>
  <PresentationFormat>Widescreen</PresentationFormat>
  <Paragraphs>55</Paragraphs>
  <Slides>19</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微软雅黑</vt:lpstr>
      <vt:lpstr>Arial</vt:lpstr>
      <vt:lpstr>Arial-Rounded</vt:lpstr>
      <vt:lpstr>Calibri</vt:lpstr>
      <vt:lpstr>Calibri Light</vt:lpstr>
      <vt:lpstr>Times New Roman</vt:lpstr>
      <vt:lpstr>UTM Cookies</vt:lpstr>
      <vt:lpstr>等线</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2022-11-13T01:30:03Z</dcterms:created>
  <dcterms:modified xsi:type="dcterms:W3CDTF">2023-02-20T07:41:10Z</dcterms:modified>
</cp:coreProperties>
</file>