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2"/>
  </p:notesMasterIdLst>
  <p:sldIdLst>
    <p:sldId id="257" r:id="rId3"/>
    <p:sldId id="259" r:id="rId4"/>
    <p:sldId id="321" r:id="rId5"/>
    <p:sldId id="322" r:id="rId6"/>
    <p:sldId id="323" r:id="rId7"/>
    <p:sldId id="324" r:id="rId8"/>
    <p:sldId id="325" r:id="rId9"/>
    <p:sldId id="329" r:id="rId10"/>
    <p:sldId id="258" r:id="rId11"/>
    <p:sldId id="260" r:id="rId12"/>
    <p:sldId id="261" r:id="rId13"/>
    <p:sldId id="263" r:id="rId14"/>
    <p:sldId id="326" r:id="rId15"/>
    <p:sldId id="327" r:id="rId16"/>
    <p:sldId id="264" r:id="rId17"/>
    <p:sldId id="328" r:id="rId18"/>
    <p:sldId id="330" r:id="rId19"/>
    <p:sldId id="266" r:id="rId20"/>
    <p:sldId id="33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slide" Target="slide4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A8F1-6526-4110-B2CA-49401BA3799A}"/>
              </a:ext>
            </a:extLst>
          </p:cNvPr>
          <p:cNvSpPr txBox="1"/>
          <p:nvPr/>
        </p:nvSpPr>
        <p:spPr>
          <a:xfrm>
            <a:off x="2499360" y="1690748"/>
            <a:ext cx="789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042" y="3331949"/>
            <a:ext cx="8199831" cy="1938696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4" y="1828800"/>
            <a:ext cx="3563118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mướt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bên bờ biển.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990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u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r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3487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0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</a:t>
                </a:r>
                <a:r>
                  <a:rPr kumimoji="0" lang="en-US" altLang="en-US" sz="60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ập</a:t>
                </a:r>
                <a:r>
                  <a:rPr kumimoji="0" lang="en-US" altLang="en-US" sz="60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0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ghềnh</a:t>
                </a:r>
                <a:endParaRPr kumimoji="0" lang="en-US" altLang="en-US" sz="60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36142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442</Words>
  <Application>Microsoft Office PowerPoint</Application>
  <PresentationFormat>Widescreen</PresentationFormat>
  <Paragraphs>56</Paragraphs>
  <Slides>19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Arial</vt:lpstr>
      <vt:lpstr>Arial-Rounded</vt:lpstr>
      <vt:lpstr>Baloo</vt:lpstr>
      <vt:lpstr>Calibri</vt:lpstr>
      <vt:lpstr>Coiny</vt:lpstr>
      <vt:lpstr>Fredoka One</vt:lpstr>
      <vt:lpstr>UTM Avo</vt:lpstr>
      <vt:lpstr>UVN Gia Dinh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33</cp:revision>
  <dcterms:created xsi:type="dcterms:W3CDTF">2022-08-02T06:57:18Z</dcterms:created>
  <dcterms:modified xsi:type="dcterms:W3CDTF">2023-02-23T01:43:13Z</dcterms:modified>
</cp:coreProperties>
</file>