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71" r:id="rId5"/>
    <p:sldId id="272" r:id="rId6"/>
    <p:sldId id="264" r:id="rId7"/>
    <p:sldId id="266" r:id="rId8"/>
    <p:sldId id="267" r:id="rId9"/>
    <p:sldId id="268" r:id="rId10"/>
    <p:sldId id="274" r:id="rId11"/>
    <p:sldId id="275" r:id="rId12"/>
    <p:sldId id="269" r:id="rId13"/>
    <p:sldId id="270" r:id="rId14"/>
    <p:sldId id="265" r:id="rId15"/>
    <p:sldId id="263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F72B-5638-6AD4-4047-EC010498D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A91D31-F2A8-B58B-599B-1A0271FA1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2BE4F-BC0A-00CD-28EE-059E5D75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D7865-DD96-3F0C-5152-601EAD62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EA790-F00A-A7F7-EA41-1F202A295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32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F10D-3972-5D47-19A3-A0D7C283E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BCBE83-31D6-B267-602E-05C6410C5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F4D8A-562F-D775-3420-5F1A050F1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57C58-C321-5060-F18A-C5B7F5F7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460D3-EFD4-CB52-9A5F-6F3E86C03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264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AAE353-759C-E1F3-34BE-5A6408B44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40A45-3660-D93E-AAFE-426D99BE35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40138-D386-6441-AE44-48DE3743C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1DD4-90DF-53E2-E658-42BAE24E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9FD5F-11FB-F50D-A36A-6A835424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4901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E063A-D641-3D79-313A-97818290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757F3-2196-A20D-5807-D4499FE9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8B8B3-7DA1-DD09-DBAA-E437D6C0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B831A-CEA4-1344-6975-B9004C64D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C5E42-C1DE-13CD-43AE-302E7B1F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86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8699C-2746-E7D2-F954-C288108C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B1D6D-D86D-162D-EF6F-DEDDE7183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48DB5-53F8-E7A7-8377-62B4ED81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BE899-E3A5-FEA2-F049-A261F2266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B2296-2BEB-D898-7B65-A4D7B8BF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2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2BB3-7003-1A5F-9C00-1D8A6839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EFAB-CDC6-BAB6-3D07-871DF7BEF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C21A6-080F-B038-CA24-F17BF2393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FB0F9-3760-2AC5-E6F6-9C176B0DE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E7091-E031-7C0D-B50E-F09950BC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5D363-3694-35E2-A77D-429576F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173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4B632-0688-2335-0668-AE151FD0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A7578-A412-ADC0-1ED8-EC48D40D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DBCCC-8480-CBF5-CA55-8B73D66D0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44AB0-DFE8-D66F-DA80-AE604A3B1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AF9D3-5FED-AD1F-DF95-2C09D093A4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AA7E95-0AB3-2DE5-C18D-BCAB7348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BECE3C-CA95-928F-58E8-2CE7482B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3E1E9A-5CB2-E862-4E8C-0D5509C1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57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41736-1647-3131-4656-473CEC4AB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392D0-5758-E2B2-54CC-2455EB89B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2FA18-46AF-6F6F-DFA0-A7510DAF8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F3397E-020C-9742-8E56-1133993AC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717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1AAEE-9072-0DD8-295A-D12BBFD5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64FC14-5569-3F49-133F-79C15004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2E1F6-1111-8703-1ACD-6B368EEB9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239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0C77-B220-5E4B-567A-D1A9EC9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FFF23-F35C-4054-AF54-81A73D6CB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E0649-08C8-B6A4-BDD9-1B8D82EF1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44FF23-1686-E4BD-C41E-F90C5041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DF930-A5C2-AF6E-1503-95F82A45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0EBEC-C171-4D81-2052-EE8F0309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5848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1FA06-235B-019E-402F-B874B66D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D68DEE-3866-1243-58FD-F35447AA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24CB-3579-AA00-A627-541A39EED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C8B91-F906-224A-FB11-3113E1F0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C5800-DAAD-67A0-A236-D37E6A45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D30C8-DD82-2B1D-2374-F30DBE4F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515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53E14C-14FE-1F47-080F-E4C0708C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2117A-38D8-B33F-5EAA-0BDF51052C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49A8A-5541-CAD3-FC4C-CD3819D9E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9D5E1-1995-4A1B-92BE-4BE513356059}" type="datetimeFigureOut">
              <a:rPr lang="vi-VN" smtClean="0"/>
              <a:t>02/02/2024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8B1F4-2F53-9ED2-D70B-8834029017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2552-24E1-9369-D235-54A83C215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E2DC4-894B-497B-BE0F-E96A84163B9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825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17/06/relationships/model3d" Target="../media/model3d2.glb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17/06/relationships/model3d" Target="../media/model3d1.glb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microsoft.com/office/2017/06/relationships/model3d" Target="../media/model3d2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87E5EE2-1452-D2A5-B409-8528A2A83D4D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2E4E160-C706-284D-32F6-EB25A27E7476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">
              <a:extLst>
                <a:ext uri="{FF2B5EF4-FFF2-40B4-BE49-F238E27FC236}">
                  <a16:creationId xmlns:a16="http://schemas.microsoft.com/office/drawing/2014/main" id="{08FC38FD-3187-3F88-4E14-ADA9C35BE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3" name="矩形 6">
                <a:extLst>
                  <a:ext uri="{FF2B5EF4-FFF2-40B4-BE49-F238E27FC236}">
                    <a16:creationId xmlns:a16="http://schemas.microsoft.com/office/drawing/2014/main" id="{386604D0-383E-A998-A6E5-59F74673C30E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20" descr="erw">
                <a:extLst>
                  <a:ext uri="{FF2B5EF4-FFF2-40B4-BE49-F238E27FC236}">
                    <a16:creationId xmlns:a16="http://schemas.microsoft.com/office/drawing/2014/main" id="{B8713E47-BB08-BFA2-845F-69B3D7A95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9" name="图片 11" descr="未标题-2">
              <a:extLst>
                <a:ext uri="{FF2B5EF4-FFF2-40B4-BE49-F238E27FC236}">
                  <a16:creationId xmlns:a16="http://schemas.microsoft.com/office/drawing/2014/main" id="{D4CC2090-55B3-B6E9-3C0D-6BD198FC6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1" name="图片 12" descr="未标题-3">
              <a:extLst>
                <a:ext uri="{FF2B5EF4-FFF2-40B4-BE49-F238E27FC236}">
                  <a16:creationId xmlns:a16="http://schemas.microsoft.com/office/drawing/2014/main" id="{A17BD0FA-1212-1703-1208-BDA263795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2" name="图片 13" descr="未标题-4">
              <a:extLst>
                <a:ext uri="{FF2B5EF4-FFF2-40B4-BE49-F238E27FC236}">
                  <a16:creationId xmlns:a16="http://schemas.microsoft.com/office/drawing/2014/main" id="{F60E67EC-8042-DBDE-B6AD-4F9ADA85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116869" y="900212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513567" y="2490064"/>
            <a:ext cx="5164875" cy="166199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314694-CCBE-1C7F-7F7F-DF8F954039C0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CC401EE-AFCD-D660-197B-F06A39BA8AE5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id="{0AB09B38-2EB2-9A83-8E41-A68F48D5BCCB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id="{976B8053-4864-AC66-8CED-25E7AD331759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id="{3BFB9FBC-DEB3-AC63-0716-1810C6F08095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id="{796E1A90-4A09-754E-829A-387864A0ED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id="{4B6C59D9-DFD2-3EF9-9451-8A313E4F68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id="{7632D5E0-8EC4-E88A-A5B8-229E814D9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id="{0ED3CC9B-28CB-8A79-689A-325CFC8F34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D6BCE3B-2CB1-728A-BD44-AB66C75B4654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627771" y="540006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705100" y="5338822"/>
            <a:ext cx="6781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tím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444501" y="4639487"/>
            <a:ext cx="101097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AE17A74-8D68-4C82-642E-8B1B4E3C20F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870794" y="4495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4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E63509-538D-015A-1FA0-F21CB8906CDC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619DFD7-99B1-7FE9-1450-007F03BB4541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5" name="矩形 5">
                <a:extLst>
                  <a:ext uri="{FF2B5EF4-FFF2-40B4-BE49-F238E27FC236}">
                    <a16:creationId xmlns:a16="http://schemas.microsoft.com/office/drawing/2014/main" id="{F28FD51D-9469-1C6A-3067-80B9071C3F57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组合 1">
                <a:extLst>
                  <a:ext uri="{FF2B5EF4-FFF2-40B4-BE49-F238E27FC236}">
                    <a16:creationId xmlns:a16="http://schemas.microsoft.com/office/drawing/2014/main" id="{011C0373-7EB4-C7C1-0911-6FFE1F1B9F61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10" name="矩形 6">
                  <a:extLst>
                    <a:ext uri="{FF2B5EF4-FFF2-40B4-BE49-F238E27FC236}">
                      <a16:creationId xmlns:a16="http://schemas.microsoft.com/office/drawing/2014/main" id="{E19780E4-AC91-4A70-C18E-41AA6B49BCD0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20" descr="erw">
                  <a:extLst>
                    <a:ext uri="{FF2B5EF4-FFF2-40B4-BE49-F238E27FC236}">
                      <a16:creationId xmlns:a16="http://schemas.microsoft.com/office/drawing/2014/main" id="{D2606D82-827E-7721-EFA4-DA27CF627A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7" name="图片 11" descr="未标题-2">
                <a:extLst>
                  <a:ext uri="{FF2B5EF4-FFF2-40B4-BE49-F238E27FC236}">
                    <a16:creationId xmlns:a16="http://schemas.microsoft.com/office/drawing/2014/main" id="{BAC7B192-B9C2-76E0-5D49-E0F25D27DB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8" name="图片 12" descr="未标题-3">
                <a:extLst>
                  <a:ext uri="{FF2B5EF4-FFF2-40B4-BE49-F238E27FC236}">
                    <a16:creationId xmlns:a16="http://schemas.microsoft.com/office/drawing/2014/main" id="{CE0A0020-2EB3-14AF-0F02-7888529DB4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9" name="图片 13" descr="未标题-4">
                <a:extLst>
                  <a:ext uri="{FF2B5EF4-FFF2-40B4-BE49-F238E27FC236}">
                    <a16:creationId xmlns:a16="http://schemas.microsoft.com/office/drawing/2014/main" id="{456ECF60-6E86-9E56-4BD5-2C6C23A0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F3C279-B2D7-E7F6-9D10-9CCF2489B4FE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670304" y="1199235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1480140" y="489465"/>
            <a:ext cx="1085143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2477474" y="5412543"/>
            <a:ext cx="73723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004328" y="4717939"/>
            <a:ext cx="1099013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7D9805-3B42-DBC3-0EF0-2CFD3BAE723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66124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3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B48F5603-3DDA-DED4-8B9D-4EC6CC4AEF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t="37953" r="10164" b="6804"/>
          <a:stretch/>
        </p:blipFill>
        <p:spPr>
          <a:xfrm>
            <a:off x="1447800" y="2653189"/>
            <a:ext cx="9757726" cy="362757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0363200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553034-4D16-3B51-2F5E-6F1DC52C0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45762"/>
            <a:ext cx="712311" cy="7149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5807C8BF-738E-74B0-E5E2-EA2A5C933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45" y="0"/>
            <a:ext cx="7254310" cy="63066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2697445" y="2590800"/>
            <a:ext cx="679710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rgbClr val="FFFFFF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en-US" sz="4800" dirty="0">
                <a:ln w="317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ĐOÁN HÌNH</a:t>
            </a:r>
          </a:p>
          <a:p>
            <a:pPr algn="ctr"/>
            <a:endParaRPr lang="en-US" sz="4800" dirty="0">
              <a:ln w="12700">
                <a:solidFill>
                  <a:srgbClr val="FFFFFF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09D79813-D810-D024-85FA-FFA1B2049945}"/>
              </a:ext>
            </a:extLst>
          </p:cNvPr>
          <p:cNvGrpSpPr/>
          <p:nvPr/>
        </p:nvGrpSpPr>
        <p:grpSpPr>
          <a:xfrm>
            <a:off x="3657600" y="4114800"/>
            <a:ext cx="5181600" cy="2133600"/>
            <a:chOff x="3581400" y="3997716"/>
            <a:chExt cx="5181600" cy="2133600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F34B7D49-8467-7614-23A0-5D3F9C48AE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5" t="13782" r="2695" b="9041"/>
            <a:stretch/>
          </p:blipFill>
          <p:spPr>
            <a:xfrm>
              <a:off x="3581400" y="3997716"/>
              <a:ext cx="5181600" cy="2133600"/>
            </a:xfrm>
            <a:prstGeom prst="rect">
              <a:avLst/>
            </a:prstGeom>
          </p:spPr>
        </p:pic>
        <p:sp>
          <p:nvSpPr>
            <p:cNvPr id="11" name="Hình chữ nhật 10">
              <a:extLst>
                <a:ext uri="{FF2B5EF4-FFF2-40B4-BE49-F238E27FC236}">
                  <a16:creationId xmlns:a16="http://schemas.microsoft.com/office/drawing/2014/main" id="{EA405A64-9217-4F8E-3494-06996F72A292}"/>
                </a:ext>
              </a:extLst>
            </p:cNvPr>
            <p:cNvSpPr/>
            <p:nvPr/>
          </p:nvSpPr>
          <p:spPr>
            <a:xfrm>
              <a:off x="3581400" y="3997716"/>
              <a:ext cx="1447800" cy="3106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9630380-AEA5-FE05-F3B9-02AD8C10F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209551" y="252458"/>
            <a:ext cx="685799" cy="67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DE04396-25F6-D286-2A61-F75EFD85BCE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970F36F8-1D0F-19F0-27E2-FB482E052D9A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1F314C05-5BA0-D4AA-7C93-9DF9C525864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BA5C68DE-466A-EF2E-B4F5-9040F159D110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CF1CAF3B-1549-C22B-065E-215E18EFB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5F379EC0-7DF1-9443-3F12-07BCFE9B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C15DCD5D-D70C-5134-B027-EC8614337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8B36E950-3C3F-4AEC-CB69-C0B0E523D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330EC5-FD65-23BE-CEAB-93D701DACBAA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00BA2F50-74F3-3C1F-61DA-E664DD8E1690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1">
              <a:extLst>
                <a:ext uri="{FF2B5EF4-FFF2-40B4-BE49-F238E27FC236}">
                  <a16:creationId xmlns:a16="http://schemas.microsoft.com/office/drawing/2014/main" id="{F171363D-0299-C93C-5A09-6B843854BD1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BDC380AB-83A9-2342-8434-5E72A971CA4F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" name="图片 20" descr="erw">
                <a:extLst>
                  <a:ext uri="{FF2B5EF4-FFF2-40B4-BE49-F238E27FC236}">
                    <a16:creationId xmlns:a16="http://schemas.microsoft.com/office/drawing/2014/main" id="{9168D406-BDE6-9F75-9A74-E5BB08E1AF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6" name="图片 11" descr="未标题-2">
              <a:extLst>
                <a:ext uri="{FF2B5EF4-FFF2-40B4-BE49-F238E27FC236}">
                  <a16:creationId xmlns:a16="http://schemas.microsoft.com/office/drawing/2014/main" id="{173D2117-0601-749A-6A5D-3A813EA2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7" name="图片 12" descr="未标题-3">
              <a:extLst>
                <a:ext uri="{FF2B5EF4-FFF2-40B4-BE49-F238E27FC236}">
                  <a16:creationId xmlns:a16="http://schemas.microsoft.com/office/drawing/2014/main" id="{DF0376C4-4673-F274-F861-48E809057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8" name="图片 13" descr="未标题-4">
              <a:extLst>
                <a:ext uri="{FF2B5EF4-FFF2-40B4-BE49-F238E27FC236}">
                  <a16:creationId xmlns:a16="http://schemas.microsoft.com/office/drawing/2014/main" id="{F40400D0-9597-EE6C-6E90-C066696BB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DA4E5AE-358D-E51F-840E-108E5BBB4A4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8" t="5215" r="6819" b="4908"/>
          <a:stretch/>
        </p:blipFill>
        <p:spPr>
          <a:xfrm>
            <a:off x="1493520" y="1196340"/>
            <a:ext cx="9204960" cy="44653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47C33C0-E950-4063-CFB5-DDD32AD71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0" y="4321876"/>
            <a:ext cx="2051668" cy="237744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5DE94C2-4FFF-6C9D-2794-20066A95EAA1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A1C489D9-A7FD-C866-DCCC-D61E4730A713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FE92AEBF-D8FE-7099-8249-AD0B550667B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3964C632-6924-625B-4823-43840CF751A9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7F5B98D3-2BA2-621D-77A3-AC93FCBC09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64AFE995-280D-F8D3-2BA7-E690E84CF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26C0879E-73E6-704A-24D0-FE2BB11CE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BAFA8B9D-DF9C-F700-372E-CE0E17269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72764CB-B06B-02C2-D854-9E50FBAEB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3562" y="2343818"/>
            <a:ext cx="8644877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05F19E-47EE-0CBF-0322-5C736447C502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5ECC8459-84CD-CE35-A65D-D8F924EBFA31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">
              <a:extLst>
                <a:ext uri="{FF2B5EF4-FFF2-40B4-BE49-F238E27FC236}">
                  <a16:creationId xmlns:a16="http://schemas.microsoft.com/office/drawing/2014/main" id="{2E023398-90BE-7F0C-65AB-31D2A147CFF7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22" name="矩形 6">
                <a:extLst>
                  <a:ext uri="{FF2B5EF4-FFF2-40B4-BE49-F238E27FC236}">
                    <a16:creationId xmlns:a16="http://schemas.microsoft.com/office/drawing/2014/main" id="{6EA96D9B-3EF5-844B-C088-D1FE803482E5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3" name="图片 20" descr="erw">
                <a:extLst>
                  <a:ext uri="{FF2B5EF4-FFF2-40B4-BE49-F238E27FC236}">
                    <a16:creationId xmlns:a16="http://schemas.microsoft.com/office/drawing/2014/main" id="{5E200F92-4B20-1424-9F41-2E51F34C7D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5" name="图片 11" descr="未标题-2">
              <a:extLst>
                <a:ext uri="{FF2B5EF4-FFF2-40B4-BE49-F238E27FC236}">
                  <a16:creationId xmlns:a16="http://schemas.microsoft.com/office/drawing/2014/main" id="{74B12E85-AEA7-5343-BE0A-270C9F488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8" name="图片 12" descr="未标题-3">
              <a:extLst>
                <a:ext uri="{FF2B5EF4-FFF2-40B4-BE49-F238E27FC236}">
                  <a16:creationId xmlns:a16="http://schemas.microsoft.com/office/drawing/2014/main" id="{BF97C265-1D15-3DEB-A6B1-B097CEA9B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21" name="图片 13" descr="未标题-4">
              <a:extLst>
                <a:ext uri="{FF2B5EF4-FFF2-40B4-BE49-F238E27FC236}">
                  <a16:creationId xmlns:a16="http://schemas.microsoft.com/office/drawing/2014/main" id="{26F3D2A1-FDA3-387E-9B19-269BD56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8D6CF35-789A-84F4-7B89-F639BEEF98BA}"/>
              </a:ext>
            </a:extLst>
          </p:cNvPr>
          <p:cNvSpPr/>
          <p:nvPr/>
        </p:nvSpPr>
        <p:spPr>
          <a:xfrm>
            <a:off x="214237" y="363601"/>
            <a:ext cx="11551968" cy="5718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CB41CC41-69A0-752F-9ED9-7C2CFFE95B2E}"/>
              </a:ext>
            </a:extLst>
          </p:cNvPr>
          <p:cNvSpPr/>
          <p:nvPr/>
        </p:nvSpPr>
        <p:spPr>
          <a:xfrm>
            <a:off x="1447800" y="76200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C6DFBBE-B024-0D01-3909-A4BC4C2C1823}"/>
              </a:ext>
            </a:extLst>
          </p:cNvPr>
          <p:cNvSpPr/>
          <p:nvPr/>
        </p:nvSpPr>
        <p:spPr>
          <a:xfrm>
            <a:off x="7296156" y="76200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A1F044-E6B8-CFCB-8EA9-96F458A0471F}"/>
              </a:ext>
            </a:extLst>
          </p:cNvPr>
          <p:cNvSpPr txBox="1"/>
          <p:nvPr/>
        </p:nvSpPr>
        <p:spPr>
          <a:xfrm>
            <a:off x="194382" y="4563097"/>
            <a:ext cx="620023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F9E58F7-9CD6-3AD0-95AE-0E7F78E56B80}"/>
              </a:ext>
            </a:extLst>
          </p:cNvPr>
          <p:cNvSpPr txBox="1"/>
          <p:nvPr/>
        </p:nvSpPr>
        <p:spPr>
          <a:xfrm>
            <a:off x="6468594" y="4582788"/>
            <a:ext cx="5766476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- 6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- 8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l"/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- 12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4921097"/>
                  </p:ext>
                </p:extLst>
              </p:nvPr>
            </p:nvGraphicFramePr>
            <p:xfrm rot="19192423">
              <a:off x="7774828" y="1182052"/>
              <a:ext cx="3081257" cy="3062238"/>
            </p:xfrm>
            <a:graphic>
              <a:graphicData uri="http://schemas.microsoft.com/office/drawing/2017/model3d">
                <am3d:model3d r:embed="rId6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Kiểu 3D 4" descr="Rhombohedra 1 Blue">
                <a:extLst>
                  <a:ext uri="{FF2B5EF4-FFF2-40B4-BE49-F238E27FC236}">
                    <a16:creationId xmlns:a16="http://schemas.microsoft.com/office/drawing/2014/main" id="{3CA9ADDF-FC7F-907D-015B-272D1E7D0B2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9192423">
                <a:off x="7774828" y="118205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14682548"/>
                  </p:ext>
                </p:extLst>
              </p:nvPr>
            </p:nvGraphicFramePr>
            <p:xfrm>
              <a:off x="722886" y="793827"/>
              <a:ext cx="5107428" cy="3274401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5" descr="Domes And Pinacoid Red">
                <a:extLst>
                  <a:ext uri="{FF2B5EF4-FFF2-40B4-BE49-F238E27FC236}">
                    <a16:creationId xmlns:a16="http://schemas.microsoft.com/office/drawing/2014/main" id="{A8E5EE4B-5853-AE34-5154-0E7B4081BC9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2886" y="793827"/>
                <a:ext cx="5107428" cy="3274401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C3780093-0B27-64D9-B280-6B16D2307EB8}"/>
              </a:ext>
            </a:extLst>
          </p:cNvPr>
          <p:cNvSpPr/>
          <p:nvPr/>
        </p:nvSpPr>
        <p:spPr>
          <a:xfrm>
            <a:off x="5943600" y="1295400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58954B5-772E-F173-815E-B987EAF9A57C}"/>
              </a:ext>
            </a:extLst>
          </p:cNvPr>
          <p:cNvSpPr/>
          <p:nvPr/>
        </p:nvSpPr>
        <p:spPr>
          <a:xfrm>
            <a:off x="5943600" y="2056974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E67E95BD-FDEB-21D9-1557-04A4B9945CE6}"/>
              </a:ext>
            </a:extLst>
          </p:cNvPr>
          <p:cNvSpPr/>
          <p:nvPr/>
        </p:nvSpPr>
        <p:spPr>
          <a:xfrm>
            <a:off x="5943600" y="2818548"/>
            <a:ext cx="1752600" cy="685800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</a:p>
        </p:txBody>
      </p:sp>
      <p:sp>
        <p:nvSpPr>
          <p:cNvPr id="16" name="Mũi tên: Hình tròn 15">
            <a:extLst>
              <a:ext uri="{FF2B5EF4-FFF2-40B4-BE49-F238E27FC236}">
                <a16:creationId xmlns:a16="http://schemas.microsoft.com/office/drawing/2014/main" id="{788372FE-AAFD-1D97-A7FD-3D0C9A465647}"/>
              </a:ext>
            </a:extLst>
          </p:cNvPr>
          <p:cNvSpPr/>
          <p:nvPr/>
        </p:nvSpPr>
        <p:spPr>
          <a:xfrm flipH="1">
            <a:off x="3810000" y="967314"/>
            <a:ext cx="2615524" cy="144780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007007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Mũi tên: Hình tròn 16">
            <a:extLst>
              <a:ext uri="{FF2B5EF4-FFF2-40B4-BE49-F238E27FC236}">
                <a16:creationId xmlns:a16="http://schemas.microsoft.com/office/drawing/2014/main" id="{7C6B1CBD-8A2C-8A63-3750-8D90F2B4ED57}"/>
              </a:ext>
            </a:extLst>
          </p:cNvPr>
          <p:cNvSpPr/>
          <p:nvPr/>
        </p:nvSpPr>
        <p:spPr>
          <a:xfrm>
            <a:off x="7088875" y="1028700"/>
            <a:ext cx="2271610" cy="1668780"/>
          </a:xfrm>
          <a:prstGeom prst="circularArrow">
            <a:avLst>
              <a:gd name="adj1" fmla="val 9782"/>
              <a:gd name="adj2" fmla="val 1142319"/>
              <a:gd name="adj3" fmla="val 20574382"/>
              <a:gd name="adj4" fmla="val 11572148"/>
              <a:gd name="adj5" fmla="val 2184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C6B6403E-38AE-1B68-EFD3-4A650DF9164B}"/>
              </a:ext>
            </a:extLst>
          </p:cNvPr>
          <p:cNvCxnSpPr>
            <a:cxnSpLocks/>
          </p:cNvCxnSpPr>
          <p:nvPr/>
        </p:nvCxnSpPr>
        <p:spPr>
          <a:xfrm flipH="1">
            <a:off x="5715000" y="2499360"/>
            <a:ext cx="365760" cy="274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999404F5-9FF6-BAC4-2066-A73E997ABF1A}"/>
              </a:ext>
            </a:extLst>
          </p:cNvPr>
          <p:cNvCxnSpPr>
            <a:cxnSpLocks/>
          </p:cNvCxnSpPr>
          <p:nvPr/>
        </p:nvCxnSpPr>
        <p:spPr>
          <a:xfrm>
            <a:off x="7452360" y="2514600"/>
            <a:ext cx="640080" cy="4724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81344836-BDE5-298B-3796-C57DC2B5035A}"/>
              </a:ext>
            </a:extLst>
          </p:cNvPr>
          <p:cNvCxnSpPr>
            <a:cxnSpLocks/>
          </p:cNvCxnSpPr>
          <p:nvPr/>
        </p:nvCxnSpPr>
        <p:spPr>
          <a:xfrm flipH="1">
            <a:off x="5745480" y="3124626"/>
            <a:ext cx="426720" cy="30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kết nối Mũi tên Thẳng 29">
            <a:extLst>
              <a:ext uri="{FF2B5EF4-FFF2-40B4-BE49-F238E27FC236}">
                <a16:creationId xmlns:a16="http://schemas.microsoft.com/office/drawing/2014/main" id="{C8DABEE1-9112-E3E7-2E06-BFF7DBE4BA50}"/>
              </a:ext>
            </a:extLst>
          </p:cNvPr>
          <p:cNvCxnSpPr>
            <a:cxnSpLocks/>
          </p:cNvCxnSpPr>
          <p:nvPr/>
        </p:nvCxnSpPr>
        <p:spPr>
          <a:xfrm>
            <a:off x="7385644" y="3215214"/>
            <a:ext cx="1072556" cy="7929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363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2EAAAFD2-CE20-2221-D7A2-2D492E67F3AB}"/>
              </a:ext>
            </a:extLst>
          </p:cNvPr>
          <p:cNvSpPr/>
          <p:nvPr/>
        </p:nvSpPr>
        <p:spPr>
          <a:xfrm>
            <a:off x="1256310" y="2758440"/>
            <a:ext cx="4038600" cy="5334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HỘP CHỮ NHẬT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78C5156-A100-EB8F-BA09-603D9C438A6B}"/>
              </a:ext>
            </a:extLst>
          </p:cNvPr>
          <p:cNvSpPr/>
          <p:nvPr/>
        </p:nvSpPr>
        <p:spPr>
          <a:xfrm>
            <a:off x="7212376" y="2758440"/>
            <a:ext cx="4038600" cy="5334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 LẬP PHƯƠNG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33400288"/>
                  </p:ext>
                </p:extLst>
              </p:nvPr>
            </p:nvGraphicFramePr>
            <p:xfrm rot="19192423">
              <a:off x="7691048" y="3178492"/>
              <a:ext cx="3081257" cy="3062238"/>
            </p:xfrm>
            <a:graphic>
              <a:graphicData uri="http://schemas.microsoft.com/office/drawing/2017/model3d">
                <am3d:model3d r:embed="rId2">
                  <am3d:spPr>
                    <a:xfrm rot="19192423">
                      <a:off x="0" y="0"/>
                      <a:ext cx="3081257" cy="3062238"/>
                    </a:xfrm>
                    <a:prstGeom prst="rect">
                      <a:avLst/>
                    </a:prstGeom>
                  </am3d:spPr>
                  <am3d:camera>
                    <am3d:pos x="0" y="0" z="7527579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19438" d="1000000"/>
                    <am3d:preTrans dx="-4521" dy="-18000000" dz="-3"/>
                    <am3d:scale>
                      <am3d:sx n="1000000" d="1000000"/>
                      <am3d:sy n="1000000" d="1000000"/>
                      <am3d:sz n="1000000" d="1000000"/>
                    </am3d:scale>
                    <am3d:rot ax="-8837072" ay="85680" az="-10744930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3256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Kiểu 3D 10" descr="Rhombohedra 1 Blue">
                <a:extLst>
                  <a:ext uri="{FF2B5EF4-FFF2-40B4-BE49-F238E27FC236}">
                    <a16:creationId xmlns:a16="http://schemas.microsoft.com/office/drawing/2014/main" id="{F5230580-5080-E8E2-0565-F4B59D20893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192423">
                <a:off x="7691048" y="3178492"/>
                <a:ext cx="3081257" cy="3062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51061" y="3048000"/>
              <a:ext cx="5107428" cy="3274401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5107428" cy="3274401"/>
                    </a:xfrm>
                    <a:prstGeom prst="rect">
                      <a:avLst/>
                    </a:prstGeom>
                  </am3d:spPr>
                  <am3d:camera>
                    <am3d:pos x="0" y="0" z="6163451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5404" d="1000000"/>
                    <am3d:preTrans dx="-38771" dy="-6202928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51066" ay="1848244" az="44251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2" name="Kiểu 3D 11" descr="Domes And Pinacoid Red">
                <a:extLst>
                  <a:ext uri="{FF2B5EF4-FFF2-40B4-BE49-F238E27FC236}">
                    <a16:creationId xmlns:a16="http://schemas.microsoft.com/office/drawing/2014/main" id="{A3F37E7A-4A81-EEF7-9717-421BEFCE41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1061" y="3048000"/>
                <a:ext cx="5107428" cy="327440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0DC6715-C59A-3F78-71EE-9DBF15DA48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7" presetClass="emph" presetSubtype="128" repeatCount="indefinite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Hình ảnh 13">
            <a:extLst>
              <a:ext uri="{FF2B5EF4-FFF2-40B4-BE49-F238E27FC236}">
                <a16:creationId xmlns:a16="http://schemas.microsoft.com/office/drawing/2014/main" id="{52577E4F-B962-B0D8-FE40-1D0986ABDF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32537" r="4249" b="9712"/>
          <a:stretch/>
        </p:blipFill>
        <p:spPr>
          <a:xfrm>
            <a:off x="608626" y="1905000"/>
            <a:ext cx="10826496" cy="2255520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D316F23-A361-5CD9-8E7F-BBE92F89DF8D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ô ? 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0A83C4CA-0FBB-E113-FD27-127D9DE3F3C7}"/>
              </a:ext>
            </a:extLst>
          </p:cNvPr>
          <p:cNvSpPr txBox="1"/>
          <p:nvPr/>
        </p:nvSpPr>
        <p:spPr>
          <a:xfrm>
            <a:off x="5334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3A64C3BB-188C-6D6B-93D0-BD49E008E5D9}"/>
              </a:ext>
            </a:extLst>
          </p:cNvPr>
          <p:cNvSpPr txBox="1"/>
          <p:nvPr/>
        </p:nvSpPr>
        <p:spPr>
          <a:xfrm>
            <a:off x="5334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CC713827-3E4E-3916-312D-369154D9E665}"/>
              </a:ext>
            </a:extLst>
          </p:cNvPr>
          <p:cNvSpPr txBox="1"/>
          <p:nvPr/>
        </p:nvSpPr>
        <p:spPr>
          <a:xfrm>
            <a:off x="7620000" y="2736965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2527F40D-1998-2971-EFEE-5156544C3FC7}"/>
              </a:ext>
            </a:extLst>
          </p:cNvPr>
          <p:cNvSpPr txBox="1"/>
          <p:nvPr/>
        </p:nvSpPr>
        <p:spPr>
          <a:xfrm>
            <a:off x="7620000" y="3429000"/>
            <a:ext cx="6096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9837231C-7ADA-C86A-F7ED-5272FD3F7D1F}"/>
              </a:ext>
            </a:extLst>
          </p:cNvPr>
          <p:cNvSpPr txBox="1"/>
          <p:nvPr/>
        </p:nvSpPr>
        <p:spPr>
          <a:xfrm>
            <a:off x="9906000" y="2736965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FE9E2047-8EC0-667B-74D4-EE4B03A7592D}"/>
              </a:ext>
            </a:extLst>
          </p:cNvPr>
          <p:cNvSpPr txBox="1"/>
          <p:nvPr/>
        </p:nvSpPr>
        <p:spPr>
          <a:xfrm>
            <a:off x="9906000" y="3429000"/>
            <a:ext cx="381000" cy="615553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C3241-CAEF-8AEB-E9BB-66C4E7FCF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B99969D-9586-EFD2-7EE0-FE27067496F5}"/>
              </a:ext>
            </a:extLst>
          </p:cNvPr>
          <p:cNvGrpSpPr/>
          <p:nvPr/>
        </p:nvGrpSpPr>
        <p:grpSpPr>
          <a:xfrm>
            <a:off x="0" y="0"/>
            <a:ext cx="12573000" cy="6858000"/>
            <a:chOff x="0" y="0"/>
            <a:chExt cx="12573000" cy="685800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1581062-60D4-6BD6-F610-D75F3F9CD2AE}"/>
                </a:ext>
              </a:extLst>
            </p:cNvPr>
            <p:cNvGrpSpPr/>
            <p:nvPr/>
          </p:nvGrpSpPr>
          <p:grpSpPr>
            <a:xfrm>
              <a:off x="0" y="0"/>
              <a:ext cx="12573000" cy="6858000"/>
              <a:chOff x="241300" y="228600"/>
              <a:chExt cx="11925300" cy="6400165"/>
            </a:xfrm>
          </p:grpSpPr>
          <p:sp>
            <p:nvSpPr>
              <p:cNvPr id="3" name="矩形 5">
                <a:extLst>
                  <a:ext uri="{FF2B5EF4-FFF2-40B4-BE49-F238E27FC236}">
                    <a16:creationId xmlns:a16="http://schemas.microsoft.com/office/drawing/2014/main" id="{A4F4FC60-29A6-9843-1CB8-522E37C785B1}"/>
                  </a:ext>
                </a:extLst>
              </p:cNvPr>
              <p:cNvSpPr/>
              <p:nvPr/>
            </p:nvSpPr>
            <p:spPr>
              <a:xfrm>
                <a:off x="241300" y="228600"/>
                <a:ext cx="11709400" cy="6400165"/>
              </a:xfrm>
              <a:prstGeom prst="rect">
                <a:avLst/>
              </a:prstGeom>
              <a:solidFill>
                <a:srgbClr val="BFE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" name="组合 1">
                <a:extLst>
                  <a:ext uri="{FF2B5EF4-FFF2-40B4-BE49-F238E27FC236}">
                    <a16:creationId xmlns:a16="http://schemas.microsoft.com/office/drawing/2014/main" id="{D35B16C7-AC8B-822F-7D7D-5634249623AD}"/>
                  </a:ext>
                </a:extLst>
              </p:cNvPr>
              <p:cNvGrpSpPr/>
              <p:nvPr/>
            </p:nvGrpSpPr>
            <p:grpSpPr>
              <a:xfrm>
                <a:off x="645160" y="568325"/>
                <a:ext cx="11521440" cy="5760720"/>
                <a:chOff x="645160" y="568325"/>
                <a:chExt cx="11521440" cy="5760720"/>
              </a:xfrm>
            </p:grpSpPr>
            <p:sp>
              <p:nvSpPr>
                <p:cNvPr id="8" name="矩形 6">
                  <a:extLst>
                    <a:ext uri="{FF2B5EF4-FFF2-40B4-BE49-F238E27FC236}">
                      <a16:creationId xmlns:a16="http://schemas.microsoft.com/office/drawing/2014/main" id="{59891502-59A8-DDE5-8ECC-9392266E7DE6}"/>
                    </a:ext>
                  </a:extLst>
                </p:cNvPr>
                <p:cNvSpPr/>
                <p:nvPr/>
              </p:nvSpPr>
              <p:spPr>
                <a:xfrm>
                  <a:off x="660400" y="648335"/>
                  <a:ext cx="10854055" cy="5600700"/>
                </a:xfrm>
                <a:prstGeom prst="rect">
                  <a:avLst/>
                </a:prstGeom>
                <a:solidFill>
                  <a:srgbClr val="D7FDFE"/>
                </a:solidFill>
                <a:ln w="889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9" name="图片 20" descr="erw">
                  <a:extLst>
                    <a:ext uri="{FF2B5EF4-FFF2-40B4-BE49-F238E27FC236}">
                      <a16:creationId xmlns:a16="http://schemas.microsoft.com/office/drawing/2014/main" id="{02918DC3-5F1B-73C1-2761-286D0B002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5160" y="568325"/>
                  <a:ext cx="11521440" cy="5760720"/>
                </a:xfrm>
                <a:prstGeom prst="rect">
                  <a:avLst/>
                </a:prstGeom>
              </p:spPr>
            </p:pic>
          </p:grpSp>
          <p:pic>
            <p:nvPicPr>
              <p:cNvPr id="5" name="图片 11" descr="未标题-2">
                <a:extLst>
                  <a:ext uri="{FF2B5EF4-FFF2-40B4-BE49-F238E27FC236}">
                    <a16:creationId xmlns:a16="http://schemas.microsoft.com/office/drawing/2014/main" id="{0846D8DB-482C-B341-7141-FC0B156E16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1313160" y="228600"/>
                <a:ext cx="637540" cy="2785110"/>
              </a:xfrm>
              <a:prstGeom prst="rect">
                <a:avLst/>
              </a:prstGeom>
            </p:spPr>
          </p:pic>
          <p:pic>
            <p:nvPicPr>
              <p:cNvPr id="6" name="图片 12" descr="未标题-3">
                <a:extLst>
                  <a:ext uri="{FF2B5EF4-FFF2-40B4-BE49-F238E27FC236}">
                    <a16:creationId xmlns:a16="http://schemas.microsoft.com/office/drawing/2014/main" id="{DC3B03D7-D1DD-DF67-4A2E-992B61BC5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4297045"/>
                <a:ext cx="1147445" cy="2331720"/>
              </a:xfrm>
              <a:prstGeom prst="rect">
                <a:avLst/>
              </a:prstGeom>
            </p:spPr>
          </p:pic>
          <p:pic>
            <p:nvPicPr>
              <p:cNvPr id="7" name="图片 13" descr="未标题-4">
                <a:extLst>
                  <a:ext uri="{FF2B5EF4-FFF2-40B4-BE49-F238E27FC236}">
                    <a16:creationId xmlns:a16="http://schemas.microsoft.com/office/drawing/2014/main" id="{3C2CD992-97BF-46F7-B76D-C545E7B68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41300" y="228600"/>
                <a:ext cx="1702435" cy="201676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20B059-602B-FAEB-B045-D84A985B0AF0}"/>
                </a:ext>
              </a:extLst>
            </p:cNvPr>
            <p:cNvSpPr/>
            <p:nvPr/>
          </p:nvSpPr>
          <p:spPr>
            <a:xfrm>
              <a:off x="396703" y="364027"/>
              <a:ext cx="11551968" cy="571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9D99F504-C9D3-AA36-0C04-C07B3F98A2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166" b="79227" l="7529" r="90396">
                        <a14:foregroundMark x1="32191" y1="30276" x2="32191" y2="30276"/>
                        <a14:foregroundMark x1="32191" y1="30276" x2="30598" y2="41215"/>
                        <a14:foregroundMark x1="30502" y1="41215" x2="30502" y2="49282"/>
                        <a14:foregroundMark x1="14720" y1="34254" x2="14624" y2="50055"/>
                        <a14:foregroundMark x1="14624" y1="50055" x2="10907" y2="40663"/>
                        <a14:foregroundMark x1="10907" y1="40663" x2="13031" y2="32818"/>
                        <a14:foregroundMark x1="20512" y1="79116" x2="21670" y2="69171"/>
                        <a14:foregroundMark x1="21670" y1="69171" x2="16940" y2="68729"/>
                        <a14:foregroundMark x1="16940" y1="68729" x2="12210" y2="75359"/>
                        <a14:foregroundMark x1="12210" y1="75359" x2="12114" y2="78564"/>
                        <a14:foregroundMark x1="8977" y1="74144" x2="7529" y2="79337"/>
                        <a14:foregroundMark x1="36293" y1="60442" x2="40637" y2="59779"/>
                        <a14:foregroundMark x1="40637" y1="59779" x2="40203" y2="73481"/>
                        <a14:foregroundMark x1="40203" y1="73481" x2="36438" y2="63425"/>
                        <a14:foregroundMark x1="36438" y1="63425" x2="37066" y2="67956"/>
                        <a14:foregroundMark x1="54778" y1="73260" x2="55357" y2="72597"/>
                        <a14:foregroundMark x1="55550" y1="71823" x2="55550" y2="71823"/>
                        <a14:foregroundMark x1="55550" y1="71823" x2="54344" y2="74917"/>
                        <a14:foregroundMark x1="54344" y1="75359" x2="54633" y2="67514"/>
                        <a14:foregroundMark x1="69981" y1="39116" x2="70222" y2="55359"/>
                        <a14:foregroundMark x1="73456" y1="75359" x2="83205" y2="67735"/>
                        <a14:foregroundMark x1="83205" y1="67735" x2="83205" y2="67735"/>
                        <a14:foregroundMark x1="85328" y1="53481" x2="86342" y2="32155"/>
                        <a14:foregroundMark x1="54440" y1="31713" x2="51737" y2="44530"/>
                        <a14:foregroundMark x1="51737" y1="44530" x2="47780" y2="49613"/>
                        <a14:foregroundMark x1="47780" y1="49613" x2="47780" y2="49613"/>
                        <a14:foregroundMark x1="90396" y1="45856" x2="87693" y2="42762"/>
                        <a14:foregroundMark x1="54875" y1="34254" x2="55164" y2="46519"/>
                        <a14:foregroundMark x1="40734" y1="56796" x2="36583" y2="57569"/>
                        <a14:foregroundMark x1="36583" y1="57569" x2="36583" y2="574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8" t="25966" r="8528" b="17324"/>
          <a:stretch/>
        </p:blipFill>
        <p:spPr>
          <a:xfrm>
            <a:off x="724043" y="1010366"/>
            <a:ext cx="10683496" cy="310067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8ED6D21B-4B2C-8B28-BF5D-526C1037931C}"/>
              </a:ext>
            </a:extLst>
          </p:cNvPr>
          <p:cNvSpPr txBox="1"/>
          <p:nvPr/>
        </p:nvSpPr>
        <p:spPr>
          <a:xfrm>
            <a:off x="2191603" y="417704"/>
            <a:ext cx="9982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7C4CB9-D2C0-C509-E656-9EAD983F312A}"/>
              </a:ext>
            </a:extLst>
          </p:cNvPr>
          <p:cNvSpPr txBox="1"/>
          <p:nvPr/>
        </p:nvSpPr>
        <p:spPr>
          <a:xfrm>
            <a:off x="4170307" y="4960478"/>
            <a:ext cx="5334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8B4FE9E-1EFE-D480-A0CA-12248601042D}"/>
              </a:ext>
            </a:extLst>
          </p:cNvPr>
          <p:cNvSpPr txBox="1"/>
          <p:nvPr/>
        </p:nvSpPr>
        <p:spPr>
          <a:xfrm>
            <a:off x="1244009" y="4297299"/>
            <a:ext cx="10109791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bao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khối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20CE85-3F0A-85F0-56C1-097FA17996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1" t="8193" r="89050" b="-8193"/>
          <a:stretch/>
        </p:blipFill>
        <p:spPr>
          <a:xfrm>
            <a:off x="1327994" y="411465"/>
            <a:ext cx="749086" cy="78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273</Words>
  <Application>Microsoft Office PowerPoint</Application>
  <PresentationFormat>Widescreen</PresentationFormat>
  <Paragraphs>37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Windows 11</cp:lastModifiedBy>
  <cp:revision>6</cp:revision>
  <dcterms:created xsi:type="dcterms:W3CDTF">2023-02-14T09:00:29Z</dcterms:created>
  <dcterms:modified xsi:type="dcterms:W3CDTF">2024-02-02T05:43:52Z</dcterms:modified>
</cp:coreProperties>
</file>