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59" r:id="rId4"/>
    <p:sldId id="260" r:id="rId5"/>
    <p:sldId id="261" r:id="rId6"/>
    <p:sldId id="280" r:id="rId7"/>
    <p:sldId id="262" r:id="rId8"/>
    <p:sldId id="277" r:id="rId9"/>
    <p:sldId id="263" r:id="rId10"/>
    <p:sldId id="265" r:id="rId11"/>
    <p:sldId id="266" r:id="rId12"/>
    <p:sldId id="278" r:id="rId13"/>
    <p:sldId id="268" r:id="rId14"/>
    <p:sldId id="269" r:id="rId15"/>
    <p:sldId id="270" r:id="rId16"/>
    <p:sldId id="267" r:id="rId17"/>
    <p:sldId id="273" r:id="rId18"/>
    <p:sldId id="274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36B2-AAE2-5780-08B3-875C07969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DA29-BB54-62C0-4461-4B4337ADA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0CA06-11F1-7DB2-44D6-AB203282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F2176-6BE5-6F67-58B3-9700B2CC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088B1-759E-0973-0E32-85FC4572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315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83EA-032C-41C2-9F89-1E9148B6B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EA8DD-250F-980B-97A0-1B9D9D38A0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6390-DE5F-23BB-0B97-778B7EFF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2834F-C580-873C-09FB-36654920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50149-C1A2-7BC9-9874-63F639285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56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64FDC-6395-06CB-5A6E-509522DEC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8B457-65A2-A254-CC58-CB91E48DE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C4884-B33C-7BB3-355C-085AA47B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DA4B-C0F7-4948-95C4-205C3145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B251-9370-2960-E251-3537A9AC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911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08DE37-A60F-4BC2-B7B4-7B9946761AC6}"/>
              </a:ext>
            </a:extLst>
          </p:cNvPr>
          <p:cNvSpPr/>
          <p:nvPr userDrawn="1"/>
        </p:nvSpPr>
        <p:spPr>
          <a:xfrm>
            <a:off x="10255170" y="1"/>
            <a:ext cx="1759352" cy="157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039" y="96983"/>
            <a:ext cx="1322222" cy="16744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AF168-150A-672B-0A78-B7D4276D1801}"/>
              </a:ext>
            </a:extLst>
          </p:cNvPr>
          <p:cNvSpPr/>
          <p:nvPr userDrawn="1"/>
        </p:nvSpPr>
        <p:spPr>
          <a:xfrm>
            <a:off x="1" y="1574157"/>
            <a:ext cx="8354291" cy="338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48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838" y="1279635"/>
            <a:ext cx="8021369" cy="308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70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1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23423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17E7-CD7B-B6AA-5895-BC444EA9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68945-B60F-AB8C-9880-24983BDDE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A0062-3C21-D56F-89C7-69EA94E27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DC656-A3C6-158A-AA07-64558555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D8766-E7A6-414A-D286-21868A87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4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E635B-6921-DCB1-87FB-1C3FAFA4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4AA2-8B1A-57D0-AD26-BD7B2042A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A8B9A-F3E5-48BD-82CF-58E88130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470C0-32DD-CD75-A620-A64F1B74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31E31-9922-2DA5-FA64-D826CF06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675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BE13-1FB8-E250-B40E-88B0E072D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B9E98-95E6-4DEA-F1AB-3B50F3B15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182AB-067B-4999-C47D-9892DB549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3C0A9D-2F5B-8611-5BCA-E9639D8EA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7FD89-59A7-04A6-7913-CA80B899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AB368-EC88-95D9-D2CC-63D957CFE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394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DD50D-8ECA-148F-C43B-F072265B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215C3-B21F-DABC-9B72-EC11B5E89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FF62FF-93F6-A33B-12C3-568E4A287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2DB26-4CD1-9569-1C10-FDA1012C6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3D6C5-8E87-3E60-85BC-5B827B11D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C42895-ED47-E42E-FC3A-A2FBE949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496ADB-F6F9-C6CF-321B-C7B4544F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7D8A8-ECE4-F36C-11EF-AF145D86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801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7DD7-6739-7D2C-4939-60026CDEA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29CE1-3B4A-53B6-BED7-60B95CD8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F7BD0-25CF-193D-1A8D-3AF38497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CA89B9-2D01-1950-705D-08935458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691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2FF57F-B906-D3FF-67DE-7BB6F5B5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31088-D4FA-EB6E-58DD-2D833C66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64615-955E-C549-E67E-E15E524F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9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C23-0056-5DC2-F354-55CAC83F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52764-BF0C-2006-43C0-0F972A495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81A86-C80F-5D6F-1D7F-00D90F19F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FE5C7-ACC2-7732-52A3-7D713C17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98347-341E-701A-C90A-2BE3DA6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4B553-C1BC-AC41-2CD4-A37DEFD9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12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CADA-118C-612E-869C-51CC87711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5E0B4F-C87D-D73E-521C-B4EA07F88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F68DB-85C3-9334-8071-E41E1E53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EE3EE-8741-1DDC-25AF-73E9DCE65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A6E33-E35F-6808-C861-863AAFCA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1579B-C5F0-F4B9-31F2-4DCB25A8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5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F85664-F7AD-3C09-AB56-0FE4CB13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D1D76-44F5-9892-44D1-D10FC320F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B692C-5BC9-1D44-5E54-D53908D60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00510-A179-4B0B-B7B6-7C7F854991F7}" type="datetimeFigureOut">
              <a:rPr lang="vi-VN" smtClean="0"/>
              <a:t>15/02/2023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F02B3-99A5-8972-5B07-A7628929A9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C43F9-8FE0-4E6E-ADDB-ADF8D423A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3AEA8-AB3F-41EE-9ED8-F5A890AC06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3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0B43560-508F-5E04-F5C1-14B9991FBC13}"/>
              </a:ext>
            </a:extLst>
          </p:cNvPr>
          <p:cNvSpPr txBox="1"/>
          <p:nvPr/>
        </p:nvSpPr>
        <p:spPr>
          <a:xfrm>
            <a:off x="2666999" y="3992219"/>
            <a:ext cx="274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BE84131-B760-190E-E218-77A51C6A33C7}"/>
              </a:ext>
            </a:extLst>
          </p:cNvPr>
          <p:cNvSpPr txBox="1"/>
          <p:nvPr/>
        </p:nvSpPr>
        <p:spPr>
          <a:xfrm>
            <a:off x="755374" y="5189090"/>
            <a:ext cx="7324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26160623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323858-1E29-7FE4-0440-BDAF7A304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3332" r="5260" b="6667"/>
          <a:stretch/>
        </p:blipFill>
        <p:spPr>
          <a:xfrm>
            <a:off x="0" y="-12819"/>
            <a:ext cx="10210800" cy="687081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66F9AF05-4228-7751-BEEB-7A6CFBBCC72F}"/>
              </a:ext>
            </a:extLst>
          </p:cNvPr>
          <p:cNvGrpSpPr/>
          <p:nvPr/>
        </p:nvGrpSpPr>
        <p:grpSpPr>
          <a:xfrm>
            <a:off x="9067800" y="3810000"/>
            <a:ext cx="3616631" cy="3441216"/>
            <a:chOff x="8991600" y="3810000"/>
            <a:chExt cx="3616631" cy="3441216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90B9DF56-7BE5-ACB8-1E6A-8C07E849E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0" y="4133162"/>
              <a:ext cx="3311831" cy="3118054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84E6367-88DA-ED39-05C7-1DBD08696929}"/>
                </a:ext>
              </a:extLst>
            </p:cNvPr>
            <p:cNvSpPr txBox="1"/>
            <p:nvPr/>
          </p:nvSpPr>
          <p:spPr>
            <a:xfrm>
              <a:off x="8991600" y="3810000"/>
              <a:ext cx="3200400" cy="890171"/>
            </a:xfrm>
            <a:prstGeom prst="cloudCallout">
              <a:avLst>
                <a:gd name="adj1" fmla="val 18588"/>
                <a:gd name="adj2" fmla="val 67701"/>
              </a:avLst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Hỏi - Đáp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5095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6B640F5-2180-E274-43C4-F3AF06D0E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B575D46-6FCF-91D1-A0F5-2FDCC133AE66}"/>
              </a:ext>
            </a:extLst>
          </p:cNvPr>
          <p:cNvSpPr txBox="1"/>
          <p:nvPr/>
        </p:nvSpPr>
        <p:spPr>
          <a:xfrm>
            <a:off x="3601488" y="1752600"/>
            <a:ext cx="6057208" cy="23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4000"/>
              </a:lnSpc>
            </a:pP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gia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trò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chơi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SVN-Billo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05623E2-710E-2213-629B-C10B5E7E1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632565" y="3657600"/>
            <a:ext cx="199505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10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D323858-1E29-7FE4-0440-BDAF7A304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3332" r="5260" b="6667"/>
          <a:stretch/>
        </p:blipFill>
        <p:spPr>
          <a:xfrm>
            <a:off x="1028700" y="573316"/>
            <a:ext cx="10134600" cy="571136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FE7D9CE2-8C01-4F67-9628-D570FDE6C82B}"/>
              </a:ext>
            </a:extLst>
          </p:cNvPr>
          <p:cNvCxnSpPr/>
          <p:nvPr/>
        </p:nvCxnSpPr>
        <p:spPr>
          <a:xfrm>
            <a:off x="2971800" y="4343400"/>
            <a:ext cx="6248400" cy="38100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6480BD5B-CA4C-AB1C-8B16-8D4E0529DFD1}"/>
              </a:ext>
            </a:extLst>
          </p:cNvPr>
          <p:cNvCxnSpPr>
            <a:cxnSpLocks/>
          </p:cNvCxnSpPr>
          <p:nvPr/>
        </p:nvCxnSpPr>
        <p:spPr>
          <a:xfrm flipH="1">
            <a:off x="3124200" y="4299030"/>
            <a:ext cx="3352800" cy="4253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617535C0-1CE0-371A-0EB9-13E884B3E10C}"/>
              </a:ext>
            </a:extLst>
          </p:cNvPr>
          <p:cNvCxnSpPr>
            <a:cxnSpLocks/>
          </p:cNvCxnSpPr>
          <p:nvPr/>
        </p:nvCxnSpPr>
        <p:spPr>
          <a:xfrm flipH="1">
            <a:off x="6172200" y="4299030"/>
            <a:ext cx="3505200" cy="42537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928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FABD9DF-32B3-90CC-38DB-64F88815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29E676E-C196-E2A7-7B4F-EBEC15F0A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5" b="90933" l="9752" r="89894">
                        <a14:foregroundMark x1="75177" y1="14508" x2="75177" y2="14508"/>
                        <a14:foregroundMark x1="78546" y1="23057" x2="78546" y2="23057"/>
                        <a14:foregroundMark x1="40248" y1="89378" x2="40248" y2="89378"/>
                        <a14:foregroundMark x1="40248" y1="86399" x2="39716" y2="87953"/>
                        <a14:foregroundMark x1="38475" y1="88731" x2="38475" y2="88731"/>
                        <a14:foregroundMark x1="44504" y1="90415" x2="44504" y2="90415"/>
                        <a14:foregroundMark x1="51241" y1="90026" x2="51241" y2="90026"/>
                        <a14:foregroundMark x1="49113" y1="90933" x2="54610" y2="90933"/>
                        <a14:foregroundMark x1="46631" y1="90933" x2="46631" y2="90933"/>
                        <a14:foregroundMark x1="56738" y1="89767" x2="57979" y2="89767"/>
                        <a14:foregroundMark x1="63121" y1="87306" x2="63121" y2="87306"/>
                        <a14:foregroundMark x1="60638" y1="86269" x2="62411" y2="87565"/>
                        <a14:foregroundMark x1="59043" y1="90026" x2="62234" y2="88860"/>
                        <a14:foregroundMark x1="37234" y1="87953" x2="37234" y2="87953"/>
                        <a14:foregroundMark x1="35638" y1="87824" x2="35638" y2="87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598" y="2514600"/>
            <a:ext cx="3543361" cy="485013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ECBFF25-01D9-9431-9F1E-59090B1B4329}"/>
              </a:ext>
            </a:extLst>
          </p:cNvPr>
          <p:cNvSpPr txBox="1"/>
          <p:nvPr/>
        </p:nvSpPr>
        <p:spPr>
          <a:xfrm>
            <a:off x="3733800" y="1447800"/>
            <a:ext cx="52431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Billo" panose="00000400000000000000" pitchFamily="2" charset="0"/>
              </a:rPr>
              <a:t>tập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SVN-Billo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77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CB44303-A898-F6BA-4C54-52C22D822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6" b="90212" l="9947" r="89876">
                        <a14:foregroundMark x1="42274" y1="8809" x2="42274" y2="8809"/>
                        <a14:foregroundMark x1="39432" y1="90212" x2="39432" y2="9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600" y="2057400"/>
            <a:ext cx="4758957" cy="5181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07EA6A-307F-E751-2231-C7D5406AB6D1}"/>
              </a:ext>
            </a:extLst>
          </p:cNvPr>
          <p:cNvSpPr txBox="1"/>
          <p:nvPr/>
        </p:nvSpPr>
        <p:spPr>
          <a:xfrm>
            <a:off x="152400" y="914400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Em cần thay đổi thói quen nào trong ăn uống để bảo vệ cơ quan tiêu hóa? Vì sao?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D6099B-1527-D161-5BC5-73DEE4314FB1}"/>
              </a:ext>
            </a:extLst>
          </p:cNvPr>
          <p:cNvSpPr txBox="1"/>
          <p:nvPr/>
        </p:nvSpPr>
        <p:spPr>
          <a:xfrm>
            <a:off x="533400" y="30480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thói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đùa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nghịch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dễ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sặc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rơi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quản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nguy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hiểm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43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2DC3707-0A6A-A998-3E0C-355588993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6" b="90212" l="9947" r="89876">
                        <a14:foregroundMark x1="42274" y1="8809" x2="42274" y2="8809"/>
                        <a14:foregroundMark x1="39432" y1="90212" x2="39432" y2="9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6800" y="2667000"/>
            <a:ext cx="4173329" cy="454396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0C728B5-D53D-7BE8-9E9C-708DCA00A351}"/>
              </a:ext>
            </a:extLst>
          </p:cNvPr>
          <p:cNvSpPr txBox="1"/>
          <p:nvPr/>
        </p:nvSpPr>
        <p:spPr>
          <a:xfrm>
            <a:off x="152400" y="914400"/>
            <a:ext cx="1203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Em sẽ khuyên các bạn thế nào, nếu các bạn cười đùa trong khi ăn?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22030F-1E86-0420-EBA2-459883F5534E}"/>
              </a:ext>
            </a:extLst>
          </p:cNvPr>
          <p:cNvSpPr txBox="1"/>
          <p:nvPr/>
        </p:nvSpPr>
        <p:spPr>
          <a:xfrm>
            <a:off x="4191001" y="2590800"/>
            <a:ext cx="56387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 khuyên bạn không nên làm thế , vì cười đùa trong khi ăn có thể dẫn đến dễ sặc thức ăn, thức ăn rơi vào khí quản rất nguy hiểm.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4AECA69-3BE0-8A45-D473-9D31723E1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5" t="26690" r="32195" b="12521"/>
          <a:stretch/>
        </p:blipFill>
        <p:spPr>
          <a:xfrm>
            <a:off x="152400" y="2362200"/>
            <a:ext cx="3847438" cy="3124200"/>
          </a:xfrm>
          <a:prstGeom prst="roundRect">
            <a:avLst>
              <a:gd name="adj" fmla="val 3124"/>
            </a:avLst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60525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DDA2DDB-7999-C213-679D-3D87D361EF9E}"/>
              </a:ext>
            </a:extLst>
          </p:cNvPr>
          <p:cNvSpPr/>
          <p:nvPr/>
        </p:nvSpPr>
        <p:spPr>
          <a:xfrm>
            <a:off x="4191000" y="1371600"/>
            <a:ext cx="7162800" cy="3429000"/>
          </a:xfrm>
          <a:prstGeom prst="roundRect">
            <a:avLst>
              <a:gd name="adj" fmla="val 1393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F8A283C-155B-5CB6-B167-299736BC4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28600"/>
            <a:ext cx="6858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F4629B6-FD73-EFCE-6F56-13D49570221A}"/>
              </a:ext>
            </a:extLst>
          </p:cNvPr>
          <p:cNvSpPr txBox="1"/>
          <p:nvPr/>
        </p:nvSpPr>
        <p:spPr>
          <a:xfrm>
            <a:off x="4206240" y="1471556"/>
            <a:ext cx="7162800" cy="2924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1000"/>
              </a:lnSpc>
            </a:pP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no;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122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09C68E1-BA85-E580-90A4-EBC1A8D9E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F153776-2F32-1D6A-82E1-E59C79A7C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7" b="89905" l="9752" r="94149">
                        <a14:foregroundMark x1="91844" y1="33610" x2="91844" y2="33610"/>
                        <a14:foregroundMark x1="13475" y1="43349" x2="13475" y2="43349"/>
                        <a14:foregroundMark x1="94149" y1="45368" x2="94149" y2="45368"/>
                        <a14:foregroundMark x1="93440" y1="34204" x2="93440" y2="34204"/>
                        <a14:foregroundMark x1="39716" y1="80641" x2="59929" y2="76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27830"/>
            <a:ext cx="3521852" cy="5257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AA98BB-3531-2C19-4DA4-C2DA54D29BC2}"/>
              </a:ext>
            </a:extLst>
          </p:cNvPr>
          <p:cNvSpPr txBox="1"/>
          <p:nvPr/>
        </p:nvSpPr>
        <p:spPr>
          <a:xfrm>
            <a:off x="4876800" y="1143000"/>
            <a:ext cx="4330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73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E8D9AF6-7FE8-0CC3-5747-8FCC1CF7A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4F315-A2F4-89E6-9FED-00337078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12720"/>
            <a:ext cx="4114800" cy="41148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40BA793-2351-9F2C-6FB4-844EB071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9" b="92376" l="9929" r="89894">
                        <a14:foregroundMark x1="47163" y1="92376" x2="50177" y2="9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49562"/>
            <a:ext cx="4508438" cy="450843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3BB693-1A77-8FFF-A591-89E98AD2A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162" y="149213"/>
            <a:ext cx="1029703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E324C13B-CC1B-FAEA-F793-D349A6A70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5E88B7-8654-440B-C16B-8D7A0F52C06E}"/>
              </a:ext>
            </a:extLst>
          </p:cNvPr>
          <p:cNvSpPr txBox="1"/>
          <p:nvPr/>
        </p:nvSpPr>
        <p:spPr>
          <a:xfrm>
            <a:off x="3657600" y="1981200"/>
            <a:ext cx="5532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dirty="0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ash"/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dirty="0">
              <a:ln w="34925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</a:ln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9E9AF68-ADB6-783D-52DE-9E65657A4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94" l="9929" r="92199">
                        <a14:foregroundMark x1="25532" y1="24645" x2="41135" y2="62766"/>
                        <a14:foregroundMark x1="41135" y1="62766" x2="42199" y2="73759"/>
                        <a14:foregroundMark x1="17376" y1="79610" x2="39184" y2="78723"/>
                        <a14:foregroundMark x1="39184" y1="78723" x2="57801" y2="79610"/>
                        <a14:foregroundMark x1="57801" y1="79610" x2="65780" y2="79255"/>
                        <a14:foregroundMark x1="65780" y1="79255" x2="73936" y2="79433"/>
                        <a14:foregroundMark x1="73936" y1="79433" x2="81560" y2="78723"/>
                        <a14:foregroundMark x1="81560" y1="78723" x2="88830" y2="78723"/>
                        <a14:foregroundMark x1="80142" y1="79965" x2="84397" y2="79610"/>
                        <a14:foregroundMark x1="92199" y1="79078" x2="87234" y2="78901"/>
                        <a14:foregroundMark x1="11879" y1="78723" x2="20213" y2="78369"/>
                        <a14:foregroundMark x1="20213" y1="78369" x2="20567" y2="78369"/>
                        <a14:foregroundMark x1="32801" y1="50355" x2="23582" y2="72163"/>
                        <a14:foregroundMark x1="26773" y1="53723" x2="37943" y2="63652"/>
                        <a14:foregroundMark x1="20745" y1="27305" x2="16312" y2="45745"/>
                        <a14:foregroundMark x1="19326" y1="47872" x2="26241" y2="48759"/>
                        <a14:foregroundMark x1="40957" y1="33511" x2="42553" y2="39539"/>
                        <a14:foregroundMark x1="68262" y1="56206" x2="76418" y2="64007"/>
                        <a14:foregroundMark x1="76418" y1="64007" x2="76418" y2="64007"/>
                        <a14:foregroundMark x1="70567" y1="57979" x2="67199" y2="64894"/>
                        <a14:foregroundMark x1="67199" y1="64894" x2="67021" y2="64894"/>
                        <a14:backgroundMark x1="33865" y1="68262" x2="33333" y2="73227"/>
                        <a14:backgroundMark x1="72518" y1="69504" x2="71986" y2="74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42" y="262447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3.1 KĐ">
            <a:hlinkClick r:id="" action="ppaction://media"/>
            <a:extLst>
              <a:ext uri="{FF2B5EF4-FFF2-40B4-BE49-F238E27FC236}">
                <a16:creationId xmlns:a16="http://schemas.microsoft.com/office/drawing/2014/main" id="{24F72F0C-58FC-FAA2-3AFD-6D7A0AE74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4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D713222-05B6-E1EC-D0B2-98273EB8B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B3C500C-5195-42C2-CE75-E8242F2C5F41}"/>
              </a:ext>
            </a:extLst>
          </p:cNvPr>
          <p:cNvSpPr txBox="1"/>
          <p:nvPr/>
        </p:nvSpPr>
        <p:spPr>
          <a:xfrm>
            <a:off x="3829878" y="1543879"/>
            <a:ext cx="52790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9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9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1CC0BA8-9654-4C11-7022-321373AF3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2" b="92415" l="9752" r="89894">
                        <a14:foregroundMark x1="62589" y1="92541" x2="64894" y2="88496"/>
                        <a14:foregroundMark x1="32270" y1="9861" x2="32270" y2="9861"/>
                        <a14:foregroundMark x1="28901" y1="9355" x2="28901" y2="9355"/>
                        <a14:foregroundMark x1="32979" y1="9102" x2="32979" y2="9102"/>
                        <a14:foregroundMark x1="89716" y1="50948" x2="89716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83751"/>
            <a:ext cx="3042605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4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36A289-B5F2-FB1F-2199-442C691B7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9966" r="5618" b="3366"/>
          <a:stretch/>
        </p:blipFill>
        <p:spPr>
          <a:xfrm>
            <a:off x="5875269" y="1812456"/>
            <a:ext cx="6240531" cy="4893144"/>
          </a:xfrm>
          <a:prstGeom prst="roundRect">
            <a:avLst>
              <a:gd name="adj" fmla="val 10943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4E5205D-2D10-810E-997B-73C4CCEF8C3F}"/>
              </a:ext>
            </a:extLst>
          </p:cNvPr>
          <p:cNvSpPr txBox="1"/>
          <p:nvPr/>
        </p:nvSpPr>
        <p:spPr>
          <a:xfrm>
            <a:off x="5237852" y="25078"/>
            <a:ext cx="488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 vệ cơ quan tiêu hóa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15977CF-90B4-0818-4A12-6766088E44C6}"/>
              </a:ext>
            </a:extLst>
          </p:cNvPr>
          <p:cNvSpPr txBox="1"/>
          <p:nvPr/>
        </p:nvSpPr>
        <p:spPr>
          <a:xfrm>
            <a:off x="228599" y="756123"/>
            <a:ext cx="11993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9AAFE1D9-8127-DAF9-252C-79FAC394DF1C}"/>
              </a:ext>
            </a:extLst>
          </p:cNvPr>
          <p:cNvGrpSpPr/>
          <p:nvPr/>
        </p:nvGrpSpPr>
        <p:grpSpPr>
          <a:xfrm>
            <a:off x="975276" y="3820240"/>
            <a:ext cx="4899993" cy="3118054"/>
            <a:chOff x="5623235" y="4148161"/>
            <a:chExt cx="4899993" cy="311805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8B7E6EA5-EAAD-8342-4383-19C3F85E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1" b="89831" l="9043" r="89894">
                          <a14:foregroundMark x1="32979" y1="50847" x2="31560" y2="68927"/>
                          <a14:foregroundMark x1="31560" y1="68927" x2="34752" y2="81544"/>
                          <a14:foregroundMark x1="67553" y1="51036" x2="73404" y2="68550"/>
                          <a14:foregroundMark x1="73404" y1="68550" x2="74113" y2="81356"/>
                          <a14:foregroundMark x1="9043" y1="30697" x2="9043" y2="30697"/>
                          <a14:foregroundMark x1="66489" y1="17891" x2="66667" y2="39548"/>
                          <a14:foregroundMark x1="48936" y1="36158" x2="48936" y2="36158"/>
                          <a14:foregroundMark x1="83511" y1="28437" x2="83511" y2="28437"/>
                          <a14:foregroundMark x1="51773" y1="58380" x2="68262" y2="55179"/>
                          <a14:foregroundMark x1="26596" y1="55744" x2="23050" y2="66667"/>
                          <a14:foregroundMark x1="46277" y1="67608" x2="46277" y2="67608"/>
                          <a14:foregroundMark x1="86170" y1="55367" x2="86170" y2="55367"/>
                          <a14:foregroundMark x1="29787" y1="82298" x2="29787" y2="82298"/>
                          <a14:foregroundMark x1="29787" y1="83239" x2="29787" y2="83239"/>
                          <a14:foregroundMark x1="21631" y1="83427" x2="21631" y2="83427"/>
                          <a14:foregroundMark x1="62766" y1="87006" x2="62766" y2="87006"/>
                          <a14:foregroundMark x1="35461" y1="86629" x2="35461" y2="86629"/>
                          <a14:foregroundMark x1="31738" y1="83992" x2="31738" y2="83992"/>
                          <a14:foregroundMark x1="38830" y1="78531" x2="38830" y2="78531"/>
                          <a14:foregroundMark x1="58511" y1="79661" x2="58511" y2="79661"/>
                          <a14:foregroundMark x1="58511" y1="82674" x2="58511" y2="82674"/>
                          <a14:foregroundMark x1="59043" y1="83992" x2="59043" y2="83992"/>
                          <a14:foregroundMark x1="59043" y1="84746" x2="59043" y2="84746"/>
                          <a14:foregroundMark x1="84574" y1="60829" x2="84574" y2="60829"/>
                          <a14:foregroundMark x1="84574" y1="58945" x2="84574" y2="58945"/>
                          <a14:foregroundMark x1="42021" y1="39925" x2="42021" y2="39925"/>
                          <a14:foregroundMark x1="62766" y1="15443" x2="62766" y2="15443"/>
                          <a14:foregroundMark x1="62589" y1="15254" x2="62589" y2="15254"/>
                          <a14:foregroundMark x1="69858" y1="81356" x2="69858" y2="81356"/>
                          <a14:foregroundMark x1="39184" y1="82863" x2="39184" y2="82863"/>
                          <a14:foregroundMark x1="68794" y1="79473" x2="68794" y2="79473"/>
                          <a14:foregroundMark x1="66844" y1="81356" x2="66844" y2="81356"/>
                          <a14:foregroundMark x1="70567" y1="82863" x2="70567" y2="82863"/>
                          <a14:foregroundMark x1="77837" y1="78719" x2="77837" y2="78719"/>
                          <a14:foregroundMark x1="77837" y1="65537" x2="77837" y2="65537"/>
                          <a14:foregroundMark x1="77660" y1="65348" x2="79255" y2="72505"/>
                          <a14:foregroundMark x1="79433" y1="63465" x2="82624" y2="64407"/>
                          <a14:foregroundMark x1="49291" y1="56309" x2="51418" y2="61394"/>
                          <a14:foregroundMark x1="50532" y1="55932" x2="48936" y2="55744"/>
                          <a14:foregroundMark x1="48759" y1="55744" x2="48404" y2="58380"/>
                          <a14:foregroundMark x1="49113" y1="59887" x2="49645" y2="60829"/>
                          <a14:backgroundMark x1="67908" y1="79849" x2="68262" y2="81356"/>
                          <a14:backgroundMark x1="82373" y1="71735" x2="84043" y2="7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3235" y="4148161"/>
              <a:ext cx="3311831" cy="3118054"/>
            </a:xfrm>
            <a:prstGeom prst="rect">
              <a:avLst/>
            </a:prstGeom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A8122F73-F109-DEE1-FF80-1FDBCE15A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9485" y="5103140"/>
              <a:ext cx="2383743" cy="1024217"/>
            </a:xfrm>
            <a:prstGeom prst="rect">
              <a:avLst/>
            </a:prstGeom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6701F16-D6F2-163C-9EE2-458D7528BC1C}"/>
              </a:ext>
            </a:extLst>
          </p:cNvPr>
          <p:cNvSpPr txBox="1"/>
          <p:nvPr/>
        </p:nvSpPr>
        <p:spPr>
          <a:xfrm>
            <a:off x="228599" y="2034268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ý: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5030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495E69A-B99D-A71D-13F7-2542BCFE4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" y="285750"/>
            <a:ext cx="12191789" cy="610363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18533AA-6D21-BD4F-A10F-2C04D6D807D2}"/>
              </a:ext>
            </a:extLst>
          </p:cNvPr>
          <p:cNvSpPr txBox="1"/>
          <p:nvPr/>
        </p:nvSpPr>
        <p:spPr>
          <a:xfrm>
            <a:off x="2014330" y="2292645"/>
            <a:ext cx="8812696" cy="854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4000"/>
              </a:lnSpc>
            </a:pP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6600" dirty="0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ysDash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600" dirty="0">
              <a:ln w="22225">
                <a:solidFill>
                  <a:schemeClr val="accent6">
                    <a:lumMod val="75000"/>
                  </a:schemeClr>
                </a:solidFill>
                <a:prstDash val="sysDash"/>
              </a:ln>
              <a:solidFill>
                <a:schemeClr val="accent6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60871FB-8CD8-4939-CB6E-4CC69473E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36" t="28889" r="14433" b="10000"/>
          <a:stretch/>
        </p:blipFill>
        <p:spPr>
          <a:xfrm>
            <a:off x="5562600" y="3188494"/>
            <a:ext cx="2134985" cy="366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38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C827556-FF1F-FAF2-BBF3-1730CA781953}"/>
              </a:ext>
            </a:extLst>
          </p:cNvPr>
          <p:cNvSpPr txBox="1"/>
          <p:nvPr/>
        </p:nvSpPr>
        <p:spPr>
          <a:xfrm>
            <a:off x="5237852" y="25078"/>
            <a:ext cx="488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 vệ cơ quan tiêu hóa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7CFEE5-AD9E-509B-859E-8555AD3B94F5}"/>
              </a:ext>
            </a:extLst>
          </p:cNvPr>
          <p:cNvSpPr txBox="1"/>
          <p:nvPr/>
        </p:nvSpPr>
        <p:spPr>
          <a:xfrm>
            <a:off x="176406" y="710625"/>
            <a:ext cx="11939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FDF6B1C-9C20-621F-A835-E5F8A03F4A8F}"/>
              </a:ext>
            </a:extLst>
          </p:cNvPr>
          <p:cNvSpPr txBox="1"/>
          <p:nvPr/>
        </p:nvSpPr>
        <p:spPr>
          <a:xfrm>
            <a:off x="112853" y="1968918"/>
            <a:ext cx="5804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7DB48C6-477B-D7B6-E737-F42306DA6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9966" r="5618" b="3366"/>
          <a:stretch/>
        </p:blipFill>
        <p:spPr>
          <a:xfrm>
            <a:off x="5875269" y="1812456"/>
            <a:ext cx="6240531" cy="4893144"/>
          </a:xfrm>
          <a:prstGeom prst="roundRect">
            <a:avLst>
              <a:gd name="adj" fmla="val 10943"/>
            </a:avLst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CB88C6C-48F8-CE9E-E473-685965AB1C1D}"/>
              </a:ext>
            </a:extLst>
          </p:cNvPr>
          <p:cNvSpPr txBox="1"/>
          <p:nvPr/>
        </p:nvSpPr>
        <p:spPr>
          <a:xfrm>
            <a:off x="112853" y="2571892"/>
            <a:ext cx="6376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34E83EA-CC66-E43F-AB64-6D86BC8AE78E}"/>
              </a:ext>
            </a:extLst>
          </p:cNvPr>
          <p:cNvSpPr txBox="1"/>
          <p:nvPr/>
        </p:nvSpPr>
        <p:spPr>
          <a:xfrm>
            <a:off x="96078" y="3254620"/>
            <a:ext cx="6376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90CADC6-13EA-E6B9-73F2-7C5CF8B3E1F4}"/>
              </a:ext>
            </a:extLst>
          </p:cNvPr>
          <p:cNvSpPr txBox="1"/>
          <p:nvPr/>
        </p:nvSpPr>
        <p:spPr>
          <a:xfrm>
            <a:off x="112853" y="4051756"/>
            <a:ext cx="6376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9526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C827556-FF1F-FAF2-BBF3-1730CA781953}"/>
              </a:ext>
            </a:extLst>
          </p:cNvPr>
          <p:cNvSpPr txBox="1"/>
          <p:nvPr/>
        </p:nvSpPr>
        <p:spPr>
          <a:xfrm>
            <a:off x="5237852" y="25078"/>
            <a:ext cx="4889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 vệ cơ quan tiêu hóa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A7CFEE5-AD9E-509B-859E-8555AD3B94F5}"/>
              </a:ext>
            </a:extLst>
          </p:cNvPr>
          <p:cNvSpPr txBox="1"/>
          <p:nvPr/>
        </p:nvSpPr>
        <p:spPr>
          <a:xfrm>
            <a:off x="176406" y="710625"/>
            <a:ext cx="1193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 số việc làm có lợi hoặc có hại cho cơ quan tiêu hóa.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FDF6B1C-9C20-621F-A835-E5F8A03F4A8F}"/>
              </a:ext>
            </a:extLst>
          </p:cNvPr>
          <p:cNvSpPr txBox="1"/>
          <p:nvPr/>
        </p:nvSpPr>
        <p:spPr>
          <a:xfrm>
            <a:off x="138789" y="1714261"/>
            <a:ext cx="5804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Những việc cần làm: ăn đủ bữa, thường xuyên vận động, tập thể dục, thể thao vừa sức, vào thời gian phù hợp, ... 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7DB48C6-477B-D7B6-E737-F42306DA6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19966" r="5618" b="3366"/>
          <a:stretch/>
        </p:blipFill>
        <p:spPr>
          <a:xfrm>
            <a:off x="5875269" y="1812456"/>
            <a:ext cx="6240531" cy="4893144"/>
          </a:xfrm>
          <a:prstGeom prst="roundRect">
            <a:avLst>
              <a:gd name="adj" fmla="val 10943"/>
            </a:avLst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CB88C6C-48F8-CE9E-E473-685965AB1C1D}"/>
              </a:ext>
            </a:extLst>
          </p:cNvPr>
          <p:cNvSpPr txBox="1"/>
          <p:nvPr/>
        </p:nvSpPr>
        <p:spPr>
          <a:xfrm>
            <a:off x="176407" y="3949005"/>
            <a:ext cx="6376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Những việc không nên làm: cười đùa trong khi ăn, chạy nhảy ngay sau bữa ăn, ...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28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0875166-4317-0713-0105-8B6AE117A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28600"/>
            <a:ext cx="6858000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215BAC-C646-0BAE-D809-98F6D6449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9" b="89894" l="9043" r="89894">
                        <a14:foregroundMark x1="9043" y1="28369" x2="9043" y2="28369"/>
                        <a14:foregroundMark x1="89716" y1="42021" x2="89894" y2="48050"/>
                        <a14:foregroundMark x1="9220" y1="16489" x2="12411" y2="19681"/>
                        <a14:foregroundMark x1="13298" y1="19858" x2="9752" y2="16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177542"/>
            <a:ext cx="8610600" cy="72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90C508-B709-DFCF-5254-08995DC6DBBD}"/>
              </a:ext>
            </a:extLst>
          </p:cNvPr>
          <p:cNvSpPr txBox="1"/>
          <p:nvPr/>
        </p:nvSpPr>
        <p:spPr>
          <a:xfrm>
            <a:off x="5895724" y="2057400"/>
            <a:ext cx="428675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8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8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8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2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360</Words>
  <Application>Microsoft Office PowerPoint</Application>
  <PresentationFormat>Widescreen</PresentationFormat>
  <Paragraphs>32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AvantGarde</vt:lpstr>
      <vt:lpstr>Calibri</vt:lpstr>
      <vt:lpstr>Calibri Light</vt:lpstr>
      <vt:lpstr>SVN-Billo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2</cp:revision>
  <dcterms:created xsi:type="dcterms:W3CDTF">2023-02-15T04:34:25Z</dcterms:created>
  <dcterms:modified xsi:type="dcterms:W3CDTF">2023-02-15T04:45:02Z</dcterms:modified>
</cp:coreProperties>
</file>