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1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2294-6649-434C-8AC0-AF9D40A9D07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0B9B-439B-472D-BF2A-C4E29D25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7A1F3-2A0C-4728-A9A8-4659EA1CA1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9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0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96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95F182D-F220-4AF8-B379-604ABD67E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95F182D-F220-4AF8-B379-604ABD67E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3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95F182D-F220-4AF8-B379-604ABD67E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95F182D-F220-4AF8-B379-604ABD67E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3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95F182D-F220-4AF8-B379-604ABD67E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95F182D-F220-4AF8-B379-604ABD67E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3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95F182D-F220-4AF8-B379-604ABD67E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1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95F182D-F220-4AF8-B379-604ABD67E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3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95F182D-F220-4AF8-B379-604ABD67E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6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2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6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422FB-A0DE-4EE5-A58F-74E61277E23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3645-FE31-4005-86A1-C3F1EB2D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0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3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002420" y="2448218"/>
            <a:ext cx="715098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95300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4161711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74257" y="2844743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phá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3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31A1DD8F-107C-46E0-AC40-B90D0E397419}"/>
              </a:ext>
            </a:extLst>
          </p:cNvPr>
          <p:cNvSpPr/>
          <p:nvPr/>
        </p:nvSpPr>
        <p:spPr>
          <a:xfrm>
            <a:off x="350044" y="457201"/>
            <a:ext cx="8443913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B1065CB-94ED-4466-8540-5828B64DC72E}"/>
              </a:ext>
            </a:extLst>
          </p:cNvPr>
          <p:cNvGrpSpPr/>
          <p:nvPr/>
        </p:nvGrpSpPr>
        <p:grpSpPr>
          <a:xfrm>
            <a:off x="1243440" y="1118398"/>
            <a:ext cx="6898850" cy="5191031"/>
            <a:chOff x="2278140" y="1118398"/>
            <a:chExt cx="7635719" cy="3782321"/>
          </a:xfrm>
        </p:grpSpPr>
        <p:sp>
          <p:nvSpPr>
            <p:cNvPr id="8" name="Google Shape;174;p4">
              <a:extLst>
                <a:ext uri="{FF2B5EF4-FFF2-40B4-BE49-F238E27FC236}">
                  <a16:creationId xmlns:a16="http://schemas.microsoft.com/office/drawing/2014/main" xmlns="" id="{804FFEA8-C506-4DA0-A21D-C03865B758F0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4E143E7-BDB8-4C79-895B-34599B0D32F1}"/>
                </a:ext>
              </a:extLst>
            </p:cNvPr>
            <p:cNvSpPr txBox="1"/>
            <p:nvPr/>
          </p:nvSpPr>
          <p:spPr>
            <a:xfrm>
              <a:off x="2728354" y="1604185"/>
              <a:ext cx="6647821" cy="3296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思源黑体 CN"/>
                  <a:cs typeface="Times New Roman" pitchFamily="18" charset="0"/>
                </a:rPr>
                <a:t>Biết được điểm mạnh,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思源黑体 CN"/>
                  <a:cs typeface="Times New Roman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思源黑体 CN"/>
                  <a:cs typeface="Times New Roman" pitchFamily="18" charset="0"/>
                </a:rPr>
                <a:t>yếu của bản thân sẽ giúp em biết cách phát huy điểm mạnh và khắc phục điểm yếu đó.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思源黑体 CN"/>
                <a:cs typeface="Times New Roman" pitchFamily="18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思源黑体 CN"/>
                  <a:cs typeface="Times New Roman" pitchFamily="18" charset="0"/>
                </a:rPr>
                <a:t>Biết rõ những khả năng, khó khăn của bản thân để đặt ra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思源黑体 CN"/>
                  <a:cs typeface="Times New Roman" pitchFamily="18" charset="0"/>
                </a:rPr>
                <a:t>mục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思源黑体 CN"/>
                  <a:cs typeface="Times New Roman" pitchFamily="18" charset="0"/>
                </a:rPr>
                <a:t> tiêu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思源黑体 CN"/>
                  <a:cs typeface="Times New Roman" pitchFamily="18" charset="0"/>
                </a:rPr>
                <a:t>p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思源黑体 CN"/>
                  <a:cs typeface="Times New Roman" pitchFamily="18" charset="0"/>
                </a:rPr>
                <a:t>hù hợp đồng thời còn giúp em giao tiếp, ứng xử tốt hơn với người khác.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D0AB8B-29A3-40C8-9E0A-97E406599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1" y="2991239"/>
            <a:ext cx="1313630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C572E5-7AE6-4449-827B-540F2FECF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086" y="3066091"/>
            <a:ext cx="1308016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F7287823-C8F0-4D84-8181-3268FDCBB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6545" y="868768"/>
            <a:ext cx="188851" cy="24963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B68FB789-28A8-4552-8FD6-E48BDC539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7501" y="690750"/>
            <a:ext cx="286415" cy="37859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82790D60-BADA-4AAA-A08F-C12ACF924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42290" y="2023023"/>
            <a:ext cx="188851" cy="24963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70183AD5-DF49-4801-8B52-704406E50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09139" y="1782871"/>
            <a:ext cx="286415" cy="37859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9AC1B94-BE7B-4B8E-A4B0-E2BCECE53ECE}"/>
              </a:ext>
            </a:extLst>
          </p:cNvPr>
          <p:cNvSpPr/>
          <p:nvPr/>
        </p:nvSpPr>
        <p:spPr>
          <a:xfrm>
            <a:off x="3094626" y="498255"/>
            <a:ext cx="2954748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2010367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7A5A2E6-E805-42DB-87F0-333E62D6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B4927473-7B7D-4B01-BC71-41B4E9F5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10" y="374650"/>
            <a:ext cx="6084094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A_图片 11">
            <a:extLst>
              <a:ext uri="{FF2B5EF4-FFF2-40B4-BE49-F238E27FC236}">
                <a16:creationId xmlns:a16="http://schemas.microsoft.com/office/drawing/2014/main" xmlns="" id="{57252F92-85E3-4DE3-A165-7A925DB5281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203200"/>
            <a:ext cx="20097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1898C2-63CE-48D3-91C6-140A928FB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831" y="3035628"/>
            <a:ext cx="6127011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99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C094E333-DFE2-432A-8C8F-ED6593B37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557213" y="82047"/>
            <a:ext cx="7572375" cy="62901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0D8D67-A293-418C-AC20-1139FDE6FCD2}"/>
              </a:ext>
            </a:extLst>
          </p:cNvPr>
          <p:cNvSpPr txBox="1"/>
          <p:nvPr/>
        </p:nvSpPr>
        <p:spPr>
          <a:xfrm>
            <a:off x="1066800" y="1160687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685800" lvl="0" indent="-685800" algn="just">
              <a:buFontTx/>
              <a:buChar char="-"/>
              <a:defRPr/>
            </a:pP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điều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tốt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endParaRPr kumimoji="0" lang="en-US" sz="4000" b="1" i="0" strike="noStrike" kern="1200" cap="none" spc="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en-US" sz="4000" b="1" baseline="0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 </a:t>
            </a:r>
            <a:r>
              <a:rPr lang="en-US" sz="4000" b="1" baseline="0" dirty="0" err="1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cố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gắng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endParaRPr kumimoji="0" lang="vi-VN" sz="40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1068F5-C6D0-4A77-9163-3AFF87C82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168" y="4267200"/>
            <a:ext cx="2280832" cy="2262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1861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7">
            <a:extLst>
              <a:ext uri="{FF2B5EF4-FFF2-40B4-BE49-F238E27FC236}">
                <a16:creationId xmlns:a16="http://schemas.microsoft.com/office/drawing/2014/main" xmlns="" id="{23236526-4A2F-48CC-85DE-DF2805A60233}"/>
              </a:ext>
            </a:extLst>
          </p:cNvPr>
          <p:cNvGrpSpPr>
            <a:grpSpLocks/>
          </p:cNvGrpSpPr>
          <p:nvPr/>
        </p:nvGrpSpPr>
        <p:grpSpPr bwMode="auto">
          <a:xfrm>
            <a:off x="178594" y="117476"/>
            <a:ext cx="8702279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xmlns="" id="{430D42F1-BE25-4AE7-8433-89B7E89CD05B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xmlns="" id="{98524101-BAB9-432D-B2D4-27821401C402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xmlns="" id="{537B625F-FCD6-460E-80A5-D01F3FC574DE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3187" name="Freeform 10">
            <a:extLst>
              <a:ext uri="{FF2B5EF4-FFF2-40B4-BE49-F238E27FC236}">
                <a16:creationId xmlns:a16="http://schemas.microsoft.com/office/drawing/2014/main" xmlns="" id="{49DDA4A5-E3C2-4993-8C89-E92E9FB34287}"/>
              </a:ext>
            </a:extLst>
          </p:cNvPr>
          <p:cNvGrpSpPr>
            <a:grpSpLocks/>
          </p:cNvGrpSpPr>
          <p:nvPr/>
        </p:nvGrpSpPr>
        <p:grpSpPr bwMode="auto">
          <a:xfrm>
            <a:off x="733425" y="5118100"/>
            <a:ext cx="2886075" cy="1193800"/>
            <a:chOff x="616" y="3224"/>
            <a:chExt cx="2424" cy="752"/>
          </a:xfrm>
        </p:grpSpPr>
        <p:pic>
          <p:nvPicPr>
            <p:cNvPr id="93223" name="Freeform 10">
              <a:extLst>
                <a:ext uri="{FF2B5EF4-FFF2-40B4-BE49-F238E27FC236}">
                  <a16:creationId xmlns:a16="http://schemas.microsoft.com/office/drawing/2014/main" xmlns="" id="{CB276EE1-FC73-443A-A7DB-97DE501237E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224"/>
              <a:ext cx="242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4" name="Text Box 3">
              <a:extLst>
                <a:ext uri="{FF2B5EF4-FFF2-40B4-BE49-F238E27FC236}">
                  <a16:creationId xmlns:a16="http://schemas.microsoft.com/office/drawing/2014/main" xmlns="" id="{E01B2ABA-E5DC-48EF-9059-FC313B64F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3225"/>
              <a:ext cx="2412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endParaRPr>
            </a:p>
          </p:txBody>
        </p:sp>
      </p:grpSp>
      <p:grpSp>
        <p:nvGrpSpPr>
          <p:cNvPr id="93188" name="Group 4">
            <a:extLst>
              <a:ext uri="{FF2B5EF4-FFF2-40B4-BE49-F238E27FC236}">
                <a16:creationId xmlns:a16="http://schemas.microsoft.com/office/drawing/2014/main" xmlns="" id="{14E5402F-BEF1-487B-814A-0638EC751B3A}"/>
              </a:ext>
            </a:extLst>
          </p:cNvPr>
          <p:cNvGrpSpPr>
            <a:grpSpLocks/>
          </p:cNvGrpSpPr>
          <p:nvPr/>
        </p:nvGrpSpPr>
        <p:grpSpPr bwMode="auto">
          <a:xfrm>
            <a:off x="1212057" y="3321050"/>
            <a:ext cx="1935956" cy="3354388"/>
            <a:chOff x="3491880" y="3356992"/>
            <a:chExt cx="2160240" cy="2808312"/>
          </a:xfrm>
        </p:grpSpPr>
        <p:pic>
          <p:nvPicPr>
            <p:cNvPr id="93221" name="Rounded Rectangle 2">
              <a:extLst>
                <a:ext uri="{FF2B5EF4-FFF2-40B4-BE49-F238E27FC236}">
                  <a16:creationId xmlns:a16="http://schemas.microsoft.com/office/drawing/2014/main" xmlns="" id="{7BA9C32C-7D4D-4DB4-A7E4-915AEE3187B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743" y="4361764"/>
              <a:ext cx="3571172" cy="128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92C4372-67A0-49FF-89F6-C6B63833AE99}"/>
                </a:ext>
              </a:extLst>
            </p:cNvPr>
            <p:cNvSpPr/>
            <p:nvPr/>
          </p:nvSpPr>
          <p:spPr>
            <a:xfrm>
              <a:off x="4392644" y="5415712"/>
              <a:ext cx="360040" cy="717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endParaRPr>
            </a:p>
          </p:txBody>
        </p:sp>
      </p:grpSp>
      <p:grpSp>
        <p:nvGrpSpPr>
          <p:cNvPr id="93189" name="Freeform 7">
            <a:extLst>
              <a:ext uri="{FF2B5EF4-FFF2-40B4-BE49-F238E27FC236}">
                <a16:creationId xmlns:a16="http://schemas.microsoft.com/office/drawing/2014/main" xmlns="" id="{AA365496-BFD1-4EA1-BBE7-C3D940406067}"/>
              </a:ext>
            </a:extLst>
          </p:cNvPr>
          <p:cNvGrpSpPr>
            <a:grpSpLocks/>
          </p:cNvGrpSpPr>
          <p:nvPr/>
        </p:nvGrpSpPr>
        <p:grpSpPr bwMode="auto">
          <a:xfrm>
            <a:off x="333375" y="2527300"/>
            <a:ext cx="3905250" cy="3238500"/>
            <a:chOff x="280" y="1592"/>
            <a:chExt cx="3280" cy="2040"/>
          </a:xfrm>
        </p:grpSpPr>
        <p:pic>
          <p:nvPicPr>
            <p:cNvPr id="93219" name="Freeform 7">
              <a:extLst>
                <a:ext uri="{FF2B5EF4-FFF2-40B4-BE49-F238E27FC236}">
                  <a16:creationId xmlns:a16="http://schemas.microsoft.com/office/drawing/2014/main" xmlns="" id="{0E074645-37FA-4311-9523-DE021E0158E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592"/>
              <a:ext cx="3280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0" name="Text Box 7">
              <a:extLst>
                <a:ext uri="{FF2B5EF4-FFF2-40B4-BE49-F238E27FC236}">
                  <a16:creationId xmlns:a16="http://schemas.microsoft.com/office/drawing/2014/main" xmlns="" id="{E99A39B6-30E2-4F7C-BA6E-E5535FEAF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" y="1592"/>
              <a:ext cx="3278" cy="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849A791-5EBC-42F0-BE01-1BAAA164CD1E}"/>
              </a:ext>
            </a:extLst>
          </p:cNvPr>
          <p:cNvGrpSpPr/>
          <p:nvPr/>
        </p:nvGrpSpPr>
        <p:grpSpPr>
          <a:xfrm rot="490439" flipH="1">
            <a:off x="3865204" y="1248269"/>
            <a:ext cx="1135838" cy="1716282"/>
            <a:chOff x="5365048" y="479821"/>
            <a:chExt cx="8036930" cy="9108010"/>
          </a:xfrm>
          <a:solidFill>
            <a:srgbClr val="FF7B2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5DE013F-6B89-43DF-BF27-39AB8877EEE1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887B81A-3E5B-4BD4-A88B-714E7AE71F9A}"/>
                </a:ext>
              </a:extLst>
            </p:cNvPr>
            <p:cNvSpPr/>
            <p:nvPr/>
          </p:nvSpPr>
          <p:spPr>
            <a:xfrm>
              <a:off x="9084335" y="7039961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602A28A-1411-4F4D-994C-D32812C51379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EC34F29-32DE-4EC3-95D7-8FB3C77BC34B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46171F3-60A8-4028-98C5-A940DD2299F4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956818E-0761-443D-82E6-F4415B9B5DCE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rgbClr val="FF964F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3BF3517-C913-4DF4-9065-2981D2B13889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rgbClr val="FF7B2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3191" name="Group 14">
            <a:extLst>
              <a:ext uri="{FF2B5EF4-FFF2-40B4-BE49-F238E27FC236}">
                <a16:creationId xmlns:a16="http://schemas.microsoft.com/office/drawing/2014/main" xmlns="" id="{2E2B399B-A9B7-4D2F-8AC7-F37B87C7CCF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81300"/>
            <a:ext cx="28575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B42A1C94-354D-4205-874A-1F157FABDF7C}"/>
              </a:ext>
            </a:extLst>
          </p:cNvPr>
          <p:cNvSpPr/>
          <p:nvPr/>
        </p:nvSpPr>
        <p:spPr>
          <a:xfrm>
            <a:off x="2682479" y="3978275"/>
            <a:ext cx="164306" cy="13970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xmlns="" id="{772A99DA-AAD9-42DB-9AED-9E04E95092CD}"/>
              </a:ext>
            </a:extLst>
          </p:cNvPr>
          <p:cNvSpPr>
            <a:spLocks noChangeAspect="1"/>
          </p:cNvSpPr>
          <p:nvPr/>
        </p:nvSpPr>
        <p:spPr>
          <a:xfrm>
            <a:off x="1896667" y="3756026"/>
            <a:ext cx="172640" cy="2333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7" name="Donut 8">
            <a:extLst>
              <a:ext uri="{FF2B5EF4-FFF2-40B4-BE49-F238E27FC236}">
                <a16:creationId xmlns:a16="http://schemas.microsoft.com/office/drawing/2014/main" xmlns="" id="{31003DB1-0A23-48A4-BB8A-BDBF710842D3}"/>
              </a:ext>
            </a:extLst>
          </p:cNvPr>
          <p:cNvSpPr/>
          <p:nvPr/>
        </p:nvSpPr>
        <p:spPr>
          <a:xfrm>
            <a:off x="2725341" y="3051175"/>
            <a:ext cx="166688" cy="2667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xmlns="" id="{2508DA8A-510C-4128-9F3D-8FE2A02D6DB6}"/>
              </a:ext>
            </a:extLst>
          </p:cNvPr>
          <p:cNvSpPr/>
          <p:nvPr/>
        </p:nvSpPr>
        <p:spPr>
          <a:xfrm rot="8100000">
            <a:off x="1609725" y="5000626"/>
            <a:ext cx="170260" cy="21907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xmlns="" id="{E797D8ED-059C-449F-924F-FF6348887924}"/>
              </a:ext>
            </a:extLst>
          </p:cNvPr>
          <p:cNvSpPr/>
          <p:nvPr/>
        </p:nvSpPr>
        <p:spPr>
          <a:xfrm>
            <a:off x="2160985" y="4559301"/>
            <a:ext cx="197644" cy="220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C1C09C7D-56C8-415A-B835-3E223708CB35}"/>
              </a:ext>
            </a:extLst>
          </p:cNvPr>
          <p:cNvSpPr/>
          <p:nvPr/>
        </p:nvSpPr>
        <p:spPr>
          <a:xfrm rot="2700000">
            <a:off x="2224287" y="3557787"/>
            <a:ext cx="155575" cy="2155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24294C6C-967B-4C28-B449-48C5647D64D6}"/>
              </a:ext>
            </a:extLst>
          </p:cNvPr>
          <p:cNvSpPr/>
          <p:nvPr/>
        </p:nvSpPr>
        <p:spPr>
          <a:xfrm>
            <a:off x="2949179" y="4868864"/>
            <a:ext cx="196453" cy="2381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68608" name="Freeform 19">
            <a:extLst>
              <a:ext uri="{FF2B5EF4-FFF2-40B4-BE49-F238E27FC236}">
                <a16:creationId xmlns:a16="http://schemas.microsoft.com/office/drawing/2014/main" xmlns="" id="{7ABE54F1-29EF-4E3A-A745-51C4BA3AC857}"/>
              </a:ext>
            </a:extLst>
          </p:cNvPr>
          <p:cNvSpPr/>
          <p:nvPr/>
        </p:nvSpPr>
        <p:spPr>
          <a:xfrm>
            <a:off x="1618060" y="4225926"/>
            <a:ext cx="152400" cy="20002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68609" name="Donut 39">
            <a:extLst>
              <a:ext uri="{FF2B5EF4-FFF2-40B4-BE49-F238E27FC236}">
                <a16:creationId xmlns:a16="http://schemas.microsoft.com/office/drawing/2014/main" xmlns="" id="{8FB1D5B1-3C1A-4080-90DE-2813384F3407}"/>
              </a:ext>
            </a:extLst>
          </p:cNvPr>
          <p:cNvSpPr/>
          <p:nvPr/>
        </p:nvSpPr>
        <p:spPr>
          <a:xfrm>
            <a:off x="3002757" y="3840164"/>
            <a:ext cx="188119" cy="2492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68611" name="Oval 68610">
            <a:extLst>
              <a:ext uri="{FF2B5EF4-FFF2-40B4-BE49-F238E27FC236}">
                <a16:creationId xmlns:a16="http://schemas.microsoft.com/office/drawing/2014/main" xmlns="" id="{28912CAA-6807-4B54-A74D-1069EC5C3D4F}"/>
              </a:ext>
            </a:extLst>
          </p:cNvPr>
          <p:cNvSpPr/>
          <p:nvPr/>
        </p:nvSpPr>
        <p:spPr>
          <a:xfrm>
            <a:off x="4838700" y="2581275"/>
            <a:ext cx="807244" cy="1106488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68612" name="TextBox 68611">
            <a:extLst>
              <a:ext uri="{FF2B5EF4-FFF2-40B4-BE49-F238E27FC236}">
                <a16:creationId xmlns:a16="http://schemas.microsoft.com/office/drawing/2014/main" xmlns="" id="{65CCCB7C-2707-4186-9AB3-2036C587E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204" y="2808288"/>
            <a:ext cx="34885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613" name="Oval 68612">
            <a:extLst>
              <a:ext uri="{FF2B5EF4-FFF2-40B4-BE49-F238E27FC236}">
                <a16:creationId xmlns:a16="http://schemas.microsoft.com/office/drawing/2014/main" xmlns="" id="{D240B15A-0FBC-4EB1-9981-A2531A4AE5A0}"/>
              </a:ext>
            </a:extLst>
          </p:cNvPr>
          <p:cNvSpPr/>
          <p:nvPr/>
        </p:nvSpPr>
        <p:spPr>
          <a:xfrm>
            <a:off x="4807744" y="3911601"/>
            <a:ext cx="823913" cy="1057275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68614" name="TextBox 68613">
            <a:extLst>
              <a:ext uri="{FF2B5EF4-FFF2-40B4-BE49-F238E27FC236}">
                <a16:creationId xmlns:a16="http://schemas.microsoft.com/office/drawing/2014/main" xmlns="" id="{104D6EEE-5F5B-49F3-AEDA-FF6E4C1F1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681" y="4095750"/>
            <a:ext cx="2952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93205" name="Ink 29">
            <a:extLst>
              <a:ext uri="{FF2B5EF4-FFF2-40B4-BE49-F238E27FC236}">
                <a16:creationId xmlns:a16="http://schemas.microsoft.com/office/drawing/2014/main" xmlns="" id="{16742739-9DA2-448A-9E17-293C267C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94" y="796926"/>
            <a:ext cx="1258491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6" name="Ink 30">
            <a:extLst>
              <a:ext uri="{FF2B5EF4-FFF2-40B4-BE49-F238E27FC236}">
                <a16:creationId xmlns:a16="http://schemas.microsoft.com/office/drawing/2014/main" xmlns="" id="{9F23A2BF-6B3A-49A5-B2E0-E33018455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762125"/>
            <a:ext cx="65484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7" name="Ink 31">
            <a:extLst>
              <a:ext uri="{FF2B5EF4-FFF2-40B4-BE49-F238E27FC236}">
                <a16:creationId xmlns:a16="http://schemas.microsoft.com/office/drawing/2014/main" xmlns="" id="{541CB5CC-AE30-4477-96A0-47D7CFED9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28" y="2249488"/>
            <a:ext cx="8620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8" name="Ink 35">
            <a:extLst>
              <a:ext uri="{FF2B5EF4-FFF2-40B4-BE49-F238E27FC236}">
                <a16:creationId xmlns:a16="http://schemas.microsoft.com/office/drawing/2014/main" xmlns="" id="{3AC4183D-3F58-4091-9FC1-9F390DC0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6" y="2120901"/>
            <a:ext cx="1152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9" name="Ink 36">
            <a:extLst>
              <a:ext uri="{FF2B5EF4-FFF2-40B4-BE49-F238E27FC236}">
                <a16:creationId xmlns:a16="http://schemas.microsoft.com/office/drawing/2014/main" xmlns="" id="{5C651400-BE66-4889-B492-8749D103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29" y="1589088"/>
            <a:ext cx="647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0" name="Ink 40">
            <a:extLst>
              <a:ext uri="{FF2B5EF4-FFF2-40B4-BE49-F238E27FC236}">
                <a16:creationId xmlns:a16="http://schemas.microsoft.com/office/drawing/2014/main" xmlns="" id="{F4EACDE9-B5B2-4260-A202-954B3708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78" y="1319213"/>
            <a:ext cx="461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1" name="Ink 43">
            <a:extLst>
              <a:ext uri="{FF2B5EF4-FFF2-40B4-BE49-F238E27FC236}">
                <a16:creationId xmlns:a16="http://schemas.microsoft.com/office/drawing/2014/main" xmlns="" id="{3BC49FEB-D0A3-4C9E-B4DF-89C78C8B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41" y="928688"/>
            <a:ext cx="342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12" name="Group 47">
            <a:extLst>
              <a:ext uri="{FF2B5EF4-FFF2-40B4-BE49-F238E27FC236}">
                <a16:creationId xmlns:a16="http://schemas.microsoft.com/office/drawing/2014/main" xmlns="" id="{6A6A1027-D150-4939-AB17-BC9B8BA6CCB6}"/>
              </a:ext>
            </a:extLst>
          </p:cNvPr>
          <p:cNvGrpSpPr>
            <a:grpSpLocks/>
          </p:cNvGrpSpPr>
          <p:nvPr/>
        </p:nvGrpSpPr>
        <p:grpSpPr bwMode="auto">
          <a:xfrm>
            <a:off x="5988844" y="669925"/>
            <a:ext cx="1819275" cy="285750"/>
            <a:chOff x="7985080" y="669480"/>
            <a:chExt cx="2425320" cy="285480"/>
          </a:xfrm>
        </p:grpSpPr>
        <p:pic>
          <p:nvPicPr>
            <p:cNvPr id="93216" name="Ink 44">
              <a:extLst>
                <a:ext uri="{FF2B5EF4-FFF2-40B4-BE49-F238E27FC236}">
                  <a16:creationId xmlns:a16="http://schemas.microsoft.com/office/drawing/2014/main" xmlns="" id="{9B774421-D440-44DA-86E8-4A542A186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080" y="674520"/>
              <a:ext cx="1110960" cy="31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7" name="Ink 45">
              <a:extLst>
                <a:ext uri="{FF2B5EF4-FFF2-40B4-BE49-F238E27FC236}">
                  <a16:creationId xmlns:a16="http://schemas.microsoft.com/office/drawing/2014/main" xmlns="" id="{CDEB40AA-7A94-447C-897F-89267C0A9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760" y="633840"/>
              <a:ext cx="810720" cy="24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8" name="Ink 46">
              <a:extLst>
                <a:ext uri="{FF2B5EF4-FFF2-40B4-BE49-F238E27FC236}">
                  <a16:creationId xmlns:a16="http://schemas.microsoft.com/office/drawing/2014/main" xmlns="" id="{AB6AA235-20DC-449E-B70D-760EF2A43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440" y="705120"/>
              <a:ext cx="793800" cy="21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26" name="TextBox 15">
            <a:extLst>
              <a:ext uri="{FF2B5EF4-FFF2-40B4-BE49-F238E27FC236}">
                <a16:creationId xmlns:a16="http://schemas.microsoft.com/office/drawing/2014/main" xmlns="" id="{8FDE11E9-F443-4254-829A-B46A2F6D8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696" y="1169988"/>
            <a:ext cx="29789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 w="0"/>
                <a:solidFill>
                  <a:srgbClr val="043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68627" name="Cloud 68626">
            <a:extLst>
              <a:ext uri="{FF2B5EF4-FFF2-40B4-BE49-F238E27FC236}">
                <a16:creationId xmlns:a16="http://schemas.microsoft.com/office/drawing/2014/main" xmlns="" id="{94783774-CA2B-4967-A621-4E5A6D1D70E8}"/>
              </a:ext>
            </a:extLst>
          </p:cNvPr>
          <p:cNvSpPr/>
          <p:nvPr/>
        </p:nvSpPr>
        <p:spPr>
          <a:xfrm>
            <a:off x="5016104" y="2228851"/>
            <a:ext cx="4813696" cy="1941513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8" name="Cloud 68627">
            <a:extLst>
              <a:ext uri="{FF2B5EF4-FFF2-40B4-BE49-F238E27FC236}">
                <a16:creationId xmlns:a16="http://schemas.microsoft.com/office/drawing/2014/main" xmlns="" id="{20B10328-55CD-4BE5-BC05-6CD0AEB4D465}"/>
              </a:ext>
            </a:extLst>
          </p:cNvPr>
          <p:cNvSpPr/>
          <p:nvPr/>
        </p:nvSpPr>
        <p:spPr>
          <a:xfrm>
            <a:off x="5080397" y="3649663"/>
            <a:ext cx="4368403" cy="1612900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860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/>
      <p:bldP spid="68613" grpId="0" animBg="1"/>
      <p:bldP spid="68614" grpId="0"/>
      <p:bldP spid="68627" grpId="0"/>
      <p:bldP spid="68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0625" y="106014"/>
            <a:ext cx="918525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87" y="-538355"/>
            <a:ext cx="300596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885" y="687998"/>
            <a:ext cx="4987637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5" y="2754423"/>
            <a:ext cx="1393733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79" y="4396691"/>
            <a:ext cx="2030123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07" y="-370517"/>
            <a:ext cx="3122855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10" y="1395746"/>
            <a:ext cx="2030123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38900"/>
            <a:ext cx="6111246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2319" y="-795192"/>
            <a:ext cx="300596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FB34A5-9AD9-4A47-95B7-9BD277763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01" y="990068"/>
            <a:ext cx="4667318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7">
            <a:extLst>
              <a:ext uri="{FF2B5EF4-FFF2-40B4-BE49-F238E27FC236}">
                <a16:creationId xmlns:a16="http://schemas.microsoft.com/office/drawing/2014/main" xmlns="" id="{08DA7D8F-3C02-486E-BFB2-34B81B664B04}"/>
              </a:ext>
            </a:extLst>
          </p:cNvPr>
          <p:cNvGrpSpPr>
            <a:grpSpLocks/>
          </p:cNvGrpSpPr>
          <p:nvPr/>
        </p:nvGrpSpPr>
        <p:grpSpPr bwMode="auto">
          <a:xfrm>
            <a:off x="135135" y="74614"/>
            <a:ext cx="8702279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xmlns="" id="{B74C85A7-3CA8-42BE-A70B-C49C497EF14D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xmlns="" id="{A2DDBBF5-6EAC-4C44-B7A0-1F2EA9B956C1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xmlns="" id="{3E9197EF-4687-49F9-8852-D9BC25F5DA17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7591" name="Picture 3">
            <a:extLst>
              <a:ext uri="{FF2B5EF4-FFF2-40B4-BE49-F238E27FC236}">
                <a16:creationId xmlns:a16="http://schemas.microsoft.com/office/drawing/2014/main" xmlns="" id="{275E8E88-0300-48A4-9A64-6F0A0F77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8" r="43164"/>
          <a:stretch>
            <a:fillRect/>
          </a:stretch>
        </p:blipFill>
        <p:spPr bwMode="auto">
          <a:xfrm>
            <a:off x="748903" y="558801"/>
            <a:ext cx="77581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4F864936-C3D8-4C5E-A46E-4FEFE890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" y="1181101"/>
            <a:ext cx="1134666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5AC622-F998-4970-A19C-1C2C31B4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15" y="838200"/>
            <a:ext cx="6412110" cy="1066800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xmlns="" id="{8CCCF83B-138E-4035-91E6-242A872D2EBF}"/>
              </a:ext>
            </a:extLst>
          </p:cNvPr>
          <p:cNvSpPr/>
          <p:nvPr/>
        </p:nvSpPr>
        <p:spPr>
          <a:xfrm>
            <a:off x="990600" y="2876551"/>
            <a:ext cx="7162800" cy="2838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kumimoji="0" lang="en-GB" altLang="en-US" sz="4000" b="1" i="0" u="none" strike="noStrike" kern="1200" cap="none" spc="0" normalizeH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GB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chơi</a:t>
            </a:r>
            <a:r>
              <a:rPr kumimoji="0" lang="en-GB" altLang="en-US" sz="4000" b="1" i="0" u="none" strike="noStrike" kern="1200" cap="none" spc="0" normalizeH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GB" altLang="en-US" sz="400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</a:t>
            </a:r>
            <a:r>
              <a:rPr kumimoji="0" lang="en-GB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ắng</a:t>
            </a:r>
            <a:r>
              <a:rPr kumimoji="0" lang="en-GB" altLang="en-US" sz="4000" b="0" i="0" u="none" strike="noStrike" kern="1200" cap="none" spc="0" normalizeH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GB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nghe</a:t>
            </a:r>
            <a:r>
              <a:rPr kumimoji="0" lang="en-GB" altLang="en-US" sz="4000" b="0" i="0" u="none" strike="noStrike" kern="1200" cap="none" spc="0" normalizeH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GB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thầy</a:t>
            </a:r>
            <a:r>
              <a:rPr kumimoji="0" lang="en-GB" altLang="en-US" sz="4000" b="0" i="0" u="none" strike="noStrike" kern="1200" cap="none" spc="0" normalizeH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GB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cô</a:t>
            </a:r>
            <a:r>
              <a:rPr kumimoji="0" lang="en-GB" altLang="en-US" sz="4000" b="0" i="0" u="none" strike="noStrike" kern="1200" cap="none" spc="0" normalizeH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miêu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bí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mật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đoán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xem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bí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mật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GB" altLang="en-US" sz="4000" noProof="0" dirty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altLang="en-US" sz="4000" noProof="0" dirty="0" err="1" smtClean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ai</a:t>
            </a:r>
            <a:r>
              <a:rPr lang="en-GB" altLang="en-US" sz="4000" noProof="0" dirty="0" smtClean="0">
                <a:solidFill>
                  <a:srgbClr val="20386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7">
            <a:extLst>
              <a:ext uri="{FF2B5EF4-FFF2-40B4-BE49-F238E27FC236}">
                <a16:creationId xmlns:a16="http://schemas.microsoft.com/office/drawing/2014/main" xmlns="" id="{2060FDB6-ECC3-430D-930A-59E1A103FEB6}"/>
              </a:ext>
            </a:extLst>
          </p:cNvPr>
          <p:cNvGrpSpPr>
            <a:grpSpLocks/>
          </p:cNvGrpSpPr>
          <p:nvPr/>
        </p:nvGrpSpPr>
        <p:grpSpPr bwMode="auto">
          <a:xfrm>
            <a:off x="178594" y="117476"/>
            <a:ext cx="8702279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xmlns="" id="{B0D358F7-6CEF-4FAA-8B30-1FBF4DE9FBC9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xmlns="" id="{37B06022-BEA9-4DAE-B365-84A8B627A7A6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xmlns="" id="{FD80D9B7-5398-4AB8-9585-B0E6F52B0AC6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521CAA-8960-4992-80B6-6235919E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733425"/>
            <a:ext cx="7959329" cy="53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98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7A5A2E6-E805-42DB-87F0-333E62D6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B4927473-7B7D-4B01-BC71-41B4E9F5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10" y="374650"/>
            <a:ext cx="6084094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A_图片 11">
            <a:extLst>
              <a:ext uri="{FF2B5EF4-FFF2-40B4-BE49-F238E27FC236}">
                <a16:creationId xmlns:a16="http://schemas.microsoft.com/office/drawing/2014/main" xmlns="" id="{57252F92-85E3-4DE3-A165-7A925DB5281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203200"/>
            <a:ext cx="20097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2CB074-FAF1-463F-9E63-206BEC009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641" y="2771243"/>
            <a:ext cx="3196105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92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5D03F507-1C3D-4494-802E-6CB23B83E6C9}"/>
              </a:ext>
            </a:extLst>
          </p:cNvPr>
          <p:cNvSpPr/>
          <p:nvPr/>
        </p:nvSpPr>
        <p:spPr>
          <a:xfrm>
            <a:off x="350044" y="133351"/>
            <a:ext cx="8443913" cy="6638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B4D676-79BE-405E-9EDC-6DF5DB90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5676"/>
            <a:ext cx="7049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1. Đ</a:t>
            </a:r>
            <a:r>
              <a:rPr lang="vi-VN" altLang="en-US"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ọc tình huống và trả lời câu hỏi: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A35A9F-AC00-4C7A-8232-BE9B644FD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750451"/>
            <a:ext cx="8686801" cy="3139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3784E3-C738-4415-A74A-E0AB3439B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16961"/>
            <a:ext cx="8686800" cy="27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61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3955C9A4-D509-43BC-921F-31F56B4D3FAD}"/>
              </a:ext>
            </a:extLst>
          </p:cNvPr>
          <p:cNvSpPr/>
          <p:nvPr/>
        </p:nvSpPr>
        <p:spPr>
          <a:xfrm>
            <a:off x="340519" y="513287"/>
            <a:ext cx="8651081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3C43E4-5D34-478F-95BF-DB46A67DA014}"/>
              </a:ext>
            </a:extLst>
          </p:cNvPr>
          <p:cNvGrpSpPr/>
          <p:nvPr/>
        </p:nvGrpSpPr>
        <p:grpSpPr>
          <a:xfrm>
            <a:off x="90083" y="2171683"/>
            <a:ext cx="3781830" cy="4278767"/>
            <a:chOff x="191286" y="1328002"/>
            <a:chExt cx="6069814" cy="48468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5FA3202-146F-462B-87F5-9E6D53F0E559}"/>
                </a:ext>
              </a:extLst>
            </p:cNvPr>
            <p:cNvGrpSpPr/>
            <p:nvPr/>
          </p:nvGrpSpPr>
          <p:grpSpPr>
            <a:xfrm>
              <a:off x="961452" y="1328002"/>
              <a:ext cx="4932746" cy="1638606"/>
              <a:chOff x="688186" y="398186"/>
              <a:chExt cx="4932746" cy="1638606"/>
            </a:xfrm>
            <a:solidFill>
              <a:srgbClr val="FFCCCC"/>
            </a:solidFill>
          </p:grpSpPr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xmlns="" id="{974D9E91-2ABA-4EF5-A0EC-424F2EA3A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88186" y="657156"/>
                <a:ext cx="4932746" cy="112066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4B02536-170F-4F1F-99B1-45CC9D396364}"/>
                  </a:ext>
                </a:extLst>
              </p:cNvPr>
              <p:cNvSpPr txBox="1"/>
              <p:nvPr/>
            </p:nvSpPr>
            <p:spPr>
              <a:xfrm>
                <a:off x="779618" y="398186"/>
                <a:ext cx="4444606" cy="163860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Thảo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luận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nhóm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4</a:t>
                </a:r>
                <a:endParaRPr lang="vi-VN" sz="4400" b="1" dirty="0">
                  <a:solidFill>
                    <a:srgbClr val="FF0000"/>
                  </a:solidFill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357F2B5-7A4D-4A06-A0D7-FA7DD039F12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7FD2A510-A8D9-4E5A-A433-5FDD435EA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F2934373-FC93-4296-A483-55991EFF3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983102DD-1080-4E79-A61E-EB5339A28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024848CB-189A-4B6C-B57F-C75FA9D31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5C10430-7B23-45A5-B22B-80B68A30AB38}"/>
              </a:ext>
            </a:extLst>
          </p:cNvPr>
          <p:cNvGrpSpPr/>
          <p:nvPr/>
        </p:nvGrpSpPr>
        <p:grpSpPr>
          <a:xfrm>
            <a:off x="3850481" y="481606"/>
            <a:ext cx="6983747" cy="5080994"/>
            <a:chOff x="6096000" y="-30480"/>
            <a:chExt cx="8644080" cy="3393440"/>
          </a:xfrm>
        </p:grpSpPr>
        <p:sp>
          <p:nvSpPr>
            <p:cNvPr id="16" name="Flowchart: Document 15">
              <a:extLst>
                <a:ext uri="{FF2B5EF4-FFF2-40B4-BE49-F238E27FC236}">
                  <a16:creationId xmlns:a16="http://schemas.microsoft.com/office/drawing/2014/main" xmlns="" id="{2F487214-2919-4984-90D4-9646C0D420DC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047083F-A81C-40CE-BAAD-C83388ACD176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46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95EDA1-9DF1-438D-B5E8-CB8DD0971B86}"/>
              </a:ext>
            </a:extLst>
          </p:cNvPr>
          <p:cNvSpPr txBox="1"/>
          <p:nvPr/>
        </p:nvSpPr>
        <p:spPr>
          <a:xfrm>
            <a:off x="3914776" y="513287"/>
            <a:ext cx="4764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Theo em nếu cứ nhút nhát Hà có biết được điểm mạnh của bản thân không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Vì sao?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16E50B-748B-4E72-9C01-70ACDC121388}"/>
              </a:ext>
            </a:extLst>
          </p:cNvPr>
          <p:cNvSpPr txBox="1"/>
          <p:nvPr/>
        </p:nvSpPr>
        <p:spPr>
          <a:xfrm>
            <a:off x="3936207" y="2189696"/>
            <a:ext cx="4764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Vì sao Hòa luôn chăm chỉ tập thể dục và ăn uống đủ chất?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6268858-C716-46A2-88B9-6E96743C2A0D}"/>
              </a:ext>
            </a:extLst>
          </p:cNvPr>
          <p:cNvSpPr txBox="1"/>
          <p:nvPr/>
        </p:nvSpPr>
        <p:spPr>
          <a:xfrm>
            <a:off x="3930588" y="3487007"/>
            <a:ext cx="4764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Theo em vì sao cần phải biết điểm mạnh và điểm yếu của bản thân?</a:t>
            </a:r>
          </a:p>
        </p:txBody>
      </p:sp>
    </p:spTree>
    <p:extLst>
      <p:ext uri="{BB962C8B-B14F-4D97-AF65-F5344CB8AC3E}">
        <p14:creationId xmlns:p14="http://schemas.microsoft.com/office/powerpoint/2010/main" val="298592737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4E8CCE31-D603-4877-9D31-F1917F4BEB20}"/>
              </a:ext>
            </a:extLst>
          </p:cNvPr>
          <p:cNvSpPr/>
          <p:nvPr/>
        </p:nvSpPr>
        <p:spPr>
          <a:xfrm>
            <a:off x="171451" y="457201"/>
            <a:ext cx="8622506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34A2F1C-81A8-420E-BA3C-0869C32E248D}"/>
              </a:ext>
            </a:extLst>
          </p:cNvPr>
          <p:cNvSpPr/>
          <p:nvPr/>
        </p:nvSpPr>
        <p:spPr>
          <a:xfrm>
            <a:off x="4129088" y="911225"/>
            <a:ext cx="4543425" cy="5232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 mãi nhút nhát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 sẽ không thể nào biết được điểm mạnh của mình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 sự động viên của Mai, sự giúp đỡ của cô giáo, sự cố gắng của bản thân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 khám phá ra khả năng của bản thân mà bạn chưa từng biết mình có trước đó.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FAF20C-0EA8-4944-A5F9-F774D3A0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600200"/>
            <a:ext cx="389334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2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581E8BC-ECBE-4719-B9AA-73DD9DD6D35F}"/>
              </a:ext>
            </a:extLst>
          </p:cNvPr>
          <p:cNvSpPr/>
          <p:nvPr/>
        </p:nvSpPr>
        <p:spPr>
          <a:xfrm>
            <a:off x="200026" y="457201"/>
            <a:ext cx="8593931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7C735D3-B3B3-48C0-A14C-470D9A9B8C4F}"/>
              </a:ext>
            </a:extLst>
          </p:cNvPr>
          <p:cNvSpPr/>
          <p:nvPr/>
        </p:nvSpPr>
        <p:spPr>
          <a:xfrm>
            <a:off x="4936332" y="838200"/>
            <a:ext cx="3979068" cy="46966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 dã tự nhận thức được mình có điểm yếu là thân hình nhỏ nhắn, </a:t>
            </a: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 đã lập kế hoạch và thực hiện theo kế hoạch đó để khắc phục điểm yếu c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ủa bạn thân.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8AF53C-9BBF-47A5-9883-B218A1EE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486694"/>
            <a:ext cx="4529888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8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323</Words>
  <Application>Microsoft Office PowerPoint</Application>
  <PresentationFormat>On-screen Show (4:3)</PresentationFormat>
  <Paragraphs>26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8</cp:revision>
  <dcterms:created xsi:type="dcterms:W3CDTF">2023-02-14T05:21:15Z</dcterms:created>
  <dcterms:modified xsi:type="dcterms:W3CDTF">2023-02-14T05:29:20Z</dcterms:modified>
</cp:coreProperties>
</file>