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66" r:id="rId9"/>
    <p:sldId id="278" r:id="rId10"/>
    <p:sldId id="279" r:id="rId11"/>
    <p:sldId id="277" r:id="rId12"/>
    <p:sldId id="265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8007-8D1D-19E0-28C5-4FC11DE2A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E58DE-D30D-C6AF-0ED4-B6372BE31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559D5-B576-FB45-F1C9-E5E8C3F9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7EF15-05DE-0E18-8DF5-78474D8B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32C3D-5756-1BCE-3FD0-56E1E32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06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F640-9DA3-8281-7031-4D0E5E61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0D53F-5B0B-5E4B-2C15-276ABE52F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BB012-226F-C2DF-CDF0-C932A0DC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D88F-F358-6BAA-114B-A2577A48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2D00D-FF76-30DD-987D-651EC899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13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17AD6-8768-2030-EA48-9B9FEDDBC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7E4A6-766C-24DA-0DE7-CCD04BCBE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30617-6BB2-7EDA-8394-E590664B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2C75-123C-1182-A539-9C201B55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42D3-3F80-17D7-73F5-7DE54736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660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EBCF-9ADF-D591-7446-A83808DF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F367-DD3C-2FF2-63F6-A4F88217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DAF39-856F-5B87-304E-326FB2CB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B9F73-1A1A-771D-6857-5BE31773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31B45-915D-5ADF-CAED-3FAE78FC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128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2BFC-7FD8-65FB-339F-9463DAA9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291A6-4DF9-3D65-C310-612487951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69DD-7176-26A3-D94C-CD7415C7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E7841-8DC0-814D-FFB1-E24A7992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D5985-C2AD-3EEE-6878-FB8868BC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413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CDCB-33CC-5705-C69F-2CF376DA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611AD-B81A-12A3-AFAC-0DA1F85D6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26329-B694-3823-30E8-36CDF9A28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F662B-F0F5-1DA3-00D6-7C95B8D8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8DF97-69DF-42B1-2000-C4EA2804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85E90-6FE7-D5F5-6510-903CB326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58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BBB8-2EB5-4B63-12CE-F7493D01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AA888-CA50-F008-6352-2765BB97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B87AC-7369-4F9C-03A2-F63D87367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08D45-9EBC-3BA6-A9FC-07B2F17B2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96C55-3706-F92C-A8B2-D169FAF34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9144BB-CC23-7DB3-E8F8-92BA5923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9F83D-846E-FA47-C8DB-CE1BBB71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843E7-6A8A-FFFA-BDEE-B8D688B2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0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3E55-B0A4-6889-AC8C-462645E6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3CB54-686A-5224-692E-8D333B7A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2773E-7F23-96AB-48A6-C99A1CBD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787D4-7447-CA5B-F711-1A56C358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34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93786-87CF-C87C-279C-1B0E8A6F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18805-97E1-4D0E-AF6D-F670A939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08771-0EB4-0A59-4197-DD1C814D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241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B718-64BD-85A8-8262-F54B1AC3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6A53-5FBD-1A43-FE65-4A659D54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8CB7D-E882-C1C5-D7D5-1C5C60B4A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3B541-D8DC-2508-2C98-CEE4D9B0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AD74D-C874-2423-7A10-321B9F70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99257-B959-5BEA-32F0-B188EA8F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005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EB1B-3611-12C9-4BBB-8BCB112D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DEC8E-87AB-20A8-A5A2-EA867B37D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9D193-D075-44DF-7682-66E87BCAB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EC6D4-F3C5-6060-E39A-FF32D3E9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5074F-79BC-2712-ED70-99454D40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74650-7F90-CC1A-6590-C67A2021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919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864C9-FA95-52FC-3BBF-D0B2D3E0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9A255-AA30-9D71-F5DC-1BDC50F54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070D-E32E-0B78-E2F6-B4AB3AD59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8B66-4DA5-4AB3-AE51-214A8A39330E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6489-DC51-A44E-EAAB-86F409A4B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94B5-B2DF-03A4-6C53-41E7EDADC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F220-4FE4-4D4B-AD12-DA1BB96C56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1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D5B76E-5AA3-E509-259F-E2702B2716AD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4DEF1956-F454-FC0C-34DB-424B580435E4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2BBD5741-02FE-A39C-9D25-D91E582C9C48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4" name="矩形 6">
                <a:extLst>
                  <a:ext uri="{FF2B5EF4-FFF2-40B4-BE49-F238E27FC236}">
                    <a16:creationId xmlns:a16="http://schemas.microsoft.com/office/drawing/2014/main" id="{81764C75-A94A-A372-1771-4AB715143C44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20" descr="erw">
                <a:extLst>
                  <a:ext uri="{FF2B5EF4-FFF2-40B4-BE49-F238E27FC236}">
                    <a16:creationId xmlns:a16="http://schemas.microsoft.com/office/drawing/2014/main" id="{F725AE90-A429-B2DC-7C36-DA9978286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1" name="图片 11" descr="未标题-2">
              <a:extLst>
                <a:ext uri="{FF2B5EF4-FFF2-40B4-BE49-F238E27FC236}">
                  <a16:creationId xmlns:a16="http://schemas.microsoft.com/office/drawing/2014/main" id="{56D98873-0BA5-FC92-4F10-5EDE1EA5C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2" name="图片 12" descr="未标题-3">
              <a:extLst>
                <a:ext uri="{FF2B5EF4-FFF2-40B4-BE49-F238E27FC236}">
                  <a16:creationId xmlns:a16="http://schemas.microsoft.com/office/drawing/2014/main" id="{40DE481C-92DC-ECAF-B314-969FDE2FF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3" name="图片 13" descr="未标题-4">
              <a:extLst>
                <a:ext uri="{FF2B5EF4-FFF2-40B4-BE49-F238E27FC236}">
                  <a16:creationId xmlns:a16="http://schemas.microsoft.com/office/drawing/2014/main" id="{84F84314-9F67-E22A-B318-494DC2112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203429" y="688220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1316646" y="2436537"/>
            <a:ext cx="9731831" cy="1726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85000"/>
              </a:lnSpc>
            </a:pP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66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6009438" y="5102423"/>
            <a:ext cx="17312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B183BE3-6E6A-76EB-96F0-10F47614B800}"/>
              </a:ext>
            </a:extLst>
          </p:cNvPr>
          <p:cNvSpPr txBox="1"/>
          <p:nvPr/>
        </p:nvSpPr>
        <p:spPr>
          <a:xfrm>
            <a:off x="5171036" y="4557264"/>
            <a:ext cx="1610697" cy="70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1345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8B77ED9-2570-722A-5597-DB126208D2C1}"/>
              </a:ext>
            </a:extLst>
          </p:cNvPr>
          <p:cNvSpPr txBox="1"/>
          <p:nvPr/>
        </p:nvSpPr>
        <p:spPr>
          <a:xfrm>
            <a:off x="685571" y="1304156"/>
            <a:ext cx="10820628" cy="455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Quang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150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 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Long An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 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250 km.</a:t>
            </a:r>
          </a:p>
          <a:p>
            <a:pPr marL="514350" indent="-514350">
              <a:spcBef>
                <a:spcPts val="1200"/>
              </a:spcBef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Kiên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250 km.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78F52973-A971-3389-94DF-172D37074A0F}"/>
              </a:ext>
            </a:extLst>
          </p:cNvPr>
          <p:cNvSpPr/>
          <p:nvPr/>
        </p:nvSpPr>
        <p:spPr>
          <a:xfrm>
            <a:off x="9518373" y="1239684"/>
            <a:ext cx="659296" cy="538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8994D17C-B876-B266-CEB4-B2B76B9F7C34}"/>
              </a:ext>
            </a:extLst>
          </p:cNvPr>
          <p:cNvSpPr/>
          <p:nvPr/>
        </p:nvSpPr>
        <p:spPr>
          <a:xfrm>
            <a:off x="9231030" y="1904571"/>
            <a:ext cx="659296" cy="538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BFE3315C-6690-2BCA-D405-5FF3A9C16C08}"/>
              </a:ext>
            </a:extLst>
          </p:cNvPr>
          <p:cNvSpPr/>
          <p:nvPr/>
        </p:nvSpPr>
        <p:spPr>
          <a:xfrm>
            <a:off x="2468930" y="3087759"/>
            <a:ext cx="617315" cy="5830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BFB54082-169B-B03F-0393-7A5C4D52C3EB}"/>
              </a:ext>
            </a:extLst>
          </p:cNvPr>
          <p:cNvSpPr/>
          <p:nvPr/>
        </p:nvSpPr>
        <p:spPr>
          <a:xfrm>
            <a:off x="2468930" y="4191139"/>
            <a:ext cx="617315" cy="5830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78A897EA-C9F4-374A-0C72-94608E508BB2}"/>
              </a:ext>
            </a:extLst>
          </p:cNvPr>
          <p:cNvSpPr/>
          <p:nvPr/>
        </p:nvSpPr>
        <p:spPr>
          <a:xfrm>
            <a:off x="2509021" y="5340628"/>
            <a:ext cx="617316" cy="5830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DB17D9-B845-22C0-25A6-0655C7BF2920}"/>
              </a:ext>
            </a:extLst>
          </p:cNvPr>
          <p:cNvGrpSpPr/>
          <p:nvPr/>
        </p:nvGrpSpPr>
        <p:grpSpPr>
          <a:xfrm>
            <a:off x="646013" y="680452"/>
            <a:ext cx="656621" cy="655538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51E437-54B3-1205-30BF-4ADF078EE3B6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AB0C237-F38B-CCE3-771F-31F830F6911B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3297930-DD48-FA03-78E7-260C50D9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8038" r="5412" b="9170"/>
          <a:stretch/>
        </p:blipFill>
        <p:spPr>
          <a:xfrm>
            <a:off x="685800" y="1766139"/>
            <a:ext cx="10794016" cy="448226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E476EB-4553-43F4-6D38-1EC7DA78D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" t="12264" r="82849"/>
          <a:stretch/>
        </p:blipFill>
        <p:spPr>
          <a:xfrm>
            <a:off x="307258" y="609600"/>
            <a:ext cx="757084" cy="7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DE8B62-32C6-0285-E3F7-FC0CDD6726F4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0DB9B281-8D18-9B36-E47C-CEA59A84CC86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1B1D9868-CBB2-4F87-B222-166B235DA24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772778C3-D0F2-9AF1-2586-EC0C96C104FB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1EB6CA97-4DC9-2F39-A609-5B70BAF4F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C5C67589-CDE0-6BD1-C14A-FFA01E575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7B6774C7-0882-BA18-7425-309B64B65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FC17A3F5-E375-0713-B6B7-8CF689D1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699052" y="2894504"/>
            <a:ext cx="11492948" cy="741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4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1 082</a:t>
            </a:r>
            <a:r>
              <a:rPr lang="nl-NL" sz="44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nghìn được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</a:t>
            </a:r>
            <a:r>
              <a:rPr lang="nl-NL" sz="44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D54DD6-776F-05B5-7278-899FFB3CF9FE}"/>
              </a:ext>
            </a:extLst>
          </p:cNvPr>
          <p:cNvSpPr txBox="1"/>
          <p:nvPr/>
        </p:nvSpPr>
        <p:spPr>
          <a:xfrm>
            <a:off x="2209800" y="1447800"/>
            <a:ext cx="8496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1 082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312629" y="1200336"/>
            <a:ext cx="980594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9 500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364766" y="2793188"/>
            <a:ext cx="114624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9 500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10 000.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723447" y="1060695"/>
            <a:ext cx="926260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5 680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364766" y="2751892"/>
            <a:ext cx="114624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5 680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6 000.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821635" y="1985623"/>
            <a:ext cx="113703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35 000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4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212034" y="3359183"/>
            <a:ext cx="11277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35 000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40 000.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 chữ đặt trước câu trả lời đúng: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27D5B1C-2380-0995-869F-016DF5F6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33261" r="1971" b="11318"/>
          <a:stretch/>
        </p:blipFill>
        <p:spPr>
          <a:xfrm>
            <a:off x="844267" y="2057400"/>
            <a:ext cx="10503467" cy="2566555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0944524-CA6D-D260-DB71-ACB045C5E566}"/>
              </a:ext>
            </a:extLst>
          </p:cNvPr>
          <p:cNvSpPr/>
          <p:nvPr/>
        </p:nvSpPr>
        <p:spPr>
          <a:xfrm>
            <a:off x="6705600" y="2667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8862D025-EA9F-2C3F-CAD8-3D03CB583C1E}"/>
              </a:ext>
            </a:extLst>
          </p:cNvPr>
          <p:cNvSpPr/>
          <p:nvPr/>
        </p:nvSpPr>
        <p:spPr>
          <a:xfrm>
            <a:off x="9705372" y="4087661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D492BA-58D2-58A1-3A7C-378FAE65EFFB}"/>
              </a:ext>
            </a:extLst>
          </p:cNvPr>
          <p:cNvGrpSpPr/>
          <p:nvPr/>
        </p:nvGrpSpPr>
        <p:grpSpPr>
          <a:xfrm>
            <a:off x="256721" y="636809"/>
            <a:ext cx="705757" cy="617634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9DA0DC-9903-9A82-0B02-D4154EF821BC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E78A9E5-60E7-F892-0D8B-AE49917C51ED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774189" y="5628821"/>
            <a:ext cx="9969086" cy="467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7000"/>
              </a:lnSpc>
            </a:pPr>
            <a:r>
              <a:rPr lang="nl-NL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Mẫu: Quãng đường từ Hà Nội đến Lào Cai dài khoảng 290 km.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D3FF5C7-55CF-36CE-FDEF-978DB70E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9410" r="11384" b="54681"/>
          <a:stretch/>
        </p:blipFill>
        <p:spPr>
          <a:xfrm>
            <a:off x="1219200" y="1280159"/>
            <a:ext cx="9662160" cy="41206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776205-DBCC-9249-D842-64C30BA0B2B0}"/>
              </a:ext>
            </a:extLst>
          </p:cNvPr>
          <p:cNvGrpSpPr/>
          <p:nvPr/>
        </p:nvGrpSpPr>
        <p:grpSpPr>
          <a:xfrm>
            <a:off x="445878" y="680452"/>
            <a:ext cx="656621" cy="655538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82390BC-2289-B47A-45B1-1AB753857DED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B521789-D3D9-5128-AED2-D2EBDA2E75A3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238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5</cp:revision>
  <dcterms:created xsi:type="dcterms:W3CDTF">2023-02-09T01:38:41Z</dcterms:created>
  <dcterms:modified xsi:type="dcterms:W3CDTF">2023-02-09T08:26:27Z</dcterms:modified>
</cp:coreProperties>
</file>