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7" r:id="rId2"/>
    <p:sldId id="463" r:id="rId3"/>
    <p:sldId id="469" r:id="rId4"/>
    <p:sldId id="440" r:id="rId5"/>
    <p:sldId id="439" r:id="rId6"/>
    <p:sldId id="470" r:id="rId7"/>
    <p:sldId id="474" r:id="rId8"/>
    <p:sldId id="472" r:id="rId9"/>
    <p:sldId id="473" r:id="rId10"/>
  </p:sldIdLst>
  <p:sldSz cx="16276638" cy="9144000"/>
  <p:notesSz cx="9144000" cy="6858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19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87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2825" y="514350"/>
            <a:ext cx="45783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E9BD-1E7D-B3A1-2E15-84CA4565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D5CDF-06BA-C802-3903-1DF917BF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2023-76B6-3C91-EB60-23A95DCB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9755-53E2-3853-2551-3264A805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9206-B283-7872-A923-1816BDAD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5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E3DB-AF97-4E01-1CF3-116A6240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834A7-5C73-BBF9-C1A1-287C8B339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420B-A3B5-7689-6913-A7EA4063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C363-0058-7E0D-214F-2D9C2730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C634-C4F6-706B-2296-C3A3435B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5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3805B-1902-05D8-8CB3-6C91B4CD7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2FFB9-9025-928A-EA12-DFF32E05E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4C22-5AE2-7333-95A6-3189B16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DBE0-BB23-B228-0487-EAA76E1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D4541-C6F0-4C21-F51A-7386111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4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72007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-48307" y="2098877"/>
            <a:ext cx="11178562" cy="361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192" t="5079" r="8321" b="52491"/>
          <a:stretch/>
        </p:blipFill>
        <p:spPr>
          <a:xfrm>
            <a:off x="104632" y="2361925"/>
            <a:ext cx="6627749" cy="1748520"/>
          </a:xfrm>
          <a:prstGeom prst="rect">
            <a:avLst/>
          </a:prstGeom>
        </p:spPr>
      </p:pic>
      <p:pic>
        <p:nvPicPr>
          <p:cNvPr id="2" name="Hình ảnh 4">
            <a:extLst>
              <a:ext uri="{FF2B5EF4-FFF2-40B4-BE49-F238E27FC236}">
                <a16:creationId xmlns:a16="http://schemas.microsoft.com/office/drawing/2014/main" id="{04CBB157-9DFC-45A3-60DE-696D736F0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302" t="45909" r="23970" b="17329"/>
          <a:stretch/>
        </p:blipFill>
        <p:spPr>
          <a:xfrm>
            <a:off x="6679359" y="2521671"/>
            <a:ext cx="4368034" cy="15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7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54348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A002-F173-425F-68BB-0009931C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46C7-15BA-3286-E7B2-DFF59A2F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6D23-0E48-0503-7308-33406B01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78F5-BBE4-3B9F-CF11-C958C39D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5A1C-F188-ED5A-4404-852AFE8B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6893-AD23-8326-1DFF-3FE9B20A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C240-F5CF-29BA-1BE1-CB0C1A0F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DCF9-F363-D75C-CE74-2B8B092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5F7D-D545-50B3-91E2-82ACF4F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B70E7-DF85-5D0E-2727-FF831C20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A10-D54F-C55F-F88F-131FE245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3467E-00B6-8997-8A78-20E61401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18623-C282-C6B9-A990-43F56FC7C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ED820-692B-74DD-8AF1-75A982BF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FC17-E54B-D3BD-4372-D08EC95F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6B8E-8F67-8A73-EB1E-215EDD0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6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79A9-AF90-060C-0827-EFFAE5DC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CED8-341F-9485-1E15-B98562F06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C143C-EFDA-D9C4-A042-46082C60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ACDFC-8A9C-A287-4D27-A7D97DFE8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048BE-52A0-7BA0-785A-DD41F4B27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F098B-AC82-88B3-AC3B-267AF57B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8081-CCDF-F902-0BD0-AD3BFF6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84F0F-5124-6F44-217D-0F742690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8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CDB7-939E-1A6C-E135-47E2DF50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915C6-2DB3-32F9-B05F-CABA6403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05A33-A53F-F82C-1926-36398AB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C926-2237-21D8-436A-D156177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3A8F4-3F29-DF86-2A39-36F0BAF4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45E5-19D1-4F04-8E6E-F8AF520616BE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971EB-4C08-6B9A-5B56-30AFFAE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051F0-FAAD-2709-6FAF-79F48642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38-FB8B-4870-8B81-B26C4041E0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43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BBEC-5EE2-A4AE-34D1-AE6B3F1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6CCA-3F89-7472-BA19-AB065AFE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6232-085B-6805-E2B9-A2AB6ADBE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55C80-3052-DCB5-281E-DD753FE6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0238-3674-AAAE-1DF6-2DC58E74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254C-0417-114F-E7D0-5880750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88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EFBA-B851-DC47-23BB-1C0AFF83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F1E4B-EFF0-4D6F-D64F-1E94B7795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67D29-A319-8366-4844-B7E69F97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809C1-E8A9-EC78-59CD-FBCBD300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FDE06-B211-C679-6785-D31EADE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FB247-37E8-EED1-2B4F-9741B01A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E800B-B538-F20D-A06D-2F2B95A7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B826E-22FA-82E7-7E16-17FE0E277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76D20-0113-B333-46CD-6DC4503D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9AA4-9FF0-0192-FAC0-BCE7CE15A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9134-2A89-9201-189C-4D0F9D86A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2078417" y="4324475"/>
            <a:ext cx="6575109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91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A42DD8A-22FF-BEE8-1BF1-7419F711A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" y="6039457"/>
            <a:ext cx="11573567" cy="15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</a:t>
            </a:r>
          </a:p>
          <a:p>
            <a:pPr algn="ctr" eaLnBrk="1" hangingPunct="1">
              <a:defRPr/>
            </a:pPr>
            <a:r>
              <a:rPr lang="en-US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42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0" y="2407432"/>
            <a:ext cx="6241019" cy="4329136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15" y="4572001"/>
            <a:ext cx="3805169" cy="40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2DB804D-CDAE-CC37-BA62-DC1769A38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0" y="2405108"/>
            <a:ext cx="6240539" cy="43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7760487-B52F-80F4-CD69-4FD4CDBE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1E78D9-AF9F-83ED-0DD4-ADCD8DD779F4}"/>
              </a:ext>
            </a:extLst>
          </p:cNvPr>
          <p:cNvSpPr/>
          <p:nvPr/>
        </p:nvSpPr>
        <p:spPr>
          <a:xfrm>
            <a:off x="289719" y="862084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2CE0D-BD82-7CCA-DA6E-6410189D58CB}"/>
              </a:ext>
            </a:extLst>
          </p:cNvPr>
          <p:cNvSpPr/>
          <p:nvPr/>
        </p:nvSpPr>
        <p:spPr>
          <a:xfrm>
            <a:off x="303946" y="1927065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1A633-2EB7-852C-23C1-046B2A7FA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46" y="3127394"/>
            <a:ext cx="12496800" cy="60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3691320-CD1E-6E3D-A1E2-8D0F81E6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067972-EFB4-D113-5698-2B80B2F0EB8A}"/>
              </a:ext>
            </a:extLst>
          </p:cNvPr>
          <p:cNvSpPr/>
          <p:nvPr/>
        </p:nvSpPr>
        <p:spPr>
          <a:xfrm>
            <a:off x="518319" y="6096000"/>
            <a:ext cx="1546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sẽ khuyên bố không nên thay cửa ra vào bằng cửa gỗ quý hiếm. Vì cửa hiện tại vẫn đang dùng tốt. Cửa gỗ quý 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vừa tốn kém, lãng phí vừa góp ph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hủy hoại môi trường, làm ô nhiễm môi trường.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7C73C-2425-8D16-225F-5F56A8DD2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54" r="1747"/>
          <a:stretch/>
        </p:blipFill>
        <p:spPr>
          <a:xfrm>
            <a:off x="3396058" y="17585"/>
            <a:ext cx="83820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3FE16-9225-44B2-2592-A1F2A2C4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61" y="2403724"/>
            <a:ext cx="4339319" cy="43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626D8-33D9-1A42-C97B-525E9B975CE0}"/>
              </a:ext>
            </a:extLst>
          </p:cNvPr>
          <p:cNvSpPr txBox="1"/>
          <p:nvPr/>
        </p:nvSpPr>
        <p:spPr>
          <a:xfrm>
            <a:off x="4023519" y="1676400"/>
            <a:ext cx="7658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Trò chơi: Xì điện</a:t>
            </a:r>
            <a:endParaRPr lang="vi-VN" sz="8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5CFF4-14EE-A376-09A3-F1AAA1E9DFD0}"/>
              </a:ext>
            </a:extLst>
          </p:cNvPr>
          <p:cNvSpPr txBox="1"/>
          <p:nvPr/>
        </p:nvSpPr>
        <p:spPr>
          <a:xfrm>
            <a:off x="746919" y="3617893"/>
            <a:ext cx="1440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+mj-lt"/>
              </a:rPr>
              <a:t>Luật chơi: Đội 1 nêu tên bộ phận của thực vật và động vật, đội 2 nêu chức năng tương ứng của mỗi bộ phận đội 1 nêu. Mỗi thành viên của đội 1 nêu tên bộ phận nào thì chỉ định bất kì thành viên của đội 2 nêu chức năng của bộ phận đó. Nếu nêu đúng mỗi đội được 1    còn nêu sai thì bị điện giật, đứng tại chỗ. Đội nào nhiều sao nhất, đội đó chiến thắng.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8D69E84-62CB-C6EC-69D4-2289D051BC22}"/>
              </a:ext>
            </a:extLst>
          </p:cNvPr>
          <p:cNvSpPr/>
          <p:nvPr/>
        </p:nvSpPr>
        <p:spPr>
          <a:xfrm>
            <a:off x="11110119" y="5257800"/>
            <a:ext cx="457200" cy="53340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41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0" y="3465031"/>
            <a:ext cx="6240539" cy="22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93" y="-618923"/>
            <a:ext cx="10197853" cy="8865667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4" y="3430449"/>
            <a:ext cx="8533887" cy="37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9994</TotalTime>
  <Words>206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Đào Thị Minh Phượng</cp:lastModifiedBy>
  <cp:revision>1173</cp:revision>
  <dcterms:created xsi:type="dcterms:W3CDTF">2008-09-09T22:52:10Z</dcterms:created>
  <dcterms:modified xsi:type="dcterms:W3CDTF">2023-02-10T07:58:54Z</dcterms:modified>
</cp:coreProperties>
</file>