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6" r:id="rId3"/>
  </p:sldMasterIdLst>
  <p:notesMasterIdLst>
    <p:notesMasterId r:id="rId22"/>
  </p:notesMasterIdLst>
  <p:sldIdLst>
    <p:sldId id="399" r:id="rId4"/>
    <p:sldId id="318" r:id="rId5"/>
    <p:sldId id="319" r:id="rId6"/>
    <p:sldId id="402" r:id="rId7"/>
    <p:sldId id="322" r:id="rId8"/>
    <p:sldId id="390" r:id="rId9"/>
    <p:sldId id="388" r:id="rId10"/>
    <p:sldId id="389" r:id="rId11"/>
    <p:sldId id="325" r:id="rId12"/>
    <p:sldId id="326" r:id="rId13"/>
    <p:sldId id="391" r:id="rId14"/>
    <p:sldId id="393" r:id="rId15"/>
    <p:sldId id="394" r:id="rId16"/>
    <p:sldId id="395" r:id="rId17"/>
    <p:sldId id="396" r:id="rId18"/>
    <p:sldId id="397" r:id="rId19"/>
    <p:sldId id="392" r:id="rId20"/>
    <p:sldId id="3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96571-8AF8-4B91-90C2-B3A1CBFBCB37}"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09B21-55A5-4AF7-821D-83988BDEF9A9}" type="slidenum">
              <a:rPr lang="en-US" smtClean="0"/>
              <a:t>‹#›</a:t>
            </a:fld>
            <a:endParaRPr lang="en-US"/>
          </a:p>
        </p:txBody>
      </p:sp>
    </p:spTree>
    <p:extLst>
      <p:ext uri="{BB962C8B-B14F-4D97-AF65-F5344CB8AC3E}">
        <p14:creationId xmlns:p14="http://schemas.microsoft.com/office/powerpoint/2010/main" val="296762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70963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91116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2630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50714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5618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87246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1403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8555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912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55723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43022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8163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97078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233568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64" name="Google Shape;64;p16"/>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65" name="Google Shape;65;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4747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1647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8016875" y="1028700"/>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2428875" y="-1612900"/>
            <a:ext cx="4387851" cy="80264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9227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15296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8"/>
        <p:cNvGrpSpPr/>
        <p:nvPr/>
      </p:nvGrpSpPr>
      <p:grpSpPr>
        <a:xfrm>
          <a:off x="0" y="0"/>
          <a:ext cx="0" cy="0"/>
          <a:chOff x="0" y="0"/>
          <a:chExt cx="0" cy="0"/>
        </a:xfrm>
      </p:grpSpPr>
      <p:sp>
        <p:nvSpPr>
          <p:cNvPr id="149" name="Google Shape;149;p3"/>
          <p:cNvSpPr/>
          <p:nvPr/>
        </p:nvSpPr>
        <p:spPr>
          <a:xfrm>
            <a:off x="-337092" y="4343275"/>
            <a:ext cx="4402035" cy="2657917"/>
          </a:xfrm>
          <a:custGeom>
            <a:avLst/>
            <a:gdLst/>
            <a:ahLst/>
            <a:cxnLst/>
            <a:rect l="l" t="t" r="r" b="b"/>
            <a:pathLst>
              <a:path w="100710" h="60808" extrusionOk="0">
                <a:moveTo>
                  <a:pt x="20725" y="1"/>
                </a:moveTo>
                <a:cubicBezTo>
                  <a:pt x="18693" y="1"/>
                  <a:pt x="16637" y="491"/>
                  <a:pt x="14842" y="1433"/>
                </a:cubicBezTo>
                <a:cubicBezTo>
                  <a:pt x="0" y="9087"/>
                  <a:pt x="1349" y="37306"/>
                  <a:pt x="3885" y="50776"/>
                </a:cubicBezTo>
                <a:cubicBezTo>
                  <a:pt x="4374" y="53381"/>
                  <a:pt x="5048" y="56103"/>
                  <a:pt x="6979" y="57848"/>
                </a:cubicBezTo>
                <a:cubicBezTo>
                  <a:pt x="9037" y="59742"/>
                  <a:pt x="11908" y="60153"/>
                  <a:pt x="14788" y="60153"/>
                </a:cubicBezTo>
                <a:cubicBezTo>
                  <a:pt x="15586" y="60153"/>
                  <a:pt x="16386" y="60122"/>
                  <a:pt x="17169" y="60081"/>
                </a:cubicBezTo>
                <a:cubicBezTo>
                  <a:pt x="26850" y="59672"/>
                  <a:pt x="36519" y="59467"/>
                  <a:pt x="46182" y="59467"/>
                </a:cubicBezTo>
                <a:cubicBezTo>
                  <a:pt x="59621" y="59467"/>
                  <a:pt x="73046" y="59864"/>
                  <a:pt x="86472" y="60663"/>
                </a:cubicBezTo>
                <a:cubicBezTo>
                  <a:pt x="87638" y="60735"/>
                  <a:pt x="88832" y="60807"/>
                  <a:pt x="90021" y="60807"/>
                </a:cubicBezTo>
                <a:cubicBezTo>
                  <a:pt x="91893" y="60807"/>
                  <a:pt x="93754" y="60628"/>
                  <a:pt x="95475" y="59988"/>
                </a:cubicBezTo>
                <a:cubicBezTo>
                  <a:pt x="98290" y="58825"/>
                  <a:pt x="100709" y="56010"/>
                  <a:pt x="100221" y="53009"/>
                </a:cubicBezTo>
                <a:cubicBezTo>
                  <a:pt x="99848" y="49519"/>
                  <a:pt x="96056" y="47565"/>
                  <a:pt x="92567" y="46891"/>
                </a:cubicBezTo>
                <a:cubicBezTo>
                  <a:pt x="89077" y="46123"/>
                  <a:pt x="85402" y="46123"/>
                  <a:pt x="82494" y="43983"/>
                </a:cubicBezTo>
                <a:cubicBezTo>
                  <a:pt x="76678" y="39725"/>
                  <a:pt x="77934" y="29536"/>
                  <a:pt x="71839" y="25674"/>
                </a:cubicBezTo>
                <a:cubicBezTo>
                  <a:pt x="70267" y="24640"/>
                  <a:pt x="68426" y="24230"/>
                  <a:pt x="66525" y="24230"/>
                </a:cubicBezTo>
                <a:cubicBezTo>
                  <a:pt x="64320" y="24230"/>
                  <a:pt x="62034" y="24783"/>
                  <a:pt x="59998" y="25558"/>
                </a:cubicBezTo>
                <a:cubicBezTo>
                  <a:pt x="56136" y="27023"/>
                  <a:pt x="52344" y="29047"/>
                  <a:pt x="48273" y="29443"/>
                </a:cubicBezTo>
                <a:cubicBezTo>
                  <a:pt x="47966" y="29465"/>
                  <a:pt x="47659" y="29475"/>
                  <a:pt x="47351" y="29475"/>
                </a:cubicBezTo>
                <a:cubicBezTo>
                  <a:pt x="42133" y="29475"/>
                  <a:pt x="36902" y="26348"/>
                  <a:pt x="34617" y="21603"/>
                </a:cubicBezTo>
                <a:cubicBezTo>
                  <a:pt x="31709" y="15577"/>
                  <a:pt x="32965" y="7528"/>
                  <a:pt x="28219" y="2875"/>
                </a:cubicBezTo>
                <a:cubicBezTo>
                  <a:pt x="26255" y="924"/>
                  <a:pt x="23512" y="1"/>
                  <a:pt x="2072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3"/>
          <p:cNvSpPr txBox="1">
            <a:spLocks noGrp="1"/>
          </p:cNvSpPr>
          <p:nvPr>
            <p:ph type="title" hasCustomPrompt="1"/>
          </p:nvPr>
        </p:nvSpPr>
        <p:spPr>
          <a:xfrm>
            <a:off x="3550400" y="1848117"/>
            <a:ext cx="5091200" cy="187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6000">
                <a:solidFill>
                  <a:schemeClr val="accent6"/>
                </a:solidFill>
              </a:defRPr>
            </a:lvl1pPr>
            <a:lvl2pPr lvl="1" algn="ctr" rtl="0">
              <a:spcBef>
                <a:spcPts val="0"/>
              </a:spcBef>
              <a:spcAft>
                <a:spcPts val="0"/>
              </a:spcAft>
              <a:buClr>
                <a:schemeClr val="accent6"/>
              </a:buClr>
              <a:buSzPts val="12000"/>
              <a:buNone/>
              <a:defRPr sz="16000">
                <a:solidFill>
                  <a:schemeClr val="accent6"/>
                </a:solidFill>
              </a:defRPr>
            </a:lvl2pPr>
            <a:lvl3pPr lvl="2" algn="ctr" rtl="0">
              <a:spcBef>
                <a:spcPts val="0"/>
              </a:spcBef>
              <a:spcAft>
                <a:spcPts val="0"/>
              </a:spcAft>
              <a:buClr>
                <a:schemeClr val="accent6"/>
              </a:buClr>
              <a:buSzPts val="12000"/>
              <a:buNone/>
              <a:defRPr sz="16000">
                <a:solidFill>
                  <a:schemeClr val="accent6"/>
                </a:solidFill>
              </a:defRPr>
            </a:lvl3pPr>
            <a:lvl4pPr lvl="3" algn="ctr" rtl="0">
              <a:spcBef>
                <a:spcPts val="0"/>
              </a:spcBef>
              <a:spcAft>
                <a:spcPts val="0"/>
              </a:spcAft>
              <a:buClr>
                <a:schemeClr val="accent6"/>
              </a:buClr>
              <a:buSzPts val="12000"/>
              <a:buNone/>
              <a:defRPr sz="16000">
                <a:solidFill>
                  <a:schemeClr val="accent6"/>
                </a:solidFill>
              </a:defRPr>
            </a:lvl4pPr>
            <a:lvl5pPr lvl="4" algn="ctr" rtl="0">
              <a:spcBef>
                <a:spcPts val="0"/>
              </a:spcBef>
              <a:spcAft>
                <a:spcPts val="0"/>
              </a:spcAft>
              <a:buClr>
                <a:schemeClr val="accent6"/>
              </a:buClr>
              <a:buSzPts val="12000"/>
              <a:buNone/>
              <a:defRPr sz="16000">
                <a:solidFill>
                  <a:schemeClr val="accent6"/>
                </a:solidFill>
              </a:defRPr>
            </a:lvl5pPr>
            <a:lvl6pPr lvl="5" algn="ctr" rtl="0">
              <a:spcBef>
                <a:spcPts val="0"/>
              </a:spcBef>
              <a:spcAft>
                <a:spcPts val="0"/>
              </a:spcAft>
              <a:buClr>
                <a:schemeClr val="accent6"/>
              </a:buClr>
              <a:buSzPts val="12000"/>
              <a:buNone/>
              <a:defRPr sz="16000">
                <a:solidFill>
                  <a:schemeClr val="accent6"/>
                </a:solidFill>
              </a:defRPr>
            </a:lvl6pPr>
            <a:lvl7pPr lvl="6" algn="ctr" rtl="0">
              <a:spcBef>
                <a:spcPts val="0"/>
              </a:spcBef>
              <a:spcAft>
                <a:spcPts val="0"/>
              </a:spcAft>
              <a:buClr>
                <a:schemeClr val="accent6"/>
              </a:buClr>
              <a:buSzPts val="12000"/>
              <a:buNone/>
              <a:defRPr sz="16000">
                <a:solidFill>
                  <a:schemeClr val="accent6"/>
                </a:solidFill>
              </a:defRPr>
            </a:lvl7pPr>
            <a:lvl8pPr lvl="7" algn="ctr" rtl="0">
              <a:spcBef>
                <a:spcPts val="0"/>
              </a:spcBef>
              <a:spcAft>
                <a:spcPts val="0"/>
              </a:spcAft>
              <a:buClr>
                <a:schemeClr val="accent6"/>
              </a:buClr>
              <a:buSzPts val="12000"/>
              <a:buNone/>
              <a:defRPr sz="16000">
                <a:solidFill>
                  <a:schemeClr val="accent6"/>
                </a:solidFill>
              </a:defRPr>
            </a:lvl8pPr>
            <a:lvl9pPr lvl="8" algn="ctr" rtl="0">
              <a:spcBef>
                <a:spcPts val="0"/>
              </a:spcBef>
              <a:spcAft>
                <a:spcPts val="0"/>
              </a:spcAft>
              <a:buClr>
                <a:schemeClr val="accent6"/>
              </a:buClr>
              <a:buSzPts val="12000"/>
              <a:buNone/>
              <a:defRPr sz="16000">
                <a:solidFill>
                  <a:schemeClr val="accent6"/>
                </a:solidFill>
              </a:defRPr>
            </a:lvl9pPr>
          </a:lstStyle>
          <a:p>
            <a:r>
              <a:t>xx%</a:t>
            </a:r>
          </a:p>
        </p:txBody>
      </p:sp>
      <p:sp>
        <p:nvSpPr>
          <p:cNvPr id="151" name="Google Shape;151;p3"/>
          <p:cNvSpPr txBox="1">
            <a:spLocks noGrp="1"/>
          </p:cNvSpPr>
          <p:nvPr>
            <p:ph type="title" idx="2"/>
          </p:nvPr>
        </p:nvSpPr>
        <p:spPr>
          <a:xfrm>
            <a:off x="3895000" y="3009069"/>
            <a:ext cx="4402000" cy="94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400"/>
              <a:buNone/>
              <a:defRPr sz="5867">
                <a:solidFill>
                  <a:schemeClr val="accent1"/>
                </a:solidFill>
              </a:defRPr>
            </a:lvl1pPr>
            <a:lvl2pPr lvl="1" algn="ctr" rtl="0">
              <a:spcBef>
                <a:spcPts val="0"/>
              </a:spcBef>
              <a:spcAft>
                <a:spcPts val="0"/>
              </a:spcAft>
              <a:buClr>
                <a:schemeClr val="accent1"/>
              </a:buClr>
              <a:buSzPts val="4400"/>
              <a:buNone/>
              <a:defRPr sz="5867">
                <a:solidFill>
                  <a:schemeClr val="accent1"/>
                </a:solidFill>
              </a:defRPr>
            </a:lvl2pPr>
            <a:lvl3pPr lvl="2" algn="ctr" rtl="0">
              <a:spcBef>
                <a:spcPts val="0"/>
              </a:spcBef>
              <a:spcAft>
                <a:spcPts val="0"/>
              </a:spcAft>
              <a:buClr>
                <a:schemeClr val="accent1"/>
              </a:buClr>
              <a:buSzPts val="4400"/>
              <a:buNone/>
              <a:defRPr sz="5867">
                <a:solidFill>
                  <a:schemeClr val="accent1"/>
                </a:solidFill>
              </a:defRPr>
            </a:lvl3pPr>
            <a:lvl4pPr lvl="3" algn="ctr" rtl="0">
              <a:spcBef>
                <a:spcPts val="0"/>
              </a:spcBef>
              <a:spcAft>
                <a:spcPts val="0"/>
              </a:spcAft>
              <a:buClr>
                <a:schemeClr val="accent1"/>
              </a:buClr>
              <a:buSzPts val="4400"/>
              <a:buNone/>
              <a:defRPr sz="5867">
                <a:solidFill>
                  <a:schemeClr val="accent1"/>
                </a:solidFill>
              </a:defRPr>
            </a:lvl4pPr>
            <a:lvl5pPr lvl="4" algn="ctr" rtl="0">
              <a:spcBef>
                <a:spcPts val="0"/>
              </a:spcBef>
              <a:spcAft>
                <a:spcPts val="0"/>
              </a:spcAft>
              <a:buClr>
                <a:schemeClr val="accent1"/>
              </a:buClr>
              <a:buSzPts val="4400"/>
              <a:buNone/>
              <a:defRPr sz="5867">
                <a:solidFill>
                  <a:schemeClr val="accent1"/>
                </a:solidFill>
              </a:defRPr>
            </a:lvl5pPr>
            <a:lvl6pPr lvl="5" algn="ctr" rtl="0">
              <a:spcBef>
                <a:spcPts val="0"/>
              </a:spcBef>
              <a:spcAft>
                <a:spcPts val="0"/>
              </a:spcAft>
              <a:buClr>
                <a:schemeClr val="accent1"/>
              </a:buClr>
              <a:buSzPts val="4400"/>
              <a:buNone/>
              <a:defRPr sz="5867">
                <a:solidFill>
                  <a:schemeClr val="accent1"/>
                </a:solidFill>
              </a:defRPr>
            </a:lvl6pPr>
            <a:lvl7pPr lvl="6" algn="ctr" rtl="0">
              <a:spcBef>
                <a:spcPts val="0"/>
              </a:spcBef>
              <a:spcAft>
                <a:spcPts val="0"/>
              </a:spcAft>
              <a:buClr>
                <a:schemeClr val="accent1"/>
              </a:buClr>
              <a:buSzPts val="4400"/>
              <a:buNone/>
              <a:defRPr sz="5867">
                <a:solidFill>
                  <a:schemeClr val="accent1"/>
                </a:solidFill>
              </a:defRPr>
            </a:lvl7pPr>
            <a:lvl8pPr lvl="7" algn="ctr" rtl="0">
              <a:spcBef>
                <a:spcPts val="0"/>
              </a:spcBef>
              <a:spcAft>
                <a:spcPts val="0"/>
              </a:spcAft>
              <a:buClr>
                <a:schemeClr val="accent1"/>
              </a:buClr>
              <a:buSzPts val="4400"/>
              <a:buNone/>
              <a:defRPr sz="5867">
                <a:solidFill>
                  <a:schemeClr val="accent1"/>
                </a:solidFill>
              </a:defRPr>
            </a:lvl8pPr>
            <a:lvl9pPr lvl="8" algn="ctr" rtl="0">
              <a:spcBef>
                <a:spcPts val="0"/>
              </a:spcBef>
              <a:spcAft>
                <a:spcPts val="0"/>
              </a:spcAft>
              <a:buClr>
                <a:schemeClr val="accent1"/>
              </a:buClr>
              <a:buSzPts val="4400"/>
              <a:buNone/>
              <a:defRPr sz="5867">
                <a:solidFill>
                  <a:schemeClr val="accent1"/>
                </a:solidFill>
              </a:defRPr>
            </a:lvl9pPr>
          </a:lstStyle>
          <a:p>
            <a:endParaRPr/>
          </a:p>
        </p:txBody>
      </p:sp>
      <p:sp>
        <p:nvSpPr>
          <p:cNvPr id="152" name="Google Shape;152;p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3"/>
          <p:cNvSpPr/>
          <p:nvPr/>
        </p:nvSpPr>
        <p:spPr>
          <a:xfrm>
            <a:off x="6813523" y="4531325"/>
            <a:ext cx="5974108" cy="271828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4" name="Google Shape;154;p3"/>
          <p:cNvGrpSpPr/>
          <p:nvPr/>
        </p:nvGrpSpPr>
        <p:grpSpPr>
          <a:xfrm>
            <a:off x="1494283" y="-376772"/>
            <a:ext cx="2356736" cy="1856685"/>
            <a:chOff x="2533100" y="1212175"/>
            <a:chExt cx="1066075" cy="839825"/>
          </a:xfrm>
        </p:grpSpPr>
        <p:sp>
          <p:nvSpPr>
            <p:cNvPr id="155" name="Google Shape;155;p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6" name="Google Shape;176;p3"/>
          <p:cNvGrpSpPr/>
          <p:nvPr/>
        </p:nvGrpSpPr>
        <p:grpSpPr>
          <a:xfrm>
            <a:off x="6184307" y="5810039"/>
            <a:ext cx="3020405" cy="1708587"/>
            <a:chOff x="3260100" y="4040200"/>
            <a:chExt cx="1579600" cy="893550"/>
          </a:xfrm>
        </p:grpSpPr>
        <p:sp>
          <p:nvSpPr>
            <p:cNvPr id="177" name="Google Shape;177;p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4" name="Google Shape;204;p3"/>
          <p:cNvGrpSpPr/>
          <p:nvPr/>
        </p:nvGrpSpPr>
        <p:grpSpPr>
          <a:xfrm rot="8219760">
            <a:off x="-243720" y="-249839"/>
            <a:ext cx="1216328" cy="1304140"/>
            <a:chOff x="1721175" y="2665325"/>
            <a:chExt cx="809625" cy="868075"/>
          </a:xfrm>
        </p:grpSpPr>
        <p:sp>
          <p:nvSpPr>
            <p:cNvPr id="205" name="Google Shape;205;p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 name="Google Shape;211;p3"/>
          <p:cNvGrpSpPr/>
          <p:nvPr/>
        </p:nvGrpSpPr>
        <p:grpSpPr>
          <a:xfrm>
            <a:off x="11069261" y="2274475"/>
            <a:ext cx="934436" cy="941557"/>
            <a:chOff x="1474000" y="3672875"/>
            <a:chExt cx="492050" cy="495800"/>
          </a:xfrm>
        </p:grpSpPr>
        <p:sp>
          <p:nvSpPr>
            <p:cNvPr id="212" name="Google Shape;212;p3"/>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3"/>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3"/>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3"/>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3"/>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3"/>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3"/>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3"/>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3"/>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 name="Google Shape;221;p3"/>
          <p:cNvGrpSpPr/>
          <p:nvPr/>
        </p:nvGrpSpPr>
        <p:grpSpPr>
          <a:xfrm>
            <a:off x="3492584" y="-46316"/>
            <a:ext cx="572333" cy="748867"/>
            <a:chOff x="5840625" y="3436675"/>
            <a:chExt cx="429250" cy="561650"/>
          </a:xfrm>
        </p:grpSpPr>
        <p:sp>
          <p:nvSpPr>
            <p:cNvPr id="222" name="Google Shape;222;p3"/>
            <p:cNvSpPr/>
            <p:nvPr/>
          </p:nvSpPr>
          <p:spPr>
            <a:xfrm>
              <a:off x="5928950" y="3436675"/>
              <a:ext cx="132725" cy="215600"/>
            </a:xfrm>
            <a:custGeom>
              <a:avLst/>
              <a:gdLst/>
              <a:ahLst/>
              <a:cxnLst/>
              <a:rect l="l" t="t" r="r" b="b"/>
              <a:pathLst>
                <a:path w="5309" h="8624" extrusionOk="0">
                  <a:moveTo>
                    <a:pt x="1033" y="0"/>
                  </a:moveTo>
                  <a:cubicBezTo>
                    <a:pt x="430" y="0"/>
                    <a:pt x="0" y="995"/>
                    <a:pt x="655" y="1400"/>
                  </a:cubicBezTo>
                  <a:cubicBezTo>
                    <a:pt x="2772" y="2935"/>
                    <a:pt x="3749" y="5378"/>
                    <a:pt x="3656" y="7890"/>
                  </a:cubicBezTo>
                  <a:cubicBezTo>
                    <a:pt x="3610" y="8379"/>
                    <a:pt x="3947" y="8623"/>
                    <a:pt x="4308" y="8623"/>
                  </a:cubicBezTo>
                  <a:cubicBezTo>
                    <a:pt x="4668" y="8623"/>
                    <a:pt x="5052" y="8379"/>
                    <a:pt x="5099" y="7890"/>
                  </a:cubicBezTo>
                  <a:cubicBezTo>
                    <a:pt x="5308" y="4796"/>
                    <a:pt x="3935" y="1981"/>
                    <a:pt x="1423" y="143"/>
                  </a:cubicBezTo>
                  <a:cubicBezTo>
                    <a:pt x="1291" y="43"/>
                    <a:pt x="1158" y="0"/>
                    <a:pt x="10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3"/>
            <p:cNvSpPr/>
            <p:nvPr/>
          </p:nvSpPr>
          <p:spPr>
            <a:xfrm>
              <a:off x="5840625" y="3551400"/>
              <a:ext cx="429250" cy="446925"/>
            </a:xfrm>
            <a:custGeom>
              <a:avLst/>
              <a:gdLst/>
              <a:ahLst/>
              <a:cxnLst/>
              <a:rect l="l" t="t" r="r" b="b"/>
              <a:pathLst>
                <a:path w="17170" h="17877" extrusionOk="0">
                  <a:moveTo>
                    <a:pt x="12144" y="0"/>
                  </a:moveTo>
                  <a:cubicBezTo>
                    <a:pt x="11134" y="0"/>
                    <a:pt x="10165" y="631"/>
                    <a:pt x="9423" y="1649"/>
                  </a:cubicBezTo>
                  <a:cubicBezTo>
                    <a:pt x="8779" y="1179"/>
                    <a:pt x="8081" y="916"/>
                    <a:pt x="7403" y="916"/>
                  </a:cubicBezTo>
                  <a:cubicBezTo>
                    <a:pt x="6537" y="916"/>
                    <a:pt x="5701" y="1346"/>
                    <a:pt x="5049" y="2324"/>
                  </a:cubicBezTo>
                  <a:cubicBezTo>
                    <a:pt x="4444" y="1969"/>
                    <a:pt x="3816" y="1776"/>
                    <a:pt x="3221" y="1776"/>
                  </a:cubicBezTo>
                  <a:cubicBezTo>
                    <a:pt x="1712" y="1776"/>
                    <a:pt x="410" y="3020"/>
                    <a:pt x="210" y="6023"/>
                  </a:cubicBezTo>
                  <a:cubicBezTo>
                    <a:pt x="1" y="10094"/>
                    <a:pt x="1746" y="14258"/>
                    <a:pt x="4863" y="16864"/>
                  </a:cubicBezTo>
                  <a:cubicBezTo>
                    <a:pt x="5450" y="17370"/>
                    <a:pt x="6266" y="17876"/>
                    <a:pt x="7097" y="17876"/>
                  </a:cubicBezTo>
                  <a:cubicBezTo>
                    <a:pt x="7221" y="17876"/>
                    <a:pt x="7345" y="17865"/>
                    <a:pt x="7468" y="17841"/>
                  </a:cubicBezTo>
                  <a:cubicBezTo>
                    <a:pt x="7864" y="17748"/>
                    <a:pt x="8143" y="17539"/>
                    <a:pt x="8446" y="17260"/>
                  </a:cubicBezTo>
                  <a:cubicBezTo>
                    <a:pt x="8841" y="17446"/>
                    <a:pt x="9213" y="17539"/>
                    <a:pt x="9702" y="17539"/>
                  </a:cubicBezTo>
                  <a:cubicBezTo>
                    <a:pt x="10470" y="17446"/>
                    <a:pt x="11051" y="16957"/>
                    <a:pt x="11447" y="16282"/>
                  </a:cubicBezTo>
                  <a:cubicBezTo>
                    <a:pt x="11773" y="16532"/>
                    <a:pt x="12162" y="16702"/>
                    <a:pt x="12614" y="16702"/>
                  </a:cubicBezTo>
                  <a:cubicBezTo>
                    <a:pt x="12711" y="16702"/>
                    <a:pt x="12810" y="16694"/>
                    <a:pt x="12912" y="16678"/>
                  </a:cubicBezTo>
                  <a:cubicBezTo>
                    <a:pt x="13773" y="16585"/>
                    <a:pt x="14448" y="15701"/>
                    <a:pt x="14936" y="14840"/>
                  </a:cubicBezTo>
                  <a:cubicBezTo>
                    <a:pt x="16983" y="11351"/>
                    <a:pt x="17170" y="6884"/>
                    <a:pt x="15611" y="3115"/>
                  </a:cubicBezTo>
                  <a:cubicBezTo>
                    <a:pt x="14611" y="900"/>
                    <a:pt x="13349" y="0"/>
                    <a:pt x="121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3"/>
            <p:cNvSpPr/>
            <p:nvPr/>
          </p:nvSpPr>
          <p:spPr>
            <a:xfrm>
              <a:off x="5918575" y="3604850"/>
              <a:ext cx="82025" cy="324550"/>
            </a:xfrm>
            <a:custGeom>
              <a:avLst/>
              <a:gdLst/>
              <a:ahLst/>
              <a:cxnLst/>
              <a:rect l="l" t="t" r="r" b="b"/>
              <a:pathLst>
                <a:path w="3281" h="12982" extrusionOk="0">
                  <a:moveTo>
                    <a:pt x="1349" y="0"/>
                  </a:moveTo>
                  <a:lnTo>
                    <a:pt x="1349" y="0"/>
                  </a:lnTo>
                  <a:cubicBezTo>
                    <a:pt x="768" y="977"/>
                    <a:pt x="372" y="2140"/>
                    <a:pt x="186" y="3303"/>
                  </a:cubicBezTo>
                  <a:cubicBezTo>
                    <a:pt x="0" y="4467"/>
                    <a:pt x="0" y="5630"/>
                    <a:pt x="186" y="6793"/>
                  </a:cubicBezTo>
                  <a:cubicBezTo>
                    <a:pt x="372" y="7956"/>
                    <a:pt x="675" y="9119"/>
                    <a:pt x="1256" y="10166"/>
                  </a:cubicBezTo>
                  <a:cubicBezTo>
                    <a:pt x="1745" y="11236"/>
                    <a:pt x="2420" y="12214"/>
                    <a:pt x="3280" y="12981"/>
                  </a:cubicBezTo>
                  <a:cubicBezTo>
                    <a:pt x="2815" y="11911"/>
                    <a:pt x="2420" y="10864"/>
                    <a:pt x="2024" y="9887"/>
                  </a:cubicBezTo>
                  <a:cubicBezTo>
                    <a:pt x="1745" y="8817"/>
                    <a:pt x="1536" y="7747"/>
                    <a:pt x="1349" y="6677"/>
                  </a:cubicBezTo>
                  <a:cubicBezTo>
                    <a:pt x="1163" y="5514"/>
                    <a:pt x="1070" y="4467"/>
                    <a:pt x="1163" y="3397"/>
                  </a:cubicBezTo>
                  <a:cubicBezTo>
                    <a:pt x="1163" y="2233"/>
                    <a:pt x="1256" y="1163"/>
                    <a:pt x="13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3"/>
            <p:cNvSpPr/>
            <p:nvPr/>
          </p:nvSpPr>
          <p:spPr>
            <a:xfrm>
              <a:off x="6124450" y="3711275"/>
              <a:ext cx="36075" cy="244875"/>
            </a:xfrm>
            <a:custGeom>
              <a:avLst/>
              <a:gdLst/>
              <a:ahLst/>
              <a:cxnLst/>
              <a:rect l="l" t="t" r="r" b="b"/>
              <a:pathLst>
                <a:path w="1443" h="9795" extrusionOk="0">
                  <a:moveTo>
                    <a:pt x="582" y="0"/>
                  </a:moveTo>
                  <a:cubicBezTo>
                    <a:pt x="489" y="884"/>
                    <a:pt x="489" y="1745"/>
                    <a:pt x="396" y="2536"/>
                  </a:cubicBezTo>
                  <a:lnTo>
                    <a:pt x="187" y="4956"/>
                  </a:lnTo>
                  <a:lnTo>
                    <a:pt x="94" y="7375"/>
                  </a:lnTo>
                  <a:cubicBezTo>
                    <a:pt x="94" y="8143"/>
                    <a:pt x="1" y="9027"/>
                    <a:pt x="1" y="9794"/>
                  </a:cubicBezTo>
                  <a:cubicBezTo>
                    <a:pt x="489" y="9120"/>
                    <a:pt x="768" y="8352"/>
                    <a:pt x="978" y="7468"/>
                  </a:cubicBezTo>
                  <a:cubicBezTo>
                    <a:pt x="1257" y="6700"/>
                    <a:pt x="1350" y="5816"/>
                    <a:pt x="1350" y="5049"/>
                  </a:cubicBezTo>
                  <a:cubicBezTo>
                    <a:pt x="1443" y="4165"/>
                    <a:pt x="1443" y="3304"/>
                    <a:pt x="1257" y="2536"/>
                  </a:cubicBezTo>
                  <a:cubicBezTo>
                    <a:pt x="1164" y="1652"/>
                    <a:pt x="978" y="884"/>
                    <a:pt x="58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3"/>
          <p:cNvGrpSpPr/>
          <p:nvPr/>
        </p:nvGrpSpPr>
        <p:grpSpPr>
          <a:xfrm>
            <a:off x="11324088" y="5699699"/>
            <a:ext cx="934499" cy="1022099"/>
            <a:chOff x="5164825" y="3105675"/>
            <a:chExt cx="569400" cy="622775"/>
          </a:xfrm>
        </p:grpSpPr>
        <p:sp>
          <p:nvSpPr>
            <p:cNvPr id="227" name="Google Shape;227;p3"/>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3"/>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3"/>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3"/>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3"/>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3"/>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3"/>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4" name="Google Shape;234;p3"/>
          <p:cNvGrpSpPr/>
          <p:nvPr/>
        </p:nvGrpSpPr>
        <p:grpSpPr>
          <a:xfrm rot="3369565">
            <a:off x="9628962" y="4428575"/>
            <a:ext cx="652953" cy="2244211"/>
            <a:chOff x="4871700" y="1797250"/>
            <a:chExt cx="319900" cy="1099500"/>
          </a:xfrm>
        </p:grpSpPr>
        <p:sp>
          <p:nvSpPr>
            <p:cNvPr id="235" name="Google Shape;235;p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8;p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9" name="Google Shape;249;p3"/>
          <p:cNvSpPr txBox="1">
            <a:spLocks noGrp="1"/>
          </p:cNvSpPr>
          <p:nvPr>
            <p:ph type="subTitle" idx="1"/>
          </p:nvPr>
        </p:nvSpPr>
        <p:spPr>
          <a:xfrm>
            <a:off x="4016000" y="3899633"/>
            <a:ext cx="41600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sp>
        <p:nvSpPr>
          <p:cNvPr id="250" name="Google Shape;250;p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1" name="Google Shape;251;p3"/>
          <p:cNvGrpSpPr/>
          <p:nvPr/>
        </p:nvGrpSpPr>
        <p:grpSpPr>
          <a:xfrm>
            <a:off x="244666" y="4920533"/>
            <a:ext cx="2630451" cy="1622267"/>
            <a:chOff x="3095850" y="2740875"/>
            <a:chExt cx="1972838" cy="1216700"/>
          </a:xfrm>
        </p:grpSpPr>
        <p:sp>
          <p:nvSpPr>
            <p:cNvPr id="252" name="Google Shape;252;p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7" name="Google Shape;257;p3"/>
          <p:cNvGrpSpPr/>
          <p:nvPr/>
        </p:nvGrpSpPr>
        <p:grpSpPr>
          <a:xfrm rot="659021">
            <a:off x="9283287" y="383347"/>
            <a:ext cx="2350908" cy="1841584"/>
            <a:chOff x="3495050" y="1152875"/>
            <a:chExt cx="1082275" cy="847800"/>
          </a:xfrm>
        </p:grpSpPr>
        <p:sp>
          <p:nvSpPr>
            <p:cNvPr id="258" name="Google Shape;258;p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6" name="Google Shape;266;p3"/>
          <p:cNvGrpSpPr/>
          <p:nvPr/>
        </p:nvGrpSpPr>
        <p:grpSpPr>
          <a:xfrm>
            <a:off x="11208280" y="-120150"/>
            <a:ext cx="656392" cy="1343460"/>
            <a:chOff x="5291025" y="2315450"/>
            <a:chExt cx="319900" cy="654750"/>
          </a:xfrm>
        </p:grpSpPr>
        <p:sp>
          <p:nvSpPr>
            <p:cNvPr id="267" name="Google Shape;267;p3"/>
            <p:cNvSpPr/>
            <p:nvPr/>
          </p:nvSpPr>
          <p:spPr>
            <a:xfrm>
              <a:off x="5382925" y="2317775"/>
              <a:ext cx="193675" cy="348975"/>
            </a:xfrm>
            <a:custGeom>
              <a:avLst/>
              <a:gdLst/>
              <a:ahLst/>
              <a:cxnLst/>
              <a:rect l="l" t="t" r="r" b="b"/>
              <a:pathLst>
                <a:path w="7747" h="13959" extrusionOk="0">
                  <a:moveTo>
                    <a:pt x="7747" y="0"/>
                  </a:moveTo>
                  <a:lnTo>
                    <a:pt x="7747" y="0"/>
                  </a:lnTo>
                  <a:cubicBezTo>
                    <a:pt x="4560" y="2536"/>
                    <a:pt x="0" y="9794"/>
                    <a:pt x="2420" y="13958"/>
                  </a:cubicBezTo>
                  <a:cubicBezTo>
                    <a:pt x="4560" y="13586"/>
                    <a:pt x="6095" y="9608"/>
                    <a:pt x="6793" y="7770"/>
                  </a:cubicBezTo>
                  <a:cubicBezTo>
                    <a:pt x="7165" y="6514"/>
                    <a:pt x="7561" y="5235"/>
                    <a:pt x="7654" y="3885"/>
                  </a:cubicBezTo>
                  <a:cubicBezTo>
                    <a:pt x="7747" y="3397"/>
                    <a:pt x="7561" y="210"/>
                    <a:pt x="77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3"/>
            <p:cNvSpPr/>
            <p:nvPr/>
          </p:nvSpPr>
          <p:spPr>
            <a:xfrm>
              <a:off x="5322425" y="2315450"/>
              <a:ext cx="196025" cy="342000"/>
            </a:xfrm>
            <a:custGeom>
              <a:avLst/>
              <a:gdLst/>
              <a:ahLst/>
              <a:cxnLst/>
              <a:rect l="l" t="t" r="r" b="b"/>
              <a:pathLst>
                <a:path w="7841" h="13680" extrusionOk="0">
                  <a:moveTo>
                    <a:pt x="489" y="0"/>
                  </a:moveTo>
                  <a:cubicBezTo>
                    <a:pt x="1" y="4071"/>
                    <a:pt x="2025" y="12423"/>
                    <a:pt x="6677" y="13679"/>
                  </a:cubicBezTo>
                  <a:cubicBezTo>
                    <a:pt x="7841" y="11934"/>
                    <a:pt x="6096" y="7956"/>
                    <a:pt x="5328" y="6212"/>
                  </a:cubicBezTo>
                  <a:cubicBezTo>
                    <a:pt x="4747" y="5048"/>
                    <a:pt x="4072" y="3885"/>
                    <a:pt x="3188" y="2815"/>
                  </a:cubicBezTo>
                  <a:cubicBezTo>
                    <a:pt x="2909" y="2420"/>
                    <a:pt x="489" y="303"/>
                    <a:pt x="48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3"/>
            <p:cNvSpPr/>
            <p:nvPr/>
          </p:nvSpPr>
          <p:spPr>
            <a:xfrm>
              <a:off x="5291025" y="2579050"/>
              <a:ext cx="319900" cy="391150"/>
            </a:xfrm>
            <a:custGeom>
              <a:avLst/>
              <a:gdLst/>
              <a:ahLst/>
              <a:cxnLst/>
              <a:rect l="l" t="t" r="r" b="b"/>
              <a:pathLst>
                <a:path w="12796" h="15646" extrusionOk="0">
                  <a:moveTo>
                    <a:pt x="5544" y="1"/>
                  </a:moveTo>
                  <a:cubicBezTo>
                    <a:pt x="5472" y="1"/>
                    <a:pt x="5400" y="6"/>
                    <a:pt x="5328" y="18"/>
                  </a:cubicBezTo>
                  <a:cubicBezTo>
                    <a:pt x="4537" y="134"/>
                    <a:pt x="3955" y="809"/>
                    <a:pt x="3862" y="1484"/>
                  </a:cubicBezTo>
                  <a:cubicBezTo>
                    <a:pt x="1536" y="3042"/>
                    <a:pt x="0" y="6322"/>
                    <a:pt x="768" y="9905"/>
                  </a:cubicBezTo>
                  <a:cubicBezTo>
                    <a:pt x="1164" y="11766"/>
                    <a:pt x="2327" y="13604"/>
                    <a:pt x="4072" y="14465"/>
                  </a:cubicBezTo>
                  <a:cubicBezTo>
                    <a:pt x="4704" y="14714"/>
                    <a:pt x="5337" y="14884"/>
                    <a:pt x="5983" y="14884"/>
                  </a:cubicBezTo>
                  <a:cubicBezTo>
                    <a:pt x="6121" y="14884"/>
                    <a:pt x="6259" y="14877"/>
                    <a:pt x="6398" y="14860"/>
                  </a:cubicBezTo>
                  <a:cubicBezTo>
                    <a:pt x="6804" y="15368"/>
                    <a:pt x="7459" y="15646"/>
                    <a:pt x="8068" y="15646"/>
                  </a:cubicBezTo>
                  <a:cubicBezTo>
                    <a:pt x="8156" y="15646"/>
                    <a:pt x="8244" y="15640"/>
                    <a:pt x="8329" y="15628"/>
                  </a:cubicBezTo>
                  <a:cubicBezTo>
                    <a:pt x="9190" y="15349"/>
                    <a:pt x="9678" y="14465"/>
                    <a:pt x="9678" y="13790"/>
                  </a:cubicBezTo>
                  <a:cubicBezTo>
                    <a:pt x="10167" y="13395"/>
                    <a:pt x="10655" y="13022"/>
                    <a:pt x="11051" y="12441"/>
                  </a:cubicBezTo>
                  <a:cubicBezTo>
                    <a:pt x="12586" y="10301"/>
                    <a:pt x="12796" y="7393"/>
                    <a:pt x="11725" y="4973"/>
                  </a:cubicBezTo>
                  <a:cubicBezTo>
                    <a:pt x="10469" y="2065"/>
                    <a:pt x="8724" y="809"/>
                    <a:pt x="6980" y="599"/>
                  </a:cubicBezTo>
                  <a:cubicBezTo>
                    <a:pt x="6552" y="273"/>
                    <a:pt x="6052" y="1"/>
                    <a:pt x="554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0" name="Google Shape;270;p3"/>
          <p:cNvGrpSpPr/>
          <p:nvPr/>
        </p:nvGrpSpPr>
        <p:grpSpPr>
          <a:xfrm>
            <a:off x="368515" y="1919408"/>
            <a:ext cx="652944" cy="1119035"/>
            <a:chOff x="1332275" y="1990950"/>
            <a:chExt cx="359050" cy="615350"/>
          </a:xfrm>
        </p:grpSpPr>
        <p:sp>
          <p:nvSpPr>
            <p:cNvPr id="271" name="Google Shape;271;p3"/>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3"/>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3"/>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3"/>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3"/>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3"/>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3"/>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3"/>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3"/>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3"/>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3"/>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3"/>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4" name="Google Shape;284;p3"/>
          <p:cNvGrpSpPr/>
          <p:nvPr/>
        </p:nvGrpSpPr>
        <p:grpSpPr>
          <a:xfrm rot="-7942932">
            <a:off x="7804889" y="-487750"/>
            <a:ext cx="1127521" cy="1108724"/>
            <a:chOff x="4452350" y="1286250"/>
            <a:chExt cx="700275" cy="688600"/>
          </a:xfrm>
        </p:grpSpPr>
        <p:sp>
          <p:nvSpPr>
            <p:cNvPr id="285" name="Google Shape;285;p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 name="Google Shape;298;p3"/>
          <p:cNvGrpSpPr/>
          <p:nvPr/>
        </p:nvGrpSpPr>
        <p:grpSpPr>
          <a:xfrm>
            <a:off x="3215000" y="5810018"/>
            <a:ext cx="1127533" cy="950767"/>
            <a:chOff x="2385375" y="4063625"/>
            <a:chExt cx="845650" cy="713075"/>
          </a:xfrm>
        </p:grpSpPr>
        <p:sp>
          <p:nvSpPr>
            <p:cNvPr id="299" name="Google Shape;299;p3"/>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3"/>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3"/>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 name="Google Shape;303;p3"/>
          <p:cNvGrpSpPr/>
          <p:nvPr/>
        </p:nvGrpSpPr>
        <p:grpSpPr>
          <a:xfrm rot="2700000">
            <a:off x="-390236" y="4142873"/>
            <a:ext cx="1019847" cy="1530777"/>
            <a:chOff x="3463650" y="2615600"/>
            <a:chExt cx="467625" cy="701900"/>
          </a:xfrm>
        </p:grpSpPr>
        <p:sp>
          <p:nvSpPr>
            <p:cNvPr id="304" name="Google Shape;304;p3"/>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 name="Google Shape;307;p3"/>
          <p:cNvGrpSpPr/>
          <p:nvPr/>
        </p:nvGrpSpPr>
        <p:grpSpPr>
          <a:xfrm>
            <a:off x="133245" y="5860326"/>
            <a:ext cx="462400" cy="700845"/>
            <a:chOff x="2525525" y="689125"/>
            <a:chExt cx="298400" cy="452275"/>
          </a:xfrm>
        </p:grpSpPr>
        <p:sp>
          <p:nvSpPr>
            <p:cNvPr id="308" name="Google Shape;308;p3"/>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3"/>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3"/>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3"/>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3"/>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3"/>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3"/>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3"/>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3"/>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3"/>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3"/>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3"/>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3"/>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3"/>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3"/>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3"/>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3"/>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3"/>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3"/>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3"/>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65958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3128929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84583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5541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99743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1936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742030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158941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129457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3200"/>
              <a:buNone/>
              <a:defRPr>
                <a:solidFill>
                  <a:srgbClr val="888888"/>
                </a:solidFill>
              </a:defRPr>
            </a:lvl1pPr>
            <a:lvl2pPr lvl="1" algn="ctr">
              <a:spcBef>
                <a:spcPts val="747"/>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14" name="Google Shape;14;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2946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0" name="Google Shape;20;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093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26" name="Google Shape;26;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332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2" name="Google Shape;32;p11"/>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3" name="Google Shape;33;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76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39" name="Google Shape;39;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0" name="Google Shape;40;p12"/>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41" name="Google Shape;41;p12"/>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2" name="Google Shape;42;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135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60973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57" name="Google Shape;57;p15"/>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58" name="Google Shape;58;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2147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2024/2/2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391311452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2" name="9Slide.vn - 2019">
            <a:extLst>
              <a:ext uri="{FF2B5EF4-FFF2-40B4-BE49-F238E27FC236}">
                <a16:creationId xmlns:a16="http://schemas.microsoft.com/office/drawing/2014/main" id="{11656DF7-C11A-4CD6-91C4-3224538EE4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781791"/>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1" r:id="rId7"/>
    <p:sldLayoutId id="2147483672" r:id="rId8"/>
    <p:sldLayoutId id="2147483673" r:id="rId9"/>
    <p:sldLayoutId id="214748367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1pPr>
            <a:lvl2pPr lvl="1">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2pPr>
            <a:lvl3pPr lvl="2">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3pPr>
            <a:lvl4pPr lvl="3">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4pPr>
            <a:lvl5pPr lvl="4">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5pPr>
            <a:lvl6pPr lvl="5">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6pPr>
            <a:lvl7pPr lvl="6">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7pPr>
            <a:lvl8pPr lvl="7">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8pPr>
            <a:lvl9pPr lvl="8">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1pPr>
            <a:lvl2pPr marL="914400" lvl="1"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2pPr>
            <a:lvl3pPr marL="1371600" lvl="2"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3pPr>
            <a:lvl4pPr marL="1828800" lvl="3"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4pPr>
            <a:lvl5pPr marL="2286000" lvl="4"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5pPr>
            <a:lvl6pPr marL="2743200" lvl="5"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6pPr>
            <a:lvl7pPr marL="3200400" lvl="6"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7pPr>
            <a:lvl8pPr marL="3657600" lvl="7"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8pPr>
            <a:lvl9pPr marL="4114800" lvl="8" indent="-317500">
              <a:lnSpc>
                <a:spcPct val="100000"/>
              </a:lnSpc>
              <a:spcBef>
                <a:spcPts val="1600"/>
              </a:spcBef>
              <a:spcAft>
                <a:spcPts val="160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975910787"/>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3.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9.wdp"/><Relationship Id="rId4" Type="http://schemas.openxmlformats.org/officeDocument/2006/relationships/image" Target="../media/image14.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5.png"/><Relationship Id="rId12" Type="http://schemas.microsoft.com/office/2007/relationships/hdphoto" Target="../media/hdphoto3.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18.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29315" y="64859"/>
            <a:ext cx="9966960" cy="679314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3" name="纯音乐 - 菊次郎的夏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8068" y="7176917"/>
            <a:ext cx="609600" cy="609600"/>
          </a:xfrm>
          <a:prstGeom prst="rect">
            <a:avLst/>
          </a:prstGeom>
        </p:spPr>
      </p:pic>
      <p:sp>
        <p:nvSpPr>
          <p:cNvPr id="20" name="TextBox 19">
            <a:extLst>
              <a:ext uri="{FF2B5EF4-FFF2-40B4-BE49-F238E27FC236}">
                <a16:creationId xmlns:a16="http://schemas.microsoft.com/office/drawing/2014/main" id="{0FBCE4E6-962A-457D-8B20-0D4ABAD07939}"/>
              </a:ext>
            </a:extLst>
          </p:cNvPr>
          <p:cNvSpPr txBox="1"/>
          <p:nvPr/>
        </p:nvSpPr>
        <p:spPr>
          <a:xfrm>
            <a:off x="2182313" y="2648034"/>
            <a:ext cx="76700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60000"/>
                    <a:lumOff val="40000"/>
                  </a:srgbClr>
                </a:solidFill>
                <a:latin typeface="Times New Roman" panose="02020603050405020304" pitchFamily="18" charset="0"/>
                <a:cs typeface="Times New Roman" panose="02020603050405020304" pitchFamily="18" charset="0"/>
              </a:rPr>
              <a:t>Bài</a:t>
            </a:r>
            <a:r>
              <a:rPr lang="en-US" sz="4000" b="1" dirty="0">
                <a:solidFill>
                  <a:srgbClr val="FFC000">
                    <a:lumMod val="60000"/>
                    <a:lumOff val="40000"/>
                  </a:srgbClr>
                </a:solidFill>
                <a:latin typeface="Times New Roman" panose="02020603050405020304" pitchFamily="18" charset="0"/>
                <a:cs typeface="Times New Roman" panose="02020603050405020304" pitchFamily="18" charset="0"/>
              </a:rPr>
              <a:t> 7: </a:t>
            </a:r>
            <a:r>
              <a:rPr lang="en-US" sz="4000" b="1" dirty="0" err="1">
                <a:solidFill>
                  <a:srgbClr val="FFC000">
                    <a:lumMod val="60000"/>
                    <a:lumOff val="40000"/>
                  </a:srgbClr>
                </a:solidFill>
                <a:latin typeface="Times New Roman" panose="02020603050405020304" pitchFamily="18" charset="0"/>
                <a:cs typeface="Times New Roman" panose="02020603050405020304" pitchFamily="18" charset="0"/>
              </a:rPr>
              <a:t>Dụng</a:t>
            </a:r>
            <a:r>
              <a:rPr lang="en-US" sz="4000" b="1" dirty="0">
                <a:solidFill>
                  <a:srgbClr val="FFC000">
                    <a:lumMod val="60000"/>
                    <a:lumOff val="40000"/>
                  </a:srgbClr>
                </a:solidFill>
                <a:latin typeface="Times New Roman" panose="02020603050405020304" pitchFamily="18" charset="0"/>
                <a:cs typeface="Times New Roman" panose="02020603050405020304" pitchFamily="18" charset="0"/>
              </a:rPr>
              <a:t> </a:t>
            </a:r>
            <a:r>
              <a:rPr lang="en-US" sz="4000" b="1" dirty="0" err="1">
                <a:solidFill>
                  <a:srgbClr val="FFC000">
                    <a:lumMod val="60000"/>
                    <a:lumOff val="40000"/>
                  </a:srgbClr>
                </a:solidFill>
                <a:latin typeface="Times New Roman" panose="02020603050405020304" pitchFamily="18" charset="0"/>
                <a:cs typeface="Times New Roman" panose="02020603050405020304" pitchFamily="18" charset="0"/>
              </a:rPr>
              <a:t>cụ</a:t>
            </a:r>
            <a:r>
              <a:rPr lang="en-US" sz="4000" b="1" dirty="0">
                <a:solidFill>
                  <a:srgbClr val="FFC000">
                    <a:lumMod val="60000"/>
                    <a:lumOff val="40000"/>
                  </a:srgbClr>
                </a:solidFill>
                <a:latin typeface="Times New Roman" panose="02020603050405020304" pitchFamily="18" charset="0"/>
                <a:cs typeface="Times New Roman" panose="02020603050405020304" pitchFamily="18" charset="0"/>
              </a:rPr>
              <a:t> </a:t>
            </a:r>
            <a:r>
              <a:rPr lang="en-US" sz="4000" b="1" dirty="0" err="1">
                <a:solidFill>
                  <a:srgbClr val="FFC000">
                    <a:lumMod val="60000"/>
                    <a:lumOff val="40000"/>
                  </a:srgbClr>
                </a:solidFill>
                <a:latin typeface="Times New Roman" panose="02020603050405020304" pitchFamily="18" charset="0"/>
                <a:cs typeface="Times New Roman" panose="02020603050405020304" pitchFamily="18" charset="0"/>
              </a:rPr>
              <a:t>và</a:t>
            </a:r>
            <a:r>
              <a:rPr lang="en-US" sz="4000" b="1" dirty="0">
                <a:solidFill>
                  <a:srgbClr val="FFC000">
                    <a:lumMod val="60000"/>
                    <a:lumOff val="40000"/>
                  </a:srgbClr>
                </a:solidFill>
                <a:latin typeface="Times New Roman" panose="02020603050405020304" pitchFamily="18" charset="0"/>
                <a:cs typeface="Times New Roman" panose="02020603050405020304" pitchFamily="18" charset="0"/>
              </a:rPr>
              <a:t> </a:t>
            </a:r>
            <a:r>
              <a:rPr lang="en-US" sz="4000" b="1" dirty="0" err="1">
                <a:solidFill>
                  <a:srgbClr val="FFC000">
                    <a:lumMod val="60000"/>
                    <a:lumOff val="40000"/>
                  </a:srgbClr>
                </a:solidFill>
                <a:latin typeface="Times New Roman" panose="02020603050405020304" pitchFamily="18" charset="0"/>
                <a:cs typeface="Times New Roman" panose="02020603050405020304" pitchFamily="18" charset="0"/>
              </a:rPr>
              <a:t>vật</a:t>
            </a:r>
            <a:r>
              <a:rPr lang="en-US" sz="4000" b="1" dirty="0">
                <a:solidFill>
                  <a:srgbClr val="FFC000">
                    <a:lumMod val="60000"/>
                    <a:lumOff val="40000"/>
                  </a:srgbClr>
                </a:solidFill>
                <a:latin typeface="Times New Roman" panose="02020603050405020304" pitchFamily="18" charset="0"/>
                <a:cs typeface="Times New Roman" panose="02020603050405020304" pitchFamily="18" charset="0"/>
              </a:rPr>
              <a:t> </a:t>
            </a:r>
            <a:r>
              <a:rPr lang="en-US" sz="4000" b="1" dirty="0" err="1">
                <a:solidFill>
                  <a:srgbClr val="FFC000">
                    <a:lumMod val="60000"/>
                    <a:lumOff val="40000"/>
                  </a:srgbClr>
                </a:solidFill>
                <a:latin typeface="Times New Roman" panose="02020603050405020304" pitchFamily="18" charset="0"/>
                <a:cs typeface="Times New Roman" panose="02020603050405020304" pitchFamily="18" charset="0"/>
              </a:rPr>
              <a:t>liệu</a:t>
            </a:r>
            <a:r>
              <a:rPr lang="en-US" sz="4000" b="1" dirty="0">
                <a:solidFill>
                  <a:srgbClr val="FFC000">
                    <a:lumMod val="60000"/>
                    <a:lumOff val="40000"/>
                  </a:srgbClr>
                </a:solidFill>
                <a:latin typeface="Times New Roman" panose="02020603050405020304" pitchFamily="18" charset="0"/>
                <a:cs typeface="Times New Roman" panose="02020603050405020304" pitchFamily="18" charset="0"/>
              </a:rPr>
              <a:t> </a:t>
            </a:r>
            <a:r>
              <a:rPr lang="en-US" sz="4000" b="1" dirty="0" err="1">
                <a:solidFill>
                  <a:srgbClr val="FFC000">
                    <a:lumMod val="60000"/>
                    <a:lumOff val="40000"/>
                  </a:srgbClr>
                </a:solidFill>
                <a:latin typeface="Times New Roman" panose="02020603050405020304" pitchFamily="18" charset="0"/>
                <a:cs typeface="Times New Roman" panose="02020603050405020304" pitchFamily="18" charset="0"/>
              </a:rPr>
              <a:t>làm</a:t>
            </a:r>
            <a:r>
              <a:rPr lang="en-US" sz="4000" b="1" dirty="0">
                <a:solidFill>
                  <a:srgbClr val="FFC000">
                    <a:lumMod val="60000"/>
                    <a:lumOff val="40000"/>
                  </a:srgbClr>
                </a:solidFill>
                <a:latin typeface="Times New Roman" panose="02020603050405020304" pitchFamily="18" charset="0"/>
                <a:cs typeface="Times New Roman" panose="02020603050405020304" pitchFamily="18" charset="0"/>
              </a:rPr>
              <a:t> </a:t>
            </a:r>
            <a:r>
              <a:rPr lang="en-US" sz="4000" b="1" dirty="0" err="1">
                <a:solidFill>
                  <a:srgbClr val="FFC000">
                    <a:lumMod val="60000"/>
                    <a:lumOff val="40000"/>
                  </a:srgbClr>
                </a:solidFill>
                <a:latin typeface="Times New Roman" panose="02020603050405020304" pitchFamily="18" charset="0"/>
                <a:cs typeface="Times New Roman" panose="02020603050405020304" pitchFamily="18" charset="0"/>
              </a:rPr>
              <a:t>thủ</a:t>
            </a:r>
            <a:r>
              <a:rPr lang="en-US" sz="4000" b="1" dirty="0">
                <a:solidFill>
                  <a:srgbClr val="FFC000">
                    <a:lumMod val="60000"/>
                    <a:lumOff val="40000"/>
                  </a:srgbClr>
                </a:solidFill>
                <a:latin typeface="Times New Roman" panose="02020603050405020304" pitchFamily="18" charset="0"/>
                <a:cs typeface="Times New Roman" panose="02020603050405020304" pitchFamily="18" charset="0"/>
              </a:rPr>
              <a:t> </a:t>
            </a:r>
            <a:r>
              <a:rPr lang="en-US" sz="4000" b="1" dirty="0" err="1">
                <a:solidFill>
                  <a:srgbClr val="FFC000">
                    <a:lumMod val="60000"/>
                    <a:lumOff val="40000"/>
                  </a:srgbClr>
                </a:solidFill>
                <a:latin typeface="Times New Roman" panose="02020603050405020304" pitchFamily="18" charset="0"/>
                <a:cs typeface="Times New Roman" panose="02020603050405020304" pitchFamily="18" charset="0"/>
              </a:rPr>
              <a:t>công</a:t>
            </a:r>
            <a:r>
              <a:rPr lang="en-US" sz="4000" b="1" dirty="0">
                <a:solidFill>
                  <a:srgbClr val="FFC000">
                    <a:lumMod val="60000"/>
                    <a:lumOff val="40000"/>
                  </a:srgbClr>
                </a:solidFill>
                <a:latin typeface="Times New Roman" panose="02020603050405020304" pitchFamily="18" charset="0"/>
                <a:cs typeface="Times New Roman" panose="02020603050405020304" pitchFamily="18" charset="0"/>
              </a:rPr>
              <a:t> ( </a:t>
            </a:r>
            <a:r>
              <a:rPr lang="en-US" sz="4000" b="1" dirty="0" err="1">
                <a:solidFill>
                  <a:srgbClr val="FFC000">
                    <a:lumMod val="60000"/>
                    <a:lumOff val="40000"/>
                  </a:srgbClr>
                </a:solidFill>
                <a:latin typeface="Times New Roman" panose="02020603050405020304" pitchFamily="18" charset="0"/>
                <a:cs typeface="Times New Roman" panose="02020603050405020304" pitchFamily="18" charset="0"/>
              </a:rPr>
              <a:t>tiết</a:t>
            </a:r>
            <a:r>
              <a:rPr lang="en-US" sz="4000" b="1" dirty="0">
                <a:solidFill>
                  <a:srgbClr val="FFC000">
                    <a:lumMod val="60000"/>
                    <a:lumOff val="40000"/>
                  </a:srgbClr>
                </a:solidFill>
                <a:latin typeface="Times New Roman" panose="02020603050405020304" pitchFamily="18" charset="0"/>
                <a:cs typeface="Times New Roman" panose="02020603050405020304" pitchFamily="18" charset="0"/>
              </a:rPr>
              <a:t> 2)</a:t>
            </a:r>
            <a:endParaRPr kumimoji="0" lang="en-US" sz="4000" b="1"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D7309B9E-1DB6-4FA8-8370-FC9715280A3E}"/>
              </a:ext>
            </a:extLst>
          </p:cNvPr>
          <p:cNvSpPr txBox="1"/>
          <p:nvPr/>
        </p:nvSpPr>
        <p:spPr>
          <a:xfrm>
            <a:off x="4994671" y="1451734"/>
            <a:ext cx="31934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Công</a:t>
            </a:r>
            <a:r>
              <a:rPr kumimoji="0" lang="en-US" sz="4000" b="0" i="0" strike="noStrike" kern="1200" cap="none" spc="0" normalizeH="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 nghệ</a:t>
            </a:r>
            <a:endParaRPr kumimoji="0" lang="en-US" sz="4000" b="0" i="0"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pic>
        <p:nvPicPr>
          <p:cNvPr id="1026" name="Picture 2" descr="Cậu Bé Học Bài, Cậu Bé Đọc Sách 5 - KhoThietKe.Net">
            <a:extLst>
              <a:ext uri="{FF2B5EF4-FFF2-40B4-BE49-F238E27FC236}">
                <a16:creationId xmlns:a16="http://schemas.microsoft.com/office/drawing/2014/main" id="{B54FF96F-29FB-439E-9BDB-B58D3088714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5227" y="4285731"/>
            <a:ext cx="43850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ậu Bé Học Bài, Cậu Bé Đọc Sách 5 - KhoThietKe.Net">
            <a:extLst>
              <a:ext uri="{FF2B5EF4-FFF2-40B4-BE49-F238E27FC236}">
                <a16:creationId xmlns:a16="http://schemas.microsoft.com/office/drawing/2014/main" id="{443CEAAF-7934-488E-B65D-4D18C40934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373" y="4212834"/>
            <a:ext cx="4385012"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946596"/>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20"/>
                                        </p:tgtEl>
                                        <p:attrNameLst>
                                          <p:attrName>style.visibility</p:attrName>
                                        </p:attrNameLst>
                                      </p:cBhvr>
                                      <p:to>
                                        <p:strVal val="visible"/>
                                      </p:to>
                                    </p:set>
                                    <p:anim by="(-#ppt_w*2)" calcmode="lin" valueType="num">
                                      <p:cBhvr rctx="PPT">
                                        <p:cTn id="21" dur="250" autoRev="1" fill="hold">
                                          <p:stCondLst>
                                            <p:cond delay="0"/>
                                          </p:stCondLst>
                                        </p:cTn>
                                        <p:tgtEl>
                                          <p:spTgt spid="20"/>
                                        </p:tgtEl>
                                        <p:attrNameLst>
                                          <p:attrName>ppt_w</p:attrName>
                                        </p:attrNameLst>
                                      </p:cBhvr>
                                    </p:anim>
                                    <p:anim by="(#ppt_w*0.50)" calcmode="lin" valueType="num">
                                      <p:cBhvr>
                                        <p:cTn id="22" dur="250" decel="50000" autoRev="1" fill="hold">
                                          <p:stCondLst>
                                            <p:cond delay="0"/>
                                          </p:stCondLst>
                                        </p:cTn>
                                        <p:tgtEl>
                                          <p:spTgt spid="20"/>
                                        </p:tgtEl>
                                        <p:attrNameLst>
                                          <p:attrName>ppt_x</p:attrName>
                                        </p:attrNameLst>
                                      </p:cBhvr>
                                    </p:anim>
                                    <p:anim from="(-#ppt_h/2)" to="(#ppt_y)" calcmode="lin" valueType="num">
                                      <p:cBhvr>
                                        <p:cTn id="23" dur="500" fill="hold">
                                          <p:stCondLst>
                                            <p:cond delay="0"/>
                                          </p:stCondLst>
                                        </p:cTn>
                                        <p:tgtEl>
                                          <p:spTgt spid="20"/>
                                        </p:tgtEl>
                                        <p:attrNameLst>
                                          <p:attrName>ppt_y</p:attrName>
                                        </p:attrNameLst>
                                      </p:cBhvr>
                                    </p:anim>
                                    <p:animRot by="21600000">
                                      <p:cBhvr>
                                        <p:cTn id="24" dur="500" fill="hold">
                                          <p:stCondLst>
                                            <p:cond delay="0"/>
                                          </p:stCondLst>
                                        </p:cTn>
                                        <p:tgtEl>
                                          <p:spTgt spid="20"/>
                                        </p:tgtEl>
                                        <p:attrNameLst>
                                          <p:attrName>r</p:attrName>
                                        </p:attrNameLst>
                                      </p:cBhvr>
                                    </p:animRot>
                                  </p:childTnLst>
                                </p:cTn>
                              </p:par>
                              <p:par>
                                <p:cTn id="25" presetID="47"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8" name="Picture 7">
            <a:extLst>
              <a:ext uri="{FF2B5EF4-FFF2-40B4-BE49-F238E27FC236}">
                <a16:creationId xmlns:a16="http://schemas.microsoft.com/office/drawing/2014/main" id="{D8A4E20D-F87E-44BF-A197-8D75ADB78DEE}"/>
              </a:ext>
            </a:extLst>
          </p:cNvPr>
          <p:cNvPicPr>
            <a:picLocks noChangeAspect="1"/>
          </p:cNvPicPr>
          <p:nvPr/>
        </p:nvPicPr>
        <p:blipFill>
          <a:blip r:embed="rId7"/>
          <a:stretch>
            <a:fillRect/>
          </a:stretch>
        </p:blipFill>
        <p:spPr>
          <a:xfrm>
            <a:off x="3200149" y="1661007"/>
            <a:ext cx="5791702" cy="35359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7078894"/>
            <a:chOff x="0" y="0"/>
            <a:chExt cx="19200" cy="10800"/>
          </a:xfrm>
          <a:solidFill>
            <a:schemeClr val="accent2">
              <a:lumMod val="20000"/>
              <a:lumOff val="80000"/>
            </a:schemeClr>
          </a:solidFill>
          <a:scene3d>
            <a:camera prst="orthographicFront">
              <a:rot lat="0" lon="0" rev="0"/>
            </a:camera>
            <a:lightRig rig="balanced" dir="t">
              <a:rot lat="0" lon="0" rev="8700000"/>
            </a:lightRig>
          </a:scene3d>
        </p:grpSpPr>
        <p:pic>
          <p:nvPicPr>
            <p:cNvPr id="118" name="图片 117" descr="组 1"/>
            <p:cNvPicPr>
              <a:picLocks noChangeAspect="1"/>
            </p:cNvPicPr>
            <p:nvPr/>
          </p:nvPicPr>
          <p:blipFill>
            <a:blip r:embed="rId4"/>
            <a:stretch>
              <a:fillRect/>
            </a:stretch>
          </p:blipFill>
          <p:spPr>
            <a:xfrm>
              <a:off x="144" y="0"/>
              <a:ext cx="18912" cy="10800"/>
            </a:xfrm>
            <a:prstGeom prst="rect">
              <a:avLst/>
            </a:prstGeom>
            <a:grpFill/>
            <a:ln>
              <a:noFill/>
            </a:ln>
            <a:effectLst>
              <a:outerShdw blurRad="44450" dist="27940" dir="5400000" algn="ctr">
                <a:srgbClr val="000000">
                  <a:alpha val="32000"/>
                </a:srgbClr>
              </a:outerShdw>
            </a:effectLst>
            <a:sp3d>
              <a:bevelT w="190500" h="38100"/>
            </a:sp3d>
          </p:spPr>
        </p:pic>
        <p:pic>
          <p:nvPicPr>
            <p:cNvPr id="2" name="图片 1" descr="组 3"/>
            <p:cNvPicPr>
              <a:picLocks noChangeAspect="1"/>
            </p:cNvPicPr>
            <p:nvPr/>
          </p:nvPicPr>
          <p:blipFill>
            <a:blip r:embed="rId5"/>
            <a:stretch>
              <a:fillRect/>
            </a:stretch>
          </p:blipFill>
          <p:spPr>
            <a:xfrm>
              <a:off x="0" y="0"/>
              <a:ext cx="19200" cy="10800"/>
            </a:xfrm>
            <a:prstGeom prst="rect">
              <a:avLst/>
            </a:prstGeom>
            <a:grpFill/>
            <a:ln>
              <a:noFill/>
            </a:ln>
            <a:effectLst>
              <a:outerShdw blurRad="44450" dist="27940" dir="5400000" algn="ctr">
                <a:srgbClr val="000000">
                  <a:alpha val="32000"/>
                </a:srgbClr>
              </a:outerShdw>
            </a:effectLst>
            <a:sp3d>
              <a:bevelT w="190500" h="38100"/>
            </a:sp3d>
          </p:spPr>
        </p:pic>
        <p:pic>
          <p:nvPicPr>
            <p:cNvPr id="5" name="图片 4" descr="组 3"/>
            <p:cNvPicPr>
              <a:picLocks noChangeAspect="1"/>
            </p:cNvPicPr>
            <p:nvPr/>
          </p:nvPicPr>
          <p:blipFill>
            <a:blip r:embed="rId6"/>
            <a:stretch>
              <a:fillRect/>
            </a:stretch>
          </p:blipFill>
          <p:spPr>
            <a:xfrm>
              <a:off x="158" y="642"/>
              <a:ext cx="18884" cy="9517"/>
            </a:xfrm>
            <a:prstGeom prst="rect">
              <a:avLst/>
            </a:prstGeom>
            <a:grpFill/>
            <a:ln>
              <a:noFill/>
            </a:ln>
            <a:effectLst>
              <a:outerShdw blurRad="44450" dist="27940" dir="5400000" algn="ctr">
                <a:srgbClr val="000000">
                  <a:alpha val="32000"/>
                </a:srgbClr>
              </a:outerShdw>
            </a:effectLst>
            <a:sp3d>
              <a:bevelT w="190500" h="38100"/>
            </a:sp3d>
          </p:spPr>
        </p:pic>
      </p:grpSp>
      <p:sp>
        <p:nvSpPr>
          <p:cNvPr id="15" name="Rectangle: Rounded Corners 14">
            <a:extLst>
              <a:ext uri="{FF2B5EF4-FFF2-40B4-BE49-F238E27FC236}">
                <a16:creationId xmlns:a16="http://schemas.microsoft.com/office/drawing/2014/main" id="{59AD0E90-FD73-42E9-AC71-117E09C462F1}"/>
              </a:ext>
            </a:extLst>
          </p:cNvPr>
          <p:cNvSpPr/>
          <p:nvPr/>
        </p:nvSpPr>
        <p:spPr>
          <a:xfrm>
            <a:off x="554804" y="113016"/>
            <a:ext cx="11209106" cy="1109609"/>
          </a:xfrm>
          <a:prstGeom prst="roundRect">
            <a:avLst/>
          </a:prstGeom>
          <a:solidFill>
            <a:schemeClr val="accent2">
              <a:lumMod val="20000"/>
              <a:lumOff val="80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Times New Roman" panose="02020603050405020304" pitchFamily="18" charset="0"/>
                <a:cs typeface="Times New Roman" panose="02020603050405020304" pitchFamily="18" charset="0"/>
              </a:rPr>
              <a:t>Em hãy sử dụng com pa, kéo, hồ dán và giấy thủ công để cắt, dán hình tròn theo các bước sau: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07A8991-15A7-45A7-9C6D-D39173CD3F84}"/>
              </a:ext>
            </a:extLst>
          </p:cNvPr>
          <p:cNvSpPr txBox="1"/>
          <p:nvPr/>
        </p:nvSpPr>
        <p:spPr>
          <a:xfrm>
            <a:off x="616449" y="1325366"/>
            <a:ext cx="5578867" cy="584775"/>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vi-VN" sz="3200" b="1" i="0" dirty="0">
                <a:solidFill>
                  <a:srgbClr val="002060"/>
                </a:solidFill>
                <a:effectLst/>
                <a:latin typeface="Times New Roman" panose="02020603050405020304" pitchFamily="18" charset="0"/>
                <a:cs typeface="Times New Roman" panose="02020603050405020304" pitchFamily="18" charset="0"/>
              </a:rPr>
              <a:t>Bước 1: Vẽ đường tròn</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7880B27-DDC7-4721-B990-1E5A1B9E6372}"/>
              </a:ext>
            </a:extLst>
          </p:cNvPr>
          <p:cNvPicPr>
            <a:picLocks noChangeAspect="1"/>
          </p:cNvPicPr>
          <p:nvPr/>
        </p:nvPicPr>
        <p:blipFill>
          <a:blip r:embed="rId7"/>
          <a:stretch>
            <a:fillRect/>
          </a:stretch>
        </p:blipFill>
        <p:spPr>
          <a:xfrm>
            <a:off x="929210" y="2690585"/>
            <a:ext cx="5266106" cy="2323591"/>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a:extLst>
              <a:ext uri="{FF2B5EF4-FFF2-40B4-BE49-F238E27FC236}">
                <a16:creationId xmlns:a16="http://schemas.microsoft.com/office/drawing/2014/main" id="{23028760-99DA-4DCB-A9DF-284D4A0D1062}"/>
              </a:ext>
            </a:extLst>
          </p:cNvPr>
          <p:cNvPicPr>
            <a:picLocks noChangeAspect="1"/>
          </p:cNvPicPr>
          <p:nvPr/>
        </p:nvPicPr>
        <p:blipFill>
          <a:blip r:embed="rId8"/>
          <a:stretch>
            <a:fillRect/>
          </a:stretch>
        </p:blipFill>
        <p:spPr>
          <a:xfrm>
            <a:off x="6552733" y="1335642"/>
            <a:ext cx="4609672" cy="2709886"/>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Picture 10">
            <a:extLst>
              <a:ext uri="{FF2B5EF4-FFF2-40B4-BE49-F238E27FC236}">
                <a16:creationId xmlns:a16="http://schemas.microsoft.com/office/drawing/2014/main" id="{6BCA129B-6810-4E44-BBC5-60CA2CB4FA73}"/>
              </a:ext>
            </a:extLst>
          </p:cNvPr>
          <p:cNvPicPr>
            <a:picLocks noChangeAspect="1"/>
          </p:cNvPicPr>
          <p:nvPr/>
        </p:nvPicPr>
        <p:blipFill>
          <a:blip r:embed="rId9"/>
          <a:stretch>
            <a:fillRect/>
          </a:stretch>
        </p:blipFill>
        <p:spPr>
          <a:xfrm>
            <a:off x="6552732" y="4158545"/>
            <a:ext cx="4756319" cy="2500204"/>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034702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4" name="Picture 13">
            <a:extLst>
              <a:ext uri="{FF2B5EF4-FFF2-40B4-BE49-F238E27FC236}">
                <a16:creationId xmlns:a16="http://schemas.microsoft.com/office/drawing/2014/main" id="{C02B878B-2CFB-4AF0-B5CE-FA8125C5A8DE}"/>
              </a:ext>
            </a:extLst>
          </p:cNvPr>
          <p:cNvPicPr/>
          <p:nvPr/>
        </p:nvPicPr>
        <p:blipFill>
          <a:blip r:embed="rId7"/>
          <a:stretch>
            <a:fillRect/>
          </a:stretch>
        </p:blipFill>
        <p:spPr>
          <a:xfrm>
            <a:off x="459105" y="3938905"/>
            <a:ext cx="3351530" cy="2919095"/>
          </a:xfrm>
          <a:prstGeom prst="rect">
            <a:avLst/>
          </a:prstGeom>
          <a:noFill/>
          <a:ln w="9525">
            <a:noFill/>
          </a:ln>
        </p:spPr>
      </p:pic>
      <p:sp>
        <p:nvSpPr>
          <p:cNvPr id="15" name="Rectangular Callout 4">
            <a:extLst>
              <a:ext uri="{FF2B5EF4-FFF2-40B4-BE49-F238E27FC236}">
                <a16:creationId xmlns:a16="http://schemas.microsoft.com/office/drawing/2014/main" id="{505B101F-C34C-4017-9A75-04E913614521}"/>
              </a:ext>
            </a:extLst>
          </p:cNvPr>
          <p:cNvSpPr/>
          <p:nvPr/>
        </p:nvSpPr>
        <p:spPr>
          <a:xfrm>
            <a:off x="2076450" y="1387475"/>
            <a:ext cx="9255946" cy="2145665"/>
          </a:xfrm>
          <a:prstGeom prst="wedgeRectCallout">
            <a:avLst>
              <a:gd name="adj1" fmla="val -41252"/>
              <a:gd name="adj2" fmla="val 63643"/>
            </a:avLst>
          </a:prstGeom>
          <a:solidFill>
            <a:schemeClr val="bg1"/>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字魂107号-萌趣欢乐体"/>
                <a:cs typeface="Times New Roman" panose="02020603050405020304" pitchFamily="18" charset="0"/>
              </a:rPr>
              <a:t>Lưu</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字魂107号-萌趣欢乐体"/>
                <a:cs typeface="Times New Roman" panose="02020603050405020304" pitchFamily="18" charset="0"/>
              </a:rPr>
              <a:t> ý: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Chọn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 com pa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có</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đầu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kim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không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quá</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sắc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nhọn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baseline="0" dirty="0">
                <a:solidFill>
                  <a:srgbClr val="002060"/>
                </a:solidFill>
                <a:latin typeface="Times New Roman" panose="02020603050405020304" pitchFamily="18" charset="0"/>
                <a:ea typeface="字魂107号-萌趣欢乐体"/>
                <a:cs typeface="Times New Roman" panose="02020603050405020304" pitchFamily="18" charset="0"/>
              </a:rPr>
              <a:t>Khi</a:t>
            </a:r>
            <a:r>
              <a:rPr lang="en-US" sz="3200" b="1" dirty="0">
                <a:solidFill>
                  <a:srgbClr val="002060"/>
                </a:solidFill>
                <a:latin typeface="Times New Roman" panose="02020603050405020304" pitchFamily="18" charset="0"/>
                <a:ea typeface="字魂107号-萌趣欢乐体"/>
                <a:cs typeface="Times New Roman" panose="02020603050405020304" pitchFamily="18" charset="0"/>
              </a:rPr>
              <a:t> </a:t>
            </a:r>
            <a:r>
              <a:rPr lang="en-US" sz="3200" b="1" dirty="0" err="1">
                <a:solidFill>
                  <a:srgbClr val="002060"/>
                </a:solidFill>
                <a:latin typeface="Times New Roman" panose="02020603050405020304" pitchFamily="18" charset="0"/>
                <a:ea typeface="字魂107号-萌趣欢乐体"/>
                <a:cs typeface="Times New Roman" panose="02020603050405020304" pitchFamily="18" charset="0"/>
              </a:rPr>
              <a:t>sử</a:t>
            </a:r>
            <a:r>
              <a:rPr lang="en-US" sz="3200" b="1" dirty="0">
                <a:solidFill>
                  <a:srgbClr val="002060"/>
                </a:solidFill>
                <a:latin typeface="Times New Roman" panose="02020603050405020304" pitchFamily="18" charset="0"/>
                <a:ea typeface="字魂107号-萌趣欢乐体"/>
                <a:cs typeface="Times New Roman" panose="02020603050405020304" pitchFamily="18" charset="0"/>
              </a:rPr>
              <a:t> </a:t>
            </a:r>
            <a:r>
              <a:rPr lang="en-US" sz="3200" b="1" dirty="0" err="1">
                <a:solidFill>
                  <a:srgbClr val="002060"/>
                </a:solidFill>
                <a:latin typeface="Times New Roman" panose="02020603050405020304" pitchFamily="18" charset="0"/>
                <a:ea typeface="字魂107号-萌趣欢乐体"/>
                <a:cs typeface="Times New Roman" panose="02020603050405020304" pitchFamily="18" charset="0"/>
              </a:rPr>
              <a:t>dụng</a:t>
            </a:r>
            <a:r>
              <a:rPr lang="en-US" sz="3200" b="1" dirty="0">
                <a:solidFill>
                  <a:srgbClr val="002060"/>
                </a:solidFill>
                <a:latin typeface="Times New Roman" panose="02020603050405020304" pitchFamily="18" charset="0"/>
                <a:ea typeface="字魂107号-萌趣欢乐体"/>
                <a:cs typeface="Times New Roman" panose="02020603050405020304" pitchFamily="18" charset="0"/>
              </a:rPr>
              <a:t> com pa </a:t>
            </a:r>
            <a:r>
              <a:rPr lang="en-US" sz="3200" b="1" dirty="0" err="1">
                <a:solidFill>
                  <a:srgbClr val="002060"/>
                </a:solidFill>
                <a:latin typeface="Times New Roman" panose="02020603050405020304" pitchFamily="18" charset="0"/>
                <a:ea typeface="字魂107号-萌趣欢乐体"/>
                <a:cs typeface="Times New Roman" panose="02020603050405020304" pitchFamily="18" charset="0"/>
              </a:rPr>
              <a:t>cần</a:t>
            </a:r>
            <a:r>
              <a:rPr lang="en-US" sz="3200" b="1" dirty="0">
                <a:solidFill>
                  <a:srgbClr val="002060"/>
                </a:solidFill>
                <a:latin typeface="Times New Roman" panose="02020603050405020304" pitchFamily="18" charset="0"/>
                <a:ea typeface="字魂107号-萌趣欢乐体"/>
                <a:cs typeface="Times New Roman" panose="02020603050405020304" pitchFamily="18" charset="0"/>
              </a:rPr>
              <a:t> </a:t>
            </a:r>
            <a:r>
              <a:rPr lang="en-US" sz="3200" b="1" dirty="0" err="1">
                <a:solidFill>
                  <a:srgbClr val="002060"/>
                </a:solidFill>
                <a:latin typeface="Times New Roman" panose="02020603050405020304" pitchFamily="18" charset="0"/>
                <a:ea typeface="字魂107号-萌趣欢乐体"/>
                <a:cs typeface="Times New Roman" panose="02020603050405020304" pitchFamily="18" charset="0"/>
              </a:rPr>
              <a:t>tập</a:t>
            </a:r>
            <a:r>
              <a:rPr lang="en-US" sz="3200" b="1" dirty="0">
                <a:solidFill>
                  <a:srgbClr val="002060"/>
                </a:solidFill>
                <a:latin typeface="Times New Roman" panose="02020603050405020304" pitchFamily="18" charset="0"/>
                <a:ea typeface="字魂107号-萌趣欢乐体"/>
                <a:cs typeface="Times New Roman" panose="02020603050405020304" pitchFamily="18" charset="0"/>
              </a:rPr>
              <a:t> </a:t>
            </a:r>
            <a:r>
              <a:rPr lang="en-US" sz="3200" b="1" dirty="0" err="1">
                <a:solidFill>
                  <a:srgbClr val="002060"/>
                </a:solidFill>
                <a:latin typeface="Times New Roman" panose="02020603050405020304" pitchFamily="18" charset="0"/>
                <a:ea typeface="字魂107号-萌趣欢乐体"/>
                <a:cs typeface="Times New Roman" panose="02020603050405020304" pitchFamily="18" charset="0"/>
              </a:rPr>
              <a:t>trung</a:t>
            </a:r>
            <a:r>
              <a:rPr lang="en-US" sz="3200" b="1" dirty="0">
                <a:solidFill>
                  <a:srgbClr val="002060"/>
                </a:solidFill>
                <a:latin typeface="Times New Roman" panose="02020603050405020304" pitchFamily="18" charset="0"/>
                <a:ea typeface="字魂107号-萌趣欢乐体"/>
                <a:cs typeface="Times New Roman" panose="02020603050405020304" pitchFamily="18" charset="0"/>
              </a:rPr>
              <a:t> </a:t>
            </a:r>
            <a:r>
              <a:rPr lang="en-US" sz="3200" b="1" dirty="0" err="1">
                <a:solidFill>
                  <a:srgbClr val="002060"/>
                </a:solidFill>
                <a:latin typeface="Times New Roman" panose="02020603050405020304" pitchFamily="18" charset="0"/>
                <a:ea typeface="字魂107号-萌趣欢乐体"/>
                <a:cs typeface="Times New Roman" panose="02020603050405020304" pitchFamily="18" charset="0"/>
              </a:rPr>
              <a:t>và</a:t>
            </a:r>
            <a:r>
              <a:rPr lang="en-US" sz="3200" b="1" dirty="0">
                <a:solidFill>
                  <a:srgbClr val="002060"/>
                </a:solidFill>
                <a:latin typeface="Times New Roman" panose="02020603050405020304" pitchFamily="18" charset="0"/>
                <a:ea typeface="字魂107号-萌趣欢乐体"/>
                <a:cs typeface="Times New Roman" panose="02020603050405020304" pitchFamily="18" charset="0"/>
              </a:rPr>
              <a:t> </a:t>
            </a:r>
            <a:r>
              <a:rPr lang="en-US" sz="3200" b="1" dirty="0" err="1">
                <a:solidFill>
                  <a:srgbClr val="002060"/>
                </a:solidFill>
                <a:latin typeface="Times New Roman" panose="02020603050405020304" pitchFamily="18" charset="0"/>
                <a:ea typeface="字魂107号-萌趣欢乐体"/>
                <a:cs typeface="Times New Roman" panose="02020603050405020304" pitchFamily="18" charset="0"/>
              </a:rPr>
              <a:t>cẩn</a:t>
            </a:r>
            <a:r>
              <a:rPr lang="en-US" sz="3200" b="1" dirty="0">
                <a:solidFill>
                  <a:srgbClr val="002060"/>
                </a:solidFill>
                <a:latin typeface="Times New Roman" panose="02020603050405020304" pitchFamily="18" charset="0"/>
                <a:ea typeface="字魂107号-萌趣欢乐体"/>
                <a:cs typeface="Times New Roman" panose="02020603050405020304" pitchFamily="18" charset="0"/>
              </a:rPr>
              <a:t> </a:t>
            </a:r>
            <a:r>
              <a:rPr lang="en-US" sz="3200" b="1" dirty="0" err="1">
                <a:solidFill>
                  <a:srgbClr val="002060"/>
                </a:solidFill>
                <a:latin typeface="Times New Roman" panose="02020603050405020304" pitchFamily="18" charset="0"/>
                <a:ea typeface="字魂107号-萌趣欢乐体"/>
                <a:cs typeface="Times New Roman" panose="02020603050405020304" pitchFamily="18" charset="0"/>
              </a:rPr>
              <a:t>thận</a:t>
            </a:r>
            <a:r>
              <a:rPr lang="en-US" sz="3200" b="1" dirty="0">
                <a:solidFill>
                  <a:srgbClr val="002060"/>
                </a:solidFill>
                <a:latin typeface="Times New Roman" panose="02020603050405020304" pitchFamily="18" charset="0"/>
                <a:ea typeface="字魂107号-萌趣欢乐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Cất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gọn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 com pa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sau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khi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sử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dụng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字魂107号-萌趣欢乐体"/>
              <a:cs typeface="Times New Roman" panose="02020603050405020304" pitchFamily="18" charset="0"/>
            </a:endParaRPr>
          </a:p>
        </p:txBody>
      </p:sp>
    </p:spTree>
    <p:extLst>
      <p:ext uri="{BB962C8B-B14F-4D97-AF65-F5344CB8AC3E}">
        <p14:creationId xmlns:p14="http://schemas.microsoft.com/office/powerpoint/2010/main" val="934605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bg/>
                                          </p:spTgt>
                                        </p:tgtEl>
                                        <p:attrNameLst>
                                          <p:attrName>style.visibility</p:attrName>
                                        </p:attrNameLst>
                                      </p:cBhvr>
                                      <p:to>
                                        <p:strVal val="visible"/>
                                      </p:to>
                                    </p:set>
                                    <p:animEffect transition="in" filter="wipe(down)">
                                      <p:cBhvr>
                                        <p:cTn id="13" dur="500"/>
                                        <p:tgtEl>
                                          <p:spTgt spid="15">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7078894"/>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078530"/>
            <a:ext cx="1091565" cy="1125855"/>
          </a:xfrm>
          <a:prstGeom prst="rect">
            <a:avLst/>
          </a:prstGeom>
        </p:spPr>
      </p:pic>
      <p:sp>
        <p:nvSpPr>
          <p:cNvPr id="4" name="TextBox 3">
            <a:extLst>
              <a:ext uri="{FF2B5EF4-FFF2-40B4-BE49-F238E27FC236}">
                <a16:creationId xmlns:a16="http://schemas.microsoft.com/office/drawing/2014/main" id="{207A8991-15A7-45A7-9C6D-D39173CD3F84}"/>
              </a:ext>
            </a:extLst>
          </p:cNvPr>
          <p:cNvSpPr txBox="1"/>
          <p:nvPr/>
        </p:nvSpPr>
        <p:spPr>
          <a:xfrm>
            <a:off x="616449" y="1078786"/>
            <a:ext cx="5578867" cy="584775"/>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cs typeface="Times New Roman" panose="02020603050405020304" pitchFamily="18" charset="0"/>
              </a:rPr>
              <a:t>Bước 2: Cắt hình tròn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圆角矩形 7">
            <a:extLst>
              <a:ext uri="{FF2B5EF4-FFF2-40B4-BE49-F238E27FC236}">
                <a16:creationId xmlns:a16="http://schemas.microsoft.com/office/drawing/2014/main" id="{D6EC1FDA-D4AA-415E-8376-BEF2557B38A5}"/>
              </a:ext>
            </a:extLst>
          </p:cNvPr>
          <p:cNvSpPr/>
          <p:nvPr/>
        </p:nvSpPr>
        <p:spPr>
          <a:xfrm>
            <a:off x="708918" y="2013735"/>
            <a:ext cx="5825446" cy="3955550"/>
          </a:xfrm>
          <a:prstGeom prst="roundRect">
            <a:avLst>
              <a:gd name="adj" fmla="val 12341"/>
            </a:avLst>
          </a:prstGeom>
          <a:solidFill>
            <a:schemeClr val="accent2">
              <a:lumMod val="20000"/>
              <a:lumOff val="80000"/>
            </a:schemeClr>
          </a:solidFill>
          <a:ln w="762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2800" b="1" dirty="0">
                <a:solidFill>
                  <a:srgbClr val="002060"/>
                </a:solidFill>
                <a:latin typeface="Times New Roman" panose="02020603050405020304" pitchFamily="18" charset="0"/>
                <a:cs typeface="Times New Roman" panose="02020603050405020304" pitchFamily="18" charset="0"/>
                <a:sym typeface="+mn-ea"/>
              </a:rPr>
              <a:t>Sử dụng kéo để cắt theo đường tròn vừa vẽ.</a:t>
            </a:r>
            <a:endParaRPr lang="en-US" altLang="zh-CN" sz="2800" b="1" dirty="0">
              <a:solidFill>
                <a:srgbClr val="002060"/>
              </a:solidFill>
              <a:latin typeface="Times New Roman" panose="02020603050405020304" pitchFamily="18" charset="0"/>
              <a:cs typeface="Times New Roman" panose="02020603050405020304" pitchFamily="18" charset="0"/>
              <a:sym typeface="+mn-ea"/>
            </a:endParaRPr>
          </a:p>
          <a:p>
            <a:pPr marL="457200" lvl="0" indent="-457200" algn="just">
              <a:buFontTx/>
              <a:buChar char="-"/>
              <a:defRPr/>
            </a:pPr>
            <a:r>
              <a:rPr kumimoji="0" lang="en-US" altLang="zh-CN"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Cầm</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kéo</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đúng</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cách</a:t>
            </a:r>
            <a:endPar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endParaRPr>
          </a:p>
          <a:p>
            <a:pPr marL="457200" lvl="0" indent="-457200" algn="just">
              <a:buFontTx/>
              <a:buChar char="-"/>
              <a:defRPr/>
            </a:pPr>
            <a:r>
              <a:rPr lang="en-US" altLang="zh-CN" sz="2800" b="1" baseline="0" dirty="0" err="1">
                <a:solidFill>
                  <a:srgbClr val="002060"/>
                </a:solidFill>
                <a:latin typeface="Times New Roman" panose="02020603050405020304" pitchFamily="18" charset="0"/>
                <a:cs typeface="Times New Roman" panose="02020603050405020304" pitchFamily="18" charset="0"/>
                <a:sym typeface="+mn-ea"/>
              </a:rPr>
              <a:t>Cắt</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theo</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đường</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tròn</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vừa</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vẽ</a:t>
            </a:r>
            <a:endParaRPr lang="en-US" altLang="zh-CN" sz="2800" b="1" dirty="0">
              <a:solidFill>
                <a:srgbClr val="002060"/>
              </a:solidFill>
              <a:latin typeface="Times New Roman" panose="02020603050405020304" pitchFamily="18" charset="0"/>
              <a:cs typeface="Times New Roman" panose="02020603050405020304" pitchFamily="18" charset="0"/>
              <a:sym typeface="+mn-ea"/>
            </a:endParaRPr>
          </a:p>
          <a:p>
            <a:pPr marL="457200" lvl="0" indent="-457200" algn="just">
              <a:buFontTx/>
              <a:buChar char="-"/>
              <a:defRPr/>
            </a:pPr>
            <a:r>
              <a:rPr kumimoji="0" lang="en-US" altLang="zh-CN"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Mắt</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luôn</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nhìn</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theo</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kéo</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để</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cắt</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cho</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chính</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2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xác</a:t>
            </a:r>
            <a:r>
              <a:rPr kumimoji="0" lang="en-US" altLang="zh-CN" sz="2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a:t>
            </a:r>
          </a:p>
          <a:p>
            <a:pPr marL="457200" lvl="0" indent="-457200" algn="just">
              <a:buFontTx/>
              <a:buChar char="-"/>
              <a:defRPr/>
            </a:pPr>
            <a:r>
              <a:rPr lang="en-US" altLang="zh-CN" sz="2800" b="1" baseline="0" dirty="0" err="1">
                <a:solidFill>
                  <a:srgbClr val="002060"/>
                </a:solidFill>
                <a:latin typeface="Times New Roman" panose="02020603050405020304" pitchFamily="18" charset="0"/>
                <a:cs typeface="Times New Roman" panose="02020603050405020304" pitchFamily="18" charset="0"/>
                <a:sym typeface="+mn-ea"/>
              </a:rPr>
              <a:t>Lưu</a:t>
            </a:r>
            <a:r>
              <a:rPr lang="en-US" altLang="zh-CN" sz="2800" b="1" dirty="0">
                <a:solidFill>
                  <a:srgbClr val="002060"/>
                </a:solidFill>
                <a:latin typeface="Times New Roman" panose="02020603050405020304" pitchFamily="18" charset="0"/>
                <a:cs typeface="Times New Roman" panose="02020603050405020304" pitchFamily="18" charset="0"/>
                <a:sym typeface="+mn-ea"/>
              </a:rPr>
              <a:t> ý: Khi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sưt</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dụng</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kéo</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không</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đùa</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nghịch</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và</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cất</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gọn</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kéo</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sau</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khi</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sử</a:t>
            </a:r>
            <a:r>
              <a:rPr lang="en-US" altLang="zh-CN" sz="2800" b="1" dirty="0">
                <a:solidFill>
                  <a:srgbClr val="002060"/>
                </a:solidFill>
                <a:latin typeface="Times New Roman" panose="02020603050405020304" pitchFamily="18" charset="0"/>
                <a:cs typeface="Times New Roman" panose="02020603050405020304" pitchFamily="18" charset="0"/>
                <a:sym typeface="+mn-ea"/>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ea"/>
              </a:rPr>
              <a:t>dụng</a:t>
            </a: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endParaRPr>
          </a:p>
        </p:txBody>
      </p:sp>
      <p:pic>
        <p:nvPicPr>
          <p:cNvPr id="8" name="Picture 7">
            <a:extLst>
              <a:ext uri="{FF2B5EF4-FFF2-40B4-BE49-F238E27FC236}">
                <a16:creationId xmlns:a16="http://schemas.microsoft.com/office/drawing/2014/main" id="{798C13A1-C412-431A-9E15-134669D94A4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6685400" y="1078786"/>
            <a:ext cx="4896999" cy="3196868"/>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95497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1" nodeType="clickEffect">
                                  <p:stCondLst>
                                    <p:cond delay="0"/>
                                  </p:stCondLst>
                                  <p:childTnLst>
                                    <p:set>
                                      <p:cBhvr>
                                        <p:cTn id="16" dur="1" fill="hold">
                                          <p:stCondLst>
                                            <p:cond delay="0"/>
                                          </p:stCondLst>
                                        </p:cTn>
                                        <p:tgtEl>
                                          <p:spTgt spid="13">
                                            <p:bg/>
                                          </p:spTgt>
                                        </p:tgtEl>
                                        <p:attrNameLst>
                                          <p:attrName>style.visibility</p:attrName>
                                        </p:attrNameLst>
                                      </p:cBhvr>
                                      <p:to>
                                        <p:strVal val="visible"/>
                                      </p:to>
                                    </p:set>
                                    <p:anim calcmode="lin" valueType="num">
                                      <p:cBhvr>
                                        <p:cTn id="17" dur="500" fill="hold"/>
                                        <p:tgtEl>
                                          <p:spTgt spid="13">
                                            <p:bg/>
                                          </p:spTgt>
                                        </p:tgtEl>
                                        <p:attrNameLst>
                                          <p:attrName>ppt_w</p:attrName>
                                        </p:attrNameLst>
                                      </p:cBhvr>
                                      <p:tavLst>
                                        <p:tav tm="0">
                                          <p:val>
                                            <p:fltVal val="0"/>
                                          </p:val>
                                        </p:tav>
                                        <p:tav tm="100000">
                                          <p:val>
                                            <p:strVal val="#ppt_w"/>
                                          </p:val>
                                        </p:tav>
                                      </p:tavLst>
                                    </p:anim>
                                    <p:anim calcmode="lin" valueType="num">
                                      <p:cBhvr>
                                        <p:cTn id="18" dur="500" fill="hold"/>
                                        <p:tgtEl>
                                          <p:spTgt spid="13">
                                            <p:bg/>
                                          </p:spTgt>
                                        </p:tgtEl>
                                        <p:attrNameLst>
                                          <p:attrName>ppt_h</p:attrName>
                                        </p:attrNameLst>
                                      </p:cBhvr>
                                      <p:tavLst>
                                        <p:tav tm="0">
                                          <p:val>
                                            <p:fltVal val="0"/>
                                          </p:val>
                                        </p:tav>
                                        <p:tav tm="100000">
                                          <p:val>
                                            <p:strVal val="#ppt_h"/>
                                          </p:val>
                                        </p:tav>
                                      </p:tavLst>
                                    </p:anim>
                                    <p:animEffect transition="in" filter="fade">
                                      <p:cBhvr>
                                        <p:cTn id="19" dur="500"/>
                                        <p:tgtEl>
                                          <p:spTgt spid="13">
                                            <p:bg/>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1"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1"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 calcmode="lin" valueType="num">
                                      <p:cBhvr>
                                        <p:cTn id="31"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1" nodeType="click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 calcmode="lin" valueType="num">
                                      <p:cBhvr>
                                        <p:cTn id="38"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1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1"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 calcmode="lin" valueType="num">
                                      <p:cBhvr>
                                        <p:cTn id="45" dur="5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47" dur="500"/>
                                        <p:tgtEl>
                                          <p:spTgt spid="1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1" nodeType="clickEffect">
                                  <p:stCondLst>
                                    <p:cond delay="0"/>
                                  </p:stCondLst>
                                  <p:childTnLst>
                                    <p:set>
                                      <p:cBhvr>
                                        <p:cTn id="51" dur="1" fill="hold">
                                          <p:stCondLst>
                                            <p:cond delay="0"/>
                                          </p:stCondLst>
                                        </p:cTn>
                                        <p:tgtEl>
                                          <p:spTgt spid="13">
                                            <p:txEl>
                                              <p:pRg st="4" end="4"/>
                                            </p:txEl>
                                          </p:spTgt>
                                        </p:tgtEl>
                                        <p:attrNameLst>
                                          <p:attrName>style.visibility</p:attrName>
                                        </p:attrNameLst>
                                      </p:cBhvr>
                                      <p:to>
                                        <p:strVal val="visible"/>
                                      </p:to>
                                    </p:set>
                                    <p:anim calcmode="lin" valueType="num">
                                      <p:cBhvr>
                                        <p:cTn id="52" dur="500" fill="hold"/>
                                        <p:tgtEl>
                                          <p:spTgt spid="13">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13">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7078894"/>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4" name="TextBox 3">
            <a:extLst>
              <a:ext uri="{FF2B5EF4-FFF2-40B4-BE49-F238E27FC236}">
                <a16:creationId xmlns:a16="http://schemas.microsoft.com/office/drawing/2014/main" id="{207A8991-15A7-45A7-9C6D-D39173CD3F84}"/>
              </a:ext>
            </a:extLst>
          </p:cNvPr>
          <p:cNvSpPr txBox="1"/>
          <p:nvPr/>
        </p:nvSpPr>
        <p:spPr>
          <a:xfrm>
            <a:off x="636997" y="976044"/>
            <a:ext cx="55788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Bước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Dán</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hình tròn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圆角矩形 7">
            <a:extLst>
              <a:ext uri="{FF2B5EF4-FFF2-40B4-BE49-F238E27FC236}">
                <a16:creationId xmlns:a16="http://schemas.microsoft.com/office/drawing/2014/main" id="{D6EC1FDA-D4AA-415E-8376-BEF2557B38A5}"/>
              </a:ext>
            </a:extLst>
          </p:cNvPr>
          <p:cNvSpPr/>
          <p:nvPr/>
        </p:nvSpPr>
        <p:spPr>
          <a:xfrm>
            <a:off x="667822" y="1643866"/>
            <a:ext cx="6321694" cy="3256907"/>
          </a:xfrm>
          <a:prstGeom prst="roundRect">
            <a:avLst>
              <a:gd name="adj" fmla="val 12341"/>
            </a:avLst>
          </a:prstGeom>
          <a:solidFill>
            <a:schemeClr val="accent2">
              <a:lumMod val="20000"/>
              <a:lumOff val="80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srgbClr val="002060"/>
                </a:solidFill>
                <a:latin typeface="Times New Roman" panose="02020603050405020304" pitchFamily="18" charset="0"/>
                <a:cs typeface="Times New Roman" panose="02020603050405020304" pitchFamily="18" charset="0"/>
                <a:sym typeface="+mn-ea"/>
              </a:rPr>
              <a:t>Dùng hồ dán để dán hình tròn lên trên mặt giấy thủ công khác.</a:t>
            </a:r>
            <a:endParaRPr lang="en-US" altLang="zh-CN" sz="3200" b="1" dirty="0">
              <a:solidFill>
                <a:srgbClr val="002060"/>
              </a:solidFill>
              <a:latin typeface="Times New Roman" panose="02020603050405020304" pitchFamily="18" charset="0"/>
              <a:cs typeface="Times New Roman" panose="02020603050405020304" pitchFamily="18" charset="0"/>
              <a:sym typeface="+mn-ea"/>
            </a:endParaRPr>
          </a:p>
          <a:p>
            <a:pPr marL="457200" lvl="0" indent="-457200" algn="just">
              <a:buFontTx/>
              <a:buChar char="-"/>
              <a:defRPr/>
            </a:pP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Bôi</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hồ</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dán</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lên</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mặt</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sau</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hình</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mn-ea"/>
              </a:rPr>
              <a:t>tròn</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rPr>
              <a:t>.</a:t>
            </a:r>
          </a:p>
          <a:p>
            <a:pPr marL="457200" lvl="0" indent="-457200" algn="just">
              <a:buFontTx/>
              <a:buChar char="-"/>
              <a:defRPr/>
            </a:pPr>
            <a:r>
              <a:rPr lang="en-US" altLang="zh-CN" sz="3200" b="1" baseline="0" dirty="0" err="1">
                <a:solidFill>
                  <a:srgbClr val="002060"/>
                </a:solidFill>
                <a:latin typeface="Times New Roman" panose="02020603050405020304" pitchFamily="18" charset="0"/>
                <a:cs typeface="Times New Roman" panose="02020603050405020304" pitchFamily="18" charset="0"/>
                <a:sym typeface="+mn-ea"/>
              </a:rPr>
              <a:t>Dán</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hình</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tròn</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lên</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trên</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giấy</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thủ</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công</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khác</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màu</a:t>
            </a:r>
            <a:r>
              <a:rPr lang="en-US" altLang="zh-CN" sz="3200" b="1" dirty="0">
                <a:solidFill>
                  <a:srgbClr val="002060"/>
                </a:solidFill>
                <a:latin typeface="Times New Roman" panose="02020603050405020304" pitchFamily="18" charset="0"/>
                <a:cs typeface="Times New Roman" panose="02020603050405020304" pitchFamily="18" charset="0"/>
                <a:sym typeface="+mn-ea"/>
              </a:rPr>
              <a:t>.</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endParaRPr>
          </a:p>
        </p:txBody>
      </p:sp>
      <p:pic>
        <p:nvPicPr>
          <p:cNvPr id="7" name="Picture 6">
            <a:extLst>
              <a:ext uri="{FF2B5EF4-FFF2-40B4-BE49-F238E27FC236}">
                <a16:creationId xmlns:a16="http://schemas.microsoft.com/office/drawing/2014/main" id="{3D1D10DD-500C-46C0-B8B3-5825C71EC86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989516" y="955911"/>
            <a:ext cx="3410699" cy="2846523"/>
          </a:xfrm>
          <a:prstGeom prst="rect">
            <a:avLst/>
          </a:prstGeom>
        </p:spPr>
      </p:pic>
      <p:pic>
        <p:nvPicPr>
          <p:cNvPr id="10" name="Picture 9">
            <a:extLst>
              <a:ext uri="{FF2B5EF4-FFF2-40B4-BE49-F238E27FC236}">
                <a16:creationId xmlns:a16="http://schemas.microsoft.com/office/drawing/2014/main" id="{6E0832C4-8042-456C-849C-6A12D69C570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7822409" y="4073619"/>
            <a:ext cx="3742371" cy="2270548"/>
          </a:xfrm>
          <a:prstGeom prst="rect">
            <a:avLst/>
          </a:prstGeom>
        </p:spPr>
      </p:pic>
      <p:sp>
        <p:nvSpPr>
          <p:cNvPr id="11" name="TextBox 10">
            <a:extLst>
              <a:ext uri="{FF2B5EF4-FFF2-40B4-BE49-F238E27FC236}">
                <a16:creationId xmlns:a16="http://schemas.microsoft.com/office/drawing/2014/main" id="{61C25159-2AB9-4D57-9242-5BE2865604CE}"/>
              </a:ext>
            </a:extLst>
          </p:cNvPr>
          <p:cNvSpPr txBox="1"/>
          <p:nvPr/>
        </p:nvSpPr>
        <p:spPr>
          <a:xfrm>
            <a:off x="636997" y="4993241"/>
            <a:ext cx="6643955" cy="1015663"/>
          </a:xfrm>
          <a:prstGeom prst="rect">
            <a:avLst/>
          </a:prstGeom>
          <a:noFill/>
        </p:spPr>
        <p:txBody>
          <a:bodyPr wrap="square" rtlCol="0">
            <a:spAutoFit/>
          </a:bodyPr>
          <a:lstStyle/>
          <a:p>
            <a:pPr algn="just"/>
            <a:r>
              <a:rPr lang="en-US" sz="2000" b="1" dirty="0" err="1">
                <a:solidFill>
                  <a:srgbClr val="002060"/>
                </a:solidFill>
                <a:latin typeface="Times New Roman" panose="02020603050405020304" pitchFamily="18" charset="0"/>
                <a:cs typeface="Times New Roman" panose="02020603050405020304" pitchFamily="18" charset="0"/>
              </a:rPr>
              <a:t>Lưu</a:t>
            </a:r>
            <a:r>
              <a:rPr lang="en-US" sz="2000" b="1" dirty="0">
                <a:solidFill>
                  <a:srgbClr val="002060"/>
                </a:solidFill>
                <a:latin typeface="Times New Roman" panose="02020603050405020304" pitchFamily="18" charset="0"/>
                <a:cs typeface="Times New Roman" panose="02020603050405020304" pitchFamily="18" charset="0"/>
              </a:rPr>
              <a:t> ý: </a:t>
            </a:r>
            <a:r>
              <a:rPr lang="en-US" sz="2000" dirty="0" err="1">
                <a:solidFill>
                  <a:srgbClr val="002060"/>
                </a:solidFill>
                <a:latin typeface="Times New Roman" panose="02020603050405020304" pitchFamily="18" charset="0"/>
                <a:cs typeface="Times New Roman" panose="02020603050405020304" pitchFamily="18" charset="0"/>
              </a:rPr>
              <a:t>Bôi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hồ</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dán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vừa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đủ</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lên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bề</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mặt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nên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quá</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nhiều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hồ</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dán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Nên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đậy</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nắp</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lọ</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hồ</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dán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dùng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nữa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để</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tránh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làm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hồ</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bị</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hỏng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hoặc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bị</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đổ</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ra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ngoài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nếu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hồ</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nước</a:t>
            </a:r>
            <a:r>
              <a:rPr lang="en-US" sz="20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90337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 calcmode="lin" valueType="num">
                                      <p:cBhvr>
                                        <p:cTn id="12" dur="500" fill="hold"/>
                                        <p:tgtEl>
                                          <p:spTgt spid="13">
                                            <p:bg/>
                                          </p:spTgt>
                                        </p:tgtEl>
                                        <p:attrNameLst>
                                          <p:attrName>ppt_w</p:attrName>
                                        </p:attrNameLst>
                                      </p:cBhvr>
                                      <p:tavLst>
                                        <p:tav tm="0">
                                          <p:val>
                                            <p:fltVal val="0"/>
                                          </p:val>
                                        </p:tav>
                                        <p:tav tm="100000">
                                          <p:val>
                                            <p:strVal val="#ppt_w"/>
                                          </p:val>
                                        </p:tav>
                                      </p:tavLst>
                                    </p:anim>
                                    <p:anim calcmode="lin" valueType="num">
                                      <p:cBhvr>
                                        <p:cTn id="13" dur="500" fill="hold"/>
                                        <p:tgtEl>
                                          <p:spTgt spid="13">
                                            <p:bg/>
                                          </p:spTgt>
                                        </p:tgtEl>
                                        <p:attrNameLst>
                                          <p:attrName>ppt_h</p:attrName>
                                        </p:attrNameLst>
                                      </p:cBhvr>
                                      <p:tavLst>
                                        <p:tav tm="0">
                                          <p:val>
                                            <p:fltVal val="0"/>
                                          </p:val>
                                        </p:tav>
                                        <p:tav tm="100000">
                                          <p:val>
                                            <p:strVal val="#ppt_h"/>
                                          </p:val>
                                        </p:tav>
                                      </p:tavLst>
                                    </p:anim>
                                    <p:animEffect transition="in" filter="fade">
                                      <p:cBhvr>
                                        <p:cTn id="14" dur="500"/>
                                        <p:tgtEl>
                                          <p:spTgt spid="1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p:cTn id="19"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1"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 calcmode="lin" valueType="num">
                                      <p:cBhvr>
                                        <p:cTn id="26"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1"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 calcmode="lin" valueType="num">
                                      <p:cBhvr>
                                        <p:cTn id="33"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1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build="p"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7078894"/>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8" name="Picture 7">
            <a:extLst>
              <a:ext uri="{FF2B5EF4-FFF2-40B4-BE49-F238E27FC236}">
                <a16:creationId xmlns:a16="http://schemas.microsoft.com/office/drawing/2014/main" id="{781E3B85-1580-4693-901B-53FC75A2F5FE}"/>
              </a:ext>
            </a:extLst>
          </p:cNvPr>
          <p:cNvPicPr>
            <a:picLocks noChangeAspect="1"/>
          </p:cNvPicPr>
          <p:nvPr/>
        </p:nvPicPr>
        <p:blipFill>
          <a:blip r:embed="rId7"/>
          <a:stretch>
            <a:fillRect/>
          </a:stretch>
        </p:blipFill>
        <p:spPr>
          <a:xfrm>
            <a:off x="728769" y="1363602"/>
            <a:ext cx="10422226" cy="38179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27049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26" name="Speech Bubble: Rectangle with Corners Rounded 5">
            <a:extLst>
              <a:ext uri="{FF2B5EF4-FFF2-40B4-BE49-F238E27FC236}">
                <a16:creationId xmlns:a16="http://schemas.microsoft.com/office/drawing/2014/main" id="{F8F8B2D1-9830-4C06-8EB0-0E88CED3A540}"/>
              </a:ext>
            </a:extLst>
          </p:cNvPr>
          <p:cNvSpPr/>
          <p:nvPr/>
        </p:nvSpPr>
        <p:spPr>
          <a:xfrm>
            <a:off x="4315146" y="1643864"/>
            <a:ext cx="7078895" cy="3800599"/>
          </a:xfrm>
          <a:prstGeom prst="wedgeRoundRectCallout">
            <a:avLst>
              <a:gd name="adj1" fmla="val -65403"/>
              <a:gd name="adj2" fmla="val 14808"/>
              <a:gd name="adj3" fmla="val 16667"/>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Chọn dụng cụ vừa với tay cầm, hạn chế có đàu sắc, nhọn. Tập trung khi sử dụng dụng cụ, không đùa nghịch để tránh làm người khác bị thương. Cất dụng cụ vào hộp hoặc bao đựng và để nơi an toàn.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C1080A85-DB38-4B7C-AF9E-96104676F69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37561" y="1273983"/>
            <a:ext cx="6842560" cy="5473786"/>
          </a:xfrm>
          <a:prstGeom prst="rect">
            <a:avLst/>
          </a:prstGeom>
        </p:spPr>
      </p:pic>
      <p:pic>
        <p:nvPicPr>
          <p:cNvPr id="11" name="Picture 10">
            <a:extLst>
              <a:ext uri="{FF2B5EF4-FFF2-40B4-BE49-F238E27FC236}">
                <a16:creationId xmlns:a16="http://schemas.microsoft.com/office/drawing/2014/main" id="{C2BB4999-4F7C-4261-A67D-00ECD9AF6731}"/>
              </a:ext>
            </a:extLst>
          </p:cNvPr>
          <p:cNvPicPr>
            <a:picLocks noChangeAspect="1"/>
          </p:cNvPicPr>
          <p:nvPr/>
        </p:nvPicPr>
        <p:blipFill>
          <a:blip r:embed="rId9"/>
          <a:stretch>
            <a:fillRect/>
          </a:stretch>
        </p:blipFill>
        <p:spPr>
          <a:xfrm>
            <a:off x="5547253" y="693835"/>
            <a:ext cx="4035902" cy="1072989"/>
          </a:xfrm>
          <a:prstGeom prst="rect">
            <a:avLst/>
          </a:prstGeom>
        </p:spPr>
      </p:pic>
    </p:spTree>
    <p:extLst>
      <p:ext uri="{BB962C8B-B14F-4D97-AF65-F5344CB8AC3E}">
        <p14:creationId xmlns:p14="http://schemas.microsoft.com/office/powerpoint/2010/main" val="269923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圆角矩形 7">
            <a:extLst>
              <a:ext uri="{FF2B5EF4-FFF2-40B4-BE49-F238E27FC236}">
                <a16:creationId xmlns:a16="http://schemas.microsoft.com/office/drawing/2014/main" id="{A32B4788-D54B-4985-9EE8-2E7B6E6FE055}"/>
              </a:ext>
            </a:extLst>
          </p:cNvPr>
          <p:cNvSpPr/>
          <p:nvPr/>
        </p:nvSpPr>
        <p:spPr>
          <a:xfrm>
            <a:off x="1601290" y="574575"/>
            <a:ext cx="9030983" cy="1818526"/>
          </a:xfrm>
          <a:prstGeom prst="roundRect">
            <a:avLst>
              <a:gd name="adj" fmla="val 50000"/>
            </a:avLst>
          </a:prstGeom>
          <a:solidFill>
            <a:schemeClr val="accent2">
              <a:lumMod val="20000"/>
              <a:lumOff val="80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200" b="1" dirty="0" err="1">
                <a:solidFill>
                  <a:srgbClr val="002060"/>
                </a:solidFill>
                <a:latin typeface="Times New Roman" panose="02020603050405020304" pitchFamily="18" charset="0"/>
                <a:cs typeface="Times New Roman" panose="02020603050405020304" pitchFamily="18" charset="0"/>
                <a:sym typeface="+mn-ea"/>
              </a:rPr>
              <a:t>Về</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nhà</a:t>
            </a:r>
            <a:r>
              <a:rPr lang="en-US" altLang="zh-CN" sz="3200" b="1" dirty="0">
                <a:solidFill>
                  <a:srgbClr val="002060"/>
                </a:solidFill>
                <a:latin typeface="Times New Roman" panose="02020603050405020304" pitchFamily="18" charset="0"/>
                <a:cs typeface="Times New Roman" panose="02020603050405020304" pitchFamily="18" charset="0"/>
                <a:sym typeface="+mn-ea"/>
              </a:rPr>
              <a:t>:</a:t>
            </a:r>
          </a:p>
          <a:p>
            <a:pPr lvl="0" algn="just">
              <a:defRPr/>
            </a:pPr>
            <a:r>
              <a:rPr lang="en-US" altLang="zh-CN" sz="3200" b="1" dirty="0" err="1">
                <a:solidFill>
                  <a:srgbClr val="002060"/>
                </a:solidFill>
                <a:latin typeface="Times New Roman" panose="02020603050405020304" pitchFamily="18" charset="0"/>
                <a:cs typeface="Times New Roman" panose="02020603050405020304" pitchFamily="18" charset="0"/>
                <a:sym typeface="+mn-ea"/>
              </a:rPr>
              <a:t>Làm</a:t>
            </a:r>
            <a:r>
              <a:rPr lang="en-US" altLang="zh-CN" sz="3200" b="1" dirty="0">
                <a:solidFill>
                  <a:srgbClr val="002060"/>
                </a:solidFill>
                <a:latin typeface="Times New Roman" panose="02020603050405020304" pitchFamily="18" charset="0"/>
                <a:cs typeface="Times New Roman" panose="02020603050405020304" pitchFamily="18" charset="0"/>
                <a:sym typeface="+mn-ea"/>
              </a:rPr>
              <a:t> 1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sản</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phẩm</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thủ</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công</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bất</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kì</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và</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đánh</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dấu</a:t>
            </a:r>
            <a:r>
              <a:rPr lang="en-US" altLang="zh-CN" sz="3200" b="1" dirty="0">
                <a:solidFill>
                  <a:srgbClr val="002060"/>
                </a:solidFill>
                <a:latin typeface="Times New Roman" panose="02020603050405020304" pitchFamily="18" charset="0"/>
                <a:cs typeface="Times New Roman" panose="02020603050405020304" pitchFamily="18" charset="0"/>
                <a:sym typeface="+mn-ea"/>
              </a:rPr>
              <a:t> x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để</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đánh</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giá</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kết</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quả</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thực</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hành</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theo</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tiêu</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chí</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sau</a:t>
            </a:r>
            <a:r>
              <a:rPr lang="en-US" altLang="zh-CN" sz="3200" b="1" dirty="0">
                <a:solidFill>
                  <a:srgbClr val="002060"/>
                </a:solidFill>
                <a:latin typeface="Times New Roman" panose="02020603050405020304" pitchFamily="18" charset="0"/>
                <a:cs typeface="Times New Roman" panose="02020603050405020304" pitchFamily="18" charset="0"/>
                <a:sym typeface="+mn-ea"/>
              </a:rPr>
              <a:t>:</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endParaRPr>
          </a:p>
        </p:txBody>
      </p:sp>
      <p:graphicFrame>
        <p:nvGraphicFramePr>
          <p:cNvPr id="2" name="Table 1">
            <a:extLst>
              <a:ext uri="{FF2B5EF4-FFF2-40B4-BE49-F238E27FC236}">
                <a16:creationId xmlns:a16="http://schemas.microsoft.com/office/drawing/2014/main" id="{58430458-0D39-4CC0-9D52-45238830D6A1}"/>
              </a:ext>
            </a:extLst>
          </p:cNvPr>
          <p:cNvGraphicFramePr>
            <a:graphicFrameLocks noGrp="1"/>
          </p:cNvGraphicFramePr>
          <p:nvPr>
            <p:extLst>
              <p:ext uri="{D42A27DB-BD31-4B8C-83A1-F6EECF244321}">
                <p14:modId xmlns:p14="http://schemas.microsoft.com/office/powerpoint/2010/main" val="94649881"/>
              </p:ext>
            </p:extLst>
          </p:nvPr>
        </p:nvGraphicFramePr>
        <p:xfrm>
          <a:off x="1039091" y="2624893"/>
          <a:ext cx="10002982" cy="2925816"/>
        </p:xfrm>
        <a:graphic>
          <a:graphicData uri="http://schemas.openxmlformats.org/drawingml/2006/table">
            <a:tbl>
              <a:tblPr firstRow="1" firstCol="1" bandRow="1">
                <a:tableStyleId>{9DCAF9ED-07DC-4A11-8D7F-57B35C25682E}</a:tableStyleId>
              </a:tblPr>
              <a:tblGrid>
                <a:gridCol w="4884620">
                  <a:extLst>
                    <a:ext uri="{9D8B030D-6E8A-4147-A177-3AD203B41FA5}">
                      <a16:colId xmlns:a16="http://schemas.microsoft.com/office/drawing/2014/main" val="1722006515"/>
                    </a:ext>
                  </a:extLst>
                </a:gridCol>
                <a:gridCol w="1631921">
                  <a:extLst>
                    <a:ext uri="{9D8B030D-6E8A-4147-A177-3AD203B41FA5}">
                      <a16:colId xmlns:a16="http://schemas.microsoft.com/office/drawing/2014/main" val="4018564706"/>
                    </a:ext>
                  </a:extLst>
                </a:gridCol>
                <a:gridCol w="1810041">
                  <a:extLst>
                    <a:ext uri="{9D8B030D-6E8A-4147-A177-3AD203B41FA5}">
                      <a16:colId xmlns:a16="http://schemas.microsoft.com/office/drawing/2014/main" val="4182539039"/>
                    </a:ext>
                  </a:extLst>
                </a:gridCol>
                <a:gridCol w="1676400">
                  <a:extLst>
                    <a:ext uri="{9D8B030D-6E8A-4147-A177-3AD203B41FA5}">
                      <a16:colId xmlns:a16="http://schemas.microsoft.com/office/drawing/2014/main" val="2618464205"/>
                    </a:ext>
                  </a:extLst>
                </a:gridCol>
              </a:tblGrid>
              <a:tr h="761376">
                <a:tc>
                  <a:txBody>
                    <a:bodyPr/>
                    <a:lstStyle/>
                    <a:p>
                      <a:pPr marL="0" marR="0" algn="ctr">
                        <a:lnSpc>
                          <a:spcPct val="115000"/>
                        </a:lnSpc>
                        <a:spcBef>
                          <a:spcPts val="0"/>
                        </a:spcBef>
                        <a:spcAft>
                          <a:spcPts val="0"/>
                        </a:spcAft>
                      </a:pPr>
                      <a:r>
                        <a:rPr lang="vi-VN"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Tiêu</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chí</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2400">
                          <a:solidFill>
                            <a:srgbClr val="002060"/>
                          </a:solidFill>
                          <a:effectLst/>
                          <a:latin typeface="Times New Roman" panose="02020603050405020304" pitchFamily="18" charset="0"/>
                          <a:cs typeface="Times New Roman" panose="02020603050405020304" pitchFamily="18" charset="0"/>
                        </a:rPr>
                        <a:t>Tốt </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2400" dirty="0">
                          <a:solidFill>
                            <a:srgbClr val="002060"/>
                          </a:solidFill>
                          <a:effectLst/>
                          <a:latin typeface="Times New Roman" panose="02020603050405020304" pitchFamily="18" charset="0"/>
                          <a:cs typeface="Times New Roman" panose="02020603050405020304" pitchFamily="18" charset="0"/>
                        </a:rPr>
                        <a:t>Bình thường</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2400" dirty="0">
                          <a:solidFill>
                            <a:srgbClr val="002060"/>
                          </a:solidFill>
                          <a:effectLst/>
                          <a:latin typeface="Times New Roman" panose="02020603050405020304" pitchFamily="18" charset="0"/>
                          <a:cs typeface="Times New Roman" panose="02020603050405020304" pitchFamily="18" charset="0"/>
                        </a:rPr>
                        <a:t>Không tốt</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865792"/>
                  </a:ext>
                </a:extLst>
              </a:tr>
              <a:tr h="520958">
                <a:tc>
                  <a:txBody>
                    <a:bodyPr/>
                    <a:lstStyle/>
                    <a:p>
                      <a:pPr marL="0" marR="0" algn="just">
                        <a:lnSpc>
                          <a:spcPct val="115000"/>
                        </a:lnSpc>
                        <a:spcBef>
                          <a:spcPts val="0"/>
                        </a:spcBef>
                        <a:spcAft>
                          <a:spcPts val="0"/>
                        </a:spcAft>
                      </a:pPr>
                      <a:r>
                        <a:rPr lang="vi-VN" sz="2400">
                          <a:solidFill>
                            <a:srgbClr val="002060"/>
                          </a:solidFill>
                          <a:effectLst/>
                          <a:latin typeface="Times New Roman" panose="02020603050405020304" pitchFamily="18" charset="0"/>
                          <a:cs typeface="Times New Roman" panose="02020603050405020304" pitchFamily="18" charset="0"/>
                        </a:rPr>
                        <a:t>Chọn vật liệu phù hợp</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solidFill>
                            <a:srgbClr val="002060"/>
                          </a:solidFill>
                          <a:effectLst/>
                          <a:latin typeface="Times New Roman" panose="02020603050405020304" pitchFamily="18" charset="0"/>
                          <a:cs typeface="Times New Roman" panose="02020603050405020304" pitchFamily="18" charset="0"/>
                        </a:rPr>
                        <a:t> </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solidFill>
                            <a:srgbClr val="002060"/>
                          </a:solidFill>
                          <a:effectLst/>
                          <a:latin typeface="Times New Roman" panose="02020603050405020304" pitchFamily="18" charset="0"/>
                          <a:cs typeface="Times New Roman" panose="02020603050405020304" pitchFamily="18" charset="0"/>
                        </a:rPr>
                        <a:t> </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solidFill>
                            <a:srgbClr val="002060"/>
                          </a:solidFill>
                          <a:effectLst/>
                          <a:latin typeface="Times New Roman" panose="02020603050405020304" pitchFamily="18" charset="0"/>
                          <a:cs typeface="Times New Roman" panose="02020603050405020304" pitchFamily="18" charset="0"/>
                        </a:rPr>
                        <a:t> </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943643"/>
                  </a:ext>
                </a:extLst>
              </a:tr>
              <a:tr h="526816">
                <a:tc>
                  <a:txBody>
                    <a:bodyPr/>
                    <a:lstStyle/>
                    <a:p>
                      <a:pPr marL="0" marR="0" algn="just">
                        <a:lnSpc>
                          <a:spcPct val="115000"/>
                        </a:lnSpc>
                        <a:spcBef>
                          <a:spcPts val="0"/>
                        </a:spcBef>
                        <a:spcAft>
                          <a:spcPts val="0"/>
                        </a:spcAft>
                      </a:pPr>
                      <a:r>
                        <a:rPr lang="vi-VN" sz="2400" dirty="0">
                          <a:solidFill>
                            <a:srgbClr val="002060"/>
                          </a:solidFill>
                          <a:effectLst/>
                          <a:latin typeface="Times New Roman" panose="02020603050405020304" pitchFamily="18" charset="0"/>
                          <a:cs typeface="Times New Roman" panose="02020603050405020304" pitchFamily="18" charset="0"/>
                        </a:rPr>
                        <a:t>Hình thức sản phẩm</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solidFill>
                            <a:srgbClr val="002060"/>
                          </a:solidFill>
                          <a:effectLst/>
                          <a:latin typeface="Times New Roman" panose="02020603050405020304" pitchFamily="18" charset="0"/>
                          <a:cs typeface="Times New Roman" panose="02020603050405020304" pitchFamily="18" charset="0"/>
                        </a:rPr>
                        <a:t> </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solidFill>
                            <a:srgbClr val="002060"/>
                          </a:solidFill>
                          <a:effectLst/>
                          <a:latin typeface="Times New Roman" panose="02020603050405020304" pitchFamily="18" charset="0"/>
                          <a:cs typeface="Times New Roman" panose="02020603050405020304" pitchFamily="18" charset="0"/>
                        </a:rPr>
                        <a:t> </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dirty="0">
                          <a:solidFill>
                            <a:srgbClr val="002060"/>
                          </a:solidFill>
                          <a:effectLst/>
                          <a:latin typeface="Times New Roman" panose="02020603050405020304" pitchFamily="18"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0303853"/>
                  </a:ext>
                </a:extLst>
              </a:tr>
              <a:tr h="518821">
                <a:tc>
                  <a:txBody>
                    <a:bodyPr/>
                    <a:lstStyle/>
                    <a:p>
                      <a:pPr marL="0" marR="0" algn="just">
                        <a:lnSpc>
                          <a:spcPct val="115000"/>
                        </a:lnSpc>
                        <a:spcBef>
                          <a:spcPts val="0"/>
                        </a:spcBef>
                        <a:spcAft>
                          <a:spcPts val="0"/>
                        </a:spcAft>
                      </a:pPr>
                      <a:r>
                        <a:rPr lang="vi-VN" sz="2400" dirty="0">
                          <a:solidFill>
                            <a:srgbClr val="002060"/>
                          </a:solidFill>
                          <a:effectLst/>
                          <a:latin typeface="Times New Roman" panose="02020603050405020304" pitchFamily="18" charset="0"/>
                          <a:cs typeface="Times New Roman" panose="02020603050405020304" pitchFamily="18" charset="0"/>
                        </a:rPr>
                        <a:t>Sử dụng dụng cụ an toàn</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solidFill>
                            <a:srgbClr val="002060"/>
                          </a:solidFill>
                          <a:effectLst/>
                          <a:latin typeface="Times New Roman" panose="02020603050405020304" pitchFamily="18" charset="0"/>
                          <a:cs typeface="Times New Roman" panose="02020603050405020304" pitchFamily="18" charset="0"/>
                        </a:rPr>
                        <a:t> </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solidFill>
                            <a:srgbClr val="002060"/>
                          </a:solidFill>
                          <a:effectLst/>
                          <a:latin typeface="Times New Roman" panose="02020603050405020304" pitchFamily="18" charset="0"/>
                          <a:cs typeface="Times New Roman" panose="02020603050405020304" pitchFamily="18" charset="0"/>
                        </a:rPr>
                        <a:t> </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solidFill>
                            <a:srgbClr val="002060"/>
                          </a:solidFill>
                          <a:effectLst/>
                          <a:latin typeface="Times New Roman" panose="02020603050405020304" pitchFamily="18" charset="0"/>
                          <a:cs typeface="Times New Roman" panose="02020603050405020304" pitchFamily="18" charset="0"/>
                        </a:rPr>
                        <a:t> </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1210165"/>
                  </a:ext>
                </a:extLst>
              </a:tr>
              <a:tr h="597845">
                <a:tc>
                  <a:txBody>
                    <a:bodyPr/>
                    <a:lstStyle/>
                    <a:p>
                      <a:pPr marL="0" marR="0" algn="just">
                        <a:lnSpc>
                          <a:spcPct val="115000"/>
                        </a:lnSpc>
                        <a:spcBef>
                          <a:spcPts val="0"/>
                        </a:spcBef>
                        <a:spcAft>
                          <a:spcPts val="0"/>
                        </a:spcAft>
                      </a:pPr>
                      <a:r>
                        <a:rPr lang="vi-VN" sz="2400" dirty="0">
                          <a:solidFill>
                            <a:srgbClr val="002060"/>
                          </a:solidFill>
                          <a:effectLst/>
                          <a:latin typeface="Times New Roman" panose="02020603050405020304" pitchFamily="18" charset="0"/>
                          <a:cs typeface="Times New Roman" panose="02020603050405020304" pitchFamily="18" charset="0"/>
                        </a:rPr>
                        <a:t>Vệ sinh, gọn gàng sau khi thực hành</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dirty="0">
                          <a:solidFill>
                            <a:srgbClr val="002060"/>
                          </a:solidFill>
                          <a:effectLst/>
                          <a:latin typeface="Times New Roman" panose="02020603050405020304" pitchFamily="18"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dirty="0">
                          <a:solidFill>
                            <a:srgbClr val="002060"/>
                          </a:solidFill>
                          <a:effectLst/>
                          <a:latin typeface="Times New Roman" panose="02020603050405020304" pitchFamily="18"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dirty="0">
                          <a:solidFill>
                            <a:srgbClr val="002060"/>
                          </a:solidFill>
                          <a:effectLst/>
                          <a:latin typeface="Times New Roman" panose="02020603050405020304" pitchFamily="18"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3913924"/>
                  </a:ext>
                </a:extLst>
              </a:tr>
            </a:tbl>
          </a:graphicData>
        </a:graphic>
      </p:graphicFrame>
    </p:spTree>
    <p:extLst>
      <p:ext uri="{BB962C8B-B14F-4D97-AF65-F5344CB8AC3E}">
        <p14:creationId xmlns:p14="http://schemas.microsoft.com/office/powerpoint/2010/main" val="195378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118" name="图片 117" descr="组 1"/>
          <p:cNvPicPr>
            <a:picLocks noChangeAspect="1"/>
          </p:cNvPicPr>
          <p:nvPr/>
        </p:nvPicPr>
        <p:blipFill>
          <a:blip r:embed="rId5"/>
          <a:stretch>
            <a:fillRect/>
          </a:stretch>
        </p:blipFill>
        <p:spPr>
          <a:xfrm>
            <a:off x="-258085" y="74543"/>
            <a:ext cx="12009120" cy="6858000"/>
          </a:xfrm>
          <a:prstGeom prst="rect">
            <a:avLst/>
          </a:prstGeom>
        </p:spPr>
      </p:pic>
      <p:pic>
        <p:nvPicPr>
          <p:cNvPr id="9" name="图片 8" descr="组 3"/>
          <p:cNvPicPr>
            <a:picLocks noChangeAspect="1"/>
          </p:cNvPicPr>
          <p:nvPr/>
        </p:nvPicPr>
        <p:blipFill>
          <a:blip r:embed="rId6"/>
          <a:stretch>
            <a:fillRect/>
          </a:stretch>
        </p:blipFill>
        <p:spPr>
          <a:xfrm>
            <a:off x="0" y="-153642"/>
            <a:ext cx="12192000" cy="6858000"/>
          </a:xfrm>
          <a:prstGeom prst="rect">
            <a:avLst/>
          </a:prstGeom>
        </p:spPr>
      </p:pic>
      <p:pic>
        <p:nvPicPr>
          <p:cNvPr id="2" name="Picture 1">
            <a:extLst>
              <a:ext uri="{FF2B5EF4-FFF2-40B4-BE49-F238E27FC236}">
                <a16:creationId xmlns:a16="http://schemas.microsoft.com/office/drawing/2014/main" id="{C9597D56-8949-4FDB-9523-D0EC7B44E796}"/>
              </a:ext>
            </a:extLst>
          </p:cNvPr>
          <p:cNvPicPr>
            <a:picLocks noChangeAspect="1"/>
          </p:cNvPicPr>
          <p:nvPr/>
        </p:nvPicPr>
        <p:blipFill>
          <a:blip r:embed="rId7"/>
          <a:stretch>
            <a:fillRect/>
          </a:stretch>
        </p:blipFill>
        <p:spPr>
          <a:xfrm>
            <a:off x="1193371" y="2129869"/>
            <a:ext cx="9620322" cy="2310584"/>
          </a:xfrm>
          <a:prstGeom prst="rect">
            <a:avLst/>
          </a:prstGeom>
        </p:spPr>
      </p:pic>
    </p:spTree>
    <p:extLst>
      <p:ext uri="{BB962C8B-B14F-4D97-AF65-F5344CB8AC3E}">
        <p14:creationId xmlns:p14="http://schemas.microsoft.com/office/powerpoint/2010/main" val="2250866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dissolv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a:scene3d>
            <a:camera prst="orthographicFront">
              <a:rot lat="0" lon="0" rev="0"/>
            </a:camera>
            <a:lightRig rig="balanced" dir="t">
              <a:rot lat="0" lon="0" rev="8700000"/>
            </a:lightRig>
          </a:scene3d>
        </p:grpSpPr>
        <p:pic>
          <p:nvPicPr>
            <p:cNvPr id="118" name="图片 117" descr="组 1"/>
            <p:cNvPicPr>
              <a:picLocks noChangeAspect="1"/>
            </p:cNvPicPr>
            <p:nvPr/>
          </p:nvPicPr>
          <p:blipFill>
            <a:blip r:embed="rId4"/>
            <a:stretch>
              <a:fillRect/>
            </a:stretch>
          </p:blipFill>
          <p:spPr>
            <a:xfrm>
              <a:off x="144" y="0"/>
              <a:ext cx="18912" cy="10800"/>
            </a:xfrm>
            <a:prstGeom prst="rect">
              <a:avLst/>
            </a:prstGeom>
            <a:ln>
              <a:noFill/>
            </a:ln>
            <a:effectLst>
              <a:outerShdw blurRad="44450" dist="27940" dir="5400000" algn="ctr">
                <a:srgbClr val="000000">
                  <a:alpha val="32000"/>
                </a:srgbClr>
              </a:outerShdw>
            </a:effectLst>
            <a:sp3d>
              <a:bevelT w="190500" h="38100"/>
            </a:sp3d>
          </p:spPr>
        </p:pic>
        <p:pic>
          <p:nvPicPr>
            <p:cNvPr id="2" name="图片 1" descr="组 3"/>
            <p:cNvPicPr>
              <a:picLocks noChangeAspect="1"/>
            </p:cNvPicPr>
            <p:nvPr/>
          </p:nvPicPr>
          <p:blipFill>
            <a:blip r:embed="rId5"/>
            <a:stretch>
              <a:fillRect/>
            </a:stretch>
          </p:blipFill>
          <p:spPr>
            <a:xfrm>
              <a:off x="0" y="0"/>
              <a:ext cx="19200" cy="10800"/>
            </a:xfrm>
            <a:prstGeom prst="rect">
              <a:avLst/>
            </a:prstGeom>
            <a:ln>
              <a:noFill/>
            </a:ln>
            <a:effectLst>
              <a:outerShdw blurRad="44450" dist="27940" dir="5400000" algn="ctr">
                <a:srgbClr val="000000">
                  <a:alpha val="32000"/>
                </a:srgbClr>
              </a:outerShdw>
            </a:effectLst>
            <a:sp3d>
              <a:bevelT w="190500" h="38100"/>
            </a:sp3d>
          </p:spPr>
        </p:pic>
        <p:pic>
          <p:nvPicPr>
            <p:cNvPr id="5" name="图片 4" descr="组 3"/>
            <p:cNvPicPr>
              <a:picLocks noChangeAspect="1"/>
            </p:cNvPicPr>
            <p:nvPr/>
          </p:nvPicPr>
          <p:blipFill>
            <a:blip r:embed="rId6"/>
            <a:stretch>
              <a:fillRect/>
            </a:stretch>
          </p:blipFill>
          <p:spPr>
            <a:xfrm>
              <a:off x="158" y="642"/>
              <a:ext cx="18884" cy="9517"/>
            </a:xfrm>
            <a:prstGeom prst="rect">
              <a:avLst/>
            </a:prstGeom>
            <a:ln>
              <a:noFill/>
            </a:ln>
            <a:effectLst>
              <a:outerShdw blurRad="44450" dist="27940" dir="5400000" algn="ctr">
                <a:srgbClr val="000000">
                  <a:alpha val="32000"/>
                </a:srgbClr>
              </a:outerShdw>
            </a:effectLst>
            <a:sp3d>
              <a:bevelT w="190500" h="38100"/>
            </a:sp3d>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5" name="Picture 54">
            <a:extLst>
              <a:ext uri="{FF2B5EF4-FFF2-40B4-BE49-F238E27FC236}">
                <a16:creationId xmlns:a16="http://schemas.microsoft.com/office/drawing/2014/main" id="{6046699C-8824-423E-9A12-9C16A937E6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313" y="407670"/>
            <a:ext cx="10838342" cy="596240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0"/>
            <a:ext cx="12192000" cy="6858000"/>
            <a:chOff x="0" y="0"/>
            <a:chExt cx="19200" cy="10800"/>
          </a:xfrm>
          <a:scene3d>
            <a:camera prst="orthographicFront">
              <a:rot lat="0" lon="0" rev="0"/>
            </a:camera>
            <a:lightRig rig="balanced" dir="t">
              <a:rot lat="0" lon="0" rev="8700000"/>
            </a:lightRig>
          </a:scene3d>
        </p:grpSpPr>
        <p:pic>
          <p:nvPicPr>
            <p:cNvPr id="118" name="图片 117" descr="组 1"/>
            <p:cNvPicPr>
              <a:picLocks noChangeAspect="1"/>
            </p:cNvPicPr>
            <p:nvPr/>
          </p:nvPicPr>
          <p:blipFill>
            <a:blip r:embed="rId6"/>
            <a:stretch>
              <a:fillRect/>
            </a:stretch>
          </p:blipFill>
          <p:spPr>
            <a:xfrm>
              <a:off x="144" y="0"/>
              <a:ext cx="18912" cy="10800"/>
            </a:xfrm>
            <a:prstGeom prst="rect">
              <a:avLst/>
            </a:prstGeom>
            <a:ln>
              <a:noFill/>
            </a:ln>
            <a:effectLst>
              <a:outerShdw blurRad="44450" dist="27940" dir="5400000" algn="ctr">
                <a:srgbClr val="000000">
                  <a:alpha val="32000"/>
                </a:srgbClr>
              </a:outerShdw>
            </a:effectLst>
            <a:sp3d>
              <a:bevelT w="190500" h="38100"/>
            </a:sp3d>
          </p:spPr>
        </p:pic>
        <p:pic>
          <p:nvPicPr>
            <p:cNvPr id="2" name="图片 1" descr="组 3"/>
            <p:cNvPicPr>
              <a:picLocks noChangeAspect="1"/>
            </p:cNvPicPr>
            <p:nvPr/>
          </p:nvPicPr>
          <p:blipFill>
            <a:blip r:embed="rId7"/>
            <a:stretch>
              <a:fillRect/>
            </a:stretch>
          </p:blipFill>
          <p:spPr>
            <a:xfrm>
              <a:off x="0" y="0"/>
              <a:ext cx="19200" cy="10800"/>
            </a:xfrm>
            <a:prstGeom prst="rect">
              <a:avLst/>
            </a:prstGeom>
            <a:ln>
              <a:noFill/>
            </a:ln>
            <a:effectLst>
              <a:outerShdw blurRad="44450" dist="27940" dir="5400000" algn="ctr">
                <a:srgbClr val="000000">
                  <a:alpha val="32000"/>
                </a:srgbClr>
              </a:outerShdw>
            </a:effectLst>
            <a:sp3d>
              <a:bevelT w="190500" h="38100"/>
            </a:sp3d>
          </p:spPr>
        </p:pic>
        <p:pic>
          <p:nvPicPr>
            <p:cNvPr id="5" name="图片 4" descr="组 3"/>
            <p:cNvPicPr>
              <a:picLocks noChangeAspect="1"/>
            </p:cNvPicPr>
            <p:nvPr/>
          </p:nvPicPr>
          <p:blipFill>
            <a:blip r:embed="rId8"/>
            <a:stretch>
              <a:fillRect/>
            </a:stretch>
          </p:blipFill>
          <p:spPr>
            <a:xfrm>
              <a:off x="158" y="642"/>
              <a:ext cx="18884" cy="9517"/>
            </a:xfrm>
            <a:prstGeom prst="rect">
              <a:avLst/>
            </a:prstGeom>
            <a:ln>
              <a:noFill/>
            </a:ln>
            <a:effectLst>
              <a:outerShdw blurRad="44450" dist="27940" dir="5400000" algn="ctr">
                <a:srgbClr val="000000">
                  <a:alpha val="32000"/>
                </a:srgbClr>
              </a:outerShdw>
            </a:effectLst>
            <a:sp3d>
              <a:bevelT w="190500" h="38100"/>
            </a:sp3d>
          </p:spPr>
        </p:pic>
      </p:grpSp>
      <p:pic>
        <p:nvPicPr>
          <p:cNvPr id="17" name="图片 16" descr="组 3"/>
          <p:cNvPicPr>
            <a:picLocks noChangeAspect="1"/>
          </p:cNvPicPr>
          <p:nvPr/>
        </p:nvPicPr>
        <p:blipFill>
          <a:blip r:embed="rId7"/>
          <a:srcRect l="64661" t="24833"/>
          <a:stretch>
            <a:fillRect/>
          </a:stretch>
        </p:blipFill>
        <p:spPr>
          <a:xfrm>
            <a:off x="9645650" y="3758565"/>
            <a:ext cx="2590165" cy="30994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图片 17" descr="组 1"/>
          <p:cNvPicPr>
            <a:picLocks noChangeAspect="1"/>
          </p:cNvPicPr>
          <p:nvPr/>
        </p:nvPicPr>
        <p:blipFill>
          <a:blip r:embed="rId6"/>
          <a:srcRect l="12590" t="58667" r="78321" b="24917"/>
          <a:stretch>
            <a:fillRect/>
          </a:stretch>
        </p:blipFill>
        <p:spPr>
          <a:xfrm>
            <a:off x="276225" y="5325110"/>
            <a:ext cx="1091565" cy="112585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Rectangle: Rounded Corners 14">
            <a:extLst>
              <a:ext uri="{FF2B5EF4-FFF2-40B4-BE49-F238E27FC236}">
                <a16:creationId xmlns:a16="http://schemas.microsoft.com/office/drawing/2014/main" id="{59AD0E90-FD73-42E9-AC71-117E09C462F1}"/>
              </a:ext>
            </a:extLst>
          </p:cNvPr>
          <p:cNvSpPr/>
          <p:nvPr/>
        </p:nvSpPr>
        <p:spPr>
          <a:xfrm>
            <a:off x="554804" y="113016"/>
            <a:ext cx="11209106" cy="1109609"/>
          </a:xfrm>
          <a:prstGeom prst="roundRect">
            <a:avLst/>
          </a:prstGeom>
          <a:solidFill>
            <a:srgbClr val="002060"/>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bg1"/>
                </a:solidFill>
                <a:effectLst/>
                <a:latin typeface="Times New Roman" panose="02020603050405020304" pitchFamily="18" charset="0"/>
                <a:cs typeface="Times New Roman" panose="02020603050405020304" pitchFamily="18" charset="0"/>
              </a:rPr>
              <a:t>Em cùng bạn thảo luận về ảnh hưởng của việc sử dụng dụng cụ mất an toàn trong các tình huống ở Hình 7.</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213B6FA7-EBBE-4677-9939-39A560295BF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403889" y="1938403"/>
            <a:ext cx="5453894" cy="37967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2" name="Picture 21">
            <a:extLst>
              <a:ext uri="{FF2B5EF4-FFF2-40B4-BE49-F238E27FC236}">
                <a16:creationId xmlns:a16="http://schemas.microsoft.com/office/drawing/2014/main" id="{60D71862-C679-4A1F-8D3E-B78341838523}"/>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6211906" y="1355547"/>
            <a:ext cx="5139158" cy="387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4" name="Picture 23">
            <a:extLst>
              <a:ext uri="{FF2B5EF4-FFF2-40B4-BE49-F238E27FC236}">
                <a16:creationId xmlns:a16="http://schemas.microsoft.com/office/drawing/2014/main" id="{2A21E9D8-3A4A-4BAB-B513-3EB9E6FC31E7}"/>
              </a:ext>
            </a:extLst>
          </p:cNvPr>
          <p:cNvPicPr>
            <a:picLocks noChangeAspect="1"/>
          </p:cNvPicPr>
          <p:nvPr/>
        </p:nvPicPr>
        <p:blipFill>
          <a:blip r:embed="rId13"/>
          <a:stretch>
            <a:fillRect/>
          </a:stretch>
        </p:blipFill>
        <p:spPr>
          <a:xfrm>
            <a:off x="8396668" y="4507685"/>
            <a:ext cx="3830257" cy="21467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3698961055171704230">
            <a:hlinkClick r:id="" action="ppaction://media"/>
            <a:extLst>
              <a:ext uri="{FF2B5EF4-FFF2-40B4-BE49-F238E27FC236}">
                <a16:creationId xmlns:a16="http://schemas.microsoft.com/office/drawing/2014/main" id="{481C9555-AD49-49F2-BE66-42AB8E907BD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5971910" y="5568417"/>
            <a:ext cx="2406978" cy="1356044"/>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2169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2"/>
                </p:tgtEl>
              </p:cMediaNode>
            </p:video>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2"/>
                                        </p:tgtEl>
                                      </p:cBhvr>
                                    </p:cmd>
                                  </p:childTnLst>
                                </p:cTn>
                              </p:par>
                            </p:childTnLst>
                          </p:cTn>
                        </p:par>
                      </p:childTnLst>
                    </p:cTn>
                  </p:par>
                </p:childTnLst>
              </p:cTn>
              <p:nextCondLst>
                <p:cond evt="onClick" delay="0">
                  <p:tgtEl>
                    <p:spTgt spid="12"/>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4528" y="-700087"/>
            <a:ext cx="13187874" cy="7642032"/>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 y="189638"/>
              <a:ext cx="10782776" cy="5766496"/>
            </a:xfrm>
            <a:prstGeom prst="rect">
              <a:avLst/>
            </a:prstGeom>
          </p:spPr>
        </p:pic>
      </p:gr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0" name="TextBox 19">
            <a:extLst>
              <a:ext uri="{FF2B5EF4-FFF2-40B4-BE49-F238E27FC236}">
                <a16:creationId xmlns:a16="http://schemas.microsoft.com/office/drawing/2014/main" id="{414B7B57-9BC2-4689-9558-056AA9628B9B}"/>
              </a:ext>
            </a:extLst>
          </p:cNvPr>
          <p:cNvSpPr txBox="1"/>
          <p:nvPr/>
        </p:nvSpPr>
        <p:spPr>
          <a:xfrm>
            <a:off x="4555256" y="530671"/>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Times New Roman" panose="02020603050405020304" pitchFamily="18" charset="0"/>
                <a:ea typeface="+mn-ea"/>
                <a:cs typeface="Times New Roman" panose="02020603050405020304" pitchFamily="18" charset="0"/>
              </a:rPr>
              <a:t>CHIA SẺ</a:t>
            </a:r>
          </a:p>
        </p:txBody>
      </p:sp>
      <p:pic>
        <p:nvPicPr>
          <p:cNvPr id="21" name="Picture 2" descr="Cute Kids Thai Students Uniform Vector Stock Vector (Royalty Free)  1650159838">
            <a:extLst>
              <a:ext uri="{FF2B5EF4-FFF2-40B4-BE49-F238E27FC236}">
                <a16:creationId xmlns:a16="http://schemas.microsoft.com/office/drawing/2014/main" id="{3F62FA2E-B043-4DEC-A1CB-1F55B6CE6EB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te Kids Thai Students Uniform Vector Stock Vector (Royalty Free)  1650159838">
            <a:extLst>
              <a:ext uri="{FF2B5EF4-FFF2-40B4-BE49-F238E27FC236}">
                <a16:creationId xmlns:a16="http://schemas.microsoft.com/office/drawing/2014/main" id="{86532527-8C05-4F9E-8481-243D325BDE1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279C5B69-4F07-4405-9D80-A2F84E48889A}"/>
              </a:ext>
            </a:extLst>
          </p:cNvPr>
          <p:cNvGrpSpPr/>
          <p:nvPr/>
        </p:nvGrpSpPr>
        <p:grpSpPr>
          <a:xfrm>
            <a:off x="7698394" y="819478"/>
            <a:ext cx="2369415" cy="2011680"/>
            <a:chOff x="7686151" y="1417318"/>
            <a:chExt cx="2369415" cy="2011680"/>
          </a:xfrm>
        </p:grpSpPr>
        <p:pic>
          <p:nvPicPr>
            <p:cNvPr id="24" name="Picture 23" descr="Shape&#10;&#10;Description automatically generated">
              <a:extLst>
                <a:ext uri="{FF2B5EF4-FFF2-40B4-BE49-F238E27FC236}">
                  <a16:creationId xmlns:a16="http://schemas.microsoft.com/office/drawing/2014/main" id="{2157B1E1-B4F7-475F-AD14-72AECF619A69}"/>
                </a:ext>
              </a:extLst>
            </p:cNvPr>
            <p:cNvPicPr>
              <a:picLocks noChangeAspect="1"/>
            </p:cNvPicPr>
            <p:nvPr/>
          </p:nvPicPr>
          <p:blipFill rotWithShape="1">
            <a:blip r:embed="rId11">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5" name="TextBox 24">
              <a:extLst>
                <a:ext uri="{FF2B5EF4-FFF2-40B4-BE49-F238E27FC236}">
                  <a16:creationId xmlns:a16="http://schemas.microsoft.com/office/drawing/2014/main" id="{987C46E9-5C70-4BF5-B99A-9ED96623462E}"/>
                </a:ext>
              </a:extLst>
            </p:cNvPr>
            <p:cNvSpPr txBox="1"/>
            <p:nvPr/>
          </p:nvSpPr>
          <p:spPr>
            <a:xfrm>
              <a:off x="7918392" y="1999355"/>
              <a:ext cx="21371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baseline="0" noProof="0" dirty="0">
                  <a:ln>
                    <a:noFill/>
                  </a:ln>
                  <a:solidFill>
                    <a:srgbClr val="00927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927C"/>
                  </a:solidFill>
                  <a:effectLst/>
                  <a:uLnTx/>
                  <a:uFillTx/>
                  <a:latin typeface="Times New Roman" panose="02020603050405020304" pitchFamily="18" charset="0"/>
                  <a:ea typeface="+mn-ea"/>
                  <a:cs typeface="Times New Roman" panose="02020603050405020304" pitchFamily="18" charset="0"/>
                </a:rPr>
                <a:t>xét</a:t>
              </a:r>
              <a:endParaRPr kumimoji="0" lang="en-US" sz="3600" b="1" i="0" u="none" strike="noStrike" kern="1200" cap="none" spc="0" normalizeH="0" baseline="0" noProof="0" dirty="0">
                <a:ln>
                  <a:noFill/>
                </a:ln>
                <a:solidFill>
                  <a:srgbClr val="00927C"/>
                </a:solidFill>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5006425E-C6E3-4883-82D1-9686ACBACC6B}"/>
              </a:ext>
            </a:extLst>
          </p:cNvPr>
          <p:cNvGrpSpPr/>
          <p:nvPr/>
        </p:nvGrpSpPr>
        <p:grpSpPr>
          <a:xfrm>
            <a:off x="2038587" y="697560"/>
            <a:ext cx="2616000" cy="1828800"/>
            <a:chOff x="1936266" y="1295400"/>
            <a:chExt cx="2616000" cy="1828800"/>
          </a:xfrm>
        </p:grpSpPr>
        <p:pic>
          <p:nvPicPr>
            <p:cNvPr id="27" name="Picture 26" descr="Shape&#10;&#10;Description automatically generated">
              <a:extLst>
                <a:ext uri="{FF2B5EF4-FFF2-40B4-BE49-F238E27FC236}">
                  <a16:creationId xmlns:a16="http://schemas.microsoft.com/office/drawing/2014/main" id="{E062DA65-1B71-47D4-A826-0DD1AEBC9107}"/>
                </a:ext>
              </a:extLst>
            </p:cNvPr>
            <p:cNvPicPr>
              <a:picLocks noChangeAspect="1"/>
            </p:cNvPicPr>
            <p:nvPr/>
          </p:nvPicPr>
          <p:blipFill rotWithShape="1">
            <a:blip r:embed="rId11">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8" name="TextBox 27">
              <a:extLst>
                <a:ext uri="{FF2B5EF4-FFF2-40B4-BE49-F238E27FC236}">
                  <a16:creationId xmlns:a16="http://schemas.microsoft.com/office/drawing/2014/main" id="{64436100-6831-4063-AB3B-42AAD8D0B6E0}"/>
                </a:ext>
              </a:extLst>
            </p:cNvPr>
            <p:cNvSpPr txBox="1"/>
            <p:nvPr/>
          </p:nvSpPr>
          <p:spPr>
            <a:xfrm>
              <a:off x="2043666" y="1803231"/>
              <a:ext cx="22473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Times New Roman" panose="02020603050405020304" pitchFamily="18" charset="0"/>
                  <a:ea typeface="+mn-ea"/>
                  <a:cs typeface="Times New Roman" panose="02020603050405020304" pitchFamily="18" charset="0"/>
                </a:rPr>
                <a:t>Trình</a:t>
              </a:r>
              <a:r>
                <a:rPr kumimoji="0" lang="en-US" sz="3600" b="1" i="0" u="none" strike="noStrike" kern="1200" cap="none" spc="0" normalizeH="0" baseline="0" noProof="0" dirty="0">
                  <a:ln>
                    <a:noFill/>
                  </a:ln>
                  <a:solidFill>
                    <a:srgbClr val="A23AE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23AEA"/>
                  </a:solidFill>
                  <a:effectLst/>
                  <a:uLnTx/>
                  <a:uFillTx/>
                  <a:latin typeface="Times New Roman" panose="02020603050405020304" pitchFamily="18" charset="0"/>
                  <a:ea typeface="+mn-ea"/>
                  <a:cs typeface="Times New Roman" panose="02020603050405020304" pitchFamily="18" charset="0"/>
                </a:rPr>
                <a:t>bày</a:t>
              </a:r>
              <a:endParaRPr kumimoji="0" lang="en-US" sz="3600" b="1" i="0" u="none" strike="noStrike" kern="1200" cap="none" spc="0" normalizeH="0" baseline="0" noProof="0" dirty="0">
                <a:ln>
                  <a:noFill/>
                </a:ln>
                <a:solidFill>
                  <a:srgbClr val="A23AEA"/>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795146787"/>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p:cTn id="19" dur="500" decel="50000" fill="hold">
                                          <p:stCondLst>
                                            <p:cond delay="0"/>
                                          </p:stCondLst>
                                        </p:cTn>
                                        <p:tgtEl>
                                          <p:spTgt spid="20">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0">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0">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20">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0">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0">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0">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750"/>
                                        <p:tgtEl>
                                          <p:spTgt spid="21"/>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75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750"/>
                                        <p:tgtEl>
                                          <p:spTgt spid="22"/>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a:solidFill>
            <a:schemeClr val="accent2">
              <a:lumMod val="20000"/>
              <a:lumOff val="80000"/>
            </a:schemeClr>
          </a:solidFill>
          <a:scene3d>
            <a:camera prst="orthographicFront">
              <a:rot lat="0" lon="0" rev="0"/>
            </a:camera>
            <a:lightRig rig="balanced" dir="t">
              <a:rot lat="0" lon="0" rev="8700000"/>
            </a:lightRig>
          </a:scene3d>
        </p:grpSpPr>
        <p:pic>
          <p:nvPicPr>
            <p:cNvPr id="118" name="图片 117" descr="组 1"/>
            <p:cNvPicPr>
              <a:picLocks noChangeAspect="1"/>
            </p:cNvPicPr>
            <p:nvPr/>
          </p:nvPicPr>
          <p:blipFill>
            <a:blip r:embed="rId4"/>
            <a:stretch>
              <a:fillRect/>
            </a:stretch>
          </p:blipFill>
          <p:spPr>
            <a:xfrm>
              <a:off x="144" y="0"/>
              <a:ext cx="18912" cy="10800"/>
            </a:xfrm>
            <a:prstGeom prst="rect">
              <a:avLst/>
            </a:prstGeom>
            <a:grpFill/>
            <a:ln>
              <a:noFill/>
            </a:ln>
            <a:effectLst>
              <a:outerShdw blurRad="44450" dist="27940" dir="5400000" algn="ctr">
                <a:srgbClr val="000000">
                  <a:alpha val="32000"/>
                </a:srgbClr>
              </a:outerShdw>
            </a:effectLst>
            <a:sp3d>
              <a:bevelT w="190500" h="38100"/>
            </a:sp3d>
          </p:spPr>
        </p:pic>
        <p:pic>
          <p:nvPicPr>
            <p:cNvPr id="2" name="图片 1" descr="组 3"/>
            <p:cNvPicPr>
              <a:picLocks noChangeAspect="1"/>
            </p:cNvPicPr>
            <p:nvPr/>
          </p:nvPicPr>
          <p:blipFill>
            <a:blip r:embed="rId5"/>
            <a:stretch>
              <a:fillRect/>
            </a:stretch>
          </p:blipFill>
          <p:spPr>
            <a:xfrm>
              <a:off x="0" y="0"/>
              <a:ext cx="19200" cy="10800"/>
            </a:xfrm>
            <a:prstGeom prst="rect">
              <a:avLst/>
            </a:prstGeom>
            <a:grpFill/>
            <a:ln>
              <a:noFill/>
            </a:ln>
            <a:effectLst>
              <a:outerShdw blurRad="44450" dist="27940" dir="5400000" algn="ctr">
                <a:srgbClr val="000000">
                  <a:alpha val="32000"/>
                </a:srgbClr>
              </a:outerShdw>
            </a:effectLst>
            <a:sp3d>
              <a:bevelT w="190500" h="38100"/>
            </a:sp3d>
          </p:spPr>
        </p:pic>
        <p:pic>
          <p:nvPicPr>
            <p:cNvPr id="5" name="图片 4" descr="组 3"/>
            <p:cNvPicPr>
              <a:picLocks noChangeAspect="1"/>
            </p:cNvPicPr>
            <p:nvPr/>
          </p:nvPicPr>
          <p:blipFill>
            <a:blip r:embed="rId6"/>
            <a:stretch>
              <a:fillRect/>
            </a:stretch>
          </p:blipFill>
          <p:spPr>
            <a:xfrm>
              <a:off x="158" y="642"/>
              <a:ext cx="18884" cy="9517"/>
            </a:xfrm>
            <a:prstGeom prst="rect">
              <a:avLst/>
            </a:prstGeom>
            <a:grpFill/>
            <a:ln>
              <a:noFill/>
            </a:ln>
            <a:effectLst>
              <a:outerShdw blurRad="44450" dist="27940" dir="5400000" algn="ctr">
                <a:srgbClr val="000000">
                  <a:alpha val="32000"/>
                </a:srgbClr>
              </a:outerShdw>
            </a:effectLst>
            <a:sp3d>
              <a:bevelT w="190500" h="38100"/>
            </a:sp3d>
          </p:spPr>
        </p:pic>
      </p:grpSp>
      <p:pic>
        <p:nvPicPr>
          <p:cNvPr id="26" name="Picture 25">
            <a:extLst>
              <a:ext uri="{FF2B5EF4-FFF2-40B4-BE49-F238E27FC236}">
                <a16:creationId xmlns:a16="http://schemas.microsoft.com/office/drawing/2014/main" id="{DCFE952C-0A35-4E7B-9A23-25D9FC12B35E}"/>
              </a:ext>
            </a:extLst>
          </p:cNvPr>
          <p:cNvPicPr>
            <a:picLocks noChangeAspect="1"/>
          </p:cNvPicPr>
          <p:nvPr/>
        </p:nvPicPr>
        <p:blipFill>
          <a:blip r:embed="rId7"/>
          <a:stretch>
            <a:fillRect/>
          </a:stretch>
        </p:blipFill>
        <p:spPr>
          <a:xfrm>
            <a:off x="689760" y="872836"/>
            <a:ext cx="5094591" cy="4876800"/>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8" name="圆角矩形 7">
            <a:extLst>
              <a:ext uri="{FF2B5EF4-FFF2-40B4-BE49-F238E27FC236}">
                <a16:creationId xmlns:a16="http://schemas.microsoft.com/office/drawing/2014/main" id="{FA4B0C30-90C0-4F3F-9D78-8AD2849D3459}"/>
              </a:ext>
            </a:extLst>
          </p:cNvPr>
          <p:cNvSpPr/>
          <p:nvPr/>
        </p:nvSpPr>
        <p:spPr>
          <a:xfrm>
            <a:off x="6373782" y="1011382"/>
            <a:ext cx="4779128" cy="4599709"/>
          </a:xfrm>
          <a:prstGeom prst="roundRect">
            <a:avLst>
              <a:gd name="adj" fmla="val 44118"/>
            </a:avLst>
          </a:prstGeom>
          <a:solidFill>
            <a:schemeClr val="accent2">
              <a:lumMod val="20000"/>
              <a:lumOff val="80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srgbClr val="002060"/>
                </a:solidFill>
                <a:latin typeface="Times New Roman" panose="02020603050405020304" pitchFamily="18" charset="0"/>
                <a:cs typeface="Times New Roman" panose="02020603050405020304" pitchFamily="18" charset="0"/>
                <a:sym typeface="+mn-ea"/>
              </a:rPr>
              <a:t>Kéo cắt miếng gỗ hoặc nhựa thì làm hư kéo nhưng khi cố gắng cắt có thể làm tay của người sử dụng bị trầy xước, chảy máu.</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animBg="1"/>
      <p:bldP spid="28"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a:solidFill>
            <a:schemeClr val="accent2">
              <a:lumMod val="20000"/>
              <a:lumOff val="80000"/>
            </a:schemeClr>
          </a:solidFill>
          <a:scene3d>
            <a:camera prst="orthographicFront">
              <a:rot lat="0" lon="0" rev="0"/>
            </a:camera>
            <a:lightRig rig="balanced" dir="t">
              <a:rot lat="0" lon="0" rev="8700000"/>
            </a:lightRig>
          </a:scene3d>
        </p:grpSpPr>
        <p:pic>
          <p:nvPicPr>
            <p:cNvPr id="118" name="图片 117" descr="组 1"/>
            <p:cNvPicPr>
              <a:picLocks noChangeAspect="1"/>
            </p:cNvPicPr>
            <p:nvPr/>
          </p:nvPicPr>
          <p:blipFill>
            <a:blip r:embed="rId4"/>
            <a:stretch>
              <a:fillRect/>
            </a:stretch>
          </p:blipFill>
          <p:spPr>
            <a:xfrm>
              <a:off x="144" y="0"/>
              <a:ext cx="18912" cy="10800"/>
            </a:xfrm>
            <a:prstGeom prst="rect">
              <a:avLst/>
            </a:prstGeom>
            <a:grpFill/>
            <a:ln>
              <a:noFill/>
            </a:ln>
            <a:effectLst>
              <a:outerShdw blurRad="44450" dist="27940" dir="5400000" algn="ctr">
                <a:srgbClr val="000000">
                  <a:alpha val="32000"/>
                </a:srgbClr>
              </a:outerShdw>
            </a:effectLst>
            <a:sp3d>
              <a:bevelT w="190500" h="38100"/>
            </a:sp3d>
          </p:spPr>
        </p:pic>
        <p:pic>
          <p:nvPicPr>
            <p:cNvPr id="2" name="图片 1" descr="组 3"/>
            <p:cNvPicPr>
              <a:picLocks noChangeAspect="1"/>
            </p:cNvPicPr>
            <p:nvPr/>
          </p:nvPicPr>
          <p:blipFill>
            <a:blip r:embed="rId5"/>
            <a:stretch>
              <a:fillRect/>
            </a:stretch>
          </p:blipFill>
          <p:spPr>
            <a:xfrm>
              <a:off x="0" y="0"/>
              <a:ext cx="19200" cy="10800"/>
            </a:xfrm>
            <a:prstGeom prst="rect">
              <a:avLst/>
            </a:prstGeom>
            <a:grpFill/>
            <a:ln>
              <a:noFill/>
            </a:ln>
            <a:effectLst>
              <a:outerShdw blurRad="44450" dist="27940" dir="5400000" algn="ctr">
                <a:srgbClr val="000000">
                  <a:alpha val="32000"/>
                </a:srgbClr>
              </a:outerShdw>
            </a:effectLst>
            <a:sp3d>
              <a:bevelT w="190500" h="38100"/>
            </a:sp3d>
          </p:spPr>
        </p:pic>
        <p:pic>
          <p:nvPicPr>
            <p:cNvPr id="5" name="图片 4" descr="组 3"/>
            <p:cNvPicPr>
              <a:picLocks noChangeAspect="1"/>
            </p:cNvPicPr>
            <p:nvPr/>
          </p:nvPicPr>
          <p:blipFill>
            <a:blip r:embed="rId6"/>
            <a:stretch>
              <a:fillRect/>
            </a:stretch>
          </p:blipFill>
          <p:spPr>
            <a:xfrm>
              <a:off x="158" y="642"/>
              <a:ext cx="18884" cy="9517"/>
            </a:xfrm>
            <a:prstGeom prst="rect">
              <a:avLst/>
            </a:prstGeom>
            <a:grpFill/>
            <a:ln>
              <a:noFill/>
            </a:ln>
            <a:effectLst>
              <a:outerShdw blurRad="44450" dist="27940" dir="5400000" algn="ctr">
                <a:srgbClr val="000000">
                  <a:alpha val="32000"/>
                </a:srgbClr>
              </a:outerShdw>
            </a:effectLst>
            <a:sp3d>
              <a:bevelT w="190500" h="38100"/>
            </a:sp3d>
          </p:spPr>
        </p:pic>
      </p:grpSp>
      <p:sp>
        <p:nvSpPr>
          <p:cNvPr id="28" name="圆角矩形 7">
            <a:extLst>
              <a:ext uri="{FF2B5EF4-FFF2-40B4-BE49-F238E27FC236}">
                <a16:creationId xmlns:a16="http://schemas.microsoft.com/office/drawing/2014/main" id="{FA4B0C30-90C0-4F3F-9D78-8AD2849D3459}"/>
              </a:ext>
            </a:extLst>
          </p:cNvPr>
          <p:cNvSpPr/>
          <p:nvPr/>
        </p:nvSpPr>
        <p:spPr>
          <a:xfrm>
            <a:off x="6673377" y="2067906"/>
            <a:ext cx="4534951" cy="2306705"/>
          </a:xfrm>
          <a:prstGeom prst="roundRect">
            <a:avLst>
              <a:gd name="adj" fmla="val 50000"/>
            </a:avLst>
          </a:prstGeom>
          <a:solidFill>
            <a:schemeClr val="accent2">
              <a:lumMod val="20000"/>
              <a:lumOff val="80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002060"/>
                </a:solidFill>
                <a:latin typeface="Times New Roman" panose="02020603050405020304" pitchFamily="18" charset="0"/>
                <a:cs typeface="Times New Roman" panose="02020603050405020304" pitchFamily="18" charset="0"/>
                <a:sym typeface="+mn-ea"/>
              </a:rPr>
              <a:t>C</a:t>
            </a:r>
            <a:r>
              <a:rPr lang="vi-VN" altLang="zh-CN" sz="3200" b="1" dirty="0">
                <a:solidFill>
                  <a:srgbClr val="002060"/>
                </a:solidFill>
                <a:latin typeface="Times New Roman" panose="02020603050405020304" pitchFamily="18" charset="0"/>
                <a:cs typeface="Times New Roman" panose="02020603050405020304" pitchFamily="18" charset="0"/>
                <a:sym typeface="+mn-ea"/>
              </a:rPr>
              <a:t>họn dụng cụ quá to so với tay cầm nên không thể cắt được</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dễ</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gây</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bị</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thương</a:t>
            </a:r>
            <a:r>
              <a:rPr lang="en-US" altLang="zh-CN" sz="3200" b="1" dirty="0">
                <a:solidFill>
                  <a:srgbClr val="002060"/>
                </a:solidFill>
                <a:latin typeface="Times New Roman" panose="02020603050405020304" pitchFamily="18" charset="0"/>
                <a:cs typeface="Times New Roman" panose="02020603050405020304" pitchFamily="18" charset="0"/>
                <a:sym typeface="+mn-ea"/>
              </a:rPr>
              <a:t>.</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endParaRPr>
          </a:p>
        </p:txBody>
      </p:sp>
      <p:pic>
        <p:nvPicPr>
          <p:cNvPr id="6" name="Picture 5">
            <a:extLst>
              <a:ext uri="{FF2B5EF4-FFF2-40B4-BE49-F238E27FC236}">
                <a16:creationId xmlns:a16="http://schemas.microsoft.com/office/drawing/2014/main" id="{E1BA0E84-E2AB-4B37-B9BC-7074F20A27F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752421" y="1108364"/>
            <a:ext cx="5591175" cy="4821381"/>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109089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a:solidFill>
            <a:schemeClr val="accent2">
              <a:lumMod val="20000"/>
              <a:lumOff val="80000"/>
            </a:schemeClr>
          </a:solidFill>
          <a:scene3d>
            <a:camera prst="orthographicFront">
              <a:rot lat="0" lon="0" rev="0"/>
            </a:camera>
            <a:lightRig rig="balanced" dir="t">
              <a:rot lat="0" lon="0" rev="8700000"/>
            </a:lightRig>
          </a:scene3d>
        </p:grpSpPr>
        <p:pic>
          <p:nvPicPr>
            <p:cNvPr id="118" name="图片 117" descr="组 1"/>
            <p:cNvPicPr>
              <a:picLocks noChangeAspect="1"/>
            </p:cNvPicPr>
            <p:nvPr/>
          </p:nvPicPr>
          <p:blipFill>
            <a:blip r:embed="rId4"/>
            <a:stretch>
              <a:fillRect/>
            </a:stretch>
          </p:blipFill>
          <p:spPr>
            <a:xfrm>
              <a:off x="144" y="0"/>
              <a:ext cx="18912" cy="10800"/>
            </a:xfrm>
            <a:prstGeom prst="rect">
              <a:avLst/>
            </a:prstGeom>
            <a:grpFill/>
            <a:ln>
              <a:noFill/>
            </a:ln>
            <a:effectLst>
              <a:outerShdw blurRad="44450" dist="27940" dir="5400000" algn="ctr">
                <a:srgbClr val="000000">
                  <a:alpha val="32000"/>
                </a:srgbClr>
              </a:outerShdw>
            </a:effectLst>
            <a:sp3d>
              <a:bevelT w="190500" h="38100"/>
            </a:sp3d>
          </p:spPr>
        </p:pic>
        <p:pic>
          <p:nvPicPr>
            <p:cNvPr id="2" name="图片 1" descr="组 3"/>
            <p:cNvPicPr>
              <a:picLocks noChangeAspect="1"/>
            </p:cNvPicPr>
            <p:nvPr/>
          </p:nvPicPr>
          <p:blipFill>
            <a:blip r:embed="rId5"/>
            <a:stretch>
              <a:fillRect/>
            </a:stretch>
          </p:blipFill>
          <p:spPr>
            <a:xfrm>
              <a:off x="0" y="0"/>
              <a:ext cx="19200" cy="10800"/>
            </a:xfrm>
            <a:prstGeom prst="rect">
              <a:avLst/>
            </a:prstGeom>
            <a:grpFill/>
            <a:ln>
              <a:noFill/>
            </a:ln>
            <a:effectLst>
              <a:outerShdw blurRad="44450" dist="27940" dir="5400000" algn="ctr">
                <a:srgbClr val="000000">
                  <a:alpha val="32000"/>
                </a:srgbClr>
              </a:outerShdw>
            </a:effectLst>
            <a:sp3d>
              <a:bevelT w="190500" h="38100"/>
            </a:sp3d>
          </p:spPr>
        </p:pic>
        <p:pic>
          <p:nvPicPr>
            <p:cNvPr id="5" name="图片 4" descr="组 3"/>
            <p:cNvPicPr>
              <a:picLocks noChangeAspect="1"/>
            </p:cNvPicPr>
            <p:nvPr/>
          </p:nvPicPr>
          <p:blipFill>
            <a:blip r:embed="rId6"/>
            <a:stretch>
              <a:fillRect/>
            </a:stretch>
          </p:blipFill>
          <p:spPr>
            <a:xfrm>
              <a:off x="158" y="642"/>
              <a:ext cx="18884" cy="9517"/>
            </a:xfrm>
            <a:prstGeom prst="rect">
              <a:avLst/>
            </a:prstGeom>
            <a:grpFill/>
            <a:ln>
              <a:noFill/>
            </a:ln>
            <a:effectLst>
              <a:outerShdw blurRad="44450" dist="27940" dir="5400000" algn="ctr">
                <a:srgbClr val="000000">
                  <a:alpha val="32000"/>
                </a:srgbClr>
              </a:outerShdw>
            </a:effectLst>
            <a:sp3d>
              <a:bevelT w="190500" h="38100"/>
            </a:sp3d>
          </p:spPr>
        </p:pic>
      </p:grpSp>
      <p:sp>
        <p:nvSpPr>
          <p:cNvPr id="28" name="圆角矩形 7">
            <a:extLst>
              <a:ext uri="{FF2B5EF4-FFF2-40B4-BE49-F238E27FC236}">
                <a16:creationId xmlns:a16="http://schemas.microsoft.com/office/drawing/2014/main" id="{FA4B0C30-90C0-4F3F-9D78-8AD2849D3459}"/>
              </a:ext>
            </a:extLst>
          </p:cNvPr>
          <p:cNvSpPr/>
          <p:nvPr/>
        </p:nvSpPr>
        <p:spPr>
          <a:xfrm>
            <a:off x="6493267" y="1957069"/>
            <a:ext cx="5003515" cy="2306705"/>
          </a:xfrm>
          <a:prstGeom prst="roundRect">
            <a:avLst>
              <a:gd name="adj" fmla="val 50000"/>
            </a:avLst>
          </a:prstGeom>
          <a:solidFill>
            <a:schemeClr val="accent2">
              <a:lumMod val="20000"/>
              <a:lumOff val="80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002060"/>
                </a:solidFill>
                <a:latin typeface="Times New Roman" panose="02020603050405020304" pitchFamily="18" charset="0"/>
                <a:cs typeface="Times New Roman" panose="02020603050405020304" pitchFamily="18" charset="0"/>
                <a:sym typeface="+mn-ea"/>
              </a:rPr>
              <a:t>K</a:t>
            </a:r>
            <a:r>
              <a:rPr lang="vi-VN" altLang="zh-CN" sz="3200" b="1" dirty="0">
                <a:solidFill>
                  <a:srgbClr val="002060"/>
                </a:solidFill>
                <a:latin typeface="Times New Roman" panose="02020603050405020304" pitchFamily="18" charset="0"/>
                <a:cs typeface="Times New Roman" panose="02020603050405020304" pitchFamily="18" charset="0"/>
                <a:sym typeface="+mn-ea"/>
              </a:rPr>
              <a:t>hông tập trung khi sử dụng dụng cụ gây nguy hiểm khi sử dụng.</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endParaRPr>
          </a:p>
        </p:txBody>
      </p:sp>
      <p:pic>
        <p:nvPicPr>
          <p:cNvPr id="6" name="Picture 5">
            <a:extLst>
              <a:ext uri="{FF2B5EF4-FFF2-40B4-BE49-F238E27FC236}">
                <a16:creationId xmlns:a16="http://schemas.microsoft.com/office/drawing/2014/main" id="{FF7DE12B-47D1-4D2F-93E7-1A771451687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648181" y="1011382"/>
            <a:ext cx="5553075" cy="4876800"/>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95131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a:solidFill>
            <a:schemeClr val="accent2">
              <a:lumMod val="20000"/>
              <a:lumOff val="80000"/>
            </a:schemeClr>
          </a:solidFill>
          <a:scene3d>
            <a:camera prst="orthographicFront">
              <a:rot lat="0" lon="0" rev="0"/>
            </a:camera>
            <a:lightRig rig="balanced" dir="t">
              <a:rot lat="0" lon="0" rev="8700000"/>
            </a:lightRig>
          </a:scene3d>
        </p:grpSpPr>
        <p:pic>
          <p:nvPicPr>
            <p:cNvPr id="118" name="图片 117" descr="组 1"/>
            <p:cNvPicPr>
              <a:picLocks noChangeAspect="1"/>
            </p:cNvPicPr>
            <p:nvPr/>
          </p:nvPicPr>
          <p:blipFill>
            <a:blip r:embed="rId4"/>
            <a:stretch>
              <a:fillRect/>
            </a:stretch>
          </p:blipFill>
          <p:spPr>
            <a:xfrm>
              <a:off x="144" y="0"/>
              <a:ext cx="18912" cy="10800"/>
            </a:xfrm>
            <a:prstGeom prst="rect">
              <a:avLst/>
            </a:prstGeom>
            <a:grpFill/>
            <a:ln>
              <a:noFill/>
            </a:ln>
            <a:effectLst>
              <a:outerShdw blurRad="44450" dist="27940" dir="5400000" algn="ctr">
                <a:srgbClr val="000000">
                  <a:alpha val="32000"/>
                </a:srgbClr>
              </a:outerShdw>
            </a:effectLst>
            <a:sp3d>
              <a:bevelT w="190500" h="38100"/>
            </a:sp3d>
          </p:spPr>
        </p:pic>
        <p:pic>
          <p:nvPicPr>
            <p:cNvPr id="2" name="图片 1" descr="组 3"/>
            <p:cNvPicPr>
              <a:picLocks noChangeAspect="1"/>
            </p:cNvPicPr>
            <p:nvPr/>
          </p:nvPicPr>
          <p:blipFill>
            <a:blip r:embed="rId5"/>
            <a:stretch>
              <a:fillRect/>
            </a:stretch>
          </p:blipFill>
          <p:spPr>
            <a:xfrm>
              <a:off x="0" y="0"/>
              <a:ext cx="19200" cy="10800"/>
            </a:xfrm>
            <a:prstGeom prst="rect">
              <a:avLst/>
            </a:prstGeom>
            <a:grpFill/>
            <a:ln>
              <a:noFill/>
            </a:ln>
            <a:effectLst>
              <a:outerShdw blurRad="44450" dist="27940" dir="5400000" algn="ctr">
                <a:srgbClr val="000000">
                  <a:alpha val="32000"/>
                </a:srgbClr>
              </a:outerShdw>
            </a:effectLst>
            <a:sp3d>
              <a:bevelT w="190500" h="38100"/>
            </a:sp3d>
          </p:spPr>
        </p:pic>
        <p:pic>
          <p:nvPicPr>
            <p:cNvPr id="5" name="图片 4" descr="组 3"/>
            <p:cNvPicPr>
              <a:picLocks noChangeAspect="1"/>
            </p:cNvPicPr>
            <p:nvPr/>
          </p:nvPicPr>
          <p:blipFill>
            <a:blip r:embed="rId6"/>
            <a:stretch>
              <a:fillRect/>
            </a:stretch>
          </p:blipFill>
          <p:spPr>
            <a:xfrm>
              <a:off x="158" y="642"/>
              <a:ext cx="18884" cy="9517"/>
            </a:xfrm>
            <a:prstGeom prst="rect">
              <a:avLst/>
            </a:prstGeom>
            <a:grpFill/>
            <a:ln>
              <a:noFill/>
            </a:ln>
            <a:effectLst>
              <a:outerShdw blurRad="44450" dist="27940" dir="5400000" algn="ctr">
                <a:srgbClr val="000000">
                  <a:alpha val="32000"/>
                </a:srgbClr>
              </a:outerShdw>
            </a:effectLst>
            <a:sp3d>
              <a:bevelT w="190500" h="38100"/>
            </a:sp3d>
          </p:spPr>
        </p:pic>
      </p:grpSp>
      <p:sp>
        <p:nvSpPr>
          <p:cNvPr id="28" name="圆角矩形 7">
            <a:extLst>
              <a:ext uri="{FF2B5EF4-FFF2-40B4-BE49-F238E27FC236}">
                <a16:creationId xmlns:a16="http://schemas.microsoft.com/office/drawing/2014/main" id="{FA4B0C30-90C0-4F3F-9D78-8AD2849D3459}"/>
              </a:ext>
            </a:extLst>
          </p:cNvPr>
          <p:cNvSpPr/>
          <p:nvPr/>
        </p:nvSpPr>
        <p:spPr>
          <a:xfrm>
            <a:off x="5763491" y="1376737"/>
            <a:ext cx="5195454" cy="4109663"/>
          </a:xfrm>
          <a:prstGeom prst="roundRect">
            <a:avLst>
              <a:gd name="adj" fmla="val 50000"/>
            </a:avLst>
          </a:prstGeom>
          <a:solidFill>
            <a:schemeClr val="accent2">
              <a:lumMod val="20000"/>
              <a:lumOff val="80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002060"/>
                </a:solidFill>
                <a:latin typeface="Times New Roman" panose="02020603050405020304" pitchFamily="18" charset="0"/>
                <a:cs typeface="Times New Roman" panose="02020603050405020304" pitchFamily="18" charset="0"/>
                <a:sym typeface="+mn-ea"/>
              </a:rPr>
              <a:t>K</a:t>
            </a:r>
            <a:r>
              <a:rPr lang="vi-VN" altLang="zh-CN" sz="3200" b="1" dirty="0">
                <a:solidFill>
                  <a:srgbClr val="002060"/>
                </a:solidFill>
                <a:latin typeface="Times New Roman" panose="02020603050405020304" pitchFamily="18" charset="0"/>
                <a:cs typeface="Times New Roman" panose="02020603050405020304" pitchFamily="18" charset="0"/>
                <a:sym typeface="+mn-ea"/>
              </a:rPr>
              <a:t>hông cất gọn dụng cụ sau khi sử </a:t>
            </a:r>
            <a:r>
              <a:rPr lang="vi-VN" altLang="zh-CN" sz="3200" b="1">
                <a:solidFill>
                  <a:srgbClr val="002060"/>
                </a:solidFill>
                <a:latin typeface="Times New Roman" panose="02020603050405020304" pitchFamily="18" charset="0"/>
                <a:cs typeface="Times New Roman" panose="02020603050405020304" pitchFamily="18" charset="0"/>
                <a:sym typeface="+mn-ea"/>
              </a:rPr>
              <a:t>dụng </a:t>
            </a:r>
            <a:r>
              <a:rPr lang="en-US" altLang="zh-CN" sz="3200" b="1">
                <a:solidFill>
                  <a:srgbClr val="002060"/>
                </a:solidFill>
                <a:latin typeface="Times New Roman" panose="02020603050405020304" pitchFamily="18" charset="0"/>
                <a:cs typeface="Times New Roman" panose="02020603050405020304" pitchFamily="18" charset="0"/>
                <a:sym typeface="+mn-ea"/>
              </a:rPr>
              <a:t>c</a:t>
            </a:r>
            <a:r>
              <a:rPr lang="vi-VN" altLang="zh-CN" sz="3200" b="1">
                <a:solidFill>
                  <a:srgbClr val="002060"/>
                </a:solidFill>
                <a:latin typeface="Times New Roman" panose="02020603050405020304" pitchFamily="18" charset="0"/>
                <a:cs typeface="Times New Roman" panose="02020603050405020304" pitchFamily="18" charset="0"/>
                <a:sym typeface="+mn-ea"/>
              </a:rPr>
              <a:t>ó </a:t>
            </a:r>
            <a:r>
              <a:rPr lang="vi-VN" altLang="zh-CN" sz="3200" b="1" dirty="0">
                <a:solidFill>
                  <a:srgbClr val="002060"/>
                </a:solidFill>
                <a:latin typeface="Times New Roman" panose="02020603050405020304" pitchFamily="18" charset="0"/>
                <a:cs typeface="Times New Roman" panose="02020603050405020304" pitchFamily="18" charset="0"/>
                <a:sym typeface="+mn-ea"/>
              </a:rPr>
              <a:t>thể làm bị thương chính mình và người xung quanh</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khi</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không</a:t>
            </a:r>
            <a:r>
              <a:rPr lang="en-US" altLang="zh-CN" sz="3200" b="1" dirty="0">
                <a:solidFill>
                  <a:srgbClr val="002060"/>
                </a:solidFill>
                <a:latin typeface="Times New Roman" panose="02020603050405020304" pitchFamily="18" charset="0"/>
                <a:cs typeface="Times New Roman" panose="02020603050405020304" pitchFamily="18" charset="0"/>
                <a:sym typeface="+mn-ea"/>
              </a:rPr>
              <a:t> may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vấp</a:t>
            </a:r>
            <a:r>
              <a:rPr lang="en-US" altLang="zh-CN" sz="3200" b="1" dirty="0">
                <a:solidFill>
                  <a:srgbClr val="002060"/>
                </a:solidFill>
                <a:latin typeface="Times New Roman" panose="02020603050405020304" pitchFamily="18" charset="0"/>
                <a:cs typeface="Times New Roman" panose="02020603050405020304" pitchFamily="18" charset="0"/>
                <a:sym typeface="+mn-ea"/>
              </a:rPr>
              <a:t> </a:t>
            </a:r>
            <a:r>
              <a:rPr lang="en-US" altLang="zh-CN" sz="3200" b="1" dirty="0" err="1">
                <a:solidFill>
                  <a:srgbClr val="002060"/>
                </a:solidFill>
                <a:latin typeface="Times New Roman" panose="02020603050405020304" pitchFamily="18" charset="0"/>
                <a:cs typeface="Times New Roman" panose="02020603050405020304" pitchFamily="18" charset="0"/>
                <a:sym typeface="+mn-ea"/>
              </a:rPr>
              <a:t>phải</a:t>
            </a:r>
            <a:r>
              <a:rPr lang="en-US" altLang="zh-CN" sz="3200" b="1" dirty="0">
                <a:solidFill>
                  <a:srgbClr val="002060"/>
                </a:solidFill>
                <a:latin typeface="Times New Roman" panose="02020603050405020304" pitchFamily="18" charset="0"/>
                <a:cs typeface="Times New Roman" panose="02020603050405020304" pitchFamily="18" charset="0"/>
                <a:sym typeface="+mn-ea"/>
              </a:rPr>
              <a:t>.</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mn-ea"/>
            </a:endParaRPr>
          </a:p>
        </p:txBody>
      </p:sp>
      <p:pic>
        <p:nvPicPr>
          <p:cNvPr id="6" name="Picture 5">
            <a:extLst>
              <a:ext uri="{FF2B5EF4-FFF2-40B4-BE49-F238E27FC236}">
                <a16:creationId xmlns:a16="http://schemas.microsoft.com/office/drawing/2014/main" id="{F36E3357-6FBB-41B4-8724-8C926E6B8008}"/>
              </a:ext>
            </a:extLst>
          </p:cNvPr>
          <p:cNvPicPr>
            <a:picLocks noChangeAspect="1"/>
          </p:cNvPicPr>
          <p:nvPr/>
        </p:nvPicPr>
        <p:blipFill>
          <a:blip r:embed="rId7"/>
          <a:stretch>
            <a:fillRect/>
          </a:stretch>
        </p:blipFill>
        <p:spPr>
          <a:xfrm>
            <a:off x="491554" y="942109"/>
            <a:ext cx="5056491" cy="4876800"/>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406700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26" name="Speech Bubble: Rectangle with Corners Rounded 5">
            <a:extLst>
              <a:ext uri="{FF2B5EF4-FFF2-40B4-BE49-F238E27FC236}">
                <a16:creationId xmlns:a16="http://schemas.microsoft.com/office/drawing/2014/main" id="{F8F8B2D1-9830-4C06-8EB0-0E88CED3A540}"/>
              </a:ext>
            </a:extLst>
          </p:cNvPr>
          <p:cNvSpPr/>
          <p:nvPr/>
        </p:nvSpPr>
        <p:spPr>
          <a:xfrm>
            <a:off x="4315146" y="1643864"/>
            <a:ext cx="7078895" cy="3800599"/>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Chọn dụng cụ vừa với tay cầm, hạn chế </a:t>
            </a:r>
            <a:r>
              <a:rPr lang="vi-VN" sz="3200" b="1">
                <a:solidFill>
                  <a:srgbClr val="002060"/>
                </a:solidFill>
                <a:latin typeface="Times New Roman" panose="02020603050405020304" pitchFamily="18" charset="0"/>
                <a:cs typeface="Times New Roman" panose="02020603050405020304" pitchFamily="18" charset="0"/>
              </a:rPr>
              <a:t>có đ</a:t>
            </a:r>
            <a:r>
              <a:rPr lang="en-US" sz="3200" b="1">
                <a:solidFill>
                  <a:srgbClr val="002060"/>
                </a:solidFill>
                <a:latin typeface="Times New Roman" panose="02020603050405020304" pitchFamily="18" charset="0"/>
                <a:cs typeface="Times New Roman" panose="02020603050405020304" pitchFamily="18" charset="0"/>
              </a:rPr>
              <a:t>ầu</a:t>
            </a:r>
            <a:r>
              <a:rPr lang="vi-VN" sz="3200" b="1">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sắc, nhọn.</a:t>
            </a:r>
            <a:endParaRPr lang="en-US" sz="3200" b="1" dirty="0">
              <a:solidFill>
                <a:srgbClr val="002060"/>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Tập trung khi sử dụng dụng cụ, không đùa nghịch để tránh làm người khác bị thương.</a:t>
            </a:r>
            <a:endParaRPr lang="en-US" sz="3200" b="1" dirty="0">
              <a:solidFill>
                <a:srgbClr val="002060"/>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Cất dụng cụ vào hộp hoặc bao đựng và để nơi an toàn.</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C1080A85-DB38-4B7C-AF9E-96104676F69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37561" y="1273983"/>
            <a:ext cx="6842560" cy="5473786"/>
          </a:xfrm>
          <a:prstGeom prst="rect">
            <a:avLst/>
          </a:prstGeom>
        </p:spPr>
      </p:pic>
      <p:pic>
        <p:nvPicPr>
          <p:cNvPr id="11" name="Picture 10">
            <a:extLst>
              <a:ext uri="{FF2B5EF4-FFF2-40B4-BE49-F238E27FC236}">
                <a16:creationId xmlns:a16="http://schemas.microsoft.com/office/drawing/2014/main" id="{C2BB4999-4F7C-4261-A67D-00ECD9AF6731}"/>
              </a:ext>
            </a:extLst>
          </p:cNvPr>
          <p:cNvPicPr>
            <a:picLocks noChangeAspect="1"/>
          </p:cNvPicPr>
          <p:nvPr/>
        </p:nvPicPr>
        <p:blipFill>
          <a:blip r:embed="rId9"/>
          <a:stretch>
            <a:fillRect/>
          </a:stretch>
        </p:blipFill>
        <p:spPr>
          <a:xfrm>
            <a:off x="5547253" y="693835"/>
            <a:ext cx="4035902"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542</Words>
  <Application>Microsoft Office PowerPoint</Application>
  <PresentationFormat>Widescreen</PresentationFormat>
  <Paragraphs>71</Paragraphs>
  <Slides>18</Slides>
  <Notes>18</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等线</vt:lpstr>
      <vt:lpstr>微软雅黑</vt:lpstr>
      <vt:lpstr>Arial</vt:lpstr>
      <vt:lpstr>Barlow Semi Condensed</vt:lpstr>
      <vt:lpstr>Calibri</vt:lpstr>
      <vt:lpstr>Knewave</vt:lpstr>
      <vt:lpstr>Times New Roman</vt:lpstr>
      <vt:lpstr>office</vt:lpstr>
      <vt:lpstr>1_Office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63</cp:revision>
  <dcterms:created xsi:type="dcterms:W3CDTF">2022-10-30T11:14:27Z</dcterms:created>
  <dcterms:modified xsi:type="dcterms:W3CDTF">2024-02-02T05:19:24Z</dcterms:modified>
</cp:coreProperties>
</file>