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5"/>
  </p:notesMasterIdLst>
  <p:sldIdLst>
    <p:sldId id="294" r:id="rId2"/>
    <p:sldId id="270" r:id="rId3"/>
    <p:sldId id="265" r:id="rId4"/>
    <p:sldId id="275" r:id="rId5"/>
    <p:sldId id="256" r:id="rId6"/>
    <p:sldId id="264" r:id="rId7"/>
    <p:sldId id="283" r:id="rId8"/>
    <p:sldId id="285" r:id="rId9"/>
    <p:sldId id="284" r:id="rId10"/>
    <p:sldId id="267" r:id="rId11"/>
    <p:sldId id="262" r:id="rId12"/>
    <p:sldId id="266" r:id="rId13"/>
    <p:sldId id="257" r:id="rId14"/>
    <p:sldId id="286" r:id="rId15"/>
    <p:sldId id="261" r:id="rId16"/>
    <p:sldId id="287" r:id="rId17"/>
    <p:sldId id="291" r:id="rId18"/>
    <p:sldId id="289" r:id="rId19"/>
    <p:sldId id="290" r:id="rId20"/>
    <p:sldId id="269" r:id="rId21"/>
    <p:sldId id="292" r:id="rId22"/>
    <p:sldId id="293" r:id="rId23"/>
    <p:sldId id="282" r:id="rId24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26"/>
    </p:embeddedFont>
    <p:embeddedFont>
      <p:font typeface="Cairo" panose="020B0604020202020204" charset="-78"/>
      <p:regular r:id="rId27"/>
      <p:bold r:id="rId28"/>
    </p:embeddedFont>
    <p:embeddedFont>
      <p:font typeface="Gwendolyn" panose="020B0604020202020204" charset="0"/>
      <p:regular r:id="rId29"/>
      <p:bold r:id="rId30"/>
    </p:embeddedFont>
    <p:embeddedFont>
      <p:font typeface="Lato" panose="020F0502020204030203" pitchFamily="34" charset="0"/>
      <p:regular r:id="rId31"/>
      <p:bold r:id="rId32"/>
      <p:italic r:id="rId33"/>
      <p:boldItalic r:id="rId34"/>
    </p:embeddedFont>
    <p:embeddedFont>
      <p:font typeface="Oxygen" panose="02000503000000000000" pitchFamily="2" charset="0"/>
      <p:regular r:id="rId35"/>
      <p:bold r:id="rId36"/>
    </p:embeddedFont>
    <p:embeddedFont>
      <p:font typeface="Pattaya" panose="020B0604020202020204" charset="-34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A9B"/>
    <a:srgbClr val="EBE6A5"/>
    <a:srgbClr val="FFFFFF"/>
    <a:srgbClr val="F8EE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694504A-AE6A-410F-B066-BF589A6E770D}">
  <a:tblStyle styleId="{4694504A-AE6A-410F-B066-BF589A6E77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6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6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9161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5163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3925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8597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0227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337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7437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e70f70ec4d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e70f70ec4d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39771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31716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ge9facb8fde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3" name="Google Shape;1653;ge9facb8fde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1306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7372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276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ea94066c5c_0_2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ea94066c5c_0_2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5465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Google Shape;2255;ge9facb8fde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Google Shape;2256;ge9facb8fde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6072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018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8951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42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e9facb8fde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e9facb8fde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4374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e9facb8fd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3" name="Google Shape;1323;ge9facb8fd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60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993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6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3455729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0"/>
          <p:cNvSpPr/>
          <p:nvPr/>
        </p:nvSpPr>
        <p:spPr>
          <a:xfrm rot="817974">
            <a:off x="5764158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7628150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4191000" y="1625350"/>
            <a:ext cx="4239900" cy="131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5048250" y="3098700"/>
            <a:ext cx="3382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5464785" y="-4191070"/>
            <a:ext cx="7056929" cy="5048364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3717110" y="-1984627"/>
            <a:ext cx="7056754" cy="5048239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2"/>
          <p:cNvSpPr/>
          <p:nvPr/>
        </p:nvSpPr>
        <p:spPr>
          <a:xfrm>
            <a:off x="8053819" y="20632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2"/>
          <p:cNvSpPr/>
          <p:nvPr/>
        </p:nvSpPr>
        <p:spPr>
          <a:xfrm>
            <a:off x="-449050" y="687254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7363709" y="2979637"/>
            <a:ext cx="2763772" cy="3239322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713225" y="13525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4688225" y="1543050"/>
            <a:ext cx="3742800" cy="271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2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 rot="1494765">
            <a:off x="-6507120" y="-2838338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3"/>
          <p:cNvSpPr/>
          <p:nvPr/>
        </p:nvSpPr>
        <p:spPr>
          <a:xfrm rot="-559858">
            <a:off x="7706834" y="-1422894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3"/>
          <p:cNvSpPr/>
          <p:nvPr/>
        </p:nvSpPr>
        <p:spPr>
          <a:xfrm>
            <a:off x="8330225" y="44872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3"/>
          <p:cNvSpPr/>
          <p:nvPr/>
        </p:nvSpPr>
        <p:spPr>
          <a:xfrm>
            <a:off x="1" y="4353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23"/>
          <p:cNvSpPr/>
          <p:nvPr/>
        </p:nvSpPr>
        <p:spPr>
          <a:xfrm rot="-8742074">
            <a:off x="-390062" y="4005049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7" name="Google Shape;357;p23"/>
          <p:cNvGrpSpPr/>
          <p:nvPr/>
        </p:nvGrpSpPr>
        <p:grpSpPr>
          <a:xfrm rot="9367981">
            <a:off x="7500446" y="-64329"/>
            <a:ext cx="1860906" cy="908009"/>
            <a:chOff x="10083475" y="3839575"/>
            <a:chExt cx="1221925" cy="596225"/>
          </a:xfrm>
        </p:grpSpPr>
        <p:sp>
          <p:nvSpPr>
            <p:cNvPr id="358" name="Google Shape;358;p2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23"/>
          <p:cNvSpPr txBox="1">
            <a:spLocks noGrp="1"/>
          </p:cNvSpPr>
          <p:nvPr>
            <p:ph type="title"/>
          </p:nvPr>
        </p:nvSpPr>
        <p:spPr>
          <a:xfrm>
            <a:off x="93770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1" name="Google Shape;361;p23"/>
          <p:cNvSpPr txBox="1">
            <a:spLocks noGrp="1"/>
          </p:cNvSpPr>
          <p:nvPr>
            <p:ph type="subTitle" idx="1"/>
          </p:nvPr>
        </p:nvSpPr>
        <p:spPr>
          <a:xfrm>
            <a:off x="93770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3"/>
          <p:cNvSpPr txBox="1">
            <a:spLocks noGrp="1"/>
          </p:cNvSpPr>
          <p:nvPr>
            <p:ph type="title" idx="2"/>
          </p:nvPr>
        </p:nvSpPr>
        <p:spPr>
          <a:xfrm>
            <a:off x="3484420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3"/>
          </p:nvPr>
        </p:nvSpPr>
        <p:spPr>
          <a:xfrm>
            <a:off x="3484420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23"/>
          <p:cNvSpPr txBox="1">
            <a:spLocks noGrp="1"/>
          </p:cNvSpPr>
          <p:nvPr>
            <p:ph type="title" idx="4"/>
          </p:nvPr>
        </p:nvSpPr>
        <p:spPr>
          <a:xfrm>
            <a:off x="6031147" y="3071300"/>
            <a:ext cx="21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65" name="Google Shape;365;p23"/>
          <p:cNvSpPr txBox="1">
            <a:spLocks noGrp="1"/>
          </p:cNvSpPr>
          <p:nvPr>
            <p:ph type="subTitle" idx="5"/>
          </p:nvPr>
        </p:nvSpPr>
        <p:spPr>
          <a:xfrm>
            <a:off x="6031147" y="3617875"/>
            <a:ext cx="2175300" cy="8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23"/>
          <p:cNvSpPr txBox="1">
            <a:spLocks noGrp="1"/>
          </p:cNvSpPr>
          <p:nvPr>
            <p:ph type="title" idx="6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4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5"/>
          <p:cNvSpPr/>
          <p:nvPr/>
        </p:nvSpPr>
        <p:spPr>
          <a:xfrm rot="-571355" flipH="1">
            <a:off x="8095858" y="-1842671"/>
            <a:ext cx="804129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25"/>
          <p:cNvSpPr/>
          <p:nvPr/>
        </p:nvSpPr>
        <p:spPr>
          <a:xfrm rot="326958">
            <a:off x="-7032499" y="-1460909"/>
            <a:ext cx="8041183" cy="756431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"/>
          <p:cNvSpPr/>
          <p:nvPr/>
        </p:nvSpPr>
        <p:spPr>
          <a:xfrm rot="874891">
            <a:off x="8295000" y="-489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6" name="Google Shape;386;p25"/>
          <p:cNvGrpSpPr/>
          <p:nvPr/>
        </p:nvGrpSpPr>
        <p:grpSpPr>
          <a:xfrm rot="-1864249">
            <a:off x="-501982" y="-691866"/>
            <a:ext cx="2044656" cy="2158001"/>
            <a:chOff x="-5495613" y="-710869"/>
            <a:chExt cx="2750172" cy="2902627"/>
          </a:xfrm>
        </p:grpSpPr>
        <p:sp>
          <p:nvSpPr>
            <p:cNvPr id="387" name="Google Shape;387;p25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6" name="Google Shape;396;p25"/>
          <p:cNvSpPr/>
          <p:nvPr/>
        </p:nvSpPr>
        <p:spPr>
          <a:xfrm>
            <a:off x="6839007" y="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25"/>
          <p:cNvSpPr/>
          <p:nvPr/>
        </p:nvSpPr>
        <p:spPr>
          <a:xfrm>
            <a:off x="7929200" y="44689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5"/>
          <p:cNvSpPr/>
          <p:nvPr/>
        </p:nvSpPr>
        <p:spPr>
          <a:xfrm>
            <a:off x="-77862" y="4627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25"/>
          <p:cNvSpPr txBox="1">
            <a:spLocks noGrp="1"/>
          </p:cNvSpPr>
          <p:nvPr>
            <p:ph type="title"/>
          </p:nvPr>
        </p:nvSpPr>
        <p:spPr>
          <a:xfrm>
            <a:off x="717575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25"/>
          <p:cNvSpPr txBox="1">
            <a:spLocks noGrp="1"/>
          </p:cNvSpPr>
          <p:nvPr>
            <p:ph type="subTitle" idx="1"/>
          </p:nvPr>
        </p:nvSpPr>
        <p:spPr>
          <a:xfrm>
            <a:off x="71758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1" name="Google Shape;401;p25"/>
          <p:cNvSpPr txBox="1">
            <a:spLocks noGrp="1"/>
          </p:cNvSpPr>
          <p:nvPr>
            <p:ph type="title" idx="2"/>
          </p:nvPr>
        </p:nvSpPr>
        <p:spPr>
          <a:xfrm>
            <a:off x="3384899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25"/>
          <p:cNvSpPr txBox="1">
            <a:spLocks noGrp="1"/>
          </p:cNvSpPr>
          <p:nvPr>
            <p:ph type="subTitle" idx="3"/>
          </p:nvPr>
        </p:nvSpPr>
        <p:spPr>
          <a:xfrm>
            <a:off x="3384901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3" name="Google Shape;403;p25"/>
          <p:cNvSpPr txBox="1">
            <a:spLocks noGrp="1"/>
          </p:cNvSpPr>
          <p:nvPr>
            <p:ph type="title" idx="4"/>
          </p:nvPr>
        </p:nvSpPr>
        <p:spPr>
          <a:xfrm>
            <a:off x="717575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25"/>
          <p:cNvSpPr txBox="1">
            <a:spLocks noGrp="1"/>
          </p:cNvSpPr>
          <p:nvPr>
            <p:ph type="subTitle" idx="5"/>
          </p:nvPr>
        </p:nvSpPr>
        <p:spPr>
          <a:xfrm>
            <a:off x="71758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5" name="Google Shape;405;p25"/>
          <p:cNvSpPr txBox="1">
            <a:spLocks noGrp="1"/>
          </p:cNvSpPr>
          <p:nvPr>
            <p:ph type="title" idx="6"/>
          </p:nvPr>
        </p:nvSpPr>
        <p:spPr>
          <a:xfrm>
            <a:off x="3384899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25"/>
          <p:cNvSpPr txBox="1">
            <a:spLocks noGrp="1"/>
          </p:cNvSpPr>
          <p:nvPr>
            <p:ph type="subTitle" idx="7"/>
          </p:nvPr>
        </p:nvSpPr>
        <p:spPr>
          <a:xfrm>
            <a:off x="3384901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7" name="Google Shape;407;p25"/>
          <p:cNvSpPr txBox="1">
            <a:spLocks noGrp="1"/>
          </p:cNvSpPr>
          <p:nvPr>
            <p:ph type="title" idx="8"/>
          </p:nvPr>
        </p:nvSpPr>
        <p:spPr>
          <a:xfrm>
            <a:off x="6052221" y="1573548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8" name="Google Shape;408;p25"/>
          <p:cNvSpPr txBox="1">
            <a:spLocks noGrp="1"/>
          </p:cNvSpPr>
          <p:nvPr>
            <p:ph type="subTitle" idx="9"/>
          </p:nvPr>
        </p:nvSpPr>
        <p:spPr>
          <a:xfrm>
            <a:off x="6052219" y="2364381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09" name="Google Shape;409;p25"/>
          <p:cNvSpPr txBox="1">
            <a:spLocks noGrp="1"/>
          </p:cNvSpPr>
          <p:nvPr>
            <p:ph type="title" idx="13"/>
          </p:nvPr>
        </p:nvSpPr>
        <p:spPr>
          <a:xfrm>
            <a:off x="6052221" y="3284673"/>
            <a:ext cx="2374200" cy="7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10" name="Google Shape;410;p25"/>
          <p:cNvSpPr txBox="1">
            <a:spLocks noGrp="1"/>
          </p:cNvSpPr>
          <p:nvPr>
            <p:ph type="subTitle" idx="14"/>
          </p:nvPr>
        </p:nvSpPr>
        <p:spPr>
          <a:xfrm>
            <a:off x="6052219" y="4083775"/>
            <a:ext cx="237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1" name="Google Shape;411;p25"/>
          <p:cNvSpPr txBox="1">
            <a:spLocks noGrp="1"/>
          </p:cNvSpPr>
          <p:nvPr>
            <p:ph type="title" idx="15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1631590" y="15223"/>
            <a:ext cx="5880621" cy="553211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 rot="1791410">
            <a:off x="7002737" y="-54767"/>
            <a:ext cx="1976590" cy="1188532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41111" y="3854151"/>
            <a:ext cx="1860850" cy="90798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038200" y="2360400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038200" y="1337825"/>
            <a:ext cx="5067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2933550" y="3189325"/>
            <a:ext cx="32769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 rot="2700000">
            <a:off x="-3436643" y="-2990422"/>
            <a:ext cx="5600313" cy="52680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/>
          <p:nvPr/>
        </p:nvSpPr>
        <p:spPr>
          <a:xfrm rot="6634778">
            <a:off x="7688437" y="1854768"/>
            <a:ext cx="5600302" cy="526814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rot="-5400000">
            <a:off x="-834204" y="-885188"/>
            <a:ext cx="2431070" cy="2849374"/>
            <a:chOff x="-7501642" y="749515"/>
            <a:chExt cx="2431070" cy="2849374"/>
          </a:xfrm>
        </p:grpSpPr>
        <p:sp>
          <p:nvSpPr>
            <p:cNvPr id="50" name="Google Shape;5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9;p6"/>
          <p:cNvGrpSpPr/>
          <p:nvPr/>
        </p:nvGrpSpPr>
        <p:grpSpPr>
          <a:xfrm rot="5524136">
            <a:off x="7947394" y="3353795"/>
            <a:ext cx="2430953" cy="2849236"/>
            <a:chOff x="-7501642" y="749515"/>
            <a:chExt cx="2431070" cy="2849374"/>
          </a:xfrm>
        </p:grpSpPr>
        <p:sp>
          <p:nvSpPr>
            <p:cNvPr id="80" name="Google Shape;80;p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" name="Google Shape;112;p6"/>
          <p:cNvSpPr/>
          <p:nvPr/>
        </p:nvSpPr>
        <p:spPr>
          <a:xfrm>
            <a:off x="8167500" y="3034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body" idx="1"/>
          </p:nvPr>
        </p:nvSpPr>
        <p:spPr>
          <a:xfrm>
            <a:off x="4054475" y="1366025"/>
            <a:ext cx="4376400" cy="30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7" name="Google Shape;117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8" name="Google Shape;118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8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6"/>
          <p:cNvSpPr/>
          <p:nvPr/>
        </p:nvSpPr>
        <p:spPr>
          <a:xfrm rot="5139672" flipH="1">
            <a:off x="253567" y="86923"/>
            <a:ext cx="8903709" cy="1003705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16"/>
          <p:cNvGrpSpPr/>
          <p:nvPr/>
        </p:nvGrpSpPr>
        <p:grpSpPr>
          <a:xfrm rot="3456501">
            <a:off x="-576240" y="-724656"/>
            <a:ext cx="2257709" cy="2528312"/>
            <a:chOff x="-5056092" y="-10"/>
            <a:chExt cx="2257725" cy="2528329"/>
          </a:xfrm>
        </p:grpSpPr>
        <p:sp>
          <p:nvSpPr>
            <p:cNvPr id="180" name="Google Shape;180;p16"/>
            <p:cNvSpPr/>
            <p:nvPr/>
          </p:nvSpPr>
          <p:spPr>
            <a:xfrm>
              <a:off x="-4313774" y="181634"/>
              <a:ext cx="1138595" cy="1199450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6"/>
            <p:cNvSpPr/>
            <p:nvPr/>
          </p:nvSpPr>
          <p:spPr>
            <a:xfrm>
              <a:off x="-4993700" y="-10"/>
              <a:ext cx="1138629" cy="1200168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6"/>
            <p:cNvSpPr/>
            <p:nvPr/>
          </p:nvSpPr>
          <p:spPr>
            <a:xfrm>
              <a:off x="-4409087" y="1002703"/>
              <a:ext cx="1502771" cy="696865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6"/>
            <p:cNvSpPr/>
            <p:nvPr/>
          </p:nvSpPr>
          <p:spPr>
            <a:xfrm>
              <a:off x="-4805841" y="890964"/>
              <a:ext cx="214804" cy="428514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6"/>
            <p:cNvSpPr/>
            <p:nvPr/>
          </p:nvSpPr>
          <p:spPr>
            <a:xfrm>
              <a:off x="-4721832" y="939457"/>
              <a:ext cx="83053" cy="114232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6"/>
            <p:cNvSpPr/>
            <p:nvPr/>
          </p:nvSpPr>
          <p:spPr>
            <a:xfrm>
              <a:off x="-5056092" y="693953"/>
              <a:ext cx="383061" cy="307828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6"/>
            <p:cNvSpPr/>
            <p:nvPr/>
          </p:nvSpPr>
          <p:spPr>
            <a:xfrm>
              <a:off x="-5056092" y="706964"/>
              <a:ext cx="382036" cy="293792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6"/>
            <p:cNvSpPr/>
            <p:nvPr/>
          </p:nvSpPr>
          <p:spPr>
            <a:xfrm>
              <a:off x="-4443407" y="1604084"/>
              <a:ext cx="324664" cy="58376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6"/>
            <p:cNvSpPr/>
            <p:nvPr/>
          </p:nvSpPr>
          <p:spPr>
            <a:xfrm>
              <a:off x="-4562352" y="608646"/>
              <a:ext cx="774659" cy="817653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6"/>
            <p:cNvSpPr/>
            <p:nvPr/>
          </p:nvSpPr>
          <p:spPr>
            <a:xfrm>
              <a:off x="-3930884" y="596932"/>
              <a:ext cx="140152" cy="103816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6"/>
            <p:cNvSpPr/>
            <p:nvPr/>
          </p:nvSpPr>
          <p:spPr>
            <a:xfrm>
              <a:off x="-3891441" y="243821"/>
              <a:ext cx="522154" cy="425816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6"/>
            <p:cNvSpPr/>
            <p:nvPr/>
          </p:nvSpPr>
          <p:spPr>
            <a:xfrm>
              <a:off x="-3889358" y="261648"/>
              <a:ext cx="520070" cy="407990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6"/>
            <p:cNvSpPr/>
            <p:nvPr/>
          </p:nvSpPr>
          <p:spPr>
            <a:xfrm>
              <a:off x="-4439514" y="983067"/>
              <a:ext cx="104875" cy="116281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6"/>
            <p:cNvSpPr/>
            <p:nvPr/>
          </p:nvSpPr>
          <p:spPr>
            <a:xfrm>
              <a:off x="-4182091" y="1688913"/>
              <a:ext cx="131887" cy="87219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6"/>
            <p:cNvSpPr/>
            <p:nvPr/>
          </p:nvSpPr>
          <p:spPr>
            <a:xfrm>
              <a:off x="-4235024" y="1834221"/>
              <a:ext cx="56074" cy="103850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6"/>
            <p:cNvSpPr/>
            <p:nvPr/>
          </p:nvSpPr>
          <p:spPr>
            <a:xfrm>
              <a:off x="-4467517" y="301911"/>
              <a:ext cx="432851" cy="767351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6"/>
            <p:cNvSpPr/>
            <p:nvPr/>
          </p:nvSpPr>
          <p:spPr>
            <a:xfrm>
              <a:off x="-4402154" y="303174"/>
              <a:ext cx="367488" cy="764004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6"/>
            <p:cNvSpPr/>
            <p:nvPr/>
          </p:nvSpPr>
          <p:spPr>
            <a:xfrm>
              <a:off x="-4499721" y="1871615"/>
              <a:ext cx="360248" cy="656705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6"/>
            <p:cNvSpPr/>
            <p:nvPr/>
          </p:nvSpPr>
          <p:spPr>
            <a:xfrm>
              <a:off x="-4499721" y="1872640"/>
              <a:ext cx="295876" cy="655031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-4106313" y="1723165"/>
              <a:ext cx="543975" cy="398770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6"/>
            <p:cNvSpPr/>
            <p:nvPr/>
          </p:nvSpPr>
          <p:spPr>
            <a:xfrm>
              <a:off x="-4104229" y="1723165"/>
              <a:ext cx="541892" cy="377870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6"/>
            <p:cNvSpPr/>
            <p:nvPr/>
          </p:nvSpPr>
          <p:spPr>
            <a:xfrm>
              <a:off x="-4536432" y="997410"/>
              <a:ext cx="1080950" cy="488208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6"/>
            <p:cNvSpPr/>
            <p:nvPr/>
          </p:nvSpPr>
          <p:spPr>
            <a:xfrm>
              <a:off x="-4456623" y="1416532"/>
              <a:ext cx="1001039" cy="24868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4543296" y="1234752"/>
              <a:ext cx="1369278" cy="220677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6"/>
            <p:cNvSpPr/>
            <p:nvPr/>
          </p:nvSpPr>
          <p:spPr>
            <a:xfrm>
              <a:off x="-3558239" y="609363"/>
              <a:ext cx="722512" cy="47769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6"/>
            <p:cNvSpPr/>
            <p:nvPr/>
          </p:nvSpPr>
          <p:spPr>
            <a:xfrm>
              <a:off x="-3556156" y="641567"/>
              <a:ext cx="720428" cy="445487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6"/>
            <p:cNvSpPr/>
            <p:nvPr/>
          </p:nvSpPr>
          <p:spPr>
            <a:xfrm>
              <a:off x="-3412897" y="1249402"/>
              <a:ext cx="614529" cy="294715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-3411872" y="1249402"/>
              <a:ext cx="613505" cy="24024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6"/>
            <p:cNvSpPr/>
            <p:nvPr/>
          </p:nvSpPr>
          <p:spPr>
            <a:xfrm>
              <a:off x="-3611172" y="1580965"/>
              <a:ext cx="691333" cy="520480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6"/>
            <p:cNvSpPr/>
            <p:nvPr/>
          </p:nvSpPr>
          <p:spPr>
            <a:xfrm>
              <a:off x="-3608064" y="1580965"/>
              <a:ext cx="688225" cy="495175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16"/>
          <p:cNvGrpSpPr/>
          <p:nvPr/>
        </p:nvGrpSpPr>
        <p:grpSpPr>
          <a:xfrm>
            <a:off x="7502658" y="-1090935"/>
            <a:ext cx="2431070" cy="2849374"/>
            <a:chOff x="-7501642" y="749515"/>
            <a:chExt cx="2431070" cy="2849374"/>
          </a:xfrm>
        </p:grpSpPr>
        <p:sp>
          <p:nvSpPr>
            <p:cNvPr id="211" name="Google Shape;211;p16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6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6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6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6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6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6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6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6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6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6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6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6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6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6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6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6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6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6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6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6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6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6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6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6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6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6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6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6"/>
          <p:cNvSpPr/>
          <p:nvPr/>
        </p:nvSpPr>
        <p:spPr>
          <a:xfrm>
            <a:off x="-254350" y="43530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6"/>
          <p:cNvSpPr/>
          <p:nvPr/>
        </p:nvSpPr>
        <p:spPr>
          <a:xfrm>
            <a:off x="8482700" y="29065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6" r:id="rId7"/>
    <p:sldLayoutId id="2147483658" r:id="rId8"/>
    <p:sldLayoutId id="2147483662" r:id="rId9"/>
    <p:sldLayoutId id="2147483666" r:id="rId10"/>
    <p:sldLayoutId id="2147483668" r:id="rId11"/>
    <p:sldLayoutId id="2147483669" r:id="rId12"/>
    <p:sldLayoutId id="2147483671" r:id="rId13"/>
    <p:sldLayoutId id="2147483674" r:id="rId14"/>
    <p:sldLayoutId id="2147483675" r:id="rId15"/>
    <p:sldLayoutId id="214748367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gif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1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.xml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9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6.gif"/><Relationship Id="rId10" Type="http://schemas.microsoft.com/office/2007/relationships/hdphoto" Target="../media/hdphoto2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microsoft.com/office/2007/relationships/hdphoto" Target="../media/hdphoto8.wdp"/><Relationship Id="rId5" Type="http://schemas.openxmlformats.org/officeDocument/2006/relationships/image" Target="../media/image38.png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gif"/><Relationship Id="rId5" Type="http://schemas.openxmlformats.org/officeDocument/2006/relationships/image" Target="../media/image40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microsoft.com/office/2007/relationships/hdphoto" Target="../media/hdphoto5.wdp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3.png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slide" Target="slide15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77;p33"/>
          <p:cNvSpPr txBox="1">
            <a:spLocks noGrp="1"/>
          </p:cNvSpPr>
          <p:nvPr>
            <p:ph type="ctrTitle"/>
          </p:nvPr>
        </p:nvSpPr>
        <p:spPr>
          <a:xfrm>
            <a:off x="2714194" y="1652541"/>
            <a:ext cx="3442057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r>
              <a:rPr lang="en-US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 5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868" y="397668"/>
            <a:ext cx="807945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99590" y="3551274"/>
            <a:ext cx="4146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Đặng  Sáu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2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ounded Rectangle 160"/>
          <p:cNvSpPr/>
          <p:nvPr/>
        </p:nvSpPr>
        <p:spPr>
          <a:xfrm>
            <a:off x="5644347" y="3838051"/>
            <a:ext cx="129147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Rounded Rectangle 159"/>
          <p:cNvSpPr/>
          <p:nvPr/>
        </p:nvSpPr>
        <p:spPr>
          <a:xfrm>
            <a:off x="7782558" y="3343815"/>
            <a:ext cx="1012945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9" name="Rounded Rectangle 158"/>
          <p:cNvSpPr/>
          <p:nvPr/>
        </p:nvSpPr>
        <p:spPr>
          <a:xfrm>
            <a:off x="5593424" y="2850713"/>
            <a:ext cx="1900290" cy="49423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ounded Rectangle 157"/>
          <p:cNvSpPr/>
          <p:nvPr/>
        </p:nvSpPr>
        <p:spPr>
          <a:xfrm>
            <a:off x="2398186" y="2847308"/>
            <a:ext cx="215254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ounded Rectangle 156"/>
          <p:cNvSpPr/>
          <p:nvPr/>
        </p:nvSpPr>
        <p:spPr>
          <a:xfrm>
            <a:off x="5902043" y="2364270"/>
            <a:ext cx="1010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ounded Rectangle 155"/>
          <p:cNvSpPr/>
          <p:nvPr/>
        </p:nvSpPr>
        <p:spPr>
          <a:xfrm>
            <a:off x="258070" y="2364269"/>
            <a:ext cx="1602628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ounded Rectangle 154"/>
          <p:cNvSpPr/>
          <p:nvPr/>
        </p:nvSpPr>
        <p:spPr>
          <a:xfrm>
            <a:off x="7493714" y="1877827"/>
            <a:ext cx="1317570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ounded Rectangle 153"/>
          <p:cNvSpPr/>
          <p:nvPr/>
        </p:nvSpPr>
        <p:spPr>
          <a:xfrm>
            <a:off x="4737527" y="1866319"/>
            <a:ext cx="2616924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ounded Rectangle 152"/>
          <p:cNvSpPr/>
          <p:nvPr/>
        </p:nvSpPr>
        <p:spPr>
          <a:xfrm>
            <a:off x="893818" y="1866319"/>
            <a:ext cx="1391531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8070" y="1372407"/>
            <a:ext cx="2027279" cy="46233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" name="Google Shape;1536;p44"/>
          <p:cNvSpPr/>
          <p:nvPr/>
        </p:nvSpPr>
        <p:spPr>
          <a:xfrm>
            <a:off x="5822482" y="41596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44"/>
          <p:cNvSpPr/>
          <p:nvPr/>
        </p:nvSpPr>
        <p:spPr>
          <a:xfrm>
            <a:off x="7354451" y="31965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3117;p57"/>
          <p:cNvGrpSpPr/>
          <p:nvPr/>
        </p:nvGrpSpPr>
        <p:grpSpPr>
          <a:xfrm>
            <a:off x="0" y="4253501"/>
            <a:ext cx="965771" cy="890003"/>
            <a:chOff x="1017813" y="3493650"/>
            <a:chExt cx="385300" cy="385325"/>
          </a:xfrm>
        </p:grpSpPr>
        <p:sp>
          <p:nvSpPr>
            <p:cNvPr id="120" name="Google Shape;3118;p57"/>
            <p:cNvSpPr/>
            <p:nvPr/>
          </p:nvSpPr>
          <p:spPr>
            <a:xfrm>
              <a:off x="1017813" y="3493650"/>
              <a:ext cx="385300" cy="385325"/>
            </a:xfrm>
            <a:custGeom>
              <a:avLst/>
              <a:gdLst/>
              <a:ahLst/>
              <a:cxnLst/>
              <a:rect l="l" t="t" r="r" b="b"/>
              <a:pathLst>
                <a:path w="15412" h="15413" extrusionOk="0">
                  <a:moveTo>
                    <a:pt x="209" y="1"/>
                  </a:moveTo>
                  <a:cubicBezTo>
                    <a:pt x="93" y="1"/>
                    <a:pt x="0" y="93"/>
                    <a:pt x="0" y="186"/>
                  </a:cubicBezTo>
                  <a:lnTo>
                    <a:pt x="0" y="2898"/>
                  </a:lnTo>
                  <a:cubicBezTo>
                    <a:pt x="0" y="2898"/>
                    <a:pt x="5446" y="4821"/>
                    <a:pt x="7694" y="7092"/>
                  </a:cubicBezTo>
                  <a:cubicBezTo>
                    <a:pt x="9965" y="9363"/>
                    <a:pt x="10151" y="10615"/>
                    <a:pt x="10151" y="14068"/>
                  </a:cubicBezTo>
                  <a:cubicBezTo>
                    <a:pt x="10151" y="14114"/>
                    <a:pt x="12491" y="15412"/>
                    <a:pt x="12491" y="15412"/>
                  </a:cubicBezTo>
                  <a:lnTo>
                    <a:pt x="15203" y="15412"/>
                  </a:lnTo>
                  <a:cubicBezTo>
                    <a:pt x="15319" y="15412"/>
                    <a:pt x="15411" y="15319"/>
                    <a:pt x="15411" y="15204"/>
                  </a:cubicBezTo>
                  <a:cubicBezTo>
                    <a:pt x="15365" y="14578"/>
                    <a:pt x="15133" y="13975"/>
                    <a:pt x="14763" y="13489"/>
                  </a:cubicBezTo>
                  <a:cubicBezTo>
                    <a:pt x="14322" y="12932"/>
                    <a:pt x="14183" y="12214"/>
                    <a:pt x="14369" y="11542"/>
                  </a:cubicBezTo>
                  <a:cubicBezTo>
                    <a:pt x="14739" y="10151"/>
                    <a:pt x="14137" y="8691"/>
                    <a:pt x="12909" y="7996"/>
                  </a:cubicBezTo>
                  <a:cubicBezTo>
                    <a:pt x="12283" y="7649"/>
                    <a:pt x="11889" y="7023"/>
                    <a:pt x="11796" y="6328"/>
                  </a:cubicBezTo>
                  <a:cubicBezTo>
                    <a:pt x="11611" y="4914"/>
                    <a:pt x="10498" y="3801"/>
                    <a:pt x="9085" y="3616"/>
                  </a:cubicBezTo>
                  <a:cubicBezTo>
                    <a:pt x="8389" y="3523"/>
                    <a:pt x="7764" y="3106"/>
                    <a:pt x="7416" y="2504"/>
                  </a:cubicBezTo>
                  <a:cubicBezTo>
                    <a:pt x="6839" y="1518"/>
                    <a:pt x="5785" y="935"/>
                    <a:pt x="4685" y="935"/>
                  </a:cubicBezTo>
                  <a:cubicBezTo>
                    <a:pt x="4414" y="935"/>
                    <a:pt x="4140" y="970"/>
                    <a:pt x="3870" y="1044"/>
                  </a:cubicBezTo>
                  <a:cubicBezTo>
                    <a:pt x="3684" y="1095"/>
                    <a:pt x="3495" y="1120"/>
                    <a:pt x="3305" y="1120"/>
                  </a:cubicBezTo>
                  <a:cubicBezTo>
                    <a:pt x="2811" y="1120"/>
                    <a:pt x="2319" y="951"/>
                    <a:pt x="1900" y="650"/>
                  </a:cubicBezTo>
                  <a:cubicBezTo>
                    <a:pt x="1414" y="279"/>
                    <a:pt x="834" y="47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119;p57"/>
            <p:cNvSpPr/>
            <p:nvPr/>
          </p:nvSpPr>
          <p:spPr>
            <a:xfrm>
              <a:off x="1017813" y="3562600"/>
              <a:ext cx="316350" cy="316375"/>
            </a:xfrm>
            <a:custGeom>
              <a:avLst/>
              <a:gdLst/>
              <a:ahLst/>
              <a:cxnLst/>
              <a:rect l="l" t="t" r="r" b="b"/>
              <a:pathLst>
                <a:path w="12654" h="12655" extrusionOk="0">
                  <a:moveTo>
                    <a:pt x="139" y="1"/>
                  </a:moveTo>
                  <a:cubicBezTo>
                    <a:pt x="70" y="1"/>
                    <a:pt x="0" y="70"/>
                    <a:pt x="0" y="140"/>
                  </a:cubicBezTo>
                  <a:lnTo>
                    <a:pt x="0" y="1136"/>
                  </a:lnTo>
                  <a:lnTo>
                    <a:pt x="11518" y="12654"/>
                  </a:lnTo>
                  <a:lnTo>
                    <a:pt x="12515" y="12654"/>
                  </a:lnTo>
                  <a:cubicBezTo>
                    <a:pt x="12584" y="12654"/>
                    <a:pt x="12654" y="12585"/>
                    <a:pt x="12654" y="12492"/>
                  </a:cubicBezTo>
                  <a:cubicBezTo>
                    <a:pt x="12654" y="5586"/>
                    <a:pt x="7045" y="1"/>
                    <a:pt x="1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120;p57"/>
            <p:cNvSpPr/>
            <p:nvPr/>
          </p:nvSpPr>
          <p:spPr>
            <a:xfrm>
              <a:off x="1017813" y="3592150"/>
              <a:ext cx="262475" cy="286825"/>
            </a:xfrm>
            <a:custGeom>
              <a:avLst/>
              <a:gdLst/>
              <a:ahLst/>
              <a:cxnLst/>
              <a:rect l="l" t="t" r="r" b="b"/>
              <a:pathLst>
                <a:path w="10499" h="11473" extrusionOk="0">
                  <a:moveTo>
                    <a:pt x="0" y="0"/>
                  </a:moveTo>
                  <a:lnTo>
                    <a:pt x="0" y="2109"/>
                  </a:lnTo>
                  <a:lnTo>
                    <a:pt x="672" y="4844"/>
                  </a:lnTo>
                  <a:lnTo>
                    <a:pt x="0" y="7417"/>
                  </a:lnTo>
                  <a:lnTo>
                    <a:pt x="0" y="11310"/>
                  </a:lnTo>
                  <a:cubicBezTo>
                    <a:pt x="0" y="11403"/>
                    <a:pt x="70" y="11472"/>
                    <a:pt x="139" y="11472"/>
                  </a:cubicBezTo>
                  <a:lnTo>
                    <a:pt x="5747" y="11472"/>
                  </a:lnTo>
                  <a:lnTo>
                    <a:pt x="10498" y="11333"/>
                  </a:lnTo>
                  <a:cubicBezTo>
                    <a:pt x="10498" y="5053"/>
                    <a:pt x="6420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121;p57"/>
            <p:cNvSpPr/>
            <p:nvPr/>
          </p:nvSpPr>
          <p:spPr>
            <a:xfrm>
              <a:off x="1017813" y="3591000"/>
              <a:ext cx="270575" cy="195700"/>
            </a:xfrm>
            <a:custGeom>
              <a:avLst/>
              <a:gdLst/>
              <a:ahLst/>
              <a:cxnLst/>
              <a:rect l="l" t="t" r="r" b="b"/>
              <a:pathLst>
                <a:path w="10823" h="7828" extrusionOk="0">
                  <a:moveTo>
                    <a:pt x="0" y="0"/>
                  </a:moveTo>
                  <a:lnTo>
                    <a:pt x="0" y="46"/>
                  </a:lnTo>
                  <a:cubicBezTo>
                    <a:pt x="4403" y="417"/>
                    <a:pt x="8181" y="3314"/>
                    <a:pt x="9687" y="7463"/>
                  </a:cubicBezTo>
                  <a:cubicBezTo>
                    <a:pt x="9965" y="7706"/>
                    <a:pt x="10232" y="7828"/>
                    <a:pt x="10438" y="7828"/>
                  </a:cubicBezTo>
                  <a:cubicBezTo>
                    <a:pt x="10643" y="7828"/>
                    <a:pt x="10788" y="7706"/>
                    <a:pt x="10823" y="7463"/>
                  </a:cubicBezTo>
                  <a:cubicBezTo>
                    <a:pt x="9177" y="2967"/>
                    <a:pt x="4913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3129;p57"/>
            <p:cNvSpPr/>
            <p:nvPr/>
          </p:nvSpPr>
          <p:spPr>
            <a:xfrm>
              <a:off x="1161488" y="3777550"/>
              <a:ext cx="134450" cy="101425"/>
            </a:xfrm>
            <a:custGeom>
              <a:avLst/>
              <a:gdLst/>
              <a:ahLst/>
              <a:cxnLst/>
              <a:rect l="l" t="t" r="r" b="b"/>
              <a:pathLst>
                <a:path w="5378" h="4057" extrusionOk="0">
                  <a:moveTo>
                    <a:pt x="2689" y="1"/>
                  </a:moveTo>
                  <a:cubicBezTo>
                    <a:pt x="1553" y="1"/>
                    <a:pt x="1553" y="1692"/>
                    <a:pt x="2689" y="1692"/>
                  </a:cubicBezTo>
                  <a:lnTo>
                    <a:pt x="3060" y="1692"/>
                  </a:lnTo>
                  <a:cubicBezTo>
                    <a:pt x="3091" y="1686"/>
                    <a:pt x="3121" y="1683"/>
                    <a:pt x="3150" y="1683"/>
                  </a:cubicBezTo>
                  <a:cubicBezTo>
                    <a:pt x="3702" y="1683"/>
                    <a:pt x="3702" y="2838"/>
                    <a:pt x="3150" y="2838"/>
                  </a:cubicBezTo>
                  <a:cubicBezTo>
                    <a:pt x="3121" y="2838"/>
                    <a:pt x="3091" y="2834"/>
                    <a:pt x="3060" y="2828"/>
                  </a:cubicBezTo>
                  <a:lnTo>
                    <a:pt x="1206" y="2828"/>
                  </a:lnTo>
                  <a:cubicBezTo>
                    <a:pt x="533" y="2828"/>
                    <a:pt x="0" y="3384"/>
                    <a:pt x="0" y="4056"/>
                  </a:cubicBezTo>
                  <a:lnTo>
                    <a:pt x="4635" y="4056"/>
                  </a:lnTo>
                  <a:lnTo>
                    <a:pt x="5377" y="3477"/>
                  </a:lnTo>
                  <a:cubicBezTo>
                    <a:pt x="5377" y="2086"/>
                    <a:pt x="4705" y="487"/>
                    <a:pt x="3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3130;p57"/>
            <p:cNvSpPr/>
            <p:nvPr/>
          </p:nvSpPr>
          <p:spPr>
            <a:xfrm>
              <a:off x="1259988" y="3777550"/>
              <a:ext cx="45800" cy="101425"/>
            </a:xfrm>
            <a:custGeom>
              <a:avLst/>
              <a:gdLst/>
              <a:ahLst/>
              <a:cxnLst/>
              <a:rect l="l" t="t" r="r" b="b"/>
              <a:pathLst>
                <a:path w="1832" h="4057" extrusionOk="0">
                  <a:moveTo>
                    <a:pt x="0" y="1"/>
                  </a:moveTo>
                  <a:cubicBezTo>
                    <a:pt x="464" y="1252"/>
                    <a:pt x="695" y="2573"/>
                    <a:pt x="695" y="3894"/>
                  </a:cubicBezTo>
                  <a:lnTo>
                    <a:pt x="695" y="4056"/>
                  </a:lnTo>
                  <a:lnTo>
                    <a:pt x="1831" y="4056"/>
                  </a:lnTo>
                  <a:lnTo>
                    <a:pt x="1831" y="3894"/>
                  </a:lnTo>
                  <a:cubicBezTo>
                    <a:pt x="1831" y="2573"/>
                    <a:pt x="1599" y="1252"/>
                    <a:pt x="11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3131;p57"/>
            <p:cNvSpPr/>
            <p:nvPr/>
          </p:nvSpPr>
          <p:spPr>
            <a:xfrm>
              <a:off x="1017813" y="3644825"/>
              <a:ext cx="130975" cy="132800"/>
            </a:xfrm>
            <a:custGeom>
              <a:avLst/>
              <a:gdLst/>
              <a:ahLst/>
              <a:cxnLst/>
              <a:rect l="l" t="t" r="r" b="b"/>
              <a:pathLst>
                <a:path w="5239" h="5312" extrusionOk="0">
                  <a:moveTo>
                    <a:pt x="2430" y="1"/>
                  </a:moveTo>
                  <a:cubicBezTo>
                    <a:pt x="2408" y="1"/>
                    <a:pt x="2386" y="1"/>
                    <a:pt x="2364" y="2"/>
                  </a:cubicBezTo>
                  <a:lnTo>
                    <a:pt x="0" y="2"/>
                  </a:lnTo>
                  <a:lnTo>
                    <a:pt x="0" y="5310"/>
                  </a:lnTo>
                  <a:lnTo>
                    <a:pt x="3801" y="5310"/>
                  </a:lnTo>
                  <a:cubicBezTo>
                    <a:pt x="3823" y="5311"/>
                    <a:pt x="3845" y="5311"/>
                    <a:pt x="3867" y="5311"/>
                  </a:cubicBezTo>
                  <a:cubicBezTo>
                    <a:pt x="5239" y="5311"/>
                    <a:pt x="5239" y="3222"/>
                    <a:pt x="3867" y="3222"/>
                  </a:cubicBezTo>
                  <a:cubicBezTo>
                    <a:pt x="3845" y="3222"/>
                    <a:pt x="3823" y="3223"/>
                    <a:pt x="3801" y="3224"/>
                  </a:cubicBezTo>
                  <a:lnTo>
                    <a:pt x="1715" y="3224"/>
                  </a:lnTo>
                  <a:cubicBezTo>
                    <a:pt x="1089" y="3108"/>
                    <a:pt x="1089" y="2204"/>
                    <a:pt x="1715" y="2088"/>
                  </a:cubicBezTo>
                  <a:lnTo>
                    <a:pt x="2364" y="2088"/>
                  </a:lnTo>
                  <a:cubicBezTo>
                    <a:pt x="2386" y="2089"/>
                    <a:pt x="2408" y="2090"/>
                    <a:pt x="2430" y="2090"/>
                  </a:cubicBezTo>
                  <a:cubicBezTo>
                    <a:pt x="3802" y="2090"/>
                    <a:pt x="3802" y="1"/>
                    <a:pt x="2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圆角矩形 7"/>
          <p:cNvSpPr/>
          <p:nvPr/>
        </p:nvSpPr>
        <p:spPr>
          <a:xfrm>
            <a:off x="720629" y="149760"/>
            <a:ext cx="7702743" cy="487392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Đọc thầm đoạn văn, tìm những từ dễ viết sai chính tả ?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23372" y="0"/>
            <a:ext cx="720630" cy="687482"/>
            <a:chOff x="8183970" y="0"/>
            <a:chExt cx="960032" cy="846952"/>
          </a:xfrm>
        </p:grpSpPr>
        <p:sp>
          <p:nvSpPr>
            <p:cNvPr id="139" name="Google Shape;3122;p57"/>
            <p:cNvSpPr/>
            <p:nvPr/>
          </p:nvSpPr>
          <p:spPr>
            <a:xfrm>
              <a:off x="8530292" y="0"/>
              <a:ext cx="578807" cy="550597"/>
            </a:xfrm>
            <a:custGeom>
              <a:avLst/>
              <a:gdLst/>
              <a:ahLst/>
              <a:cxnLst/>
              <a:rect l="l" t="t" r="r" b="b"/>
              <a:pathLst>
                <a:path w="5771" h="6027" extrusionOk="0">
                  <a:moveTo>
                    <a:pt x="162" y="1"/>
                  </a:moveTo>
                  <a:cubicBezTo>
                    <a:pt x="70" y="1"/>
                    <a:pt x="23" y="70"/>
                    <a:pt x="23" y="163"/>
                  </a:cubicBezTo>
                  <a:cubicBezTo>
                    <a:pt x="0" y="3060"/>
                    <a:pt x="2086" y="5540"/>
                    <a:pt x="4960" y="6026"/>
                  </a:cubicBezTo>
                  <a:cubicBezTo>
                    <a:pt x="4960" y="6026"/>
                    <a:pt x="5771" y="696"/>
                    <a:pt x="4913" y="24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123;p57"/>
            <p:cNvSpPr/>
            <p:nvPr/>
          </p:nvSpPr>
          <p:spPr>
            <a:xfrm>
              <a:off x="9013718" y="0"/>
              <a:ext cx="130284" cy="556900"/>
            </a:xfrm>
            <a:custGeom>
              <a:avLst/>
              <a:gdLst/>
              <a:ahLst/>
              <a:cxnLst/>
              <a:rect l="l" t="t" r="r" b="b"/>
              <a:pathLst>
                <a:path w="1299" h="6096" extrusionOk="0">
                  <a:moveTo>
                    <a:pt x="1" y="1"/>
                  </a:moveTo>
                  <a:cubicBezTo>
                    <a:pt x="70" y="1"/>
                    <a:pt x="140" y="70"/>
                    <a:pt x="140" y="163"/>
                  </a:cubicBezTo>
                  <a:lnTo>
                    <a:pt x="140" y="5957"/>
                  </a:lnTo>
                  <a:cubicBezTo>
                    <a:pt x="140" y="5957"/>
                    <a:pt x="140" y="5980"/>
                    <a:pt x="140" y="6003"/>
                  </a:cubicBezTo>
                  <a:cubicBezTo>
                    <a:pt x="464" y="6073"/>
                    <a:pt x="812" y="6096"/>
                    <a:pt x="1136" y="6096"/>
                  </a:cubicBezTo>
                  <a:cubicBezTo>
                    <a:pt x="1229" y="6096"/>
                    <a:pt x="1298" y="6026"/>
                    <a:pt x="1298" y="5957"/>
                  </a:cubicBezTo>
                  <a:lnTo>
                    <a:pt x="1298" y="163"/>
                  </a:lnTo>
                  <a:lnTo>
                    <a:pt x="1275" y="163"/>
                  </a:lnTo>
                  <a:cubicBezTo>
                    <a:pt x="1275" y="70"/>
                    <a:pt x="1206" y="1"/>
                    <a:pt x="1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124;p57"/>
            <p:cNvSpPr/>
            <p:nvPr/>
          </p:nvSpPr>
          <p:spPr>
            <a:xfrm>
              <a:off x="8462893" y="475594"/>
              <a:ext cx="168196" cy="138494"/>
            </a:xfrm>
            <a:custGeom>
              <a:avLst/>
              <a:gdLst/>
              <a:ahLst/>
              <a:cxnLst/>
              <a:rect l="l" t="t" r="r" b="b"/>
              <a:pathLst>
                <a:path w="1677" h="1516" extrusionOk="0">
                  <a:moveTo>
                    <a:pt x="1297" y="1"/>
                  </a:moveTo>
                  <a:cubicBezTo>
                    <a:pt x="1244" y="1"/>
                    <a:pt x="1188" y="17"/>
                    <a:pt x="1136" y="56"/>
                  </a:cubicBezTo>
                  <a:lnTo>
                    <a:pt x="162" y="1029"/>
                  </a:lnTo>
                  <a:cubicBezTo>
                    <a:pt x="0" y="1214"/>
                    <a:pt x="116" y="1492"/>
                    <a:pt x="348" y="1516"/>
                  </a:cubicBezTo>
                  <a:cubicBezTo>
                    <a:pt x="440" y="1516"/>
                    <a:pt x="510" y="1469"/>
                    <a:pt x="556" y="1423"/>
                  </a:cubicBezTo>
                  <a:lnTo>
                    <a:pt x="1530" y="450"/>
                  </a:lnTo>
                  <a:cubicBezTo>
                    <a:pt x="1677" y="247"/>
                    <a:pt x="1503" y="1"/>
                    <a:pt x="12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125;p57"/>
            <p:cNvSpPr/>
            <p:nvPr/>
          </p:nvSpPr>
          <p:spPr>
            <a:xfrm>
              <a:off x="8762677" y="627974"/>
              <a:ext cx="114738" cy="161881"/>
            </a:xfrm>
            <a:custGeom>
              <a:avLst/>
              <a:gdLst/>
              <a:ahLst/>
              <a:cxnLst/>
              <a:rect l="l" t="t" r="r" b="b"/>
              <a:pathLst>
                <a:path w="1144" h="1772" extrusionOk="0">
                  <a:moveTo>
                    <a:pt x="817" y="0"/>
                  </a:moveTo>
                  <a:cubicBezTo>
                    <a:pt x="731" y="0"/>
                    <a:pt x="643" y="39"/>
                    <a:pt x="580" y="126"/>
                  </a:cubicBezTo>
                  <a:lnTo>
                    <a:pt x="70" y="1377"/>
                  </a:lnTo>
                  <a:cubicBezTo>
                    <a:pt x="1" y="1563"/>
                    <a:pt x="140" y="1748"/>
                    <a:pt x="325" y="1771"/>
                  </a:cubicBezTo>
                  <a:cubicBezTo>
                    <a:pt x="441" y="1748"/>
                    <a:pt x="557" y="1678"/>
                    <a:pt x="603" y="1586"/>
                  </a:cubicBezTo>
                  <a:lnTo>
                    <a:pt x="1113" y="357"/>
                  </a:lnTo>
                  <a:cubicBezTo>
                    <a:pt x="1144" y="144"/>
                    <a:pt x="983" y="0"/>
                    <a:pt x="8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126;p57"/>
            <p:cNvSpPr/>
            <p:nvPr/>
          </p:nvSpPr>
          <p:spPr>
            <a:xfrm>
              <a:off x="9076503" y="678037"/>
              <a:ext cx="58172" cy="168915"/>
            </a:xfrm>
            <a:custGeom>
              <a:avLst/>
              <a:gdLst/>
              <a:ahLst/>
              <a:cxnLst/>
              <a:rect l="l" t="t" r="r" b="b"/>
              <a:pathLst>
                <a:path w="580" h="1849" extrusionOk="0">
                  <a:moveTo>
                    <a:pt x="290" y="1"/>
                  </a:moveTo>
                  <a:cubicBezTo>
                    <a:pt x="145" y="1"/>
                    <a:pt x="0" y="99"/>
                    <a:pt x="0" y="296"/>
                  </a:cubicBezTo>
                  <a:lnTo>
                    <a:pt x="0" y="1571"/>
                  </a:lnTo>
                  <a:cubicBezTo>
                    <a:pt x="0" y="1710"/>
                    <a:pt x="116" y="1849"/>
                    <a:pt x="278" y="1849"/>
                  </a:cubicBezTo>
                  <a:cubicBezTo>
                    <a:pt x="441" y="1849"/>
                    <a:pt x="580" y="1733"/>
                    <a:pt x="580" y="1571"/>
                  </a:cubicBezTo>
                  <a:lnTo>
                    <a:pt x="580" y="296"/>
                  </a:lnTo>
                  <a:cubicBezTo>
                    <a:pt x="580" y="99"/>
                    <a:pt x="435" y="1"/>
                    <a:pt x="2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127;p57"/>
            <p:cNvSpPr/>
            <p:nvPr/>
          </p:nvSpPr>
          <p:spPr>
            <a:xfrm>
              <a:off x="8265310" y="242547"/>
              <a:ext cx="204904" cy="100582"/>
            </a:xfrm>
            <a:custGeom>
              <a:avLst/>
              <a:gdLst/>
              <a:ahLst/>
              <a:cxnLst/>
              <a:rect l="l" t="t" r="r" b="b"/>
              <a:pathLst>
                <a:path w="2043" h="1101" extrusionOk="0">
                  <a:moveTo>
                    <a:pt x="1632" y="1"/>
                  </a:moveTo>
                  <a:cubicBezTo>
                    <a:pt x="1599" y="1"/>
                    <a:pt x="1564" y="11"/>
                    <a:pt x="1530" y="34"/>
                  </a:cubicBezTo>
                  <a:lnTo>
                    <a:pt x="255" y="567"/>
                  </a:lnTo>
                  <a:cubicBezTo>
                    <a:pt x="0" y="683"/>
                    <a:pt x="70" y="1077"/>
                    <a:pt x="371" y="1100"/>
                  </a:cubicBezTo>
                  <a:cubicBezTo>
                    <a:pt x="417" y="1100"/>
                    <a:pt x="441" y="1100"/>
                    <a:pt x="487" y="1077"/>
                  </a:cubicBezTo>
                  <a:lnTo>
                    <a:pt x="1738" y="567"/>
                  </a:lnTo>
                  <a:cubicBezTo>
                    <a:pt x="2043" y="506"/>
                    <a:pt x="1867" y="1"/>
                    <a:pt x="1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128;p57"/>
            <p:cNvSpPr/>
            <p:nvPr/>
          </p:nvSpPr>
          <p:spPr>
            <a:xfrm>
              <a:off x="8183970" y="8496"/>
              <a:ext cx="225565" cy="52986"/>
            </a:xfrm>
            <a:custGeom>
              <a:avLst/>
              <a:gdLst/>
              <a:ahLst/>
              <a:cxnLst/>
              <a:rect l="l" t="t" r="r" b="b"/>
              <a:pathLst>
                <a:path w="2249" h="580" extrusionOk="0">
                  <a:moveTo>
                    <a:pt x="394" y="1"/>
                  </a:moveTo>
                  <a:cubicBezTo>
                    <a:pt x="0" y="1"/>
                    <a:pt x="0" y="580"/>
                    <a:pt x="394" y="580"/>
                  </a:cubicBezTo>
                  <a:lnTo>
                    <a:pt x="1854" y="580"/>
                  </a:lnTo>
                  <a:cubicBezTo>
                    <a:pt x="2248" y="580"/>
                    <a:pt x="2248" y="1"/>
                    <a:pt x="1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30" y="857674"/>
            <a:ext cx="9004572" cy="4322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60" grpId="0" animBg="1"/>
      <p:bldP spid="159" grpId="0" animBg="1"/>
      <p:bldP spid="158" grpId="0" animBg="1"/>
      <p:bldP spid="157" grpId="0" animBg="1"/>
      <p:bldP spid="156" grpId="0" animBg="1"/>
      <p:bldP spid="155" grpId="0" animBg="1"/>
      <p:bldP spid="154" grpId="0" animBg="1"/>
      <p:bldP spid="153" grpId="0" animBg="1"/>
      <p:bldP spid="6" grpId="0" animBg="1"/>
      <p:bldP spid="1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7"/>
          <p:cNvSpPr/>
          <p:nvPr/>
        </p:nvSpPr>
        <p:spPr>
          <a:xfrm>
            <a:off x="3098260" y="524673"/>
            <a:ext cx="2947481" cy="567178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92D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200" kern="1200" dirty="0">
                <a:solidFill>
                  <a:srgbClr val="002060"/>
                </a:solidFill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rPr>
              <a:t>Luyện viết từ khó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taya" panose="00000500000000000000" pitchFamily="2" charset="-34"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10586" y="1757133"/>
            <a:ext cx="2327104" cy="597991"/>
            <a:chOff x="1054074" y="1675828"/>
            <a:chExt cx="2327104" cy="597991"/>
          </a:xfrm>
        </p:grpSpPr>
        <p:sp>
          <p:nvSpPr>
            <p:cNvPr id="6" name="圆角矩形 7"/>
            <p:cNvSpPr/>
            <p:nvPr/>
          </p:nvSpPr>
          <p:spPr>
            <a:xfrm>
              <a:off x="1384995" y="1675828"/>
              <a:ext cx="199618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Tam Đường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5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54074" y="1706763"/>
              <a:ext cx="478453" cy="567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2462764" y="1757133"/>
            <a:ext cx="1854891" cy="597991"/>
            <a:chOff x="1027972" y="1675827"/>
            <a:chExt cx="1854891" cy="597991"/>
          </a:xfrm>
        </p:grpSpPr>
        <p:sp>
          <p:nvSpPr>
            <p:cNvPr id="10" name="圆角矩形 7"/>
            <p:cNvSpPr/>
            <p:nvPr/>
          </p:nvSpPr>
          <p:spPr>
            <a:xfrm>
              <a:off x="1384995" y="1675828"/>
              <a:ext cx="149786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tày</a:t>
              </a:r>
              <a:r>
                <a:rPr kumimoji="0" lang="vi-VN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đình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4363080" y="1712997"/>
            <a:ext cx="2860209" cy="597991"/>
            <a:chOff x="1044100" y="1675828"/>
            <a:chExt cx="2860209" cy="597991"/>
          </a:xfrm>
        </p:grpSpPr>
        <p:sp>
          <p:nvSpPr>
            <p:cNvPr id="13" name="圆角矩形 7"/>
            <p:cNvSpPr/>
            <p:nvPr/>
          </p:nvSpPr>
          <p:spPr>
            <a:xfrm>
              <a:off x="1384995" y="1675828"/>
              <a:ext cx="2519314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Hoàng</a:t>
              </a:r>
              <a:r>
                <a:rPr kumimoji="0" lang="vi-VN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Liên Sơn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44100" y="1694941"/>
              <a:ext cx="488428" cy="578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251985" y="1711796"/>
            <a:ext cx="1868346" cy="597992"/>
            <a:chOff x="1027972" y="1675827"/>
            <a:chExt cx="1868346" cy="597992"/>
          </a:xfrm>
        </p:grpSpPr>
        <p:sp>
          <p:nvSpPr>
            <p:cNvPr id="16" name="圆角矩形 7"/>
            <p:cNvSpPr/>
            <p:nvPr/>
          </p:nvSpPr>
          <p:spPr>
            <a:xfrm>
              <a:off x="1384995" y="1675828"/>
              <a:ext cx="15113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hiểm trở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1027972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994484" y="2395092"/>
            <a:ext cx="2230791" cy="597990"/>
            <a:chOff x="958371" y="1675828"/>
            <a:chExt cx="2230791" cy="597990"/>
          </a:xfrm>
        </p:grpSpPr>
        <p:sp>
          <p:nvSpPr>
            <p:cNvPr id="19" name="圆角矩形 7"/>
            <p:cNvSpPr/>
            <p:nvPr/>
          </p:nvSpPr>
          <p:spPr>
            <a:xfrm>
              <a:off x="1310564" y="1675828"/>
              <a:ext cx="1878598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c</a:t>
              </a: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học thủng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0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1" y="1692866"/>
              <a:ext cx="490178" cy="58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3506035" y="2407092"/>
            <a:ext cx="1786864" cy="597990"/>
            <a:chOff x="921036" y="1675828"/>
            <a:chExt cx="1786864" cy="597990"/>
          </a:xfrm>
        </p:grpSpPr>
        <p:sp>
          <p:nvSpPr>
            <p:cNvPr id="22" name="圆角矩形 7"/>
            <p:cNvSpPr/>
            <p:nvPr/>
          </p:nvSpPr>
          <p:spPr>
            <a:xfrm>
              <a:off x="1299931" y="1675828"/>
              <a:ext cx="140796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b</a:t>
              </a: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uốt</a:t>
              </a:r>
              <a:r>
                <a:rPr kumimoji="0" lang="vi-VN" altLang="zh-CN" sz="2800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 óc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3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21036" y="1701559"/>
              <a:ext cx="482843" cy="572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5573659" y="2383090"/>
            <a:ext cx="2966293" cy="597992"/>
            <a:chOff x="958370" y="1675827"/>
            <a:chExt cx="2966293" cy="597992"/>
          </a:xfrm>
        </p:grpSpPr>
        <p:sp>
          <p:nvSpPr>
            <p:cNvPr id="25" name="圆角矩形 7"/>
            <p:cNvSpPr/>
            <p:nvPr/>
          </p:nvSpPr>
          <p:spPr>
            <a:xfrm>
              <a:off x="1310564" y="1675828"/>
              <a:ext cx="261409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Phan-xi-păng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26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994484" y="3159678"/>
            <a:ext cx="2075548" cy="597993"/>
            <a:chOff x="958370" y="1675826"/>
            <a:chExt cx="2075548" cy="597993"/>
          </a:xfrm>
        </p:grpSpPr>
        <p:sp>
          <p:nvSpPr>
            <p:cNvPr id="34" name="圆角矩形 7"/>
            <p:cNvSpPr/>
            <p:nvPr/>
          </p:nvSpPr>
          <p:spPr>
            <a:xfrm>
              <a:off x="1384995" y="1675828"/>
              <a:ext cx="1648923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Ô Quy Hồ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5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6"/>
              <a:ext cx="504556" cy="597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35"/>
          <p:cNvGrpSpPr/>
          <p:nvPr/>
        </p:nvGrpSpPr>
        <p:grpSpPr>
          <a:xfrm>
            <a:off x="3524504" y="3159678"/>
            <a:ext cx="1463304" cy="597992"/>
            <a:chOff x="958370" y="1675827"/>
            <a:chExt cx="1463304" cy="597992"/>
          </a:xfrm>
        </p:grpSpPr>
        <p:sp>
          <p:nvSpPr>
            <p:cNvPr id="37" name="圆角矩形 7"/>
            <p:cNvSpPr/>
            <p:nvPr/>
          </p:nvSpPr>
          <p:spPr>
            <a:xfrm>
              <a:off x="1384995" y="1675828"/>
              <a:ext cx="1036679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Sa Pa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38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5573659" y="3159678"/>
            <a:ext cx="1730291" cy="597992"/>
            <a:chOff x="958370" y="1675827"/>
            <a:chExt cx="1730291" cy="597992"/>
          </a:xfrm>
        </p:grpSpPr>
        <p:sp>
          <p:nvSpPr>
            <p:cNvPr id="40" name="圆角矩形 7"/>
            <p:cNvSpPr/>
            <p:nvPr/>
          </p:nvSpPr>
          <p:spPr>
            <a:xfrm>
              <a:off x="1337265" y="1675827"/>
              <a:ext cx="1351396" cy="515499"/>
            </a:xfrm>
            <a:prstGeom prst="roundRect">
              <a:avLst>
                <a:gd name="adj" fmla="val 22936"/>
              </a:avLst>
            </a:prstGeom>
            <a:noFill/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rgbClr val="002060"/>
                  </a:solidFill>
                  <a:latin typeface="Calibri" panose="020F0502020204030204" pitchFamily="34" charset="0"/>
                  <a:ea typeface="黑体" panose="02010609060101010101" pitchFamily="49" charset="-122"/>
                  <a:cs typeface="Calibri" panose="020F0502020204030204" pitchFamily="34" charset="0"/>
                </a:rPr>
                <a:t>Lào Cai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pic>
          <p:nvPicPr>
            <p:cNvPr id="41" name="Picture 2" descr="Mbe Plant Icon Four Leaf Clover Cute, Cute Icons, Plant Icons, Leaf Clipart  PNG and Vector with Transparent Background for Free Download | Four leaf  clover drawing, Cute easy drawings, Cute drawing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5000" b="90000" l="14219" r="76875">
                          <a14:backgroundMark x1="28750" y1="48906" x2="36250" y2="66875"/>
                          <a14:backgroundMark x1="65000" y1="26875" x2="76563" y2="46250"/>
                          <a14:backgroundMark x1="56406" y1="63438" x2="54531" y2="70313"/>
                          <a14:backgroundMark x1="48906" y1="63906" x2="52344" y2="63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38" t="24280" r="27909" b="27894"/>
            <a:stretch/>
          </p:blipFill>
          <p:spPr bwMode="auto">
            <a:xfrm>
              <a:off x="958370" y="1675827"/>
              <a:ext cx="504555" cy="597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43"/>
          <p:cNvSpPr txBox="1">
            <a:spLocks noGrp="1"/>
          </p:cNvSpPr>
          <p:nvPr>
            <p:ph type="title" idx="2"/>
          </p:nvPr>
        </p:nvSpPr>
        <p:spPr>
          <a:xfrm>
            <a:off x="2114121" y="2089737"/>
            <a:ext cx="4915759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Nghe viết 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1449" name="Google Shape;1449;p43"/>
          <p:cNvGrpSpPr/>
          <p:nvPr/>
        </p:nvGrpSpPr>
        <p:grpSpPr>
          <a:xfrm rot="-5981933">
            <a:off x="-936120" y="-1475170"/>
            <a:ext cx="3881744" cy="454965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434;p42"/>
          <p:cNvSpPr/>
          <p:nvPr/>
        </p:nvSpPr>
        <p:spPr>
          <a:xfrm flipH="1">
            <a:off x="3792591" y="0"/>
            <a:ext cx="2043130" cy="82193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2715;p36"/>
          <p:cNvSpPr txBox="1">
            <a:spLocks noGrp="1"/>
          </p:cNvSpPr>
          <p:nvPr>
            <p:ph type="title"/>
          </p:nvPr>
        </p:nvSpPr>
        <p:spPr>
          <a:xfrm>
            <a:off x="3771447" y="299456"/>
            <a:ext cx="1889636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Lưu ý</a:t>
            </a:r>
            <a:endParaRPr sz="44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03711" y="1240566"/>
            <a:ext cx="8438886" cy="616853"/>
            <a:chOff x="403711" y="1240566"/>
            <a:chExt cx="8438886" cy="616853"/>
          </a:xfrm>
        </p:grpSpPr>
        <p:sp>
          <p:nvSpPr>
            <p:cNvPr id="5" name="Rounded Rectangle 4"/>
            <p:cNvSpPr/>
            <p:nvPr/>
          </p:nvSpPr>
          <p:spPr>
            <a:xfrm>
              <a:off x="1019403" y="1299962"/>
              <a:ext cx="7823194" cy="557457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t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Ngồi viết đúng tư thế, trình bày cẩn</a:t>
              </a:r>
              <a:r>
                <a:rPr kumimoji="0" lang="vi-VN" sz="3200" b="0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thận.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0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11" y="1240566"/>
              <a:ext cx="615692" cy="592579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381767" y="2126580"/>
            <a:ext cx="8456249" cy="607603"/>
            <a:chOff x="381767" y="2126580"/>
            <a:chExt cx="8456249" cy="607603"/>
          </a:xfrm>
        </p:grpSpPr>
        <p:sp>
          <p:nvSpPr>
            <p:cNvPr id="13" name="Rounded Rectangle 12"/>
            <p:cNvSpPr/>
            <p:nvPr/>
          </p:nvSpPr>
          <p:spPr>
            <a:xfrm>
              <a:off x="1023984" y="2126580"/>
              <a:ext cx="7814032" cy="559789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Viết hoa chữ</a:t>
              </a:r>
              <a:r>
                <a:rPr kumimoji="0" lang="vi-VN" sz="3200" b="0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cái đầu câu,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tên riêng có</a:t>
              </a:r>
              <a:r>
                <a:rPr kumimoji="0" lang="vi-VN" sz="3200" b="0" i="0" u="none" strike="noStrike" kern="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trong bài</a:t>
              </a: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1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4ABAC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171659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381767" y="2955493"/>
            <a:ext cx="8456249" cy="562524"/>
            <a:chOff x="381767" y="2955493"/>
            <a:chExt cx="8456249" cy="562524"/>
          </a:xfrm>
        </p:grpSpPr>
        <p:sp>
          <p:nvSpPr>
            <p:cNvPr id="21" name="Rounded Rectangle 20"/>
            <p:cNvSpPr/>
            <p:nvPr/>
          </p:nvSpPr>
          <p:spPr>
            <a:xfrm>
              <a:off x="1023984" y="2955530"/>
              <a:ext cx="7814032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Ghi dấu thanh đúng vị trí.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2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767" y="295549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6" name="Group 45"/>
          <p:cNvGrpSpPr/>
          <p:nvPr/>
        </p:nvGrpSpPr>
        <p:grpSpPr>
          <a:xfrm>
            <a:off x="379341" y="3781743"/>
            <a:ext cx="8459149" cy="562524"/>
            <a:chOff x="379341" y="3781743"/>
            <a:chExt cx="8459149" cy="562524"/>
          </a:xfrm>
        </p:grpSpPr>
        <p:sp>
          <p:nvSpPr>
            <p:cNvPr id="29" name="Rounded Rectangle 28"/>
            <p:cNvSpPr/>
            <p:nvPr/>
          </p:nvSpPr>
          <p:spPr>
            <a:xfrm>
              <a:off x="1023510" y="3784479"/>
              <a:ext cx="7814980" cy="559788"/>
            </a:xfrm>
            <a:prstGeom prst="roundRect">
              <a:avLst/>
            </a:prstGeom>
            <a:noFill/>
            <a:ln w="25400" cap="flat" cmpd="sng" algn="ctr">
              <a:solidFill>
                <a:schemeClr val="accent5">
                  <a:lumMod val="75000"/>
                </a:scheme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Đọc lại bài, kiểm tra lỗi chính tả.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  <p:pic>
          <p:nvPicPr>
            <p:cNvPr id="43" name="Picture 2" descr="F:\1-原创素材\1_mm1102\PPT\PPT_014\materaials\pageimg_g20h.pn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rgbClr val="00B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341" y="3781743"/>
              <a:ext cx="611913" cy="562524"/>
            </a:xfrm>
            <a:prstGeom prst="rect">
              <a:avLst/>
            </a:prstGeom>
            <a:noFill/>
            <a:ln>
              <a:noFill/>
              <a:prstDash val="dash"/>
            </a:ln>
            <a:effectLst>
              <a:glow rad="101600">
                <a:srgbClr val="F7F2DD">
                  <a:lumMod val="85000"/>
                  <a:alpha val="60000"/>
                </a:srgb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707723" y="-1372016"/>
            <a:ext cx="3104356" cy="3638508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6459089" y="2997472"/>
            <a:ext cx="3427287" cy="3203676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2450632" y="43794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43"/>
          <p:cNvSpPr/>
          <p:nvPr/>
        </p:nvSpPr>
        <p:spPr>
          <a:xfrm>
            <a:off x="3018050" y="20102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43"/>
          <p:cNvSpPr/>
          <p:nvPr/>
        </p:nvSpPr>
        <p:spPr>
          <a:xfrm>
            <a:off x="6668651" y="1337826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1447;p43"/>
          <p:cNvSpPr txBox="1">
            <a:spLocks noGrp="1"/>
          </p:cNvSpPr>
          <p:nvPr>
            <p:ph type="title" idx="4294967295"/>
          </p:nvPr>
        </p:nvSpPr>
        <p:spPr>
          <a:xfrm>
            <a:off x="1717585" y="2103112"/>
            <a:ext cx="5708831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9600" dirty="0"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Pattaya" panose="00000500000000000000" pitchFamily="2" charset="-34"/>
                <a:cs typeface="Pattaya" panose="00000500000000000000" pitchFamily="2" charset="-34"/>
              </a:rPr>
              <a:t>Luyện tập</a:t>
            </a:r>
            <a:endParaRPr sz="9600" dirty="0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4215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810069" y="106326"/>
            <a:ext cx="7523863" cy="372140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2: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Tìm các tên riêng trong đoạn thơ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7309" y="512855"/>
            <a:ext cx="78787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Tại đây, các con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Tại đất Tây Nguyên ông bà mình này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Nơi mẹ đã đẻ ra ta và cắt rốn ta bằng cây nứa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Chỗ tuổi nhỏ ta nằm nước bò qua bụng đỏ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Và gió cao nguyên thổi nhột lỗ tai non.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Chính nơi đây các con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Xưa Đăm Săn, Y Sun, ông nội ta và lũ làng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Đã rèn dao và mài gươm dưới trăng trong suốt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Trong rừng già Mơ-nông, mặt trời không xuống đất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Vẫn thanh đoản kiếm xưa Đăm Săn đuổi giặc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Nơ Trang Lơng, A-ma Dơ-hao, cha ta và lũ làng mài gấp</a:t>
            </a:r>
          </a:p>
          <a:p>
            <a:pPr algn="just"/>
            <a:r>
              <a:rPr lang="vi-VN" sz="2400" dirty="0">
                <a:solidFill>
                  <a:srgbClr val="002060"/>
                </a:solidFill>
                <a:latin typeface="+mn-lt"/>
              </a:rPr>
              <a:t>Hai mươi năm cạn nước sông Ba.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63096" y="4743390"/>
            <a:ext cx="330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+mn-lt"/>
              </a:rPr>
              <a:t>Theo PRÊ KI MA LA MÁC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212848" y="1298448"/>
            <a:ext cx="1591056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73355" y="3101703"/>
            <a:ext cx="128915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261070" y="3101703"/>
            <a:ext cx="860987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232042" y="3816677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39252" y="4201306"/>
            <a:ext cx="1223844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161433" y="4556906"/>
            <a:ext cx="207060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67942" y="4556906"/>
            <a:ext cx="1900743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44908" y="4934278"/>
            <a:ext cx="1001149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75890"/>
              </p:ext>
            </p:extLst>
          </p:nvPr>
        </p:nvGraphicFramePr>
        <p:xfrm>
          <a:off x="746119" y="1514539"/>
          <a:ext cx="7651762" cy="210017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72624">
                  <a:extLst>
                    <a:ext uri="{9D8B030D-6E8A-4147-A177-3AD203B41FA5}">
                      <a16:colId xmlns:a16="http://schemas.microsoft.com/office/drawing/2014/main" val="1259413267"/>
                    </a:ext>
                  </a:extLst>
                </a:gridCol>
                <a:gridCol w="3579138">
                  <a:extLst>
                    <a:ext uri="{9D8B030D-6E8A-4147-A177-3AD203B41FA5}">
                      <a16:colId xmlns:a16="http://schemas.microsoft.com/office/drawing/2014/main" val="2460733035"/>
                    </a:ext>
                  </a:extLst>
                </a:gridCol>
              </a:tblGrid>
              <a:tr h="502947">
                <a:tc>
                  <a:txBody>
                    <a:bodyPr/>
                    <a:lstStyle/>
                    <a:p>
                      <a:pPr algn="ctr"/>
                      <a:r>
                        <a:rPr lang="vi-VN" sz="2600" dirty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>
                          <a:solidFill>
                            <a:srgbClr val="002060"/>
                          </a:solidFill>
                        </a:rPr>
                        <a:t> người, tên dân tộc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600" dirty="0">
                          <a:solidFill>
                            <a:srgbClr val="002060"/>
                          </a:solidFill>
                        </a:rPr>
                        <a:t>Tên</a:t>
                      </a:r>
                      <a:r>
                        <a:rPr lang="vi-VN" sz="2600" baseline="0" dirty="0">
                          <a:solidFill>
                            <a:srgbClr val="002060"/>
                          </a:solidFill>
                        </a:rPr>
                        <a:t> địa lý</a:t>
                      </a:r>
                      <a:endParaRPr lang="en-US" sz="26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6132031"/>
                  </a:ext>
                </a:extLst>
              </a:tr>
              <a:tr h="1597231"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4836"/>
                  </a:ext>
                </a:extLst>
              </a:tr>
            </a:tbl>
          </a:graphicData>
        </a:graphic>
      </p:graphicFrame>
      <p:cxnSp>
        <p:nvCxnSpPr>
          <p:cNvPr id="25" name="Straight Connector 24"/>
          <p:cNvCxnSpPr/>
          <p:nvPr/>
        </p:nvCxnSpPr>
        <p:spPr>
          <a:xfrm flipH="1">
            <a:off x="4816027" y="1538514"/>
            <a:ext cx="338" cy="2076203"/>
          </a:xfrm>
          <a:prstGeom prst="line">
            <a:avLst/>
          </a:prstGeom>
          <a:ln w="28575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96338" y="1992070"/>
            <a:ext cx="17589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Đăm Săn,</a:t>
            </a:r>
            <a:endParaRPr lang="en-US" sz="2600" dirty="0"/>
          </a:p>
        </p:txBody>
      </p:sp>
      <p:sp>
        <p:nvSpPr>
          <p:cNvPr id="29" name="TextBox 28"/>
          <p:cNvSpPr txBox="1"/>
          <p:nvPr/>
        </p:nvSpPr>
        <p:spPr>
          <a:xfrm>
            <a:off x="2417934" y="1971453"/>
            <a:ext cx="120343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Y Sun,</a:t>
            </a:r>
            <a:endParaRPr lang="en-US" sz="2600" dirty="0"/>
          </a:p>
        </p:txBody>
      </p:sp>
      <p:sp>
        <p:nvSpPr>
          <p:cNvPr id="33" name="TextBox 32"/>
          <p:cNvSpPr txBox="1"/>
          <p:nvPr/>
        </p:nvSpPr>
        <p:spPr>
          <a:xfrm>
            <a:off x="789661" y="2533246"/>
            <a:ext cx="161381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Mơ-nông,</a:t>
            </a:r>
            <a:endParaRPr lang="en-US" sz="2600" dirty="0"/>
          </a:p>
        </p:txBody>
      </p:sp>
      <p:sp>
        <p:nvSpPr>
          <p:cNvPr id="34" name="TextBox 33"/>
          <p:cNvSpPr txBox="1"/>
          <p:nvPr/>
        </p:nvSpPr>
        <p:spPr>
          <a:xfrm>
            <a:off x="2308913" y="2539336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Nơ Trang Lơng,</a:t>
            </a:r>
            <a:endParaRPr lang="en-US" sz="2600" dirty="0"/>
          </a:p>
        </p:txBody>
      </p:sp>
      <p:sp>
        <p:nvSpPr>
          <p:cNvPr id="35" name="TextBox 34"/>
          <p:cNvSpPr txBox="1"/>
          <p:nvPr/>
        </p:nvSpPr>
        <p:spPr>
          <a:xfrm>
            <a:off x="812271" y="3080231"/>
            <a:ext cx="25556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A-ma Dơ-hao.</a:t>
            </a:r>
            <a:endParaRPr lang="en-US" sz="2600" dirty="0"/>
          </a:p>
        </p:txBody>
      </p:sp>
      <p:sp>
        <p:nvSpPr>
          <p:cNvPr id="36" name="TextBox 35"/>
          <p:cNvSpPr txBox="1"/>
          <p:nvPr/>
        </p:nvSpPr>
        <p:spPr>
          <a:xfrm>
            <a:off x="4799425" y="1993400"/>
            <a:ext cx="206583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Tây Nguyên,</a:t>
            </a:r>
            <a:endParaRPr lang="en-US" sz="2600" dirty="0"/>
          </a:p>
        </p:txBody>
      </p:sp>
      <p:sp>
        <p:nvSpPr>
          <p:cNvPr id="37" name="TextBox 36"/>
          <p:cNvSpPr txBox="1"/>
          <p:nvPr/>
        </p:nvSpPr>
        <p:spPr>
          <a:xfrm>
            <a:off x="6700547" y="1966199"/>
            <a:ext cx="1713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600" dirty="0"/>
              <a:t>(sông) Ba.</a:t>
            </a:r>
            <a:endParaRPr lang="en-US" sz="2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3" grpId="1"/>
      <p:bldP spid="4" grpId="0"/>
      <p:bldP spid="4" grpId="1"/>
      <p:bldP spid="27" grpId="0"/>
      <p:bldP spid="29" grpId="0"/>
      <p:bldP spid="33" grpId="0"/>
      <p:bldP spid="34" grpId="0"/>
      <p:bldP spid="35" grpId="0"/>
      <p:bldP spid="36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6"/>
            <a:ext cx="8452883" cy="89562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0222" y="1087016"/>
            <a:ext cx="72035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thần tốc quân hành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tập trận mùa chơi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thảo </a:t>
            </a:r>
            <a:r>
              <a:rPr lang="vi-VN" sz="2600" i="1" dirty="0">
                <a:solidFill>
                  <a:srgbClr val="002060"/>
                </a:solidFill>
                <a:latin typeface="+mn-lt"/>
              </a:rPr>
              <a:t>Chiếu dời đô</a:t>
            </a:r>
            <a:r>
              <a:rPr lang="vi-VN" sz="2600" dirty="0">
                <a:solidFill>
                  <a:srgbClr val="002060"/>
                </a:solidFill>
                <a:latin typeface="+mn-lt"/>
              </a:rPr>
              <a:t>?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Vua nào chủ xướng </a:t>
            </a:r>
            <a:r>
              <a:rPr lang="vi-VN" sz="2600" i="1" dirty="0">
                <a:solidFill>
                  <a:srgbClr val="002060"/>
                </a:solidFill>
                <a:latin typeface="+mn-lt"/>
              </a:rPr>
              <a:t>Hội thơ Tao Đàn</a:t>
            </a:r>
            <a:r>
              <a:rPr lang="vi-VN" sz="2600" dirty="0">
                <a:solidFill>
                  <a:srgbClr val="002060"/>
                </a:solidFill>
                <a:latin typeface="+mn-lt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59079" y="4380225"/>
            <a:ext cx="340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002060"/>
                </a:solidFill>
                <a:latin typeface="+mn-lt"/>
              </a:rPr>
              <a:t>Theo TRẦN LIÊN NGUYỄN</a:t>
            </a:r>
            <a:endParaRPr lang="en-US" sz="20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494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48;p33"/>
          <p:cNvGrpSpPr/>
          <p:nvPr/>
        </p:nvGrpSpPr>
        <p:grpSpPr>
          <a:xfrm rot="9897936">
            <a:off x="7793239" y="-89956"/>
            <a:ext cx="1826304" cy="973727"/>
            <a:chOff x="10083475" y="3839575"/>
            <a:chExt cx="1221925" cy="596225"/>
          </a:xfrm>
        </p:grpSpPr>
        <p:sp>
          <p:nvSpPr>
            <p:cNvPr id="7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0222" y="980686"/>
            <a:ext cx="72035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Ai từng đóng cọc trên sông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Đánh tan thuyền giặc, nhuộm hồng sóng xanh?</a:t>
            </a:r>
          </a:p>
        </p:txBody>
      </p:sp>
      <p:pic>
        <p:nvPicPr>
          <p:cNvPr id="5" name="Picture 2" descr="Người hiến kế cho Ngô Quyền cắm cọc xuống sông Bạch Đằng - Giáo dụ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91" y="1870951"/>
            <a:ext cx="2940379" cy="2293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78296" y="4157586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Ngô Quyền đánh quân Nam Hán (năm 938)</a:t>
            </a:r>
          </a:p>
        </p:txBody>
      </p:sp>
      <p:pic>
        <p:nvPicPr>
          <p:cNvPr id="3074" name="Picture 2" descr="Ngô Quyền khởi nghĩa đánh bại quân xâm lược Nam Hán trên sông Bạch Đằng.  938 (Mậu Tuất) - Chào mừng bạn đến với website của Đoàn Thị Hồng Đ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0" y="1880354"/>
            <a:ext cx="2887064" cy="2288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rần Hưng Đạo chịu sống cảnh &amp;#39;con tin&amp;#39; thời niên thiế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87" y="1885182"/>
            <a:ext cx="2913158" cy="2285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5360" y="4164447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Lê Hoàn đánh quân Tống (năm 981)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5820" y="4120976"/>
            <a:ext cx="27452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Trần Hưng Đạo đánh quân Nguyên </a:t>
            </a:r>
          </a:p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(năm 1288)</a:t>
            </a:r>
          </a:p>
        </p:txBody>
      </p:sp>
      <p:sp>
        <p:nvSpPr>
          <p:cNvPr id="32" name="圆角矩形 7"/>
          <p:cNvSpPr/>
          <p:nvPr/>
        </p:nvSpPr>
        <p:spPr>
          <a:xfrm>
            <a:off x="1787704" y="2037251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Ngô Quyền, Lê Hoàn, Trần Hưng Đạo.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148" name="Google Shape;301;p36"/>
          <p:cNvGrpSpPr/>
          <p:nvPr/>
        </p:nvGrpSpPr>
        <p:grpSpPr>
          <a:xfrm>
            <a:off x="7162416" y="2673933"/>
            <a:ext cx="1976938" cy="2427983"/>
            <a:chOff x="7162416" y="2673933"/>
            <a:chExt cx="1976938" cy="2427983"/>
          </a:xfrm>
        </p:grpSpPr>
        <p:sp>
          <p:nvSpPr>
            <p:cNvPr id="149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5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6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7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8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9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0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1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2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3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4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5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6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7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8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9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0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1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2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3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4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5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6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7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8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9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0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1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2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3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4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5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6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7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8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9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0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1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2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3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4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5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6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7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8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9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0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1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2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9" name="Google Shape;1890;p78"/>
          <p:cNvSpPr/>
          <p:nvPr/>
        </p:nvSpPr>
        <p:spPr>
          <a:xfrm rot="17681022">
            <a:off x="148883" y="1793915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0" name="Google Shape;2791;p98"/>
          <p:cNvSpPr/>
          <p:nvPr/>
        </p:nvSpPr>
        <p:spPr>
          <a:xfrm>
            <a:off x="690840" y="2411457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51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464" y="1663986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28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9" grpId="1"/>
      <p:bldP spid="9" grpId="2"/>
      <p:bldP spid="14" grpId="0"/>
      <p:bldP spid="14" grpId="1"/>
      <p:bldP spid="14" grpId="2"/>
      <p:bldP spid="15" grpId="0"/>
      <p:bldP spid="15" grpId="1"/>
      <p:bldP spid="15" grpId="2"/>
      <p:bldP spid="32" grpId="0" animBg="1"/>
      <p:bldP spid="249" grpId="0" animBg="1"/>
      <p:bldP spid="2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2162" y="980686"/>
            <a:ext cx="591967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	Vua nào thần tốc quân hành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Mùa xuân đại phá quân Thanh tơi bời?</a:t>
            </a: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430" y="106310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ai thoại về cái chết ly kỳ của vua Quang Trung - Nguyễn Huệ và ngôi lăng  mộ chưa xác định được vị tr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29" y="1996870"/>
            <a:ext cx="37784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ung nhan gây choáng váng của vua Quang Trung qua bức vẽ họa sĩ nhà Th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489" y="1996870"/>
            <a:ext cx="3469172" cy="2511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oogle Shape;301;p36"/>
          <p:cNvGrpSpPr/>
          <p:nvPr/>
        </p:nvGrpSpPr>
        <p:grpSpPr>
          <a:xfrm>
            <a:off x="6926899" y="2606358"/>
            <a:ext cx="1976938" cy="2427983"/>
            <a:chOff x="7162416" y="2673933"/>
            <a:chExt cx="1976938" cy="2427983"/>
          </a:xfrm>
        </p:grpSpPr>
        <p:sp>
          <p:nvSpPr>
            <p:cNvPr id="8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2" name="圆角矩形 7"/>
          <p:cNvSpPr/>
          <p:nvPr/>
        </p:nvSpPr>
        <p:spPr>
          <a:xfrm>
            <a:off x="2133704" y="2110912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Quang Trung (Nguyễn Huệ).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73" name="Google Shape;1890;p78"/>
          <p:cNvSpPr/>
          <p:nvPr/>
        </p:nvSpPr>
        <p:spPr>
          <a:xfrm rot="17681022">
            <a:off x="736586" y="1760590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4" name="Google Shape;2791;p98"/>
          <p:cNvSpPr/>
          <p:nvPr/>
        </p:nvSpPr>
        <p:spPr>
          <a:xfrm>
            <a:off x="1278543" y="2378132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600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2" grpId="0" animBg="1"/>
      <p:bldP spid="73" grpId="0" animBg="1"/>
      <p:bldP spid="7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91611" y="1097644"/>
            <a:ext cx="516077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    Vua nào tập trận mùa chơi</a:t>
            </a:r>
          </a:p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Cờ lau phất trận một thời ấu thơ?</a:t>
            </a:r>
          </a:p>
        </p:txBody>
      </p:sp>
      <p:pic>
        <p:nvPicPr>
          <p:cNvPr id="2050" name="Picture 2" descr="Đinh Bộ Lĩnh - hoàng đế đầu tiên của nước Đại Cồ Việt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14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893" y="1097643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7"/>
          <p:cNvSpPr/>
          <p:nvPr/>
        </p:nvSpPr>
        <p:spPr>
          <a:xfrm>
            <a:off x="2341867" y="2219207"/>
            <a:ext cx="5568593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Đinh Tiên Hoàng (Đinh Bộ Lĩnh).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8" name="Google Shape;1890;p78"/>
          <p:cNvSpPr/>
          <p:nvPr/>
        </p:nvSpPr>
        <p:spPr>
          <a:xfrm rot="17681022">
            <a:off x="1034296" y="1865969"/>
            <a:ext cx="1404040" cy="415697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2791;p98"/>
          <p:cNvSpPr/>
          <p:nvPr/>
        </p:nvSpPr>
        <p:spPr>
          <a:xfrm>
            <a:off x="1576253" y="2483511"/>
            <a:ext cx="720089" cy="45645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4" name="Picture 6" descr="Đền thờ Đinh Tiên Hoàng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841" y="1990196"/>
            <a:ext cx="3161783" cy="2480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Quảng trường Đinh Tiên Hoàng Đế – Wikipedia tiếng Việ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896" y="2082532"/>
            <a:ext cx="1757415" cy="2343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73933" y="4338853"/>
            <a:ext cx="2745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Vua Đinh Tiên Hoàng (Đinh Bộ Lĩnh)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71761" y="4345714"/>
            <a:ext cx="38386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002060"/>
                </a:solidFill>
                <a:latin typeface="+mn-lt"/>
              </a:rPr>
              <a:t>Đền thờ vua Đinh Tiên Hoàng ở Hoa Lư – tỉnh Ninh Bình</a:t>
            </a:r>
          </a:p>
        </p:txBody>
      </p:sp>
      <p:grpSp>
        <p:nvGrpSpPr>
          <p:cNvPr id="14" name="Google Shape;301;p36"/>
          <p:cNvGrpSpPr/>
          <p:nvPr/>
        </p:nvGrpSpPr>
        <p:grpSpPr>
          <a:xfrm>
            <a:off x="7020994" y="2711737"/>
            <a:ext cx="1976938" cy="2427983"/>
            <a:chOff x="7162416" y="2673933"/>
            <a:chExt cx="1976938" cy="2427983"/>
          </a:xfrm>
        </p:grpSpPr>
        <p:sp>
          <p:nvSpPr>
            <p:cNvPr id="15" name="Google Shape;302;p36"/>
            <p:cNvSpPr/>
            <p:nvPr/>
          </p:nvSpPr>
          <p:spPr>
            <a:xfrm>
              <a:off x="7162416" y="3749396"/>
              <a:ext cx="970870" cy="1352519"/>
            </a:xfrm>
            <a:custGeom>
              <a:avLst/>
              <a:gdLst/>
              <a:ahLst/>
              <a:cxnLst/>
              <a:rect l="l" t="t" r="r" b="b"/>
              <a:pathLst>
                <a:path w="30290" h="42197" extrusionOk="0">
                  <a:moveTo>
                    <a:pt x="29611" y="1"/>
                  </a:moveTo>
                  <a:cubicBezTo>
                    <a:pt x="29254" y="548"/>
                    <a:pt x="28944" y="1156"/>
                    <a:pt x="28647" y="1787"/>
                  </a:cubicBezTo>
                  <a:lnTo>
                    <a:pt x="29361" y="2108"/>
                  </a:lnTo>
                  <a:cubicBezTo>
                    <a:pt x="29647" y="1513"/>
                    <a:pt x="29957" y="953"/>
                    <a:pt x="30290" y="418"/>
                  </a:cubicBezTo>
                  <a:lnTo>
                    <a:pt x="29611" y="1"/>
                  </a:lnTo>
                  <a:close/>
                  <a:moveTo>
                    <a:pt x="27909" y="3656"/>
                  </a:moveTo>
                  <a:cubicBezTo>
                    <a:pt x="27682" y="4251"/>
                    <a:pt x="27492" y="4894"/>
                    <a:pt x="27313" y="5573"/>
                  </a:cubicBezTo>
                  <a:lnTo>
                    <a:pt x="28063" y="5787"/>
                  </a:lnTo>
                  <a:cubicBezTo>
                    <a:pt x="28242" y="5120"/>
                    <a:pt x="28444" y="4501"/>
                    <a:pt x="28647" y="3906"/>
                  </a:cubicBezTo>
                  <a:lnTo>
                    <a:pt x="27909" y="3656"/>
                  </a:lnTo>
                  <a:close/>
                  <a:moveTo>
                    <a:pt x="26837" y="7537"/>
                  </a:moveTo>
                  <a:cubicBezTo>
                    <a:pt x="26682" y="8180"/>
                    <a:pt x="26551" y="8835"/>
                    <a:pt x="26432" y="9490"/>
                  </a:cubicBezTo>
                  <a:lnTo>
                    <a:pt x="27206" y="9645"/>
                  </a:lnTo>
                  <a:cubicBezTo>
                    <a:pt x="27337" y="9002"/>
                    <a:pt x="27456" y="8347"/>
                    <a:pt x="27611" y="7704"/>
                  </a:cubicBezTo>
                  <a:lnTo>
                    <a:pt x="26837" y="7537"/>
                  </a:lnTo>
                  <a:close/>
                  <a:moveTo>
                    <a:pt x="26075" y="11455"/>
                  </a:moveTo>
                  <a:cubicBezTo>
                    <a:pt x="25944" y="12109"/>
                    <a:pt x="25825" y="12752"/>
                    <a:pt x="25682" y="13395"/>
                  </a:cubicBezTo>
                  <a:lnTo>
                    <a:pt x="26456" y="13550"/>
                  </a:lnTo>
                  <a:cubicBezTo>
                    <a:pt x="26599" y="12919"/>
                    <a:pt x="26718" y="12264"/>
                    <a:pt x="26849" y="11609"/>
                  </a:cubicBezTo>
                  <a:lnTo>
                    <a:pt x="26075" y="11455"/>
                  </a:lnTo>
                  <a:close/>
                  <a:moveTo>
                    <a:pt x="12687" y="15518"/>
                  </a:moveTo>
                  <a:cubicBezTo>
                    <a:pt x="12420" y="15518"/>
                    <a:pt x="12158" y="15553"/>
                    <a:pt x="11907" y="15622"/>
                  </a:cubicBezTo>
                  <a:lnTo>
                    <a:pt x="12133" y="16384"/>
                  </a:lnTo>
                  <a:cubicBezTo>
                    <a:pt x="12305" y="16339"/>
                    <a:pt x="12486" y="16316"/>
                    <a:pt x="12675" y="16316"/>
                  </a:cubicBezTo>
                  <a:cubicBezTo>
                    <a:pt x="13034" y="16316"/>
                    <a:pt x="13417" y="16398"/>
                    <a:pt x="13800" y="16562"/>
                  </a:cubicBezTo>
                  <a:lnTo>
                    <a:pt x="14109" y="15836"/>
                  </a:lnTo>
                  <a:cubicBezTo>
                    <a:pt x="13640" y="15624"/>
                    <a:pt x="13155" y="15518"/>
                    <a:pt x="12687" y="15518"/>
                  </a:cubicBezTo>
                  <a:close/>
                  <a:moveTo>
                    <a:pt x="25254" y="15300"/>
                  </a:moveTo>
                  <a:cubicBezTo>
                    <a:pt x="25075" y="15991"/>
                    <a:pt x="24884" y="16586"/>
                    <a:pt x="24682" y="17158"/>
                  </a:cubicBezTo>
                  <a:lnTo>
                    <a:pt x="25408" y="17420"/>
                  </a:lnTo>
                  <a:cubicBezTo>
                    <a:pt x="25611" y="16848"/>
                    <a:pt x="25825" y="16217"/>
                    <a:pt x="26016" y="15491"/>
                  </a:cubicBezTo>
                  <a:lnTo>
                    <a:pt x="25254" y="15300"/>
                  </a:lnTo>
                  <a:close/>
                  <a:moveTo>
                    <a:pt x="10204" y="17039"/>
                  </a:moveTo>
                  <a:cubicBezTo>
                    <a:pt x="9823" y="17622"/>
                    <a:pt x="9490" y="18277"/>
                    <a:pt x="9275" y="18896"/>
                  </a:cubicBezTo>
                  <a:lnTo>
                    <a:pt x="10014" y="19146"/>
                  </a:lnTo>
                  <a:cubicBezTo>
                    <a:pt x="10228" y="18586"/>
                    <a:pt x="10502" y="18003"/>
                    <a:pt x="10859" y="17467"/>
                  </a:cubicBezTo>
                  <a:lnTo>
                    <a:pt x="10204" y="17039"/>
                  </a:lnTo>
                  <a:close/>
                  <a:moveTo>
                    <a:pt x="15800" y="17122"/>
                  </a:moveTo>
                  <a:lnTo>
                    <a:pt x="15205" y="17646"/>
                  </a:lnTo>
                  <a:cubicBezTo>
                    <a:pt x="15598" y="18098"/>
                    <a:pt x="15943" y="18610"/>
                    <a:pt x="16205" y="19229"/>
                  </a:cubicBezTo>
                  <a:lnTo>
                    <a:pt x="16919" y="18896"/>
                  </a:lnTo>
                  <a:cubicBezTo>
                    <a:pt x="16610" y="18229"/>
                    <a:pt x="16241" y="17634"/>
                    <a:pt x="15800" y="17122"/>
                  </a:cubicBezTo>
                  <a:close/>
                  <a:moveTo>
                    <a:pt x="23861" y="18896"/>
                  </a:moveTo>
                  <a:cubicBezTo>
                    <a:pt x="23527" y="19491"/>
                    <a:pt x="23170" y="19979"/>
                    <a:pt x="22777" y="20432"/>
                  </a:cubicBezTo>
                  <a:lnTo>
                    <a:pt x="23349" y="20968"/>
                  </a:lnTo>
                  <a:cubicBezTo>
                    <a:pt x="23801" y="20480"/>
                    <a:pt x="24194" y="19920"/>
                    <a:pt x="24539" y="19289"/>
                  </a:cubicBezTo>
                  <a:lnTo>
                    <a:pt x="23861" y="18896"/>
                  </a:lnTo>
                  <a:close/>
                  <a:moveTo>
                    <a:pt x="9752" y="20932"/>
                  </a:moveTo>
                  <a:lnTo>
                    <a:pt x="8954" y="20991"/>
                  </a:lnTo>
                  <a:cubicBezTo>
                    <a:pt x="9025" y="21813"/>
                    <a:pt x="9335" y="22480"/>
                    <a:pt x="9894" y="23004"/>
                  </a:cubicBezTo>
                  <a:lnTo>
                    <a:pt x="10430" y="22420"/>
                  </a:lnTo>
                  <a:cubicBezTo>
                    <a:pt x="10025" y="22051"/>
                    <a:pt x="9799" y="21551"/>
                    <a:pt x="9752" y="20932"/>
                  </a:cubicBezTo>
                  <a:close/>
                  <a:moveTo>
                    <a:pt x="21336" y="21587"/>
                  </a:moveTo>
                  <a:cubicBezTo>
                    <a:pt x="20836" y="21908"/>
                    <a:pt x="20265" y="22158"/>
                    <a:pt x="19646" y="22337"/>
                  </a:cubicBezTo>
                  <a:lnTo>
                    <a:pt x="19872" y="23099"/>
                  </a:lnTo>
                  <a:cubicBezTo>
                    <a:pt x="20551" y="22885"/>
                    <a:pt x="21194" y="22623"/>
                    <a:pt x="21741" y="22265"/>
                  </a:cubicBezTo>
                  <a:lnTo>
                    <a:pt x="21336" y="21587"/>
                  </a:lnTo>
                  <a:close/>
                  <a:moveTo>
                    <a:pt x="17574" y="20861"/>
                  </a:moveTo>
                  <a:lnTo>
                    <a:pt x="16800" y="21027"/>
                  </a:lnTo>
                  <a:cubicBezTo>
                    <a:pt x="16919" y="21623"/>
                    <a:pt x="17014" y="22265"/>
                    <a:pt x="17038" y="22932"/>
                  </a:cubicBezTo>
                  <a:lnTo>
                    <a:pt x="17145" y="22932"/>
                  </a:lnTo>
                  <a:cubicBezTo>
                    <a:pt x="16681" y="23016"/>
                    <a:pt x="16252" y="23099"/>
                    <a:pt x="15836" y="23158"/>
                  </a:cubicBezTo>
                  <a:lnTo>
                    <a:pt x="15943" y="23932"/>
                  </a:lnTo>
                  <a:cubicBezTo>
                    <a:pt x="16550" y="23837"/>
                    <a:pt x="17217" y="23718"/>
                    <a:pt x="17931" y="23551"/>
                  </a:cubicBezTo>
                  <a:lnTo>
                    <a:pt x="17788" y="22885"/>
                  </a:lnTo>
                  <a:lnTo>
                    <a:pt x="17824" y="22885"/>
                  </a:lnTo>
                  <a:cubicBezTo>
                    <a:pt x="17800" y="22182"/>
                    <a:pt x="17705" y="21503"/>
                    <a:pt x="17574" y="20861"/>
                  </a:cubicBezTo>
                  <a:close/>
                  <a:moveTo>
                    <a:pt x="12026" y="23158"/>
                  </a:moveTo>
                  <a:lnTo>
                    <a:pt x="11859" y="23932"/>
                  </a:lnTo>
                  <a:cubicBezTo>
                    <a:pt x="12383" y="24051"/>
                    <a:pt x="13002" y="24111"/>
                    <a:pt x="13681" y="24111"/>
                  </a:cubicBezTo>
                  <a:cubicBezTo>
                    <a:pt x="13752" y="24111"/>
                    <a:pt x="13847" y="24111"/>
                    <a:pt x="13931" y="24087"/>
                  </a:cubicBezTo>
                  <a:lnTo>
                    <a:pt x="13919" y="23301"/>
                  </a:lnTo>
                  <a:lnTo>
                    <a:pt x="13693" y="23301"/>
                  </a:lnTo>
                  <a:cubicBezTo>
                    <a:pt x="13073" y="23301"/>
                    <a:pt x="12502" y="23254"/>
                    <a:pt x="12026" y="23158"/>
                  </a:cubicBezTo>
                  <a:close/>
                  <a:moveTo>
                    <a:pt x="16991" y="24861"/>
                  </a:moveTo>
                  <a:cubicBezTo>
                    <a:pt x="16955" y="25492"/>
                    <a:pt x="16872" y="26147"/>
                    <a:pt x="16752" y="26802"/>
                  </a:cubicBezTo>
                  <a:lnTo>
                    <a:pt x="17526" y="26933"/>
                  </a:lnTo>
                  <a:cubicBezTo>
                    <a:pt x="17645" y="26254"/>
                    <a:pt x="17741" y="25575"/>
                    <a:pt x="17788" y="24921"/>
                  </a:cubicBezTo>
                  <a:lnTo>
                    <a:pt x="16991" y="24861"/>
                  </a:lnTo>
                  <a:close/>
                  <a:moveTo>
                    <a:pt x="16348" y="28671"/>
                  </a:moveTo>
                  <a:cubicBezTo>
                    <a:pt x="16169" y="29266"/>
                    <a:pt x="15931" y="29862"/>
                    <a:pt x="15633" y="30445"/>
                  </a:cubicBezTo>
                  <a:lnTo>
                    <a:pt x="16324" y="30802"/>
                  </a:lnTo>
                  <a:cubicBezTo>
                    <a:pt x="16633" y="30195"/>
                    <a:pt x="16895" y="29552"/>
                    <a:pt x="17086" y="28897"/>
                  </a:cubicBezTo>
                  <a:lnTo>
                    <a:pt x="16348" y="28671"/>
                  </a:lnTo>
                  <a:close/>
                  <a:moveTo>
                    <a:pt x="14633" y="32100"/>
                  </a:moveTo>
                  <a:cubicBezTo>
                    <a:pt x="14276" y="32600"/>
                    <a:pt x="13859" y="33112"/>
                    <a:pt x="13407" y="33600"/>
                  </a:cubicBezTo>
                  <a:lnTo>
                    <a:pt x="13990" y="34136"/>
                  </a:lnTo>
                  <a:cubicBezTo>
                    <a:pt x="14455" y="33612"/>
                    <a:pt x="14883" y="33100"/>
                    <a:pt x="15276" y="32564"/>
                  </a:cubicBezTo>
                  <a:lnTo>
                    <a:pt x="14633" y="32100"/>
                  </a:lnTo>
                  <a:close/>
                  <a:moveTo>
                    <a:pt x="12026" y="34969"/>
                  </a:moveTo>
                  <a:cubicBezTo>
                    <a:pt x="11549" y="35374"/>
                    <a:pt x="11037" y="35791"/>
                    <a:pt x="10502" y="36196"/>
                  </a:cubicBezTo>
                  <a:lnTo>
                    <a:pt x="10966" y="36815"/>
                  </a:lnTo>
                  <a:cubicBezTo>
                    <a:pt x="11514" y="36398"/>
                    <a:pt x="12061" y="35981"/>
                    <a:pt x="12550" y="35565"/>
                  </a:cubicBezTo>
                  <a:lnTo>
                    <a:pt x="12026" y="34969"/>
                  </a:lnTo>
                  <a:close/>
                  <a:moveTo>
                    <a:pt x="8882" y="37315"/>
                  </a:moveTo>
                  <a:cubicBezTo>
                    <a:pt x="8347" y="37636"/>
                    <a:pt x="7787" y="37982"/>
                    <a:pt x="7204" y="38303"/>
                  </a:cubicBezTo>
                  <a:lnTo>
                    <a:pt x="7597" y="38994"/>
                  </a:lnTo>
                  <a:cubicBezTo>
                    <a:pt x="8192" y="38648"/>
                    <a:pt x="8763" y="38303"/>
                    <a:pt x="9299" y="37970"/>
                  </a:cubicBezTo>
                  <a:lnTo>
                    <a:pt x="8882" y="37315"/>
                  </a:lnTo>
                  <a:close/>
                  <a:moveTo>
                    <a:pt x="5465" y="39220"/>
                  </a:moveTo>
                  <a:cubicBezTo>
                    <a:pt x="4882" y="39494"/>
                    <a:pt x="4287" y="39768"/>
                    <a:pt x="3679" y="40030"/>
                  </a:cubicBezTo>
                  <a:lnTo>
                    <a:pt x="3989" y="40744"/>
                  </a:lnTo>
                  <a:cubicBezTo>
                    <a:pt x="4620" y="40482"/>
                    <a:pt x="5227" y="40196"/>
                    <a:pt x="5799" y="39910"/>
                  </a:cubicBezTo>
                  <a:lnTo>
                    <a:pt x="5465" y="39220"/>
                  </a:lnTo>
                  <a:close/>
                  <a:moveTo>
                    <a:pt x="1846" y="40780"/>
                  </a:moveTo>
                  <a:cubicBezTo>
                    <a:pt x="1239" y="41018"/>
                    <a:pt x="620" y="41244"/>
                    <a:pt x="0" y="41446"/>
                  </a:cubicBezTo>
                  <a:lnTo>
                    <a:pt x="250" y="42196"/>
                  </a:lnTo>
                  <a:cubicBezTo>
                    <a:pt x="893" y="41982"/>
                    <a:pt x="1512" y="41744"/>
                    <a:pt x="2132" y="41506"/>
                  </a:cubicBezTo>
                  <a:lnTo>
                    <a:pt x="1846" y="40780"/>
                  </a:ln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Google Shape;303;p36"/>
            <p:cNvSpPr/>
            <p:nvPr/>
          </p:nvSpPr>
          <p:spPr>
            <a:xfrm>
              <a:off x="8374138" y="2699589"/>
              <a:ext cx="124075" cy="141736"/>
            </a:xfrm>
            <a:custGeom>
              <a:avLst/>
              <a:gdLst/>
              <a:ahLst/>
              <a:cxnLst/>
              <a:rect l="l" t="t" r="r" b="b"/>
              <a:pathLst>
                <a:path w="3871" h="4422" extrusionOk="0">
                  <a:moveTo>
                    <a:pt x="2132" y="0"/>
                  </a:moveTo>
                  <a:cubicBezTo>
                    <a:pt x="1989" y="0"/>
                    <a:pt x="1489" y="1536"/>
                    <a:pt x="1406" y="1620"/>
                  </a:cubicBezTo>
                  <a:cubicBezTo>
                    <a:pt x="1287" y="1774"/>
                    <a:pt x="1" y="1965"/>
                    <a:pt x="156" y="2179"/>
                  </a:cubicBezTo>
                  <a:cubicBezTo>
                    <a:pt x="299" y="2382"/>
                    <a:pt x="1168" y="2596"/>
                    <a:pt x="1275" y="2727"/>
                  </a:cubicBezTo>
                  <a:cubicBezTo>
                    <a:pt x="1367" y="2854"/>
                    <a:pt x="1764" y="4421"/>
                    <a:pt x="1884" y="4421"/>
                  </a:cubicBezTo>
                  <a:cubicBezTo>
                    <a:pt x="1888" y="4421"/>
                    <a:pt x="1891" y="4420"/>
                    <a:pt x="1894" y="4418"/>
                  </a:cubicBezTo>
                  <a:cubicBezTo>
                    <a:pt x="2001" y="4334"/>
                    <a:pt x="2585" y="2822"/>
                    <a:pt x="2585" y="2822"/>
                  </a:cubicBezTo>
                  <a:cubicBezTo>
                    <a:pt x="2585" y="2822"/>
                    <a:pt x="3870" y="2560"/>
                    <a:pt x="3787" y="2429"/>
                  </a:cubicBezTo>
                  <a:cubicBezTo>
                    <a:pt x="3716" y="2298"/>
                    <a:pt x="2596" y="1774"/>
                    <a:pt x="2596" y="1774"/>
                  </a:cubicBezTo>
                  <a:cubicBezTo>
                    <a:pt x="2596" y="1774"/>
                    <a:pt x="2287" y="0"/>
                    <a:pt x="21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Google Shape;304;p36"/>
            <p:cNvSpPr/>
            <p:nvPr/>
          </p:nvSpPr>
          <p:spPr>
            <a:xfrm>
              <a:off x="8015419" y="4357248"/>
              <a:ext cx="265234" cy="551207"/>
            </a:xfrm>
            <a:custGeom>
              <a:avLst/>
              <a:gdLst/>
              <a:ahLst/>
              <a:cxnLst/>
              <a:rect l="l" t="t" r="r" b="b"/>
              <a:pathLst>
                <a:path w="8275" h="17197" extrusionOk="0">
                  <a:moveTo>
                    <a:pt x="1975" y="1"/>
                  </a:moveTo>
                  <a:cubicBezTo>
                    <a:pt x="855" y="1"/>
                    <a:pt x="0" y="69"/>
                    <a:pt x="0" y="69"/>
                  </a:cubicBezTo>
                  <a:cubicBezTo>
                    <a:pt x="0" y="69"/>
                    <a:pt x="1334" y="15047"/>
                    <a:pt x="2667" y="16309"/>
                  </a:cubicBezTo>
                  <a:cubicBezTo>
                    <a:pt x="3312" y="16914"/>
                    <a:pt x="4214" y="17196"/>
                    <a:pt x="5032" y="17196"/>
                  </a:cubicBezTo>
                  <a:cubicBezTo>
                    <a:pt x="5921" y="17196"/>
                    <a:pt x="6711" y="16863"/>
                    <a:pt x="6965" y="16249"/>
                  </a:cubicBezTo>
                  <a:cubicBezTo>
                    <a:pt x="7465" y="15071"/>
                    <a:pt x="8275" y="1986"/>
                    <a:pt x="6692" y="831"/>
                  </a:cubicBezTo>
                  <a:cubicBezTo>
                    <a:pt x="5750" y="142"/>
                    <a:pt x="3588" y="1"/>
                    <a:pt x="1975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Google Shape;305;p36"/>
            <p:cNvSpPr/>
            <p:nvPr/>
          </p:nvSpPr>
          <p:spPr>
            <a:xfrm>
              <a:off x="7902816" y="4935395"/>
              <a:ext cx="367931" cy="156576"/>
            </a:xfrm>
            <a:custGeom>
              <a:avLst/>
              <a:gdLst/>
              <a:ahLst/>
              <a:cxnLst/>
              <a:rect l="l" t="t" r="r" b="b"/>
              <a:pathLst>
                <a:path w="11479" h="4885" extrusionOk="0">
                  <a:moveTo>
                    <a:pt x="8032" y="0"/>
                  </a:moveTo>
                  <a:cubicBezTo>
                    <a:pt x="7207" y="0"/>
                    <a:pt x="6362" y="67"/>
                    <a:pt x="5894" y="296"/>
                  </a:cubicBezTo>
                  <a:cubicBezTo>
                    <a:pt x="4787" y="856"/>
                    <a:pt x="1" y="4011"/>
                    <a:pt x="1572" y="4582"/>
                  </a:cubicBezTo>
                  <a:cubicBezTo>
                    <a:pt x="2146" y="4790"/>
                    <a:pt x="3196" y="4884"/>
                    <a:pt x="4376" y="4884"/>
                  </a:cubicBezTo>
                  <a:cubicBezTo>
                    <a:pt x="6382" y="4884"/>
                    <a:pt x="8762" y="4611"/>
                    <a:pt x="9812" y="4154"/>
                  </a:cubicBezTo>
                  <a:cubicBezTo>
                    <a:pt x="11478" y="3415"/>
                    <a:pt x="11228" y="237"/>
                    <a:pt x="10288" y="129"/>
                  </a:cubicBezTo>
                  <a:cubicBezTo>
                    <a:pt x="10288" y="129"/>
                    <a:pt x="9179" y="0"/>
                    <a:pt x="8032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Google Shape;306;p36"/>
            <p:cNvSpPr/>
            <p:nvPr/>
          </p:nvSpPr>
          <p:spPr>
            <a:xfrm>
              <a:off x="8071897" y="4952511"/>
              <a:ext cx="51925" cy="45803"/>
            </a:xfrm>
            <a:custGeom>
              <a:avLst/>
              <a:gdLst/>
              <a:ahLst/>
              <a:cxnLst/>
              <a:rect l="l" t="t" r="r" b="b"/>
              <a:pathLst>
                <a:path w="1620" h="1429" extrusionOk="0">
                  <a:moveTo>
                    <a:pt x="60" y="0"/>
                  </a:moveTo>
                  <a:lnTo>
                    <a:pt x="0" y="357"/>
                  </a:lnTo>
                  <a:cubicBezTo>
                    <a:pt x="941" y="536"/>
                    <a:pt x="1262" y="1405"/>
                    <a:pt x="1286" y="1429"/>
                  </a:cubicBezTo>
                  <a:lnTo>
                    <a:pt x="1620" y="1310"/>
                  </a:lnTo>
                  <a:cubicBezTo>
                    <a:pt x="1608" y="1262"/>
                    <a:pt x="1203" y="214"/>
                    <a:pt x="6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307;p36"/>
            <p:cNvSpPr/>
            <p:nvPr/>
          </p:nvSpPr>
          <p:spPr>
            <a:xfrm>
              <a:off x="8033337" y="4973121"/>
              <a:ext cx="49649" cy="38559"/>
            </a:xfrm>
            <a:custGeom>
              <a:avLst/>
              <a:gdLst/>
              <a:ahLst/>
              <a:cxnLst/>
              <a:rect l="l" t="t" r="r" b="b"/>
              <a:pathLst>
                <a:path w="1549" h="1203" extrusionOk="0">
                  <a:moveTo>
                    <a:pt x="1" y="0"/>
                  </a:moveTo>
                  <a:lnTo>
                    <a:pt x="1549" y="1203"/>
                  </a:lnTo>
                  <a:cubicBezTo>
                    <a:pt x="1549" y="1203"/>
                    <a:pt x="501" y="179"/>
                    <a:pt x="1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308;p36"/>
            <p:cNvSpPr/>
            <p:nvPr/>
          </p:nvSpPr>
          <p:spPr>
            <a:xfrm>
              <a:off x="8030677" y="4967769"/>
              <a:ext cx="56124" cy="48111"/>
            </a:xfrm>
            <a:custGeom>
              <a:avLst/>
              <a:gdLst/>
              <a:ahLst/>
              <a:cxnLst/>
              <a:rect l="l" t="t" r="r" b="b"/>
              <a:pathLst>
                <a:path w="1751" h="1501" extrusionOk="0">
                  <a:moveTo>
                    <a:pt x="120" y="0"/>
                  </a:moveTo>
                  <a:lnTo>
                    <a:pt x="0" y="346"/>
                  </a:lnTo>
                  <a:cubicBezTo>
                    <a:pt x="405" y="477"/>
                    <a:pt x="1215" y="1215"/>
                    <a:pt x="1489" y="1501"/>
                  </a:cubicBezTo>
                  <a:lnTo>
                    <a:pt x="1751" y="1251"/>
                  </a:lnTo>
                  <a:cubicBezTo>
                    <a:pt x="1644" y="1143"/>
                    <a:pt x="655" y="191"/>
                    <a:pt x="12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Google Shape;309;p36"/>
            <p:cNvSpPr/>
            <p:nvPr/>
          </p:nvSpPr>
          <p:spPr>
            <a:xfrm>
              <a:off x="7999777" y="5000591"/>
              <a:ext cx="49617" cy="38559"/>
            </a:xfrm>
            <a:custGeom>
              <a:avLst/>
              <a:gdLst/>
              <a:ahLst/>
              <a:cxnLst/>
              <a:rect l="l" t="t" r="r" b="b"/>
              <a:pathLst>
                <a:path w="1548" h="1203" extrusionOk="0">
                  <a:moveTo>
                    <a:pt x="0" y="0"/>
                  </a:moveTo>
                  <a:lnTo>
                    <a:pt x="1548" y="1203"/>
                  </a:lnTo>
                  <a:cubicBezTo>
                    <a:pt x="1548" y="1203"/>
                    <a:pt x="512" y="179"/>
                    <a:pt x="0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Google Shape;310;p36"/>
            <p:cNvSpPr/>
            <p:nvPr/>
          </p:nvSpPr>
          <p:spPr>
            <a:xfrm>
              <a:off x="7997469" y="4995238"/>
              <a:ext cx="55739" cy="48495"/>
            </a:xfrm>
            <a:custGeom>
              <a:avLst/>
              <a:gdLst/>
              <a:ahLst/>
              <a:cxnLst/>
              <a:rect l="l" t="t" r="r" b="b"/>
              <a:pathLst>
                <a:path w="1739" h="1513" extrusionOk="0">
                  <a:moveTo>
                    <a:pt x="120" y="1"/>
                  </a:moveTo>
                  <a:lnTo>
                    <a:pt x="1" y="346"/>
                  </a:lnTo>
                  <a:cubicBezTo>
                    <a:pt x="405" y="477"/>
                    <a:pt x="1203" y="1227"/>
                    <a:pt x="1489" y="1513"/>
                  </a:cubicBezTo>
                  <a:lnTo>
                    <a:pt x="1739" y="1251"/>
                  </a:lnTo>
                  <a:cubicBezTo>
                    <a:pt x="1632" y="1156"/>
                    <a:pt x="655" y="203"/>
                    <a:pt x="120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Google Shape;311;p36"/>
            <p:cNvSpPr/>
            <p:nvPr/>
          </p:nvSpPr>
          <p:spPr>
            <a:xfrm>
              <a:off x="8075327" y="4841478"/>
              <a:ext cx="177475" cy="107280"/>
            </a:xfrm>
            <a:custGeom>
              <a:avLst/>
              <a:gdLst/>
              <a:ahLst/>
              <a:cxnLst/>
              <a:rect l="l" t="t" r="r" b="b"/>
              <a:pathLst>
                <a:path w="5537" h="3347" extrusionOk="0">
                  <a:moveTo>
                    <a:pt x="2363" y="0"/>
                  </a:moveTo>
                  <a:cubicBezTo>
                    <a:pt x="1407" y="0"/>
                    <a:pt x="520" y="60"/>
                    <a:pt x="358" y="273"/>
                  </a:cubicBezTo>
                  <a:cubicBezTo>
                    <a:pt x="0" y="738"/>
                    <a:pt x="262" y="2976"/>
                    <a:pt x="632" y="3107"/>
                  </a:cubicBezTo>
                  <a:cubicBezTo>
                    <a:pt x="882" y="3193"/>
                    <a:pt x="2712" y="3346"/>
                    <a:pt x="3981" y="3346"/>
                  </a:cubicBezTo>
                  <a:cubicBezTo>
                    <a:pt x="4642" y="3346"/>
                    <a:pt x="5150" y="3305"/>
                    <a:pt x="5204" y="3190"/>
                  </a:cubicBezTo>
                  <a:cubicBezTo>
                    <a:pt x="5204" y="3190"/>
                    <a:pt x="5537" y="130"/>
                    <a:pt x="4918" y="95"/>
                  </a:cubicBezTo>
                  <a:cubicBezTo>
                    <a:pt x="4597" y="76"/>
                    <a:pt x="3436" y="0"/>
                    <a:pt x="2363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Google Shape;312;p36"/>
            <p:cNvSpPr/>
            <p:nvPr/>
          </p:nvSpPr>
          <p:spPr>
            <a:xfrm>
              <a:off x="8453140" y="4323079"/>
              <a:ext cx="453863" cy="515981"/>
            </a:xfrm>
            <a:custGeom>
              <a:avLst/>
              <a:gdLst/>
              <a:ahLst/>
              <a:cxnLst/>
              <a:rect l="l" t="t" r="r" b="b"/>
              <a:pathLst>
                <a:path w="14160" h="16098" extrusionOk="0">
                  <a:moveTo>
                    <a:pt x="6419" y="1"/>
                  </a:moveTo>
                  <a:cubicBezTo>
                    <a:pt x="6391" y="1"/>
                    <a:pt x="6363" y="2"/>
                    <a:pt x="6335" y="4"/>
                  </a:cubicBezTo>
                  <a:cubicBezTo>
                    <a:pt x="4382" y="111"/>
                    <a:pt x="1" y="2254"/>
                    <a:pt x="1" y="2254"/>
                  </a:cubicBezTo>
                  <a:cubicBezTo>
                    <a:pt x="1" y="2254"/>
                    <a:pt x="3715" y="11767"/>
                    <a:pt x="10252" y="15899"/>
                  </a:cubicBezTo>
                  <a:cubicBezTo>
                    <a:pt x="10470" y="16037"/>
                    <a:pt x="10705" y="16098"/>
                    <a:pt x="10947" y="16098"/>
                  </a:cubicBezTo>
                  <a:cubicBezTo>
                    <a:pt x="12433" y="16098"/>
                    <a:pt x="14159" y="13783"/>
                    <a:pt x="13586" y="12851"/>
                  </a:cubicBezTo>
                  <a:cubicBezTo>
                    <a:pt x="8528" y="4413"/>
                    <a:pt x="8305" y="1"/>
                    <a:pt x="6419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Google Shape;313;p36"/>
            <p:cNvSpPr/>
            <p:nvPr/>
          </p:nvSpPr>
          <p:spPr>
            <a:xfrm>
              <a:off x="8757903" y="4788718"/>
              <a:ext cx="262542" cy="291838"/>
            </a:xfrm>
            <a:custGeom>
              <a:avLst/>
              <a:gdLst/>
              <a:ahLst/>
              <a:cxnLst/>
              <a:rect l="l" t="t" r="r" b="b"/>
              <a:pathLst>
                <a:path w="8191" h="9105" extrusionOk="0">
                  <a:moveTo>
                    <a:pt x="5546" y="1"/>
                  </a:moveTo>
                  <a:cubicBezTo>
                    <a:pt x="5447" y="1"/>
                    <a:pt x="5357" y="24"/>
                    <a:pt x="5280" y="74"/>
                  </a:cubicBezTo>
                  <a:cubicBezTo>
                    <a:pt x="5280" y="74"/>
                    <a:pt x="2518" y="1860"/>
                    <a:pt x="2006" y="3015"/>
                  </a:cubicBezTo>
                  <a:cubicBezTo>
                    <a:pt x="1531" y="4101"/>
                    <a:pt x="1" y="9105"/>
                    <a:pt x="1191" y="9105"/>
                  </a:cubicBezTo>
                  <a:cubicBezTo>
                    <a:pt x="1253" y="9105"/>
                    <a:pt x="1322" y="9091"/>
                    <a:pt x="1399" y="9063"/>
                  </a:cubicBezTo>
                  <a:cubicBezTo>
                    <a:pt x="2959" y="8515"/>
                    <a:pt x="6649" y="5098"/>
                    <a:pt x="7471" y="3467"/>
                  </a:cubicBezTo>
                  <a:cubicBezTo>
                    <a:pt x="8191" y="2006"/>
                    <a:pt x="6466" y="1"/>
                    <a:pt x="5546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Google Shape;314;p36"/>
            <p:cNvSpPr/>
            <p:nvPr/>
          </p:nvSpPr>
          <p:spPr>
            <a:xfrm>
              <a:off x="8813419" y="4893341"/>
              <a:ext cx="64906" cy="19135"/>
            </a:xfrm>
            <a:custGeom>
              <a:avLst/>
              <a:gdLst/>
              <a:ahLst/>
              <a:cxnLst/>
              <a:rect l="l" t="t" r="r" b="b"/>
              <a:pathLst>
                <a:path w="2025" h="597" extrusionOk="0">
                  <a:moveTo>
                    <a:pt x="970" y="0"/>
                  </a:moveTo>
                  <a:cubicBezTo>
                    <a:pt x="673" y="0"/>
                    <a:pt x="339" y="64"/>
                    <a:pt x="0" y="251"/>
                  </a:cubicBezTo>
                  <a:lnTo>
                    <a:pt x="179" y="584"/>
                  </a:lnTo>
                  <a:cubicBezTo>
                    <a:pt x="447" y="430"/>
                    <a:pt x="718" y="378"/>
                    <a:pt x="959" y="378"/>
                  </a:cubicBezTo>
                  <a:cubicBezTo>
                    <a:pt x="1446" y="378"/>
                    <a:pt x="1818" y="588"/>
                    <a:pt x="1834" y="596"/>
                  </a:cubicBezTo>
                  <a:lnTo>
                    <a:pt x="2024" y="275"/>
                  </a:lnTo>
                  <a:cubicBezTo>
                    <a:pt x="2000" y="251"/>
                    <a:pt x="1560" y="0"/>
                    <a:pt x="970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Google Shape;315;p36"/>
            <p:cNvSpPr/>
            <p:nvPr/>
          </p:nvSpPr>
          <p:spPr>
            <a:xfrm>
              <a:off x="8794700" y="4940395"/>
              <a:ext cx="63015" cy="3366"/>
            </a:xfrm>
            <a:custGeom>
              <a:avLst/>
              <a:gdLst/>
              <a:ahLst/>
              <a:cxnLst/>
              <a:rect l="l" t="t" r="r" b="b"/>
              <a:pathLst>
                <a:path w="1966" h="105" extrusionOk="0">
                  <a:moveTo>
                    <a:pt x="964" y="1"/>
                  </a:moveTo>
                  <a:cubicBezTo>
                    <a:pt x="593" y="1"/>
                    <a:pt x="211" y="24"/>
                    <a:pt x="1" y="104"/>
                  </a:cubicBezTo>
                  <a:lnTo>
                    <a:pt x="1965" y="45"/>
                  </a:lnTo>
                  <a:cubicBezTo>
                    <a:pt x="1965" y="45"/>
                    <a:pt x="1474" y="1"/>
                    <a:pt x="964" y="1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Google Shape;316;p36"/>
            <p:cNvSpPr/>
            <p:nvPr/>
          </p:nvSpPr>
          <p:spPr>
            <a:xfrm>
              <a:off x="8792040" y="4934850"/>
              <a:ext cx="65676" cy="14616"/>
            </a:xfrm>
            <a:custGeom>
              <a:avLst/>
              <a:gdLst/>
              <a:ahLst/>
              <a:cxnLst/>
              <a:rect l="l" t="t" r="r" b="b"/>
              <a:pathLst>
                <a:path w="2049" h="456" extrusionOk="0">
                  <a:moveTo>
                    <a:pt x="1099" y="0"/>
                  </a:moveTo>
                  <a:cubicBezTo>
                    <a:pt x="692" y="0"/>
                    <a:pt x="254" y="27"/>
                    <a:pt x="0" y="123"/>
                  </a:cubicBezTo>
                  <a:lnTo>
                    <a:pt x="143" y="456"/>
                  </a:lnTo>
                  <a:cubicBezTo>
                    <a:pt x="328" y="389"/>
                    <a:pt x="670" y="366"/>
                    <a:pt x="1019" y="366"/>
                  </a:cubicBezTo>
                  <a:cubicBezTo>
                    <a:pt x="1414" y="366"/>
                    <a:pt x="1817" y="395"/>
                    <a:pt x="2013" y="420"/>
                  </a:cubicBezTo>
                  <a:lnTo>
                    <a:pt x="2048" y="39"/>
                  </a:lnTo>
                  <a:cubicBezTo>
                    <a:pt x="1967" y="33"/>
                    <a:pt x="1552" y="0"/>
                    <a:pt x="109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Google Shape;317;p36"/>
            <p:cNvSpPr/>
            <p:nvPr/>
          </p:nvSpPr>
          <p:spPr>
            <a:xfrm>
              <a:off x="8787071" y="4983539"/>
              <a:ext cx="63015" cy="3333"/>
            </a:xfrm>
            <a:custGeom>
              <a:avLst/>
              <a:gdLst/>
              <a:ahLst/>
              <a:cxnLst/>
              <a:rect l="l" t="t" r="r" b="b"/>
              <a:pathLst>
                <a:path w="1966" h="104" extrusionOk="0">
                  <a:moveTo>
                    <a:pt x="964" y="0"/>
                  </a:moveTo>
                  <a:cubicBezTo>
                    <a:pt x="593" y="0"/>
                    <a:pt x="211" y="24"/>
                    <a:pt x="1" y="104"/>
                  </a:cubicBezTo>
                  <a:lnTo>
                    <a:pt x="1965" y="44"/>
                  </a:lnTo>
                  <a:cubicBezTo>
                    <a:pt x="1965" y="44"/>
                    <a:pt x="1474" y="0"/>
                    <a:pt x="964" y="0"/>
                  </a:cubicBez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Google Shape;318;p36"/>
            <p:cNvSpPr/>
            <p:nvPr/>
          </p:nvSpPr>
          <p:spPr>
            <a:xfrm>
              <a:off x="8784411" y="4977897"/>
              <a:ext cx="65676" cy="14712"/>
            </a:xfrm>
            <a:custGeom>
              <a:avLst/>
              <a:gdLst/>
              <a:ahLst/>
              <a:cxnLst/>
              <a:rect l="l" t="t" r="r" b="b"/>
              <a:pathLst>
                <a:path w="2049" h="459" extrusionOk="0">
                  <a:moveTo>
                    <a:pt x="1062" y="1"/>
                  </a:moveTo>
                  <a:cubicBezTo>
                    <a:pt x="665" y="1"/>
                    <a:pt x="246" y="26"/>
                    <a:pt x="0" y="113"/>
                  </a:cubicBezTo>
                  <a:lnTo>
                    <a:pt x="143" y="458"/>
                  </a:lnTo>
                  <a:cubicBezTo>
                    <a:pt x="328" y="383"/>
                    <a:pt x="684" y="359"/>
                    <a:pt x="1045" y="359"/>
                  </a:cubicBezTo>
                  <a:cubicBezTo>
                    <a:pt x="1428" y="359"/>
                    <a:pt x="1816" y="386"/>
                    <a:pt x="2012" y="411"/>
                  </a:cubicBezTo>
                  <a:lnTo>
                    <a:pt x="2048" y="42"/>
                  </a:lnTo>
                  <a:cubicBezTo>
                    <a:pt x="1964" y="35"/>
                    <a:pt x="1529" y="1"/>
                    <a:pt x="106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Google Shape;319;p36"/>
            <p:cNvSpPr/>
            <p:nvPr/>
          </p:nvSpPr>
          <p:spPr>
            <a:xfrm>
              <a:off x="8755403" y="4709162"/>
              <a:ext cx="184366" cy="173083"/>
            </a:xfrm>
            <a:custGeom>
              <a:avLst/>
              <a:gdLst/>
              <a:ahLst/>
              <a:cxnLst/>
              <a:rect l="l" t="t" r="r" b="b"/>
              <a:pathLst>
                <a:path w="5752" h="5400" extrusionOk="0">
                  <a:moveTo>
                    <a:pt x="3825" y="0"/>
                  </a:moveTo>
                  <a:cubicBezTo>
                    <a:pt x="3789" y="0"/>
                    <a:pt x="3756" y="10"/>
                    <a:pt x="3727" y="32"/>
                  </a:cubicBezTo>
                  <a:cubicBezTo>
                    <a:pt x="3227" y="389"/>
                    <a:pt x="0" y="2699"/>
                    <a:pt x="36" y="3282"/>
                  </a:cubicBezTo>
                  <a:cubicBezTo>
                    <a:pt x="59" y="3829"/>
                    <a:pt x="1705" y="5399"/>
                    <a:pt x="2192" y="5399"/>
                  </a:cubicBezTo>
                  <a:cubicBezTo>
                    <a:pt x="2214" y="5399"/>
                    <a:pt x="2234" y="5396"/>
                    <a:pt x="2251" y="5390"/>
                  </a:cubicBezTo>
                  <a:cubicBezTo>
                    <a:pt x="2608" y="5259"/>
                    <a:pt x="5751" y="2830"/>
                    <a:pt x="5692" y="2472"/>
                  </a:cubicBezTo>
                  <a:cubicBezTo>
                    <a:pt x="5692" y="2472"/>
                    <a:pt x="4387" y="0"/>
                    <a:pt x="3825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Google Shape;320;p36"/>
            <p:cNvSpPr/>
            <p:nvPr/>
          </p:nvSpPr>
          <p:spPr>
            <a:xfrm>
              <a:off x="8040228" y="4536522"/>
              <a:ext cx="224015" cy="137024"/>
            </a:xfrm>
            <a:custGeom>
              <a:avLst/>
              <a:gdLst/>
              <a:ahLst/>
              <a:cxnLst/>
              <a:rect l="l" t="t" r="r" b="b"/>
              <a:pathLst>
                <a:path w="6989" h="4275" extrusionOk="0">
                  <a:moveTo>
                    <a:pt x="6810" y="0"/>
                  </a:moveTo>
                  <a:lnTo>
                    <a:pt x="6810" y="0"/>
                  </a:lnTo>
                  <a:cubicBezTo>
                    <a:pt x="6810" y="0"/>
                    <a:pt x="12" y="227"/>
                    <a:pt x="12" y="548"/>
                  </a:cubicBezTo>
                  <a:cubicBezTo>
                    <a:pt x="0" y="881"/>
                    <a:pt x="95" y="4001"/>
                    <a:pt x="417" y="4275"/>
                  </a:cubicBezTo>
                  <a:cubicBezTo>
                    <a:pt x="417" y="4275"/>
                    <a:pt x="6453" y="4132"/>
                    <a:pt x="6715" y="4096"/>
                  </a:cubicBezTo>
                  <a:cubicBezTo>
                    <a:pt x="6989" y="4048"/>
                    <a:pt x="6810" y="0"/>
                    <a:pt x="6810" y="0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Google Shape;321;p36"/>
            <p:cNvSpPr/>
            <p:nvPr/>
          </p:nvSpPr>
          <p:spPr>
            <a:xfrm>
              <a:off x="8518785" y="4408277"/>
              <a:ext cx="270235" cy="232829"/>
            </a:xfrm>
            <a:custGeom>
              <a:avLst/>
              <a:gdLst/>
              <a:ahLst/>
              <a:cxnLst/>
              <a:rect l="l" t="t" r="r" b="b"/>
              <a:pathLst>
                <a:path w="8431" h="7264" extrusionOk="0">
                  <a:moveTo>
                    <a:pt x="6489" y="1"/>
                  </a:moveTo>
                  <a:cubicBezTo>
                    <a:pt x="6489" y="1"/>
                    <a:pt x="1" y="3454"/>
                    <a:pt x="108" y="3847"/>
                  </a:cubicBezTo>
                  <a:cubicBezTo>
                    <a:pt x="191" y="4263"/>
                    <a:pt x="1906" y="7121"/>
                    <a:pt x="2215" y="7264"/>
                  </a:cubicBezTo>
                  <a:cubicBezTo>
                    <a:pt x="2215" y="7264"/>
                    <a:pt x="8430" y="4644"/>
                    <a:pt x="8383" y="4049"/>
                  </a:cubicBezTo>
                  <a:cubicBezTo>
                    <a:pt x="8335" y="3454"/>
                    <a:pt x="6489" y="1"/>
                    <a:pt x="6489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Google Shape;322;p36"/>
            <p:cNvSpPr/>
            <p:nvPr/>
          </p:nvSpPr>
          <p:spPr>
            <a:xfrm>
              <a:off x="7887174" y="4176883"/>
              <a:ext cx="945324" cy="451556"/>
            </a:xfrm>
            <a:custGeom>
              <a:avLst/>
              <a:gdLst/>
              <a:ahLst/>
              <a:cxnLst/>
              <a:rect l="l" t="t" r="r" b="b"/>
              <a:pathLst>
                <a:path w="29493" h="14088" extrusionOk="0">
                  <a:moveTo>
                    <a:pt x="22802" y="0"/>
                  </a:moveTo>
                  <a:cubicBezTo>
                    <a:pt x="16214" y="0"/>
                    <a:pt x="596" y="1803"/>
                    <a:pt x="596" y="1803"/>
                  </a:cubicBezTo>
                  <a:cubicBezTo>
                    <a:pt x="596" y="1803"/>
                    <a:pt x="1" y="12054"/>
                    <a:pt x="2084" y="13173"/>
                  </a:cubicBezTo>
                  <a:cubicBezTo>
                    <a:pt x="3070" y="13695"/>
                    <a:pt x="5732" y="14087"/>
                    <a:pt x="8222" y="14087"/>
                  </a:cubicBezTo>
                  <a:cubicBezTo>
                    <a:pt x="10393" y="14087"/>
                    <a:pt x="12434" y="13789"/>
                    <a:pt x="13121" y="13018"/>
                  </a:cubicBezTo>
                  <a:cubicBezTo>
                    <a:pt x="14390" y="11585"/>
                    <a:pt x="14417" y="4084"/>
                    <a:pt x="14401" y="2104"/>
                  </a:cubicBezTo>
                  <a:lnTo>
                    <a:pt x="14401" y="2104"/>
                  </a:lnTo>
                  <a:cubicBezTo>
                    <a:pt x="14436" y="3947"/>
                    <a:pt x="14683" y="10555"/>
                    <a:pt x="16419" y="12292"/>
                  </a:cubicBezTo>
                  <a:cubicBezTo>
                    <a:pt x="16854" y="12726"/>
                    <a:pt x="17534" y="12906"/>
                    <a:pt x="18353" y="12906"/>
                  </a:cubicBezTo>
                  <a:cubicBezTo>
                    <a:pt x="21349" y="12906"/>
                    <a:pt x="26198" y="10499"/>
                    <a:pt x="27647" y="9339"/>
                  </a:cubicBezTo>
                  <a:cubicBezTo>
                    <a:pt x="29492" y="7875"/>
                    <a:pt x="26909" y="1624"/>
                    <a:pt x="25623" y="338"/>
                  </a:cubicBezTo>
                  <a:cubicBezTo>
                    <a:pt x="25378" y="98"/>
                    <a:pt x="24334" y="0"/>
                    <a:pt x="22802" y="0"/>
                  </a:cubicBezTo>
                  <a:close/>
                </a:path>
              </a:pathLst>
            </a:custGeom>
            <a:solidFill>
              <a:srgbClr val="9DA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Google Shape;323;p36"/>
            <p:cNvSpPr/>
            <p:nvPr/>
          </p:nvSpPr>
          <p:spPr>
            <a:xfrm>
              <a:off x="7597508" y="2673933"/>
              <a:ext cx="1383803" cy="1302806"/>
            </a:xfrm>
            <a:custGeom>
              <a:avLst/>
              <a:gdLst/>
              <a:ahLst/>
              <a:cxnLst/>
              <a:rect l="l" t="t" r="r" b="b"/>
              <a:pathLst>
                <a:path w="43173" h="40646" extrusionOk="0">
                  <a:moveTo>
                    <a:pt x="23498" y="1"/>
                  </a:moveTo>
                  <a:cubicBezTo>
                    <a:pt x="22174" y="1"/>
                    <a:pt x="20652" y="118"/>
                    <a:pt x="18896" y="376"/>
                  </a:cubicBezTo>
                  <a:cubicBezTo>
                    <a:pt x="5883" y="2293"/>
                    <a:pt x="12764" y="9699"/>
                    <a:pt x="7121" y="13866"/>
                  </a:cubicBezTo>
                  <a:cubicBezTo>
                    <a:pt x="1477" y="18033"/>
                    <a:pt x="9812" y="21212"/>
                    <a:pt x="4918" y="24165"/>
                  </a:cubicBezTo>
                  <a:cubicBezTo>
                    <a:pt x="1" y="27106"/>
                    <a:pt x="5156" y="33475"/>
                    <a:pt x="5156" y="33475"/>
                  </a:cubicBezTo>
                  <a:cubicBezTo>
                    <a:pt x="7263" y="39059"/>
                    <a:pt x="9746" y="40646"/>
                    <a:pt x="12348" y="40646"/>
                  </a:cubicBezTo>
                  <a:cubicBezTo>
                    <a:pt x="15775" y="40646"/>
                    <a:pt x="19411" y="37895"/>
                    <a:pt x="22674" y="37895"/>
                  </a:cubicBezTo>
                  <a:cubicBezTo>
                    <a:pt x="23570" y="37895"/>
                    <a:pt x="24438" y="38102"/>
                    <a:pt x="25266" y="38631"/>
                  </a:cubicBezTo>
                  <a:cubicBezTo>
                    <a:pt x="26329" y="39312"/>
                    <a:pt x="27562" y="39617"/>
                    <a:pt x="28873" y="39617"/>
                  </a:cubicBezTo>
                  <a:cubicBezTo>
                    <a:pt x="35127" y="39617"/>
                    <a:pt x="43173" y="32690"/>
                    <a:pt x="43173" y="26617"/>
                  </a:cubicBezTo>
                  <a:cubicBezTo>
                    <a:pt x="43173" y="19259"/>
                    <a:pt x="36791" y="21462"/>
                    <a:pt x="38506" y="16319"/>
                  </a:cubicBezTo>
                  <a:cubicBezTo>
                    <a:pt x="40220" y="11163"/>
                    <a:pt x="37267" y="12151"/>
                    <a:pt x="34577" y="9199"/>
                  </a:cubicBezTo>
                  <a:cubicBezTo>
                    <a:pt x="32202" y="6603"/>
                    <a:pt x="33453" y="1"/>
                    <a:pt x="23498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Google Shape;324;p36"/>
            <p:cNvSpPr/>
            <p:nvPr/>
          </p:nvSpPr>
          <p:spPr>
            <a:xfrm>
              <a:off x="8130651" y="3459913"/>
              <a:ext cx="726278" cy="721566"/>
            </a:xfrm>
            <a:custGeom>
              <a:avLst/>
              <a:gdLst/>
              <a:ahLst/>
              <a:cxnLst/>
              <a:rect l="l" t="t" r="r" b="b"/>
              <a:pathLst>
                <a:path w="22659" h="22512" extrusionOk="0">
                  <a:moveTo>
                    <a:pt x="14128" y="0"/>
                  </a:moveTo>
                  <a:cubicBezTo>
                    <a:pt x="11285" y="0"/>
                    <a:pt x="8157" y="799"/>
                    <a:pt x="8157" y="799"/>
                  </a:cubicBezTo>
                  <a:cubicBezTo>
                    <a:pt x="8157" y="799"/>
                    <a:pt x="2799" y="1513"/>
                    <a:pt x="2084" y="2501"/>
                  </a:cubicBezTo>
                  <a:cubicBezTo>
                    <a:pt x="1370" y="3466"/>
                    <a:pt x="1" y="18575"/>
                    <a:pt x="2263" y="19468"/>
                  </a:cubicBezTo>
                  <a:cubicBezTo>
                    <a:pt x="3915" y="20120"/>
                    <a:pt x="12571" y="22512"/>
                    <a:pt x="17654" y="22512"/>
                  </a:cubicBezTo>
                  <a:cubicBezTo>
                    <a:pt x="19531" y="22512"/>
                    <a:pt x="20920" y="22186"/>
                    <a:pt x="21289" y="21325"/>
                  </a:cubicBezTo>
                  <a:cubicBezTo>
                    <a:pt x="22658" y="18134"/>
                    <a:pt x="20313" y="3108"/>
                    <a:pt x="17991" y="989"/>
                  </a:cubicBezTo>
                  <a:cubicBezTo>
                    <a:pt x="17168" y="242"/>
                    <a:pt x="15691" y="0"/>
                    <a:pt x="14128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Google Shape;325;p36"/>
            <p:cNvSpPr/>
            <p:nvPr/>
          </p:nvSpPr>
          <p:spPr>
            <a:xfrm>
              <a:off x="7865057" y="3511103"/>
              <a:ext cx="1029270" cy="814871"/>
            </a:xfrm>
            <a:custGeom>
              <a:avLst/>
              <a:gdLst/>
              <a:ahLst/>
              <a:cxnLst/>
              <a:rect l="l" t="t" r="r" b="b"/>
              <a:pathLst>
                <a:path w="32112" h="25423" extrusionOk="0">
                  <a:moveTo>
                    <a:pt x="14405" y="0"/>
                  </a:moveTo>
                  <a:cubicBezTo>
                    <a:pt x="11040" y="0"/>
                    <a:pt x="7133" y="478"/>
                    <a:pt x="4786" y="2357"/>
                  </a:cubicBezTo>
                  <a:cubicBezTo>
                    <a:pt x="0" y="6179"/>
                    <a:pt x="1060" y="23776"/>
                    <a:pt x="1762" y="24967"/>
                  </a:cubicBezTo>
                  <a:cubicBezTo>
                    <a:pt x="1952" y="25288"/>
                    <a:pt x="3109" y="25422"/>
                    <a:pt x="4902" y="25422"/>
                  </a:cubicBezTo>
                  <a:cubicBezTo>
                    <a:pt x="9752" y="25422"/>
                    <a:pt x="19255" y="24442"/>
                    <a:pt x="26861" y="23538"/>
                  </a:cubicBezTo>
                  <a:cubicBezTo>
                    <a:pt x="32111" y="22931"/>
                    <a:pt x="23420" y="1476"/>
                    <a:pt x="20788" y="511"/>
                  </a:cubicBezTo>
                  <a:cubicBezTo>
                    <a:pt x="20788" y="511"/>
                    <a:pt x="17886" y="0"/>
                    <a:pt x="14405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326;p36"/>
            <p:cNvSpPr/>
            <p:nvPr/>
          </p:nvSpPr>
          <p:spPr>
            <a:xfrm>
              <a:off x="8474006" y="3072548"/>
              <a:ext cx="214624" cy="229015"/>
            </a:xfrm>
            <a:custGeom>
              <a:avLst/>
              <a:gdLst/>
              <a:ahLst/>
              <a:cxnLst/>
              <a:rect l="l" t="t" r="r" b="b"/>
              <a:pathLst>
                <a:path w="6696" h="7145" extrusionOk="0">
                  <a:moveTo>
                    <a:pt x="3043" y="1"/>
                  </a:moveTo>
                  <a:cubicBezTo>
                    <a:pt x="1" y="1"/>
                    <a:pt x="505" y="4121"/>
                    <a:pt x="505" y="4121"/>
                  </a:cubicBezTo>
                  <a:cubicBezTo>
                    <a:pt x="505" y="4121"/>
                    <a:pt x="969" y="7145"/>
                    <a:pt x="3049" y="7145"/>
                  </a:cubicBezTo>
                  <a:cubicBezTo>
                    <a:pt x="3300" y="7145"/>
                    <a:pt x="3574" y="7101"/>
                    <a:pt x="3874" y="7002"/>
                  </a:cubicBezTo>
                  <a:cubicBezTo>
                    <a:pt x="6648" y="6097"/>
                    <a:pt x="6696" y="275"/>
                    <a:pt x="3338" y="13"/>
                  </a:cubicBezTo>
                  <a:cubicBezTo>
                    <a:pt x="3236" y="5"/>
                    <a:pt x="3138" y="1"/>
                    <a:pt x="3043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327;p36"/>
            <p:cNvSpPr/>
            <p:nvPr/>
          </p:nvSpPr>
          <p:spPr>
            <a:xfrm>
              <a:off x="7940607" y="2865644"/>
              <a:ext cx="644223" cy="781953"/>
            </a:xfrm>
            <a:custGeom>
              <a:avLst/>
              <a:gdLst/>
              <a:ahLst/>
              <a:cxnLst/>
              <a:rect l="l" t="t" r="r" b="b"/>
              <a:pathLst>
                <a:path w="20099" h="24396" extrusionOk="0">
                  <a:moveTo>
                    <a:pt x="10456" y="0"/>
                  </a:moveTo>
                  <a:cubicBezTo>
                    <a:pt x="7649" y="0"/>
                    <a:pt x="4601" y="423"/>
                    <a:pt x="3132" y="2027"/>
                  </a:cubicBezTo>
                  <a:cubicBezTo>
                    <a:pt x="1" y="5420"/>
                    <a:pt x="513" y="14088"/>
                    <a:pt x="2322" y="15600"/>
                  </a:cubicBezTo>
                  <a:cubicBezTo>
                    <a:pt x="4942" y="17791"/>
                    <a:pt x="6704" y="16386"/>
                    <a:pt x="6942" y="17779"/>
                  </a:cubicBezTo>
                  <a:cubicBezTo>
                    <a:pt x="7609" y="21577"/>
                    <a:pt x="3751" y="20648"/>
                    <a:pt x="6882" y="23363"/>
                  </a:cubicBezTo>
                  <a:cubicBezTo>
                    <a:pt x="7726" y="24094"/>
                    <a:pt x="8602" y="24396"/>
                    <a:pt x="9432" y="24396"/>
                  </a:cubicBezTo>
                  <a:cubicBezTo>
                    <a:pt x="11671" y="24396"/>
                    <a:pt x="13585" y="22203"/>
                    <a:pt x="13681" y="20327"/>
                  </a:cubicBezTo>
                  <a:cubicBezTo>
                    <a:pt x="13812" y="17755"/>
                    <a:pt x="13455" y="18053"/>
                    <a:pt x="14812" y="17910"/>
                  </a:cubicBezTo>
                  <a:cubicBezTo>
                    <a:pt x="16169" y="17779"/>
                    <a:pt x="19563" y="17636"/>
                    <a:pt x="19824" y="11528"/>
                  </a:cubicBezTo>
                  <a:cubicBezTo>
                    <a:pt x="20098" y="5408"/>
                    <a:pt x="19539" y="932"/>
                    <a:pt x="16419" y="527"/>
                  </a:cubicBezTo>
                  <a:cubicBezTo>
                    <a:pt x="16419" y="527"/>
                    <a:pt x="13588" y="0"/>
                    <a:pt x="10456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328;p36"/>
            <p:cNvSpPr/>
            <p:nvPr/>
          </p:nvSpPr>
          <p:spPr>
            <a:xfrm>
              <a:off x="8274154" y="3090883"/>
              <a:ext cx="95452" cy="95452"/>
            </a:xfrm>
            <a:custGeom>
              <a:avLst/>
              <a:gdLst/>
              <a:ahLst/>
              <a:cxnLst/>
              <a:rect l="l" t="t" r="r" b="b"/>
              <a:pathLst>
                <a:path w="2978" h="2978" extrusionOk="0">
                  <a:moveTo>
                    <a:pt x="1489" y="1"/>
                  </a:moveTo>
                  <a:cubicBezTo>
                    <a:pt x="667" y="1"/>
                    <a:pt x="1" y="667"/>
                    <a:pt x="1" y="1489"/>
                  </a:cubicBezTo>
                  <a:cubicBezTo>
                    <a:pt x="1" y="2322"/>
                    <a:pt x="667" y="2977"/>
                    <a:pt x="1489" y="2977"/>
                  </a:cubicBezTo>
                  <a:cubicBezTo>
                    <a:pt x="2310" y="2977"/>
                    <a:pt x="2977" y="2322"/>
                    <a:pt x="2977" y="1489"/>
                  </a:cubicBezTo>
                  <a:cubicBezTo>
                    <a:pt x="2977" y="667"/>
                    <a:pt x="2310" y="1"/>
                    <a:pt x="148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329;p36"/>
            <p:cNvSpPr/>
            <p:nvPr/>
          </p:nvSpPr>
          <p:spPr>
            <a:xfrm>
              <a:off x="8062345" y="3071427"/>
              <a:ext cx="95452" cy="95420"/>
            </a:xfrm>
            <a:custGeom>
              <a:avLst/>
              <a:gdLst/>
              <a:ahLst/>
              <a:cxnLst/>
              <a:rect l="l" t="t" r="r" b="b"/>
              <a:pathLst>
                <a:path w="2978" h="2977" extrusionOk="0">
                  <a:moveTo>
                    <a:pt x="1489" y="0"/>
                  </a:moveTo>
                  <a:cubicBezTo>
                    <a:pt x="667" y="0"/>
                    <a:pt x="1" y="667"/>
                    <a:pt x="1" y="1489"/>
                  </a:cubicBezTo>
                  <a:cubicBezTo>
                    <a:pt x="1" y="2310"/>
                    <a:pt x="667" y="2977"/>
                    <a:pt x="1489" y="2977"/>
                  </a:cubicBezTo>
                  <a:cubicBezTo>
                    <a:pt x="2310" y="2977"/>
                    <a:pt x="2977" y="2310"/>
                    <a:pt x="2977" y="1489"/>
                  </a:cubicBezTo>
                  <a:cubicBezTo>
                    <a:pt x="2977" y="667"/>
                    <a:pt x="2310" y="0"/>
                    <a:pt x="14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330;p36"/>
            <p:cNvSpPr/>
            <p:nvPr/>
          </p:nvSpPr>
          <p:spPr>
            <a:xfrm>
              <a:off x="8361563" y="3184383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1"/>
                  </a:moveTo>
                  <a:cubicBezTo>
                    <a:pt x="881" y="1"/>
                    <a:pt x="0" y="882"/>
                    <a:pt x="0" y="1965"/>
                  </a:cubicBezTo>
                  <a:cubicBezTo>
                    <a:pt x="0" y="3061"/>
                    <a:pt x="881" y="3930"/>
                    <a:pt x="1965" y="3930"/>
                  </a:cubicBezTo>
                  <a:cubicBezTo>
                    <a:pt x="3048" y="3930"/>
                    <a:pt x="3929" y="3061"/>
                    <a:pt x="3929" y="1965"/>
                  </a:cubicBezTo>
                  <a:cubicBezTo>
                    <a:pt x="3929" y="882"/>
                    <a:pt x="3048" y="1"/>
                    <a:pt x="19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331;p36"/>
            <p:cNvSpPr/>
            <p:nvPr/>
          </p:nvSpPr>
          <p:spPr>
            <a:xfrm>
              <a:off x="7995578" y="3189351"/>
              <a:ext cx="125966" cy="125966"/>
            </a:xfrm>
            <a:custGeom>
              <a:avLst/>
              <a:gdLst/>
              <a:ahLst/>
              <a:cxnLst/>
              <a:rect l="l" t="t" r="r" b="b"/>
              <a:pathLst>
                <a:path w="3930" h="3930" extrusionOk="0">
                  <a:moveTo>
                    <a:pt x="1965" y="0"/>
                  </a:moveTo>
                  <a:cubicBezTo>
                    <a:pt x="881" y="0"/>
                    <a:pt x="0" y="881"/>
                    <a:pt x="0" y="1965"/>
                  </a:cubicBezTo>
                  <a:cubicBezTo>
                    <a:pt x="0" y="3048"/>
                    <a:pt x="881" y="3929"/>
                    <a:pt x="1965" y="3929"/>
                  </a:cubicBezTo>
                  <a:cubicBezTo>
                    <a:pt x="3048" y="3929"/>
                    <a:pt x="3929" y="3048"/>
                    <a:pt x="3929" y="1965"/>
                  </a:cubicBezTo>
                  <a:cubicBezTo>
                    <a:pt x="3929" y="881"/>
                    <a:pt x="3048" y="0"/>
                    <a:pt x="1965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332;p36"/>
            <p:cNvSpPr/>
            <p:nvPr/>
          </p:nvSpPr>
          <p:spPr>
            <a:xfrm>
              <a:off x="8149755" y="3414878"/>
              <a:ext cx="190841" cy="96382"/>
            </a:xfrm>
            <a:custGeom>
              <a:avLst/>
              <a:gdLst/>
              <a:ahLst/>
              <a:cxnLst/>
              <a:rect l="l" t="t" r="r" b="b"/>
              <a:pathLst>
                <a:path w="5954" h="3007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775"/>
                    <a:pt x="215" y="2954"/>
                    <a:pt x="215" y="2954"/>
                  </a:cubicBezTo>
                  <a:cubicBezTo>
                    <a:pt x="634" y="2990"/>
                    <a:pt x="1023" y="3007"/>
                    <a:pt x="1383" y="3007"/>
                  </a:cubicBezTo>
                  <a:cubicBezTo>
                    <a:pt x="5701" y="3007"/>
                    <a:pt x="5954" y="599"/>
                    <a:pt x="5323" y="599"/>
                  </a:cubicBezTo>
                  <a:cubicBezTo>
                    <a:pt x="5300" y="599"/>
                    <a:pt x="5276" y="602"/>
                    <a:pt x="5251" y="608"/>
                  </a:cubicBezTo>
                  <a:cubicBezTo>
                    <a:pt x="5165" y="631"/>
                    <a:pt x="5033" y="641"/>
                    <a:pt x="4867" y="641"/>
                  </a:cubicBezTo>
                  <a:cubicBezTo>
                    <a:pt x="3537" y="641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CF65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333;p36"/>
            <p:cNvSpPr/>
            <p:nvPr/>
          </p:nvSpPr>
          <p:spPr>
            <a:xfrm>
              <a:off x="8150139" y="3089729"/>
              <a:ext cx="80933" cy="146576"/>
            </a:xfrm>
            <a:custGeom>
              <a:avLst/>
              <a:gdLst/>
              <a:ahLst/>
              <a:cxnLst/>
              <a:rect l="l" t="t" r="r" b="b"/>
              <a:pathLst>
                <a:path w="2525" h="4573" extrusionOk="0">
                  <a:moveTo>
                    <a:pt x="2167" y="1"/>
                  </a:moveTo>
                  <a:lnTo>
                    <a:pt x="1453" y="2585"/>
                  </a:lnTo>
                  <a:cubicBezTo>
                    <a:pt x="1164" y="2471"/>
                    <a:pt x="747" y="2332"/>
                    <a:pt x="442" y="2332"/>
                  </a:cubicBezTo>
                  <a:cubicBezTo>
                    <a:pt x="332" y="2332"/>
                    <a:pt x="236" y="2350"/>
                    <a:pt x="167" y="2394"/>
                  </a:cubicBezTo>
                  <a:cubicBezTo>
                    <a:pt x="72" y="2454"/>
                    <a:pt x="12" y="2549"/>
                    <a:pt x="12" y="2656"/>
                  </a:cubicBezTo>
                  <a:cubicBezTo>
                    <a:pt x="12" y="2763"/>
                    <a:pt x="0" y="3668"/>
                    <a:pt x="560" y="4204"/>
                  </a:cubicBezTo>
                  <a:cubicBezTo>
                    <a:pt x="834" y="4442"/>
                    <a:pt x="1155" y="4561"/>
                    <a:pt x="1560" y="4561"/>
                  </a:cubicBezTo>
                  <a:lnTo>
                    <a:pt x="1786" y="4573"/>
                  </a:lnTo>
                  <a:lnTo>
                    <a:pt x="1738" y="4192"/>
                  </a:lnTo>
                  <a:cubicBezTo>
                    <a:pt x="1674" y="4200"/>
                    <a:pt x="1610" y="4204"/>
                    <a:pt x="1549" y="4204"/>
                  </a:cubicBezTo>
                  <a:cubicBezTo>
                    <a:pt x="1251" y="4204"/>
                    <a:pt x="999" y="4110"/>
                    <a:pt x="822" y="3942"/>
                  </a:cubicBezTo>
                  <a:cubicBezTo>
                    <a:pt x="464" y="3620"/>
                    <a:pt x="381" y="3025"/>
                    <a:pt x="381" y="2704"/>
                  </a:cubicBezTo>
                  <a:cubicBezTo>
                    <a:pt x="397" y="2700"/>
                    <a:pt x="417" y="2698"/>
                    <a:pt x="442" y="2698"/>
                  </a:cubicBezTo>
                  <a:cubicBezTo>
                    <a:pt x="637" y="2698"/>
                    <a:pt x="1087" y="2821"/>
                    <a:pt x="1500" y="3001"/>
                  </a:cubicBezTo>
                  <a:lnTo>
                    <a:pt x="1691" y="3097"/>
                  </a:lnTo>
                  <a:lnTo>
                    <a:pt x="2524" y="108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334;p36"/>
            <p:cNvSpPr/>
            <p:nvPr/>
          </p:nvSpPr>
          <p:spPr>
            <a:xfrm>
              <a:off x="8165781" y="3241630"/>
              <a:ext cx="108402" cy="73304"/>
            </a:xfrm>
            <a:custGeom>
              <a:avLst/>
              <a:gdLst/>
              <a:ahLst/>
              <a:cxnLst/>
              <a:rect l="l" t="t" r="r" b="b"/>
              <a:pathLst>
                <a:path w="3382" h="2287" extrusionOk="0">
                  <a:moveTo>
                    <a:pt x="3024" y="1"/>
                  </a:moveTo>
                  <a:cubicBezTo>
                    <a:pt x="2893" y="513"/>
                    <a:pt x="2382" y="1846"/>
                    <a:pt x="1727" y="1906"/>
                  </a:cubicBezTo>
                  <a:cubicBezTo>
                    <a:pt x="1709" y="1908"/>
                    <a:pt x="1692" y="1909"/>
                    <a:pt x="1674" y="1909"/>
                  </a:cubicBezTo>
                  <a:cubicBezTo>
                    <a:pt x="1269" y="1909"/>
                    <a:pt x="801" y="1387"/>
                    <a:pt x="334" y="405"/>
                  </a:cubicBezTo>
                  <a:lnTo>
                    <a:pt x="0" y="572"/>
                  </a:lnTo>
                  <a:cubicBezTo>
                    <a:pt x="548" y="1715"/>
                    <a:pt x="1108" y="2287"/>
                    <a:pt x="1679" y="2287"/>
                  </a:cubicBezTo>
                  <a:lnTo>
                    <a:pt x="1762" y="2287"/>
                  </a:lnTo>
                  <a:cubicBezTo>
                    <a:pt x="2786" y="2191"/>
                    <a:pt x="3322" y="322"/>
                    <a:pt x="3382" y="108"/>
                  </a:cubicBezTo>
                  <a:lnTo>
                    <a:pt x="302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Google Shape;335;p36"/>
            <p:cNvSpPr/>
            <p:nvPr/>
          </p:nvSpPr>
          <p:spPr>
            <a:xfrm>
              <a:off x="8329510" y="3018090"/>
              <a:ext cx="68721" cy="38110"/>
            </a:xfrm>
            <a:custGeom>
              <a:avLst/>
              <a:gdLst/>
              <a:ahLst/>
              <a:cxnLst/>
              <a:rect l="l" t="t" r="r" b="b"/>
              <a:pathLst>
                <a:path w="2144" h="1189" extrusionOk="0">
                  <a:moveTo>
                    <a:pt x="789" y="0"/>
                  </a:moveTo>
                  <a:cubicBezTo>
                    <a:pt x="536" y="0"/>
                    <a:pt x="270" y="77"/>
                    <a:pt x="0" y="224"/>
                  </a:cubicBezTo>
                  <a:lnTo>
                    <a:pt x="179" y="545"/>
                  </a:lnTo>
                  <a:cubicBezTo>
                    <a:pt x="389" y="436"/>
                    <a:pt x="590" y="383"/>
                    <a:pt x="780" y="383"/>
                  </a:cubicBezTo>
                  <a:cubicBezTo>
                    <a:pt x="880" y="383"/>
                    <a:pt x="977" y="397"/>
                    <a:pt x="1072" y="426"/>
                  </a:cubicBezTo>
                  <a:cubicBezTo>
                    <a:pt x="1560" y="593"/>
                    <a:pt x="1798" y="1188"/>
                    <a:pt x="1798" y="1188"/>
                  </a:cubicBezTo>
                  <a:lnTo>
                    <a:pt x="2143" y="1045"/>
                  </a:lnTo>
                  <a:cubicBezTo>
                    <a:pt x="2131" y="1010"/>
                    <a:pt x="1834" y="307"/>
                    <a:pt x="1191" y="69"/>
                  </a:cubicBezTo>
                  <a:cubicBezTo>
                    <a:pt x="1061" y="23"/>
                    <a:pt x="927" y="0"/>
                    <a:pt x="78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Google Shape;336;p36"/>
            <p:cNvSpPr/>
            <p:nvPr/>
          </p:nvSpPr>
          <p:spPr>
            <a:xfrm>
              <a:off x="8078372" y="2988376"/>
              <a:ext cx="73304" cy="29649"/>
            </a:xfrm>
            <a:custGeom>
              <a:avLst/>
              <a:gdLst/>
              <a:ahLst/>
              <a:cxnLst/>
              <a:rect l="l" t="t" r="r" b="b"/>
              <a:pathLst>
                <a:path w="2287" h="925" extrusionOk="0">
                  <a:moveTo>
                    <a:pt x="1196" y="1"/>
                  </a:moveTo>
                  <a:cubicBezTo>
                    <a:pt x="1124" y="1"/>
                    <a:pt x="1051" y="6"/>
                    <a:pt x="977" y="20"/>
                  </a:cubicBezTo>
                  <a:cubicBezTo>
                    <a:pt x="584" y="79"/>
                    <a:pt x="263" y="329"/>
                    <a:pt x="1" y="734"/>
                  </a:cubicBezTo>
                  <a:lnTo>
                    <a:pt x="322" y="925"/>
                  </a:lnTo>
                  <a:cubicBezTo>
                    <a:pt x="513" y="615"/>
                    <a:pt x="751" y="436"/>
                    <a:pt x="1048" y="377"/>
                  </a:cubicBezTo>
                  <a:cubicBezTo>
                    <a:pt x="1098" y="369"/>
                    <a:pt x="1147" y="365"/>
                    <a:pt x="1196" y="365"/>
                  </a:cubicBezTo>
                  <a:cubicBezTo>
                    <a:pt x="1645" y="365"/>
                    <a:pt x="2061" y="674"/>
                    <a:pt x="2061" y="674"/>
                  </a:cubicBezTo>
                  <a:lnTo>
                    <a:pt x="2287" y="389"/>
                  </a:lnTo>
                  <a:cubicBezTo>
                    <a:pt x="2255" y="378"/>
                    <a:pt x="1771" y="1"/>
                    <a:pt x="119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Google Shape;337;p36"/>
            <p:cNvSpPr/>
            <p:nvPr/>
          </p:nvSpPr>
          <p:spPr>
            <a:xfrm>
              <a:off x="8549332" y="3128449"/>
              <a:ext cx="67951" cy="118947"/>
            </a:xfrm>
            <a:custGeom>
              <a:avLst/>
              <a:gdLst/>
              <a:ahLst/>
              <a:cxnLst/>
              <a:rect l="l" t="t" r="r" b="b"/>
              <a:pathLst>
                <a:path w="2120" h="3711" extrusionOk="0">
                  <a:moveTo>
                    <a:pt x="1783" y="1"/>
                  </a:moveTo>
                  <a:cubicBezTo>
                    <a:pt x="1423" y="1"/>
                    <a:pt x="948" y="170"/>
                    <a:pt x="607" y="781"/>
                  </a:cubicBezTo>
                  <a:cubicBezTo>
                    <a:pt x="179" y="1543"/>
                    <a:pt x="0" y="2936"/>
                    <a:pt x="405" y="3472"/>
                  </a:cubicBezTo>
                  <a:cubicBezTo>
                    <a:pt x="524" y="3627"/>
                    <a:pt x="691" y="3710"/>
                    <a:pt x="869" y="3710"/>
                  </a:cubicBezTo>
                  <a:cubicBezTo>
                    <a:pt x="905" y="3710"/>
                    <a:pt x="953" y="3698"/>
                    <a:pt x="1024" y="3698"/>
                  </a:cubicBezTo>
                  <a:lnTo>
                    <a:pt x="953" y="3341"/>
                  </a:lnTo>
                  <a:cubicBezTo>
                    <a:pt x="930" y="3344"/>
                    <a:pt x="910" y="3345"/>
                    <a:pt x="890" y="3345"/>
                  </a:cubicBezTo>
                  <a:cubicBezTo>
                    <a:pt x="816" y="3345"/>
                    <a:pt x="762" y="3324"/>
                    <a:pt x="714" y="3258"/>
                  </a:cubicBezTo>
                  <a:cubicBezTo>
                    <a:pt x="429" y="2877"/>
                    <a:pt x="548" y="1662"/>
                    <a:pt x="941" y="960"/>
                  </a:cubicBezTo>
                  <a:cubicBezTo>
                    <a:pt x="1213" y="461"/>
                    <a:pt x="1568" y="365"/>
                    <a:pt x="1790" y="365"/>
                  </a:cubicBezTo>
                  <a:cubicBezTo>
                    <a:pt x="1907" y="365"/>
                    <a:pt x="1988" y="392"/>
                    <a:pt x="2000" y="400"/>
                  </a:cubicBezTo>
                  <a:lnTo>
                    <a:pt x="2119" y="55"/>
                  </a:lnTo>
                  <a:cubicBezTo>
                    <a:pt x="2030" y="23"/>
                    <a:pt x="1914" y="1"/>
                    <a:pt x="178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Google Shape;338;p36"/>
            <p:cNvSpPr/>
            <p:nvPr/>
          </p:nvSpPr>
          <p:spPr>
            <a:xfrm>
              <a:off x="8512695" y="2987062"/>
              <a:ext cx="626658" cy="769420"/>
            </a:xfrm>
            <a:custGeom>
              <a:avLst/>
              <a:gdLst/>
              <a:ahLst/>
              <a:cxnLst/>
              <a:rect l="l" t="t" r="r" b="b"/>
              <a:pathLst>
                <a:path w="19551" h="24005" extrusionOk="0">
                  <a:moveTo>
                    <a:pt x="14278" y="1"/>
                  </a:moveTo>
                  <a:cubicBezTo>
                    <a:pt x="13511" y="1"/>
                    <a:pt x="13624" y="2664"/>
                    <a:pt x="13719" y="3909"/>
                  </a:cubicBezTo>
                  <a:lnTo>
                    <a:pt x="13719" y="3909"/>
                  </a:lnTo>
                  <a:cubicBezTo>
                    <a:pt x="13606" y="2961"/>
                    <a:pt x="13279" y="1239"/>
                    <a:pt x="12383" y="906"/>
                  </a:cubicBezTo>
                  <a:cubicBezTo>
                    <a:pt x="12326" y="885"/>
                    <a:pt x="12276" y="875"/>
                    <a:pt x="12231" y="875"/>
                  </a:cubicBezTo>
                  <a:cubicBezTo>
                    <a:pt x="11274" y="875"/>
                    <a:pt x="12740" y="5371"/>
                    <a:pt x="12740" y="5371"/>
                  </a:cubicBezTo>
                  <a:cubicBezTo>
                    <a:pt x="12918" y="13765"/>
                    <a:pt x="0" y="16194"/>
                    <a:pt x="0" y="16194"/>
                  </a:cubicBezTo>
                  <a:lnTo>
                    <a:pt x="3870" y="24004"/>
                  </a:lnTo>
                  <a:cubicBezTo>
                    <a:pt x="18229" y="22909"/>
                    <a:pt x="17681" y="6907"/>
                    <a:pt x="17681" y="6907"/>
                  </a:cubicBezTo>
                  <a:cubicBezTo>
                    <a:pt x="17681" y="6907"/>
                    <a:pt x="19550" y="4371"/>
                    <a:pt x="18824" y="2966"/>
                  </a:cubicBezTo>
                  <a:cubicBezTo>
                    <a:pt x="18699" y="2722"/>
                    <a:pt x="18566" y="2622"/>
                    <a:pt x="18431" y="2622"/>
                  </a:cubicBezTo>
                  <a:cubicBezTo>
                    <a:pt x="17780" y="2622"/>
                    <a:pt x="17086" y="4966"/>
                    <a:pt x="17086" y="4966"/>
                  </a:cubicBezTo>
                  <a:cubicBezTo>
                    <a:pt x="17086" y="4966"/>
                    <a:pt x="17728" y="906"/>
                    <a:pt x="16895" y="418"/>
                  </a:cubicBezTo>
                  <a:cubicBezTo>
                    <a:pt x="16854" y="394"/>
                    <a:pt x="16814" y="383"/>
                    <a:pt x="16774" y="383"/>
                  </a:cubicBezTo>
                  <a:cubicBezTo>
                    <a:pt x="15997" y="383"/>
                    <a:pt x="15383" y="4668"/>
                    <a:pt x="15383" y="4668"/>
                  </a:cubicBezTo>
                  <a:cubicBezTo>
                    <a:pt x="15383" y="4668"/>
                    <a:pt x="15823" y="823"/>
                    <a:pt x="14514" y="73"/>
                  </a:cubicBezTo>
                  <a:cubicBezTo>
                    <a:pt x="14427" y="24"/>
                    <a:pt x="14348" y="1"/>
                    <a:pt x="14278" y="1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Google Shape;339;p36"/>
            <p:cNvSpPr/>
            <p:nvPr/>
          </p:nvSpPr>
          <p:spPr>
            <a:xfrm>
              <a:off x="8947370" y="3128802"/>
              <a:ext cx="64906" cy="81958"/>
            </a:xfrm>
            <a:custGeom>
              <a:avLst/>
              <a:gdLst/>
              <a:ahLst/>
              <a:cxnLst/>
              <a:rect l="l" t="t" r="r" b="b"/>
              <a:pathLst>
                <a:path w="2025" h="2557" extrusionOk="0">
                  <a:moveTo>
                    <a:pt x="354" y="0"/>
                  </a:moveTo>
                  <a:cubicBezTo>
                    <a:pt x="241" y="0"/>
                    <a:pt x="123" y="11"/>
                    <a:pt x="0" y="32"/>
                  </a:cubicBezTo>
                  <a:lnTo>
                    <a:pt x="60" y="389"/>
                  </a:lnTo>
                  <a:cubicBezTo>
                    <a:pt x="168" y="368"/>
                    <a:pt x="269" y="358"/>
                    <a:pt x="364" y="358"/>
                  </a:cubicBezTo>
                  <a:cubicBezTo>
                    <a:pt x="645" y="358"/>
                    <a:pt x="870" y="449"/>
                    <a:pt x="1048" y="627"/>
                  </a:cubicBezTo>
                  <a:cubicBezTo>
                    <a:pt x="1631" y="1199"/>
                    <a:pt x="1441" y="2485"/>
                    <a:pt x="1441" y="2497"/>
                  </a:cubicBezTo>
                  <a:lnTo>
                    <a:pt x="1798" y="2556"/>
                  </a:lnTo>
                  <a:cubicBezTo>
                    <a:pt x="1810" y="2497"/>
                    <a:pt x="2024" y="1092"/>
                    <a:pt x="1310" y="365"/>
                  </a:cubicBezTo>
                  <a:cubicBezTo>
                    <a:pt x="1061" y="126"/>
                    <a:pt x="740" y="0"/>
                    <a:pt x="354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Google Shape;340;p36"/>
            <p:cNvSpPr/>
            <p:nvPr/>
          </p:nvSpPr>
          <p:spPr>
            <a:xfrm>
              <a:off x="7350216" y="3217878"/>
              <a:ext cx="704129" cy="664705"/>
            </a:xfrm>
            <a:custGeom>
              <a:avLst/>
              <a:gdLst/>
              <a:ahLst/>
              <a:cxnLst/>
              <a:rect l="l" t="t" r="r" b="b"/>
              <a:pathLst>
                <a:path w="21968" h="20738" extrusionOk="0">
                  <a:moveTo>
                    <a:pt x="4021" y="0"/>
                  </a:moveTo>
                  <a:cubicBezTo>
                    <a:pt x="3926" y="0"/>
                    <a:pt x="3828" y="46"/>
                    <a:pt x="3727" y="146"/>
                  </a:cubicBezTo>
                  <a:cubicBezTo>
                    <a:pt x="2656" y="1218"/>
                    <a:pt x="4108" y="4813"/>
                    <a:pt x="4108" y="4813"/>
                  </a:cubicBezTo>
                  <a:cubicBezTo>
                    <a:pt x="4108" y="4813"/>
                    <a:pt x="2476" y="1016"/>
                    <a:pt x="1690" y="1016"/>
                  </a:cubicBezTo>
                  <a:cubicBezTo>
                    <a:pt x="1630" y="1016"/>
                    <a:pt x="1574" y="1038"/>
                    <a:pt x="1525" y="1087"/>
                  </a:cubicBezTo>
                  <a:cubicBezTo>
                    <a:pt x="846" y="1777"/>
                    <a:pt x="2537" y="5540"/>
                    <a:pt x="2537" y="5540"/>
                  </a:cubicBezTo>
                  <a:cubicBezTo>
                    <a:pt x="2537" y="5540"/>
                    <a:pt x="1350" y="3612"/>
                    <a:pt x="693" y="3612"/>
                  </a:cubicBezTo>
                  <a:cubicBezTo>
                    <a:pt x="525" y="3612"/>
                    <a:pt x="392" y="3737"/>
                    <a:pt x="322" y="4051"/>
                  </a:cubicBezTo>
                  <a:cubicBezTo>
                    <a:pt x="1" y="5611"/>
                    <a:pt x="2465" y="7552"/>
                    <a:pt x="2465" y="7552"/>
                  </a:cubicBezTo>
                  <a:cubicBezTo>
                    <a:pt x="2465" y="7552"/>
                    <a:pt x="5580" y="20738"/>
                    <a:pt x="17088" y="20738"/>
                  </a:cubicBezTo>
                  <a:cubicBezTo>
                    <a:pt x="18087" y="20738"/>
                    <a:pt x="19149" y="20638"/>
                    <a:pt x="20277" y="20423"/>
                  </a:cubicBezTo>
                  <a:lnTo>
                    <a:pt x="21968" y="11874"/>
                  </a:lnTo>
                  <a:lnTo>
                    <a:pt x="21968" y="11874"/>
                  </a:lnTo>
                  <a:cubicBezTo>
                    <a:pt x="21967" y="11874"/>
                    <a:pt x="21408" y="11919"/>
                    <a:pt x="20503" y="11919"/>
                  </a:cubicBezTo>
                  <a:cubicBezTo>
                    <a:pt x="17023" y="11919"/>
                    <a:pt x="8431" y="11252"/>
                    <a:pt x="6835" y="4790"/>
                  </a:cubicBezTo>
                  <a:cubicBezTo>
                    <a:pt x="6835" y="4790"/>
                    <a:pt x="7051" y="306"/>
                    <a:pt x="6199" y="306"/>
                  </a:cubicBezTo>
                  <a:cubicBezTo>
                    <a:pt x="6135" y="306"/>
                    <a:pt x="6066" y="331"/>
                    <a:pt x="5989" y="384"/>
                  </a:cubicBezTo>
                  <a:cubicBezTo>
                    <a:pt x="5228" y="929"/>
                    <a:pt x="5349" y="2621"/>
                    <a:pt x="5488" y="3577"/>
                  </a:cubicBezTo>
                  <a:lnTo>
                    <a:pt x="5488" y="3577"/>
                  </a:lnTo>
                  <a:cubicBezTo>
                    <a:pt x="5256" y="2377"/>
                    <a:pt x="4711" y="0"/>
                    <a:pt x="4021" y="0"/>
                  </a:cubicBezTo>
                  <a:close/>
                </a:path>
              </a:pathLst>
            </a:custGeom>
            <a:solidFill>
              <a:srgbClr val="D98D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Google Shape;341;p36"/>
            <p:cNvSpPr/>
            <p:nvPr/>
          </p:nvSpPr>
          <p:spPr>
            <a:xfrm>
              <a:off x="7480353" y="3339713"/>
              <a:ext cx="55002" cy="93529"/>
            </a:xfrm>
            <a:custGeom>
              <a:avLst/>
              <a:gdLst/>
              <a:ahLst/>
              <a:cxnLst/>
              <a:rect l="l" t="t" r="r" b="b"/>
              <a:pathLst>
                <a:path w="1716" h="2918" extrusionOk="0">
                  <a:moveTo>
                    <a:pt x="1668" y="0"/>
                  </a:moveTo>
                  <a:cubicBezTo>
                    <a:pt x="1120" y="60"/>
                    <a:pt x="715" y="298"/>
                    <a:pt x="489" y="679"/>
                  </a:cubicBezTo>
                  <a:cubicBezTo>
                    <a:pt x="1" y="1548"/>
                    <a:pt x="560" y="2858"/>
                    <a:pt x="596" y="2917"/>
                  </a:cubicBezTo>
                  <a:lnTo>
                    <a:pt x="917" y="2763"/>
                  </a:lnTo>
                  <a:cubicBezTo>
                    <a:pt x="917" y="2751"/>
                    <a:pt x="405" y="1560"/>
                    <a:pt x="798" y="858"/>
                  </a:cubicBezTo>
                  <a:cubicBezTo>
                    <a:pt x="965" y="572"/>
                    <a:pt x="1263" y="417"/>
                    <a:pt x="1715" y="370"/>
                  </a:cubicBezTo>
                  <a:lnTo>
                    <a:pt x="1668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Google Shape;342;p36"/>
            <p:cNvSpPr/>
            <p:nvPr/>
          </p:nvSpPr>
          <p:spPr>
            <a:xfrm>
              <a:off x="7966955" y="2765445"/>
              <a:ext cx="562906" cy="249304"/>
            </a:xfrm>
            <a:custGeom>
              <a:avLst/>
              <a:gdLst/>
              <a:ahLst/>
              <a:cxnLst/>
              <a:rect l="l" t="t" r="r" b="b"/>
              <a:pathLst>
                <a:path w="17562" h="7778" extrusionOk="0">
                  <a:moveTo>
                    <a:pt x="9249" y="1"/>
                  </a:moveTo>
                  <a:cubicBezTo>
                    <a:pt x="6148" y="1"/>
                    <a:pt x="3179" y="1033"/>
                    <a:pt x="3179" y="1033"/>
                  </a:cubicBezTo>
                  <a:cubicBezTo>
                    <a:pt x="3024" y="1033"/>
                    <a:pt x="0" y="5308"/>
                    <a:pt x="584" y="6141"/>
                  </a:cubicBezTo>
                  <a:cubicBezTo>
                    <a:pt x="932" y="6649"/>
                    <a:pt x="3211" y="6945"/>
                    <a:pt x="5034" y="6945"/>
                  </a:cubicBezTo>
                  <a:cubicBezTo>
                    <a:pt x="6203" y="6945"/>
                    <a:pt x="7183" y="6823"/>
                    <a:pt x="7346" y="6558"/>
                  </a:cubicBezTo>
                  <a:cubicBezTo>
                    <a:pt x="7572" y="6183"/>
                    <a:pt x="7921" y="5126"/>
                    <a:pt x="8193" y="4236"/>
                  </a:cubicBezTo>
                  <a:lnTo>
                    <a:pt x="8193" y="4236"/>
                  </a:lnTo>
                  <a:cubicBezTo>
                    <a:pt x="7977" y="5260"/>
                    <a:pt x="7915" y="6533"/>
                    <a:pt x="8811" y="6867"/>
                  </a:cubicBezTo>
                  <a:cubicBezTo>
                    <a:pt x="10205" y="7389"/>
                    <a:pt x="13978" y="7777"/>
                    <a:pt x="15315" y="7777"/>
                  </a:cubicBezTo>
                  <a:cubicBezTo>
                    <a:pt x="15474" y="7777"/>
                    <a:pt x="15599" y="7772"/>
                    <a:pt x="15681" y="7760"/>
                  </a:cubicBezTo>
                  <a:cubicBezTo>
                    <a:pt x="16478" y="7653"/>
                    <a:pt x="17562" y="3641"/>
                    <a:pt x="13811" y="1141"/>
                  </a:cubicBezTo>
                  <a:cubicBezTo>
                    <a:pt x="12524" y="283"/>
                    <a:pt x="10869" y="1"/>
                    <a:pt x="9249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Google Shape;343;p36"/>
            <p:cNvSpPr/>
            <p:nvPr/>
          </p:nvSpPr>
          <p:spPr>
            <a:xfrm>
              <a:off x="8467275" y="3445457"/>
              <a:ext cx="381777" cy="391714"/>
            </a:xfrm>
            <a:custGeom>
              <a:avLst/>
              <a:gdLst/>
              <a:ahLst/>
              <a:cxnLst/>
              <a:rect l="l" t="t" r="r" b="b"/>
              <a:pathLst>
                <a:path w="11911" h="12221" extrusionOk="0">
                  <a:moveTo>
                    <a:pt x="6600" y="0"/>
                  </a:moveTo>
                  <a:cubicBezTo>
                    <a:pt x="4811" y="0"/>
                    <a:pt x="95" y="2452"/>
                    <a:pt x="95" y="2452"/>
                  </a:cubicBezTo>
                  <a:cubicBezTo>
                    <a:pt x="0" y="4869"/>
                    <a:pt x="5013" y="11953"/>
                    <a:pt x="6132" y="12203"/>
                  </a:cubicBezTo>
                  <a:cubicBezTo>
                    <a:pt x="6188" y="12215"/>
                    <a:pt x="6252" y="12221"/>
                    <a:pt x="6324" y="12221"/>
                  </a:cubicBezTo>
                  <a:cubicBezTo>
                    <a:pt x="7711" y="12221"/>
                    <a:pt x="11911" y="10112"/>
                    <a:pt x="11764" y="8584"/>
                  </a:cubicBezTo>
                  <a:cubicBezTo>
                    <a:pt x="11609" y="6977"/>
                    <a:pt x="8311" y="642"/>
                    <a:pt x="7025" y="71"/>
                  </a:cubicBezTo>
                  <a:cubicBezTo>
                    <a:pt x="6914" y="22"/>
                    <a:pt x="6770" y="0"/>
                    <a:pt x="660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Google Shape;344;p36"/>
            <p:cNvSpPr/>
            <p:nvPr/>
          </p:nvSpPr>
          <p:spPr>
            <a:xfrm>
              <a:off x="7745594" y="3524437"/>
              <a:ext cx="390816" cy="402419"/>
            </a:xfrm>
            <a:custGeom>
              <a:avLst/>
              <a:gdLst/>
              <a:ahLst/>
              <a:cxnLst/>
              <a:rect l="l" t="t" r="r" b="b"/>
              <a:pathLst>
                <a:path w="12193" h="12555" extrusionOk="0">
                  <a:moveTo>
                    <a:pt x="6767" y="1"/>
                  </a:moveTo>
                  <a:cubicBezTo>
                    <a:pt x="5699" y="1"/>
                    <a:pt x="4792" y="43"/>
                    <a:pt x="4418" y="167"/>
                  </a:cubicBezTo>
                  <a:cubicBezTo>
                    <a:pt x="3227" y="572"/>
                    <a:pt x="0" y="10287"/>
                    <a:pt x="1048" y="11263"/>
                  </a:cubicBezTo>
                  <a:cubicBezTo>
                    <a:pt x="1787" y="11951"/>
                    <a:pt x="5021" y="12554"/>
                    <a:pt x="7165" y="12554"/>
                  </a:cubicBezTo>
                  <a:cubicBezTo>
                    <a:pt x="8027" y="12554"/>
                    <a:pt x="8713" y="12457"/>
                    <a:pt x="8990" y="12228"/>
                  </a:cubicBezTo>
                  <a:cubicBezTo>
                    <a:pt x="9954" y="11418"/>
                    <a:pt x="10597" y="3143"/>
                    <a:pt x="12192" y="202"/>
                  </a:cubicBezTo>
                  <a:cubicBezTo>
                    <a:pt x="12192" y="202"/>
                    <a:pt x="9097" y="1"/>
                    <a:pt x="6767" y="1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345;p36"/>
            <p:cNvSpPr/>
            <p:nvPr/>
          </p:nvSpPr>
          <p:spPr>
            <a:xfrm>
              <a:off x="8383295" y="3496999"/>
              <a:ext cx="440049" cy="642268"/>
            </a:xfrm>
            <a:custGeom>
              <a:avLst/>
              <a:gdLst/>
              <a:ahLst/>
              <a:cxnLst/>
              <a:rect l="l" t="t" r="r" b="b"/>
              <a:pathLst>
                <a:path w="13729" h="20038" extrusionOk="0">
                  <a:moveTo>
                    <a:pt x="1805" y="1"/>
                  </a:moveTo>
                  <a:cubicBezTo>
                    <a:pt x="1245" y="1"/>
                    <a:pt x="715" y="49"/>
                    <a:pt x="513" y="213"/>
                  </a:cubicBezTo>
                  <a:cubicBezTo>
                    <a:pt x="1" y="606"/>
                    <a:pt x="1727" y="5071"/>
                    <a:pt x="3323" y="10631"/>
                  </a:cubicBezTo>
                  <a:cubicBezTo>
                    <a:pt x="4793" y="15744"/>
                    <a:pt x="11379" y="20037"/>
                    <a:pt x="12870" y="20037"/>
                  </a:cubicBezTo>
                  <a:cubicBezTo>
                    <a:pt x="12997" y="20037"/>
                    <a:pt x="13087" y="20006"/>
                    <a:pt x="13133" y="19942"/>
                  </a:cubicBezTo>
                  <a:cubicBezTo>
                    <a:pt x="13729" y="19120"/>
                    <a:pt x="12633" y="15286"/>
                    <a:pt x="12633" y="15286"/>
                  </a:cubicBezTo>
                  <a:cubicBezTo>
                    <a:pt x="12536" y="15294"/>
                    <a:pt x="12439" y="15298"/>
                    <a:pt x="12343" y="15298"/>
                  </a:cubicBezTo>
                  <a:cubicBezTo>
                    <a:pt x="6180" y="15298"/>
                    <a:pt x="3513" y="106"/>
                    <a:pt x="3513" y="106"/>
                  </a:cubicBezTo>
                  <a:cubicBezTo>
                    <a:pt x="3513" y="106"/>
                    <a:pt x="2627" y="1"/>
                    <a:pt x="1805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346;p36"/>
            <p:cNvSpPr/>
            <p:nvPr/>
          </p:nvSpPr>
          <p:spPr>
            <a:xfrm>
              <a:off x="7848646" y="3520174"/>
              <a:ext cx="259914" cy="667942"/>
            </a:xfrm>
            <a:custGeom>
              <a:avLst/>
              <a:gdLst/>
              <a:ahLst/>
              <a:cxnLst/>
              <a:rect l="l" t="t" r="r" b="b"/>
              <a:pathLst>
                <a:path w="8109" h="20839" extrusionOk="0">
                  <a:moveTo>
                    <a:pt x="7040" y="0"/>
                  </a:moveTo>
                  <a:cubicBezTo>
                    <a:pt x="6428" y="0"/>
                    <a:pt x="5615" y="195"/>
                    <a:pt x="4775" y="955"/>
                  </a:cubicBezTo>
                  <a:cubicBezTo>
                    <a:pt x="3096" y="2502"/>
                    <a:pt x="0" y="13385"/>
                    <a:pt x="0" y="15540"/>
                  </a:cubicBezTo>
                  <a:cubicBezTo>
                    <a:pt x="0" y="18207"/>
                    <a:pt x="1293" y="20838"/>
                    <a:pt x="1789" y="20838"/>
                  </a:cubicBezTo>
                  <a:cubicBezTo>
                    <a:pt x="1864" y="20838"/>
                    <a:pt x="1921" y="20778"/>
                    <a:pt x="1953" y="20647"/>
                  </a:cubicBezTo>
                  <a:cubicBezTo>
                    <a:pt x="2465" y="18481"/>
                    <a:pt x="2798" y="14563"/>
                    <a:pt x="4072" y="9551"/>
                  </a:cubicBezTo>
                  <a:cubicBezTo>
                    <a:pt x="5287" y="4812"/>
                    <a:pt x="8108" y="216"/>
                    <a:pt x="8108" y="216"/>
                  </a:cubicBezTo>
                  <a:cubicBezTo>
                    <a:pt x="8108" y="216"/>
                    <a:pt x="7685" y="0"/>
                    <a:pt x="7040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347;p36"/>
            <p:cNvSpPr/>
            <p:nvPr/>
          </p:nvSpPr>
          <p:spPr>
            <a:xfrm>
              <a:off x="7978782" y="4157555"/>
              <a:ext cx="735413" cy="60323"/>
            </a:xfrm>
            <a:custGeom>
              <a:avLst/>
              <a:gdLst/>
              <a:ahLst/>
              <a:cxnLst/>
              <a:rect l="l" t="t" r="r" b="b"/>
              <a:pathLst>
                <a:path w="22944" h="1882" extrusionOk="0">
                  <a:moveTo>
                    <a:pt x="22944" y="0"/>
                  </a:moveTo>
                  <a:cubicBezTo>
                    <a:pt x="22860" y="0"/>
                    <a:pt x="16478" y="24"/>
                    <a:pt x="10525" y="870"/>
                  </a:cubicBezTo>
                  <a:cubicBezTo>
                    <a:pt x="6740" y="1410"/>
                    <a:pt x="3515" y="1508"/>
                    <a:pt x="1673" y="1508"/>
                  </a:cubicBezTo>
                  <a:cubicBezTo>
                    <a:pt x="636" y="1508"/>
                    <a:pt x="37" y="1477"/>
                    <a:pt x="24" y="1477"/>
                  </a:cubicBezTo>
                  <a:lnTo>
                    <a:pt x="0" y="1846"/>
                  </a:lnTo>
                  <a:cubicBezTo>
                    <a:pt x="24" y="1846"/>
                    <a:pt x="619" y="1882"/>
                    <a:pt x="1643" y="1882"/>
                  </a:cubicBezTo>
                  <a:cubicBezTo>
                    <a:pt x="3489" y="1882"/>
                    <a:pt x="6739" y="1775"/>
                    <a:pt x="10585" y="1239"/>
                  </a:cubicBezTo>
                  <a:cubicBezTo>
                    <a:pt x="16514" y="393"/>
                    <a:pt x="22884" y="381"/>
                    <a:pt x="22944" y="381"/>
                  </a:cubicBezTo>
                  <a:lnTo>
                    <a:pt x="229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348;p36"/>
            <p:cNvSpPr/>
            <p:nvPr/>
          </p:nvSpPr>
          <p:spPr>
            <a:xfrm>
              <a:off x="8087155" y="3593897"/>
              <a:ext cx="294274" cy="104972"/>
            </a:xfrm>
            <a:custGeom>
              <a:avLst/>
              <a:gdLst/>
              <a:ahLst/>
              <a:cxnLst/>
              <a:rect l="l" t="t" r="r" b="b"/>
              <a:pathLst>
                <a:path w="9181" h="3275" extrusionOk="0">
                  <a:moveTo>
                    <a:pt x="1" y="0"/>
                  </a:moveTo>
                  <a:cubicBezTo>
                    <a:pt x="1" y="702"/>
                    <a:pt x="370" y="1453"/>
                    <a:pt x="1036" y="2072"/>
                  </a:cubicBezTo>
                  <a:cubicBezTo>
                    <a:pt x="1870" y="2846"/>
                    <a:pt x="3060" y="3274"/>
                    <a:pt x="4346" y="3274"/>
                  </a:cubicBezTo>
                  <a:cubicBezTo>
                    <a:pt x="4525" y="3274"/>
                    <a:pt x="4692" y="3262"/>
                    <a:pt x="4870" y="3262"/>
                  </a:cubicBezTo>
                  <a:cubicBezTo>
                    <a:pt x="7752" y="3000"/>
                    <a:pt x="9121" y="560"/>
                    <a:pt x="9180" y="464"/>
                  </a:cubicBezTo>
                  <a:lnTo>
                    <a:pt x="8859" y="286"/>
                  </a:lnTo>
                  <a:cubicBezTo>
                    <a:pt x="8835" y="310"/>
                    <a:pt x="7513" y="2643"/>
                    <a:pt x="4835" y="2881"/>
                  </a:cubicBezTo>
                  <a:cubicBezTo>
                    <a:pt x="4674" y="2895"/>
                    <a:pt x="4514" y="2902"/>
                    <a:pt x="4355" y="2902"/>
                  </a:cubicBezTo>
                  <a:cubicBezTo>
                    <a:pt x="3166" y="2902"/>
                    <a:pt x="2065" y="2512"/>
                    <a:pt x="1298" y="1798"/>
                  </a:cubicBezTo>
                  <a:cubicBezTo>
                    <a:pt x="715" y="1262"/>
                    <a:pt x="370" y="595"/>
                    <a:pt x="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349;p36"/>
            <p:cNvSpPr/>
            <p:nvPr/>
          </p:nvSpPr>
          <p:spPr>
            <a:xfrm>
              <a:off x="8028401" y="3741182"/>
              <a:ext cx="379726" cy="36668"/>
            </a:xfrm>
            <a:custGeom>
              <a:avLst/>
              <a:gdLst/>
              <a:ahLst/>
              <a:cxnLst/>
              <a:rect l="l" t="t" r="r" b="b"/>
              <a:pathLst>
                <a:path w="11847" h="1144" extrusionOk="0">
                  <a:moveTo>
                    <a:pt x="11823" y="1"/>
                  </a:moveTo>
                  <a:cubicBezTo>
                    <a:pt x="11763" y="1"/>
                    <a:pt x="6525" y="489"/>
                    <a:pt x="4334" y="727"/>
                  </a:cubicBezTo>
                  <a:cubicBezTo>
                    <a:pt x="4028" y="761"/>
                    <a:pt x="3723" y="776"/>
                    <a:pt x="3427" y="776"/>
                  </a:cubicBezTo>
                  <a:cubicBezTo>
                    <a:pt x="1647" y="776"/>
                    <a:pt x="139" y="251"/>
                    <a:pt x="119" y="251"/>
                  </a:cubicBezTo>
                  <a:lnTo>
                    <a:pt x="0" y="596"/>
                  </a:lnTo>
                  <a:cubicBezTo>
                    <a:pt x="83" y="632"/>
                    <a:pt x="1584" y="1144"/>
                    <a:pt x="3405" y="1144"/>
                  </a:cubicBezTo>
                  <a:cubicBezTo>
                    <a:pt x="3727" y="1144"/>
                    <a:pt x="4036" y="1132"/>
                    <a:pt x="4382" y="1108"/>
                  </a:cubicBezTo>
                  <a:cubicBezTo>
                    <a:pt x="6548" y="870"/>
                    <a:pt x="11787" y="370"/>
                    <a:pt x="11847" y="370"/>
                  </a:cubicBezTo>
                  <a:lnTo>
                    <a:pt x="118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350;p36"/>
            <p:cNvSpPr/>
            <p:nvPr/>
          </p:nvSpPr>
          <p:spPr>
            <a:xfrm>
              <a:off x="8000130" y="3831252"/>
              <a:ext cx="459152" cy="47726"/>
            </a:xfrm>
            <a:custGeom>
              <a:avLst/>
              <a:gdLst/>
              <a:ahLst/>
              <a:cxnLst/>
              <a:rect l="l" t="t" r="r" b="b"/>
              <a:pathLst>
                <a:path w="14325" h="1489" extrusionOk="0">
                  <a:moveTo>
                    <a:pt x="14277" y="1"/>
                  </a:moveTo>
                  <a:cubicBezTo>
                    <a:pt x="14217" y="24"/>
                    <a:pt x="9335" y="632"/>
                    <a:pt x="5823" y="870"/>
                  </a:cubicBezTo>
                  <a:cubicBezTo>
                    <a:pt x="2335" y="1108"/>
                    <a:pt x="37" y="1120"/>
                    <a:pt x="1" y="1120"/>
                  </a:cubicBezTo>
                  <a:lnTo>
                    <a:pt x="1" y="1489"/>
                  </a:lnTo>
                  <a:cubicBezTo>
                    <a:pt x="25" y="1489"/>
                    <a:pt x="2335" y="1477"/>
                    <a:pt x="5859" y="1239"/>
                  </a:cubicBezTo>
                  <a:cubicBezTo>
                    <a:pt x="9371" y="989"/>
                    <a:pt x="14277" y="382"/>
                    <a:pt x="14324" y="382"/>
                  </a:cubicBezTo>
                  <a:lnTo>
                    <a:pt x="142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351;p36"/>
            <p:cNvSpPr/>
            <p:nvPr/>
          </p:nvSpPr>
          <p:spPr>
            <a:xfrm>
              <a:off x="7966955" y="3937349"/>
              <a:ext cx="559092" cy="39713"/>
            </a:xfrm>
            <a:custGeom>
              <a:avLst/>
              <a:gdLst/>
              <a:ahLst/>
              <a:cxnLst/>
              <a:rect l="l" t="t" r="r" b="b"/>
              <a:pathLst>
                <a:path w="17443" h="1239" extrusionOk="0">
                  <a:moveTo>
                    <a:pt x="17395" y="1"/>
                  </a:moveTo>
                  <a:cubicBezTo>
                    <a:pt x="17371" y="13"/>
                    <a:pt x="13942" y="489"/>
                    <a:pt x="11418" y="489"/>
                  </a:cubicBezTo>
                  <a:cubicBezTo>
                    <a:pt x="8858" y="489"/>
                    <a:pt x="95" y="858"/>
                    <a:pt x="0" y="858"/>
                  </a:cubicBezTo>
                  <a:lnTo>
                    <a:pt x="12" y="1239"/>
                  </a:lnTo>
                  <a:cubicBezTo>
                    <a:pt x="107" y="1239"/>
                    <a:pt x="8870" y="858"/>
                    <a:pt x="11418" y="846"/>
                  </a:cubicBezTo>
                  <a:cubicBezTo>
                    <a:pt x="13954" y="846"/>
                    <a:pt x="17407" y="358"/>
                    <a:pt x="17443" y="358"/>
                  </a:cubicBezTo>
                  <a:lnTo>
                    <a:pt x="173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352;p36"/>
            <p:cNvSpPr/>
            <p:nvPr/>
          </p:nvSpPr>
          <p:spPr>
            <a:xfrm>
              <a:off x="7946729" y="4059248"/>
              <a:ext cx="651820" cy="37277"/>
            </a:xfrm>
            <a:custGeom>
              <a:avLst/>
              <a:gdLst/>
              <a:ahLst/>
              <a:cxnLst/>
              <a:rect l="l" t="t" r="r" b="b"/>
              <a:pathLst>
                <a:path w="20336" h="1163" extrusionOk="0">
                  <a:moveTo>
                    <a:pt x="18446" y="0"/>
                  </a:moveTo>
                  <a:cubicBezTo>
                    <a:pt x="15306" y="0"/>
                    <a:pt x="9146" y="495"/>
                    <a:pt x="7977" y="603"/>
                  </a:cubicBezTo>
                  <a:cubicBezTo>
                    <a:pt x="6281" y="762"/>
                    <a:pt x="4801" y="814"/>
                    <a:pt x="3593" y="814"/>
                  </a:cubicBezTo>
                  <a:cubicBezTo>
                    <a:pt x="1369" y="814"/>
                    <a:pt x="71" y="639"/>
                    <a:pt x="48" y="639"/>
                  </a:cubicBezTo>
                  <a:lnTo>
                    <a:pt x="0" y="984"/>
                  </a:lnTo>
                  <a:cubicBezTo>
                    <a:pt x="24" y="984"/>
                    <a:pt x="1345" y="1163"/>
                    <a:pt x="3596" y="1163"/>
                  </a:cubicBezTo>
                  <a:cubicBezTo>
                    <a:pt x="4810" y="1163"/>
                    <a:pt x="6298" y="1103"/>
                    <a:pt x="8025" y="960"/>
                  </a:cubicBezTo>
                  <a:cubicBezTo>
                    <a:pt x="11882" y="601"/>
                    <a:pt x="16469" y="351"/>
                    <a:pt x="18700" y="351"/>
                  </a:cubicBezTo>
                  <a:cubicBezTo>
                    <a:pt x="19431" y="351"/>
                    <a:pt x="19909" y="377"/>
                    <a:pt x="20026" y="436"/>
                  </a:cubicBezTo>
                  <a:cubicBezTo>
                    <a:pt x="19979" y="412"/>
                    <a:pt x="19931" y="353"/>
                    <a:pt x="19967" y="258"/>
                  </a:cubicBezTo>
                  <a:lnTo>
                    <a:pt x="19967" y="258"/>
                  </a:lnTo>
                  <a:lnTo>
                    <a:pt x="20300" y="377"/>
                  </a:lnTo>
                  <a:lnTo>
                    <a:pt x="20336" y="258"/>
                  </a:lnTo>
                  <a:lnTo>
                    <a:pt x="20276" y="186"/>
                  </a:lnTo>
                  <a:cubicBezTo>
                    <a:pt x="20166" y="52"/>
                    <a:pt x="19465" y="0"/>
                    <a:pt x="184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353;p36"/>
            <p:cNvSpPr/>
            <p:nvPr/>
          </p:nvSpPr>
          <p:spPr>
            <a:xfrm>
              <a:off x="8579077" y="3524052"/>
              <a:ext cx="124812" cy="267158"/>
            </a:xfrm>
            <a:custGeom>
              <a:avLst/>
              <a:gdLst/>
              <a:ahLst/>
              <a:cxnLst/>
              <a:rect l="l" t="t" r="r" b="b"/>
              <a:pathLst>
                <a:path w="3894" h="8335" extrusionOk="0">
                  <a:moveTo>
                    <a:pt x="322" y="0"/>
                  </a:moveTo>
                  <a:lnTo>
                    <a:pt x="1" y="179"/>
                  </a:lnTo>
                  <a:cubicBezTo>
                    <a:pt x="25" y="226"/>
                    <a:pt x="2942" y="5453"/>
                    <a:pt x="3537" y="8335"/>
                  </a:cubicBezTo>
                  <a:lnTo>
                    <a:pt x="3894" y="8263"/>
                  </a:lnTo>
                  <a:cubicBezTo>
                    <a:pt x="3287" y="5334"/>
                    <a:pt x="441" y="226"/>
                    <a:pt x="3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354;p36"/>
            <p:cNvSpPr/>
            <p:nvPr/>
          </p:nvSpPr>
          <p:spPr>
            <a:xfrm>
              <a:off x="8645876" y="3473664"/>
              <a:ext cx="148852" cy="278985"/>
            </a:xfrm>
            <a:custGeom>
              <a:avLst/>
              <a:gdLst/>
              <a:ahLst/>
              <a:cxnLst/>
              <a:rect l="l" t="t" r="r" b="b"/>
              <a:pathLst>
                <a:path w="4644" h="8704" extrusionOk="0">
                  <a:moveTo>
                    <a:pt x="334" y="1"/>
                  </a:moveTo>
                  <a:lnTo>
                    <a:pt x="0" y="143"/>
                  </a:lnTo>
                  <a:cubicBezTo>
                    <a:pt x="12" y="167"/>
                    <a:pt x="1012" y="2513"/>
                    <a:pt x="2227" y="4227"/>
                  </a:cubicBezTo>
                  <a:cubicBezTo>
                    <a:pt x="3417" y="5894"/>
                    <a:pt x="4263" y="8680"/>
                    <a:pt x="4287" y="8704"/>
                  </a:cubicBezTo>
                  <a:lnTo>
                    <a:pt x="4644" y="8585"/>
                  </a:lnTo>
                  <a:cubicBezTo>
                    <a:pt x="4596" y="8478"/>
                    <a:pt x="3763" y="5727"/>
                    <a:pt x="2524" y="4001"/>
                  </a:cubicBezTo>
                  <a:cubicBezTo>
                    <a:pt x="1322" y="2334"/>
                    <a:pt x="358" y="24"/>
                    <a:pt x="3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355;p36"/>
            <p:cNvSpPr/>
            <p:nvPr/>
          </p:nvSpPr>
          <p:spPr>
            <a:xfrm>
              <a:off x="7816208" y="3540464"/>
              <a:ext cx="140839" cy="329756"/>
            </a:xfrm>
            <a:custGeom>
              <a:avLst/>
              <a:gdLst/>
              <a:ahLst/>
              <a:cxnLst/>
              <a:rect l="l" t="t" r="r" b="b"/>
              <a:pathLst>
                <a:path w="4394" h="10288" extrusionOk="0">
                  <a:moveTo>
                    <a:pt x="4060" y="0"/>
                  </a:moveTo>
                  <a:cubicBezTo>
                    <a:pt x="4048" y="12"/>
                    <a:pt x="2715" y="2703"/>
                    <a:pt x="1738" y="4525"/>
                  </a:cubicBezTo>
                  <a:cubicBezTo>
                    <a:pt x="762" y="6358"/>
                    <a:pt x="36" y="10061"/>
                    <a:pt x="0" y="10204"/>
                  </a:cubicBezTo>
                  <a:lnTo>
                    <a:pt x="357" y="10287"/>
                  </a:lnTo>
                  <a:cubicBezTo>
                    <a:pt x="369" y="10239"/>
                    <a:pt x="1096" y="6489"/>
                    <a:pt x="2060" y="4703"/>
                  </a:cubicBezTo>
                  <a:cubicBezTo>
                    <a:pt x="3036" y="2893"/>
                    <a:pt x="4370" y="191"/>
                    <a:pt x="4394" y="167"/>
                  </a:cubicBezTo>
                  <a:lnTo>
                    <a:pt x="40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356;p36"/>
            <p:cNvSpPr/>
            <p:nvPr/>
          </p:nvSpPr>
          <p:spPr>
            <a:xfrm>
              <a:off x="7963140" y="4530400"/>
              <a:ext cx="296165" cy="25225"/>
            </a:xfrm>
            <a:custGeom>
              <a:avLst/>
              <a:gdLst/>
              <a:ahLst/>
              <a:cxnLst/>
              <a:rect l="l" t="t" r="r" b="b"/>
              <a:pathLst>
                <a:path w="9240" h="787" extrusionOk="0">
                  <a:moveTo>
                    <a:pt x="9192" y="1"/>
                  </a:moveTo>
                  <a:cubicBezTo>
                    <a:pt x="6250" y="347"/>
                    <a:pt x="3642" y="419"/>
                    <a:pt x="1965" y="419"/>
                  </a:cubicBezTo>
                  <a:cubicBezTo>
                    <a:pt x="757" y="419"/>
                    <a:pt x="32" y="382"/>
                    <a:pt x="12" y="382"/>
                  </a:cubicBezTo>
                  <a:lnTo>
                    <a:pt x="0" y="751"/>
                  </a:lnTo>
                  <a:cubicBezTo>
                    <a:pt x="12" y="751"/>
                    <a:pt x="714" y="787"/>
                    <a:pt x="1905" y="787"/>
                  </a:cubicBezTo>
                  <a:cubicBezTo>
                    <a:pt x="3596" y="787"/>
                    <a:pt x="6251" y="727"/>
                    <a:pt x="9239" y="370"/>
                  </a:cubicBezTo>
                  <a:lnTo>
                    <a:pt x="919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357;p36"/>
            <p:cNvSpPr/>
            <p:nvPr/>
          </p:nvSpPr>
          <p:spPr>
            <a:xfrm>
              <a:off x="8472211" y="4406770"/>
              <a:ext cx="284722" cy="116030"/>
            </a:xfrm>
            <a:custGeom>
              <a:avLst/>
              <a:gdLst/>
              <a:ahLst/>
              <a:cxnLst/>
              <a:rect l="l" t="t" r="r" b="b"/>
              <a:pathLst>
                <a:path w="8883" h="3620" extrusionOk="0">
                  <a:moveTo>
                    <a:pt x="8645" y="0"/>
                  </a:moveTo>
                  <a:cubicBezTo>
                    <a:pt x="8645" y="0"/>
                    <a:pt x="7752" y="727"/>
                    <a:pt x="4418" y="1798"/>
                  </a:cubicBezTo>
                  <a:cubicBezTo>
                    <a:pt x="1025" y="2882"/>
                    <a:pt x="13" y="3274"/>
                    <a:pt x="1" y="3274"/>
                  </a:cubicBezTo>
                  <a:lnTo>
                    <a:pt x="132" y="3620"/>
                  </a:lnTo>
                  <a:cubicBezTo>
                    <a:pt x="132" y="3620"/>
                    <a:pt x="1144" y="3251"/>
                    <a:pt x="4525" y="2155"/>
                  </a:cubicBezTo>
                  <a:cubicBezTo>
                    <a:pt x="7954" y="1060"/>
                    <a:pt x="8847" y="310"/>
                    <a:pt x="8883" y="28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358;p36"/>
            <p:cNvSpPr/>
            <p:nvPr/>
          </p:nvSpPr>
          <p:spPr>
            <a:xfrm>
              <a:off x="7798642" y="3049278"/>
              <a:ext cx="160679" cy="459505"/>
            </a:xfrm>
            <a:custGeom>
              <a:avLst/>
              <a:gdLst/>
              <a:ahLst/>
              <a:cxnLst/>
              <a:rect l="l" t="t" r="r" b="b"/>
              <a:pathLst>
                <a:path w="5013" h="14336" extrusionOk="0">
                  <a:moveTo>
                    <a:pt x="4942" y="1"/>
                  </a:moveTo>
                  <a:lnTo>
                    <a:pt x="4561" y="13"/>
                  </a:lnTo>
                  <a:cubicBezTo>
                    <a:pt x="4561" y="48"/>
                    <a:pt x="4644" y="3489"/>
                    <a:pt x="2917" y="4442"/>
                  </a:cubicBezTo>
                  <a:cubicBezTo>
                    <a:pt x="1584" y="5156"/>
                    <a:pt x="2084" y="6930"/>
                    <a:pt x="2536" y="8645"/>
                  </a:cubicBezTo>
                  <a:cubicBezTo>
                    <a:pt x="2775" y="9538"/>
                    <a:pt x="3037" y="10443"/>
                    <a:pt x="3001" y="11133"/>
                  </a:cubicBezTo>
                  <a:cubicBezTo>
                    <a:pt x="2917" y="13002"/>
                    <a:pt x="24" y="13991"/>
                    <a:pt x="0" y="14003"/>
                  </a:cubicBezTo>
                  <a:lnTo>
                    <a:pt x="120" y="14336"/>
                  </a:lnTo>
                  <a:cubicBezTo>
                    <a:pt x="239" y="14300"/>
                    <a:pt x="3275" y="13264"/>
                    <a:pt x="3358" y="11121"/>
                  </a:cubicBezTo>
                  <a:cubicBezTo>
                    <a:pt x="3406" y="10383"/>
                    <a:pt x="3156" y="9442"/>
                    <a:pt x="2894" y="8538"/>
                  </a:cubicBezTo>
                  <a:cubicBezTo>
                    <a:pt x="2477" y="6954"/>
                    <a:pt x="2036" y="5335"/>
                    <a:pt x="3096" y="4763"/>
                  </a:cubicBezTo>
                  <a:cubicBezTo>
                    <a:pt x="5013" y="3704"/>
                    <a:pt x="4942" y="144"/>
                    <a:pt x="494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359;p36"/>
            <p:cNvSpPr/>
            <p:nvPr/>
          </p:nvSpPr>
          <p:spPr>
            <a:xfrm>
              <a:off x="7997469" y="3408019"/>
              <a:ext cx="51156" cy="94298"/>
            </a:xfrm>
            <a:custGeom>
              <a:avLst/>
              <a:gdLst/>
              <a:ahLst/>
              <a:cxnLst/>
              <a:rect l="l" t="t" r="r" b="b"/>
              <a:pathLst>
                <a:path w="1596" h="2942" extrusionOk="0">
                  <a:moveTo>
                    <a:pt x="1203" y="1"/>
                  </a:moveTo>
                  <a:lnTo>
                    <a:pt x="846" y="72"/>
                  </a:lnTo>
                  <a:cubicBezTo>
                    <a:pt x="1191" y="1763"/>
                    <a:pt x="48" y="2608"/>
                    <a:pt x="1" y="2644"/>
                  </a:cubicBezTo>
                  <a:lnTo>
                    <a:pt x="203" y="2942"/>
                  </a:lnTo>
                  <a:cubicBezTo>
                    <a:pt x="263" y="2894"/>
                    <a:pt x="1596" y="1929"/>
                    <a:pt x="120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360;p36"/>
            <p:cNvSpPr/>
            <p:nvPr/>
          </p:nvSpPr>
          <p:spPr>
            <a:xfrm>
              <a:off x="8089078" y="2735571"/>
              <a:ext cx="98465" cy="191994"/>
            </a:xfrm>
            <a:custGeom>
              <a:avLst/>
              <a:gdLst/>
              <a:ahLst/>
              <a:cxnLst/>
              <a:rect l="l" t="t" r="r" b="b"/>
              <a:pathLst>
                <a:path w="3072" h="5990" extrusionOk="0">
                  <a:moveTo>
                    <a:pt x="2834" y="1"/>
                  </a:moveTo>
                  <a:cubicBezTo>
                    <a:pt x="2798" y="13"/>
                    <a:pt x="0" y="2418"/>
                    <a:pt x="1024" y="5990"/>
                  </a:cubicBezTo>
                  <a:lnTo>
                    <a:pt x="1381" y="5883"/>
                  </a:lnTo>
                  <a:cubicBezTo>
                    <a:pt x="417" y="2549"/>
                    <a:pt x="3036" y="299"/>
                    <a:pt x="3072" y="287"/>
                  </a:cubicBezTo>
                  <a:lnTo>
                    <a:pt x="2834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361;p36"/>
            <p:cNvSpPr/>
            <p:nvPr/>
          </p:nvSpPr>
          <p:spPr>
            <a:xfrm>
              <a:off x="7997854" y="2710794"/>
              <a:ext cx="146191" cy="207251"/>
            </a:xfrm>
            <a:custGeom>
              <a:avLst/>
              <a:gdLst/>
              <a:ahLst/>
              <a:cxnLst/>
              <a:rect l="l" t="t" r="r" b="b"/>
              <a:pathLst>
                <a:path w="4561" h="6466" extrusionOk="0">
                  <a:moveTo>
                    <a:pt x="4442" y="0"/>
                  </a:moveTo>
                  <a:cubicBezTo>
                    <a:pt x="989" y="1226"/>
                    <a:pt x="48" y="6191"/>
                    <a:pt x="1" y="6406"/>
                  </a:cubicBezTo>
                  <a:lnTo>
                    <a:pt x="358" y="6465"/>
                  </a:lnTo>
                  <a:cubicBezTo>
                    <a:pt x="370" y="6417"/>
                    <a:pt x="1298" y="1500"/>
                    <a:pt x="4561" y="345"/>
                  </a:cubicBezTo>
                  <a:lnTo>
                    <a:pt x="444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362;p36"/>
            <p:cNvSpPr/>
            <p:nvPr/>
          </p:nvSpPr>
          <p:spPr>
            <a:xfrm>
              <a:off x="8242485" y="2720314"/>
              <a:ext cx="53079" cy="200008"/>
            </a:xfrm>
            <a:custGeom>
              <a:avLst/>
              <a:gdLst/>
              <a:ahLst/>
              <a:cxnLst/>
              <a:rect l="l" t="t" r="r" b="b"/>
              <a:pathLst>
                <a:path w="1656" h="6240" extrusionOk="0">
                  <a:moveTo>
                    <a:pt x="346" y="1"/>
                  </a:moveTo>
                  <a:lnTo>
                    <a:pt x="0" y="120"/>
                  </a:lnTo>
                  <a:cubicBezTo>
                    <a:pt x="0" y="167"/>
                    <a:pt x="1274" y="3703"/>
                    <a:pt x="1096" y="6204"/>
                  </a:cubicBezTo>
                  <a:lnTo>
                    <a:pt x="1465" y="6240"/>
                  </a:lnTo>
                  <a:cubicBezTo>
                    <a:pt x="1655" y="3644"/>
                    <a:pt x="405" y="155"/>
                    <a:pt x="34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363;p36"/>
            <p:cNvSpPr/>
            <p:nvPr/>
          </p:nvSpPr>
          <p:spPr>
            <a:xfrm>
              <a:off x="8313099" y="2693613"/>
              <a:ext cx="180520" cy="240458"/>
            </a:xfrm>
            <a:custGeom>
              <a:avLst/>
              <a:gdLst/>
              <a:ahLst/>
              <a:cxnLst/>
              <a:rect l="l" t="t" r="r" b="b"/>
              <a:pathLst>
                <a:path w="5632" h="7502" extrusionOk="0">
                  <a:moveTo>
                    <a:pt x="167" y="0"/>
                  </a:moveTo>
                  <a:lnTo>
                    <a:pt x="0" y="334"/>
                  </a:lnTo>
                  <a:cubicBezTo>
                    <a:pt x="24" y="346"/>
                    <a:pt x="1334" y="1000"/>
                    <a:pt x="2381" y="2203"/>
                  </a:cubicBezTo>
                  <a:cubicBezTo>
                    <a:pt x="3786" y="3786"/>
                    <a:pt x="4096" y="5525"/>
                    <a:pt x="3322" y="7358"/>
                  </a:cubicBezTo>
                  <a:lnTo>
                    <a:pt x="3667" y="7501"/>
                  </a:lnTo>
                  <a:cubicBezTo>
                    <a:pt x="5632" y="2798"/>
                    <a:pt x="226" y="36"/>
                    <a:pt x="167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364;p36"/>
            <p:cNvSpPr/>
            <p:nvPr/>
          </p:nvSpPr>
          <p:spPr>
            <a:xfrm>
              <a:off x="8448171" y="2697428"/>
              <a:ext cx="328250" cy="649929"/>
            </a:xfrm>
            <a:custGeom>
              <a:avLst/>
              <a:gdLst/>
              <a:ahLst/>
              <a:cxnLst/>
              <a:rect l="l" t="t" r="r" b="b"/>
              <a:pathLst>
                <a:path w="10241" h="20277" extrusionOk="0">
                  <a:moveTo>
                    <a:pt x="239" y="0"/>
                  </a:moveTo>
                  <a:lnTo>
                    <a:pt x="1" y="286"/>
                  </a:lnTo>
                  <a:cubicBezTo>
                    <a:pt x="49" y="310"/>
                    <a:pt x="4454" y="3965"/>
                    <a:pt x="4894" y="7513"/>
                  </a:cubicBezTo>
                  <a:cubicBezTo>
                    <a:pt x="5180" y="9751"/>
                    <a:pt x="6383" y="10597"/>
                    <a:pt x="7454" y="11347"/>
                  </a:cubicBezTo>
                  <a:cubicBezTo>
                    <a:pt x="8204" y="11871"/>
                    <a:pt x="8907" y="12359"/>
                    <a:pt x="9228" y="13264"/>
                  </a:cubicBezTo>
                  <a:cubicBezTo>
                    <a:pt x="9538" y="14109"/>
                    <a:pt x="9240" y="15347"/>
                    <a:pt x="8966" y="16538"/>
                  </a:cubicBezTo>
                  <a:cubicBezTo>
                    <a:pt x="8645" y="17848"/>
                    <a:pt x="8347" y="19086"/>
                    <a:pt x="8883" y="19765"/>
                  </a:cubicBezTo>
                  <a:cubicBezTo>
                    <a:pt x="9157" y="20110"/>
                    <a:pt x="9585" y="20277"/>
                    <a:pt x="10228" y="20277"/>
                  </a:cubicBezTo>
                  <a:lnTo>
                    <a:pt x="10240" y="20277"/>
                  </a:lnTo>
                  <a:lnTo>
                    <a:pt x="10240" y="19919"/>
                  </a:lnTo>
                  <a:cubicBezTo>
                    <a:pt x="9716" y="19919"/>
                    <a:pt x="9383" y="19800"/>
                    <a:pt x="9181" y="19550"/>
                  </a:cubicBezTo>
                  <a:cubicBezTo>
                    <a:pt x="8752" y="18991"/>
                    <a:pt x="9026" y="17848"/>
                    <a:pt x="9323" y="16633"/>
                  </a:cubicBezTo>
                  <a:cubicBezTo>
                    <a:pt x="9621" y="15395"/>
                    <a:pt x="9931" y="14109"/>
                    <a:pt x="9585" y="13145"/>
                  </a:cubicBezTo>
                  <a:cubicBezTo>
                    <a:pt x="9228" y="12133"/>
                    <a:pt x="8466" y="11597"/>
                    <a:pt x="7680" y="11049"/>
                  </a:cubicBezTo>
                  <a:cubicBezTo>
                    <a:pt x="6621" y="10299"/>
                    <a:pt x="5525" y="9537"/>
                    <a:pt x="5275" y="7477"/>
                  </a:cubicBezTo>
                  <a:cubicBezTo>
                    <a:pt x="4811" y="3763"/>
                    <a:pt x="430" y="155"/>
                    <a:pt x="239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365;p36"/>
            <p:cNvSpPr/>
            <p:nvPr/>
          </p:nvSpPr>
          <p:spPr>
            <a:xfrm>
              <a:off x="8635171" y="3309551"/>
              <a:ext cx="58816" cy="102696"/>
            </a:xfrm>
            <a:custGeom>
              <a:avLst/>
              <a:gdLst/>
              <a:ahLst/>
              <a:cxnLst/>
              <a:rect l="l" t="t" r="r" b="b"/>
              <a:pathLst>
                <a:path w="1835" h="3204" extrusionOk="0">
                  <a:moveTo>
                    <a:pt x="358" y="1"/>
                  </a:moveTo>
                  <a:cubicBezTo>
                    <a:pt x="1" y="953"/>
                    <a:pt x="1" y="1715"/>
                    <a:pt x="346" y="2287"/>
                  </a:cubicBezTo>
                  <a:cubicBezTo>
                    <a:pt x="822" y="3085"/>
                    <a:pt x="1739" y="3204"/>
                    <a:pt x="1787" y="3204"/>
                  </a:cubicBezTo>
                  <a:lnTo>
                    <a:pt x="1835" y="2823"/>
                  </a:lnTo>
                  <a:cubicBezTo>
                    <a:pt x="1835" y="2823"/>
                    <a:pt x="1049" y="2727"/>
                    <a:pt x="656" y="2096"/>
                  </a:cubicBezTo>
                  <a:cubicBezTo>
                    <a:pt x="382" y="1620"/>
                    <a:pt x="394" y="965"/>
                    <a:pt x="703" y="132"/>
                  </a:cubicBezTo>
                  <a:lnTo>
                    <a:pt x="358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500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2" grpId="0"/>
      <p:bldP spid="12" grpId="1"/>
      <p:bldP spid="12" grpId="2"/>
      <p:bldP spid="13" grpId="0"/>
      <p:bldP spid="13" grpId="1"/>
      <p:bldP spid="13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9465"/>
            <a:ext cx="9144000" cy="6661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193" b="91667" l="7875" r="90000">
                        <a14:foregroundMark x1="12875" y1="52851" x2="22125" y2="36184"/>
                        <a14:foregroundMark x1="81000" y1="62281" x2="81625" y2="68202"/>
                        <a14:foregroundMark x1="13375" y1="82018" x2="45000" y2="82018"/>
                        <a14:foregroundMark x1="37500" y1="85088" x2="47250" y2="8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19" t="31054" r="10260" b="12634"/>
          <a:stretch/>
        </p:blipFill>
        <p:spPr>
          <a:xfrm>
            <a:off x="2529193" y="2358447"/>
            <a:ext cx="4085613" cy="1630700"/>
          </a:xfrm>
          <a:prstGeom prst="rect">
            <a:avLst/>
          </a:prstGeom>
        </p:spPr>
      </p:pic>
      <p:pic>
        <p:nvPicPr>
          <p:cNvPr id="1026" name="Picture 2" descr="Bảng giá bộ sách giáo khoa lớp 5 năm học 2017-2018 | websosanh.vn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67" b="82667" l="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75" t="17447" r="3877" b="16157"/>
          <a:stretch/>
        </p:blipFill>
        <p:spPr bwMode="auto">
          <a:xfrm>
            <a:off x="7150630" y="4198155"/>
            <a:ext cx="1243174" cy="8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remium Vector | Girl holding a book isolated cartoon character. elementary  school student with backpack. | School cartoon, Cartoon, Cartoon clip art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585" b="97125" l="9585" r="75080">
                        <a14:foregroundMark x1="44569" y1="77955" x2="44569" y2="83706"/>
                        <a14:foregroundMark x1="53035" y1="78275" x2="54473" y2="83866"/>
                        <a14:foregroundMark x1="41374" y1="45367" x2="38498" y2="49361"/>
                        <a14:foregroundMark x1="56869" y1="45687" x2="61981" y2="4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96" t="10805" r="27825" b="12396"/>
          <a:stretch/>
        </p:blipFill>
        <p:spPr bwMode="auto">
          <a:xfrm>
            <a:off x="92467" y="2650733"/>
            <a:ext cx="1495660" cy="249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390418" y="8219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00530" y="1054288"/>
            <a:ext cx="28309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các bạn, mình vừa xem tin tức thì biết được các bạn học sinh ở vùng cao vẫn còn gặp nhiều khó khăn trong học tập.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7609" y="1054288"/>
            <a:ext cx="34078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Do đó, mình đã chuẩn bị những món quà nhỏ để gửi đến trường của họ. Các bạn có muốn cùng mình trao những món quà yêu thương ấy không nào?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85059" y="1579446"/>
            <a:ext cx="2432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Ta cùng thực hiện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030" name="Picture 6" descr="Combo Bộ đồ dùng học tập dành cho lớp 3 – 5 - BITEXSHOP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24658" r="6127" b="19295"/>
          <a:stretch/>
        </p:blipFill>
        <p:spPr bwMode="auto">
          <a:xfrm>
            <a:off x="6993382" y="2985408"/>
            <a:ext cx="1557670" cy="1003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390418" y="827533"/>
            <a:ext cx="3821987" cy="2095927"/>
          </a:xfrm>
          <a:prstGeom prst="cloudCallou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364" y="1240259"/>
            <a:ext cx="32912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Vậy là những món quà nhỏ của mình đã được gửi đến các bạn học sinh vùng cao rồi. Mình cảm ơn các bạn nhé!</a:t>
            </a:r>
            <a:endParaRPr lang="en-US" sz="2000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5122" name="Picture 2" descr="Engoo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08" y="3067240"/>
            <a:ext cx="2636452" cy="197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artoon Clipart Child - Kid Happy Vector - Png Download (#3870552) - Pik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438" b="99688" l="0" r="100000">
                        <a14:foregroundMark x1="47188" y1="33438" x2="46250" y2="41250"/>
                        <a14:foregroundMark x1="84063" y1="41563" x2="84688" y2="67500"/>
                        <a14:foregroundMark x1="17188" y1="45625" x2="15000" y2="74375"/>
                        <a14:foregroundMark x1="11563" y1="77813" x2="20313" y2="83438"/>
                        <a14:foregroundMark x1="66875" y1="48750" x2="75938" y2="52500"/>
                        <a14:foregroundMark x1="91563" y1="54688" x2="97188" y2="48438"/>
                        <a14:foregroundMark x1="9688" y1="55313" x2="16250" y2="55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509" y="3234308"/>
            <a:ext cx="2150678" cy="215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06411" y="-609600"/>
            <a:ext cx="609600" cy="609600"/>
          </a:xfrm>
          <a:prstGeom prst="rect">
            <a:avLst/>
          </a:prstGeom>
        </p:spPr>
      </p:pic>
      <p:pic>
        <p:nvPicPr>
          <p:cNvPr id="14" name="Picture 1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361" y="223926"/>
            <a:ext cx="1944793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0.00339 L -0.41962 0.0975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26" y="4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58025E-6 L -0.26268 -0.12747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42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4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/>
      <p:bldP spid="6" grpId="1"/>
      <p:bldP spid="8" grpId="0"/>
      <p:bldP spid="8" grpId="1"/>
      <p:bldP spid="9" grpId="0"/>
      <p:bldP spid="9" grpId="1"/>
      <p:bldP spid="11" grpId="0" animBg="1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1611" y="1097644"/>
            <a:ext cx="51607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     Vua nào thảo Chiếu dời đô?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3074" name="Picture 2" descr="Ca dao tục ngữ về Lạc Hồng - Ca dao M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171" y="1590087"/>
            <a:ext cx="2217658" cy="33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 7"/>
          <p:cNvSpPr/>
          <p:nvPr/>
        </p:nvSpPr>
        <p:spPr>
          <a:xfrm>
            <a:off x="2371777" y="1844087"/>
            <a:ext cx="4400446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Lý Thái Tổ (Lý Công Uẩn).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557350" y="1624272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>
            <a:off x="1881962" y="2134683"/>
            <a:ext cx="470257" cy="395663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743" y="1186211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2008" y="1097644"/>
            <a:ext cx="58799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 dirty="0">
                <a:solidFill>
                  <a:srgbClr val="002060"/>
                </a:solidFill>
                <a:latin typeface="+mn-lt"/>
              </a:rPr>
              <a:t>Vua nào chủ xướng Hội thơ Tao Đàn?</a:t>
            </a:r>
          </a:p>
        </p:txBody>
      </p:sp>
      <p:sp>
        <p:nvSpPr>
          <p:cNvPr id="3" name="圆角矩形 7"/>
          <p:cNvSpPr/>
          <p:nvPr/>
        </p:nvSpPr>
        <p:spPr>
          <a:xfrm>
            <a:off x="345559" y="106325"/>
            <a:ext cx="8452883" cy="874361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Bài </a:t>
            </a:r>
            <a:r>
              <a:rPr lang="en-US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3</a:t>
            </a: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: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Giải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en-US" altLang="zh-CN" sz="2600" kern="1200" dirty="0" err="1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đố</a:t>
            </a:r>
            <a:r>
              <a:rPr lang="en-US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và viết đúng tên các nhân vật lịch sử trong câu đố sau: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5" name="圆角矩形 7"/>
          <p:cNvSpPr/>
          <p:nvPr/>
        </p:nvSpPr>
        <p:spPr>
          <a:xfrm>
            <a:off x="2029346" y="1890443"/>
            <a:ext cx="5085309" cy="579285"/>
          </a:xfrm>
          <a:prstGeom prst="roundRect">
            <a:avLst>
              <a:gd name="adj" fmla="val 22936"/>
            </a:avLst>
          </a:prstGeom>
          <a:solidFill>
            <a:schemeClr val="accent2">
              <a:lumMod val="75000"/>
            </a:schemeClr>
          </a:solidFill>
          <a:ln w="28575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800" kern="1200" dirty="0">
                <a:solidFill>
                  <a:srgbClr val="FFFFFF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Vua Lê Thánh Tông (Lê Tư Thành).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9" name="Google Shape;1890;p78"/>
          <p:cNvSpPr/>
          <p:nvPr/>
        </p:nvSpPr>
        <p:spPr>
          <a:xfrm rot="17681022">
            <a:off x="1016878" y="1634675"/>
            <a:ext cx="1049511" cy="379446"/>
          </a:xfrm>
          <a:custGeom>
            <a:avLst/>
            <a:gdLst/>
            <a:ahLst/>
            <a:cxnLst/>
            <a:rect l="l" t="t" r="r" b="b"/>
            <a:pathLst>
              <a:path w="64414" h="17104" extrusionOk="0">
                <a:moveTo>
                  <a:pt x="11603" y="1"/>
                </a:moveTo>
                <a:cubicBezTo>
                  <a:pt x="11289" y="1"/>
                  <a:pt x="10966" y="19"/>
                  <a:pt x="10633" y="42"/>
                </a:cubicBezTo>
                <a:lnTo>
                  <a:pt x="10692" y="614"/>
                </a:lnTo>
                <a:cubicBezTo>
                  <a:pt x="11010" y="582"/>
                  <a:pt x="11317" y="571"/>
                  <a:pt x="11613" y="571"/>
                </a:cubicBezTo>
                <a:cubicBezTo>
                  <a:pt x="11761" y="571"/>
                  <a:pt x="11907" y="574"/>
                  <a:pt x="12049" y="578"/>
                </a:cubicBezTo>
                <a:lnTo>
                  <a:pt x="12097" y="18"/>
                </a:lnTo>
                <a:cubicBezTo>
                  <a:pt x="11935" y="6"/>
                  <a:pt x="11770" y="1"/>
                  <a:pt x="11603" y="1"/>
                </a:cubicBezTo>
                <a:close/>
                <a:moveTo>
                  <a:pt x="9228" y="292"/>
                </a:moveTo>
                <a:cubicBezTo>
                  <a:pt x="8775" y="399"/>
                  <a:pt x="8311" y="530"/>
                  <a:pt x="7835" y="697"/>
                </a:cubicBezTo>
                <a:lnTo>
                  <a:pt x="8013" y="1233"/>
                </a:lnTo>
                <a:cubicBezTo>
                  <a:pt x="8478" y="1066"/>
                  <a:pt x="8930" y="947"/>
                  <a:pt x="9359" y="852"/>
                </a:cubicBezTo>
                <a:lnTo>
                  <a:pt x="9228" y="292"/>
                </a:lnTo>
                <a:close/>
                <a:moveTo>
                  <a:pt x="13526" y="292"/>
                </a:moveTo>
                <a:lnTo>
                  <a:pt x="13359" y="828"/>
                </a:lnTo>
                <a:cubicBezTo>
                  <a:pt x="13788" y="971"/>
                  <a:pt x="14193" y="1150"/>
                  <a:pt x="14585" y="1388"/>
                </a:cubicBezTo>
                <a:lnTo>
                  <a:pt x="14859" y="911"/>
                </a:lnTo>
                <a:cubicBezTo>
                  <a:pt x="14443" y="650"/>
                  <a:pt x="13990" y="447"/>
                  <a:pt x="13526" y="292"/>
                </a:cubicBezTo>
                <a:close/>
                <a:moveTo>
                  <a:pt x="31603" y="1092"/>
                </a:moveTo>
                <a:cubicBezTo>
                  <a:pt x="31464" y="1092"/>
                  <a:pt x="31319" y="1111"/>
                  <a:pt x="31171" y="1150"/>
                </a:cubicBezTo>
                <a:lnTo>
                  <a:pt x="31326" y="1697"/>
                </a:lnTo>
                <a:cubicBezTo>
                  <a:pt x="31425" y="1670"/>
                  <a:pt x="31520" y="1657"/>
                  <a:pt x="31610" y="1657"/>
                </a:cubicBezTo>
                <a:cubicBezTo>
                  <a:pt x="31877" y="1657"/>
                  <a:pt x="32100" y="1775"/>
                  <a:pt x="32242" y="2007"/>
                </a:cubicBezTo>
                <a:lnTo>
                  <a:pt x="32719" y="1697"/>
                </a:lnTo>
                <a:cubicBezTo>
                  <a:pt x="32471" y="1303"/>
                  <a:pt x="32068" y="1092"/>
                  <a:pt x="31603" y="1092"/>
                </a:cubicBezTo>
                <a:close/>
                <a:moveTo>
                  <a:pt x="6501" y="1209"/>
                </a:moveTo>
                <a:cubicBezTo>
                  <a:pt x="6037" y="1400"/>
                  <a:pt x="5608" y="1626"/>
                  <a:pt x="5203" y="1852"/>
                </a:cubicBezTo>
                <a:lnTo>
                  <a:pt x="5489" y="2340"/>
                </a:lnTo>
                <a:cubicBezTo>
                  <a:pt x="5870" y="2126"/>
                  <a:pt x="6287" y="1923"/>
                  <a:pt x="6715" y="1733"/>
                </a:cubicBezTo>
                <a:lnTo>
                  <a:pt x="6501" y="1209"/>
                </a:lnTo>
                <a:close/>
                <a:moveTo>
                  <a:pt x="16026" y="1804"/>
                </a:moveTo>
                <a:lnTo>
                  <a:pt x="15633" y="2197"/>
                </a:lnTo>
                <a:cubicBezTo>
                  <a:pt x="15943" y="2495"/>
                  <a:pt x="16240" y="2840"/>
                  <a:pt x="16538" y="3233"/>
                </a:cubicBezTo>
                <a:lnTo>
                  <a:pt x="16991" y="2888"/>
                </a:lnTo>
                <a:cubicBezTo>
                  <a:pt x="16669" y="2471"/>
                  <a:pt x="16348" y="2114"/>
                  <a:pt x="16026" y="1804"/>
                </a:cubicBezTo>
                <a:close/>
                <a:moveTo>
                  <a:pt x="29849" y="1900"/>
                </a:moveTo>
                <a:cubicBezTo>
                  <a:pt x="29409" y="2316"/>
                  <a:pt x="29123" y="2769"/>
                  <a:pt x="29052" y="3257"/>
                </a:cubicBezTo>
                <a:lnTo>
                  <a:pt x="29599" y="3352"/>
                </a:lnTo>
                <a:cubicBezTo>
                  <a:pt x="29659" y="2995"/>
                  <a:pt x="29861" y="2650"/>
                  <a:pt x="30218" y="2316"/>
                </a:cubicBezTo>
                <a:lnTo>
                  <a:pt x="29849" y="1900"/>
                </a:lnTo>
                <a:close/>
                <a:moveTo>
                  <a:pt x="4001" y="2638"/>
                </a:moveTo>
                <a:cubicBezTo>
                  <a:pt x="3608" y="2912"/>
                  <a:pt x="3239" y="3245"/>
                  <a:pt x="2894" y="3567"/>
                </a:cubicBezTo>
                <a:lnTo>
                  <a:pt x="3298" y="3971"/>
                </a:lnTo>
                <a:cubicBezTo>
                  <a:pt x="3608" y="3662"/>
                  <a:pt x="3965" y="3364"/>
                  <a:pt x="4346" y="3078"/>
                </a:cubicBezTo>
                <a:lnTo>
                  <a:pt x="4001" y="2638"/>
                </a:lnTo>
                <a:close/>
                <a:moveTo>
                  <a:pt x="57231" y="3967"/>
                </a:moveTo>
                <a:cubicBezTo>
                  <a:pt x="56877" y="3967"/>
                  <a:pt x="56508" y="3983"/>
                  <a:pt x="56126" y="4019"/>
                </a:cubicBezTo>
                <a:lnTo>
                  <a:pt x="56174" y="4579"/>
                </a:lnTo>
                <a:cubicBezTo>
                  <a:pt x="56638" y="4555"/>
                  <a:pt x="57103" y="4543"/>
                  <a:pt x="57543" y="4543"/>
                </a:cubicBezTo>
                <a:lnTo>
                  <a:pt x="57555" y="3971"/>
                </a:lnTo>
                <a:cubicBezTo>
                  <a:pt x="57448" y="3969"/>
                  <a:pt x="57340" y="3967"/>
                  <a:pt x="57231" y="3967"/>
                </a:cubicBezTo>
                <a:close/>
                <a:moveTo>
                  <a:pt x="32445" y="3197"/>
                </a:moveTo>
                <a:cubicBezTo>
                  <a:pt x="32397" y="3602"/>
                  <a:pt x="32278" y="4019"/>
                  <a:pt x="32088" y="4459"/>
                </a:cubicBezTo>
                <a:lnTo>
                  <a:pt x="32600" y="4686"/>
                </a:lnTo>
                <a:cubicBezTo>
                  <a:pt x="32826" y="4198"/>
                  <a:pt x="32957" y="3721"/>
                  <a:pt x="33004" y="3257"/>
                </a:cubicBezTo>
                <a:lnTo>
                  <a:pt x="32445" y="3197"/>
                </a:lnTo>
                <a:close/>
                <a:moveTo>
                  <a:pt x="59008" y="4078"/>
                </a:moveTo>
                <a:lnTo>
                  <a:pt x="58936" y="4638"/>
                </a:lnTo>
                <a:cubicBezTo>
                  <a:pt x="59389" y="4698"/>
                  <a:pt x="59841" y="4793"/>
                  <a:pt x="60282" y="4900"/>
                </a:cubicBezTo>
                <a:lnTo>
                  <a:pt x="60425" y="4329"/>
                </a:lnTo>
                <a:cubicBezTo>
                  <a:pt x="59960" y="4221"/>
                  <a:pt x="59484" y="4138"/>
                  <a:pt x="59008" y="4078"/>
                </a:cubicBezTo>
                <a:close/>
                <a:moveTo>
                  <a:pt x="54721" y="4198"/>
                </a:moveTo>
                <a:cubicBezTo>
                  <a:pt x="54269" y="4269"/>
                  <a:pt x="53793" y="4364"/>
                  <a:pt x="53317" y="4459"/>
                </a:cubicBezTo>
                <a:lnTo>
                  <a:pt x="53436" y="5019"/>
                </a:lnTo>
                <a:cubicBezTo>
                  <a:pt x="53900" y="4912"/>
                  <a:pt x="54364" y="4817"/>
                  <a:pt x="54805" y="4745"/>
                </a:cubicBezTo>
                <a:lnTo>
                  <a:pt x="54721" y="4198"/>
                </a:lnTo>
                <a:close/>
                <a:moveTo>
                  <a:pt x="17812" y="4078"/>
                </a:moveTo>
                <a:lnTo>
                  <a:pt x="17336" y="4376"/>
                </a:lnTo>
                <a:cubicBezTo>
                  <a:pt x="17586" y="4781"/>
                  <a:pt x="17836" y="5198"/>
                  <a:pt x="18062" y="5579"/>
                </a:cubicBezTo>
                <a:lnTo>
                  <a:pt x="18538" y="5293"/>
                </a:lnTo>
                <a:cubicBezTo>
                  <a:pt x="18312" y="4912"/>
                  <a:pt x="18062" y="4483"/>
                  <a:pt x="17812" y="4078"/>
                </a:cubicBezTo>
                <a:close/>
                <a:moveTo>
                  <a:pt x="51923" y="4817"/>
                </a:moveTo>
                <a:cubicBezTo>
                  <a:pt x="51495" y="4936"/>
                  <a:pt x="51042" y="5079"/>
                  <a:pt x="50566" y="5221"/>
                </a:cubicBezTo>
                <a:lnTo>
                  <a:pt x="50733" y="5757"/>
                </a:lnTo>
                <a:cubicBezTo>
                  <a:pt x="51209" y="5614"/>
                  <a:pt x="51650" y="5472"/>
                  <a:pt x="52066" y="5376"/>
                </a:cubicBezTo>
                <a:lnTo>
                  <a:pt x="51923" y="4817"/>
                </a:lnTo>
                <a:close/>
                <a:moveTo>
                  <a:pt x="61806" y="4757"/>
                </a:moveTo>
                <a:lnTo>
                  <a:pt x="61615" y="5293"/>
                </a:lnTo>
                <a:cubicBezTo>
                  <a:pt x="62032" y="5448"/>
                  <a:pt x="62461" y="5626"/>
                  <a:pt x="62877" y="5829"/>
                </a:cubicBezTo>
                <a:lnTo>
                  <a:pt x="63127" y="5329"/>
                </a:lnTo>
                <a:cubicBezTo>
                  <a:pt x="62699" y="5114"/>
                  <a:pt x="62246" y="4924"/>
                  <a:pt x="61806" y="4757"/>
                </a:cubicBezTo>
                <a:close/>
                <a:moveTo>
                  <a:pt x="29873" y="4495"/>
                </a:moveTo>
                <a:lnTo>
                  <a:pt x="29409" y="4793"/>
                </a:lnTo>
                <a:cubicBezTo>
                  <a:pt x="29623" y="5162"/>
                  <a:pt x="29956" y="5555"/>
                  <a:pt x="30385" y="5912"/>
                </a:cubicBezTo>
                <a:lnTo>
                  <a:pt x="30754" y="5472"/>
                </a:lnTo>
                <a:cubicBezTo>
                  <a:pt x="30373" y="5150"/>
                  <a:pt x="30076" y="4829"/>
                  <a:pt x="29873" y="4495"/>
                </a:cubicBezTo>
                <a:close/>
                <a:moveTo>
                  <a:pt x="1941" y="4662"/>
                </a:moveTo>
                <a:cubicBezTo>
                  <a:pt x="1667" y="5043"/>
                  <a:pt x="1393" y="5460"/>
                  <a:pt x="1167" y="5888"/>
                </a:cubicBezTo>
                <a:lnTo>
                  <a:pt x="1679" y="6162"/>
                </a:lnTo>
                <a:cubicBezTo>
                  <a:pt x="1882" y="5757"/>
                  <a:pt x="2120" y="5376"/>
                  <a:pt x="2393" y="4995"/>
                </a:cubicBezTo>
                <a:lnTo>
                  <a:pt x="1941" y="4662"/>
                </a:lnTo>
                <a:close/>
                <a:moveTo>
                  <a:pt x="64377" y="6019"/>
                </a:moveTo>
                <a:lnTo>
                  <a:pt x="64115" y="6507"/>
                </a:lnTo>
                <a:lnTo>
                  <a:pt x="64413" y="6031"/>
                </a:lnTo>
                <a:lnTo>
                  <a:pt x="64377" y="6019"/>
                </a:lnTo>
                <a:close/>
                <a:moveTo>
                  <a:pt x="49221" y="5650"/>
                </a:moveTo>
                <a:cubicBezTo>
                  <a:pt x="48780" y="5805"/>
                  <a:pt x="48328" y="5948"/>
                  <a:pt x="47887" y="6114"/>
                </a:cubicBezTo>
                <a:lnTo>
                  <a:pt x="48078" y="6650"/>
                </a:lnTo>
                <a:cubicBezTo>
                  <a:pt x="48530" y="6484"/>
                  <a:pt x="48959" y="6341"/>
                  <a:pt x="49399" y="6186"/>
                </a:cubicBezTo>
                <a:lnTo>
                  <a:pt x="49221" y="5650"/>
                </a:lnTo>
                <a:close/>
                <a:moveTo>
                  <a:pt x="31409" y="5638"/>
                </a:moveTo>
                <a:cubicBezTo>
                  <a:pt x="31147" y="5995"/>
                  <a:pt x="30849" y="6341"/>
                  <a:pt x="30516" y="6662"/>
                </a:cubicBezTo>
                <a:lnTo>
                  <a:pt x="30921" y="7067"/>
                </a:lnTo>
                <a:cubicBezTo>
                  <a:pt x="31278" y="6710"/>
                  <a:pt x="31611" y="6341"/>
                  <a:pt x="31873" y="5972"/>
                </a:cubicBezTo>
                <a:lnTo>
                  <a:pt x="31409" y="5638"/>
                </a:lnTo>
                <a:close/>
                <a:moveTo>
                  <a:pt x="31873" y="6269"/>
                </a:moveTo>
                <a:lnTo>
                  <a:pt x="31588" y="6757"/>
                </a:lnTo>
                <a:cubicBezTo>
                  <a:pt x="31981" y="6996"/>
                  <a:pt x="32409" y="7198"/>
                  <a:pt x="32873" y="7412"/>
                </a:cubicBezTo>
                <a:lnTo>
                  <a:pt x="33100" y="6888"/>
                </a:lnTo>
                <a:cubicBezTo>
                  <a:pt x="32659" y="6698"/>
                  <a:pt x="32242" y="6484"/>
                  <a:pt x="31873" y="6269"/>
                </a:cubicBezTo>
                <a:close/>
                <a:moveTo>
                  <a:pt x="46542" y="6591"/>
                </a:moveTo>
                <a:lnTo>
                  <a:pt x="45220" y="7067"/>
                </a:lnTo>
                <a:lnTo>
                  <a:pt x="45411" y="7603"/>
                </a:lnTo>
                <a:lnTo>
                  <a:pt x="46744" y="7126"/>
                </a:lnTo>
                <a:lnTo>
                  <a:pt x="46542" y="6591"/>
                </a:lnTo>
                <a:close/>
                <a:moveTo>
                  <a:pt x="19253" y="6484"/>
                </a:moveTo>
                <a:lnTo>
                  <a:pt x="18776" y="6781"/>
                </a:lnTo>
                <a:cubicBezTo>
                  <a:pt x="19062" y="7281"/>
                  <a:pt x="19312" y="7650"/>
                  <a:pt x="19550" y="7996"/>
                </a:cubicBezTo>
                <a:lnTo>
                  <a:pt x="20015" y="7650"/>
                </a:lnTo>
                <a:cubicBezTo>
                  <a:pt x="19777" y="7317"/>
                  <a:pt x="19538" y="6960"/>
                  <a:pt x="19253" y="6484"/>
                </a:cubicBezTo>
                <a:close/>
                <a:moveTo>
                  <a:pt x="34374" y="7400"/>
                </a:moveTo>
                <a:lnTo>
                  <a:pt x="34195" y="7936"/>
                </a:lnTo>
                <a:cubicBezTo>
                  <a:pt x="34636" y="8079"/>
                  <a:pt x="35124" y="8198"/>
                  <a:pt x="35576" y="8317"/>
                </a:cubicBezTo>
                <a:lnTo>
                  <a:pt x="35707" y="7781"/>
                </a:lnTo>
                <a:cubicBezTo>
                  <a:pt x="35255" y="7662"/>
                  <a:pt x="34802" y="7543"/>
                  <a:pt x="34374" y="7400"/>
                </a:cubicBezTo>
                <a:close/>
                <a:moveTo>
                  <a:pt x="43911" y="7543"/>
                </a:moveTo>
                <a:cubicBezTo>
                  <a:pt x="43494" y="7698"/>
                  <a:pt x="43053" y="7817"/>
                  <a:pt x="42589" y="7912"/>
                </a:cubicBezTo>
                <a:lnTo>
                  <a:pt x="42708" y="8472"/>
                </a:lnTo>
                <a:cubicBezTo>
                  <a:pt x="43184" y="8365"/>
                  <a:pt x="43649" y="8246"/>
                  <a:pt x="44089" y="8079"/>
                </a:cubicBezTo>
                <a:lnTo>
                  <a:pt x="43911" y="7543"/>
                </a:lnTo>
                <a:close/>
                <a:moveTo>
                  <a:pt x="608" y="7234"/>
                </a:moveTo>
                <a:cubicBezTo>
                  <a:pt x="453" y="7674"/>
                  <a:pt x="322" y="8150"/>
                  <a:pt x="238" y="8627"/>
                </a:cubicBezTo>
                <a:lnTo>
                  <a:pt x="786" y="8734"/>
                </a:lnTo>
                <a:cubicBezTo>
                  <a:pt x="869" y="8269"/>
                  <a:pt x="989" y="7841"/>
                  <a:pt x="1143" y="7412"/>
                </a:cubicBezTo>
                <a:lnTo>
                  <a:pt x="608" y="7234"/>
                </a:lnTo>
                <a:close/>
                <a:moveTo>
                  <a:pt x="37076" y="8031"/>
                </a:moveTo>
                <a:lnTo>
                  <a:pt x="36993" y="8591"/>
                </a:lnTo>
                <a:cubicBezTo>
                  <a:pt x="37469" y="8662"/>
                  <a:pt x="37946" y="8722"/>
                  <a:pt x="38422" y="8746"/>
                </a:cubicBezTo>
                <a:lnTo>
                  <a:pt x="38469" y="8186"/>
                </a:lnTo>
                <a:cubicBezTo>
                  <a:pt x="38005" y="8150"/>
                  <a:pt x="37541" y="8115"/>
                  <a:pt x="37076" y="8031"/>
                </a:cubicBezTo>
                <a:close/>
                <a:moveTo>
                  <a:pt x="29480" y="7543"/>
                </a:moveTo>
                <a:cubicBezTo>
                  <a:pt x="29123" y="7817"/>
                  <a:pt x="28730" y="8067"/>
                  <a:pt x="28337" y="8305"/>
                </a:cubicBezTo>
                <a:lnTo>
                  <a:pt x="28611" y="8793"/>
                </a:lnTo>
                <a:cubicBezTo>
                  <a:pt x="29040" y="8555"/>
                  <a:pt x="29444" y="8293"/>
                  <a:pt x="29825" y="7996"/>
                </a:cubicBezTo>
                <a:lnTo>
                  <a:pt x="29480" y="7543"/>
                </a:lnTo>
                <a:close/>
                <a:moveTo>
                  <a:pt x="41220" y="8139"/>
                </a:moveTo>
                <a:cubicBezTo>
                  <a:pt x="40779" y="8198"/>
                  <a:pt x="40303" y="8210"/>
                  <a:pt x="39839" y="8234"/>
                </a:cubicBezTo>
                <a:lnTo>
                  <a:pt x="39851" y="8793"/>
                </a:lnTo>
                <a:cubicBezTo>
                  <a:pt x="40327" y="8781"/>
                  <a:pt x="40815" y="8746"/>
                  <a:pt x="41279" y="8710"/>
                </a:cubicBezTo>
                <a:lnTo>
                  <a:pt x="41220" y="8139"/>
                </a:lnTo>
                <a:close/>
                <a:moveTo>
                  <a:pt x="27123" y="8924"/>
                </a:moveTo>
                <a:cubicBezTo>
                  <a:pt x="26706" y="9103"/>
                  <a:pt x="26277" y="9282"/>
                  <a:pt x="25837" y="9436"/>
                </a:cubicBezTo>
                <a:lnTo>
                  <a:pt x="26015" y="9972"/>
                </a:lnTo>
                <a:cubicBezTo>
                  <a:pt x="26468" y="9817"/>
                  <a:pt x="26920" y="9639"/>
                  <a:pt x="27349" y="9448"/>
                </a:cubicBezTo>
                <a:lnTo>
                  <a:pt x="27123" y="8924"/>
                </a:lnTo>
                <a:close/>
                <a:moveTo>
                  <a:pt x="20908" y="8710"/>
                </a:moveTo>
                <a:lnTo>
                  <a:pt x="20503" y="9103"/>
                </a:lnTo>
                <a:cubicBezTo>
                  <a:pt x="20896" y="9484"/>
                  <a:pt x="21277" y="9782"/>
                  <a:pt x="21694" y="9984"/>
                </a:cubicBezTo>
                <a:lnTo>
                  <a:pt x="21967" y="9496"/>
                </a:lnTo>
                <a:cubicBezTo>
                  <a:pt x="21586" y="9305"/>
                  <a:pt x="21253" y="9043"/>
                  <a:pt x="20908" y="8710"/>
                </a:cubicBezTo>
                <a:close/>
                <a:moveTo>
                  <a:pt x="24491" y="9793"/>
                </a:moveTo>
                <a:cubicBezTo>
                  <a:pt x="24193" y="9853"/>
                  <a:pt x="23908" y="9880"/>
                  <a:pt x="23637" y="9880"/>
                </a:cubicBezTo>
                <a:cubicBezTo>
                  <a:pt x="23476" y="9880"/>
                  <a:pt x="23321" y="9871"/>
                  <a:pt x="23170" y="9853"/>
                </a:cubicBezTo>
                <a:lnTo>
                  <a:pt x="23110" y="10413"/>
                </a:lnTo>
                <a:cubicBezTo>
                  <a:pt x="23289" y="10436"/>
                  <a:pt x="23456" y="10448"/>
                  <a:pt x="23634" y="10448"/>
                </a:cubicBezTo>
                <a:cubicBezTo>
                  <a:pt x="23944" y="10448"/>
                  <a:pt x="24265" y="10413"/>
                  <a:pt x="24599" y="10341"/>
                </a:cubicBezTo>
                <a:lnTo>
                  <a:pt x="24491" y="9793"/>
                </a:lnTo>
                <a:close/>
                <a:moveTo>
                  <a:pt x="24" y="10079"/>
                </a:moveTo>
                <a:cubicBezTo>
                  <a:pt x="12" y="10377"/>
                  <a:pt x="0" y="10698"/>
                  <a:pt x="0" y="11008"/>
                </a:cubicBezTo>
                <a:cubicBezTo>
                  <a:pt x="0" y="11175"/>
                  <a:pt x="12" y="11341"/>
                  <a:pt x="12" y="11508"/>
                </a:cubicBezTo>
                <a:lnTo>
                  <a:pt x="572" y="11508"/>
                </a:lnTo>
                <a:cubicBezTo>
                  <a:pt x="560" y="11341"/>
                  <a:pt x="560" y="11187"/>
                  <a:pt x="560" y="11032"/>
                </a:cubicBezTo>
                <a:cubicBezTo>
                  <a:pt x="560" y="10710"/>
                  <a:pt x="572" y="10413"/>
                  <a:pt x="596" y="10115"/>
                </a:cubicBezTo>
                <a:lnTo>
                  <a:pt x="24" y="10079"/>
                </a:lnTo>
                <a:close/>
                <a:moveTo>
                  <a:pt x="691" y="12853"/>
                </a:moveTo>
                <a:lnTo>
                  <a:pt x="131" y="12937"/>
                </a:lnTo>
                <a:cubicBezTo>
                  <a:pt x="191" y="13389"/>
                  <a:pt x="262" y="13865"/>
                  <a:pt x="369" y="14342"/>
                </a:cubicBezTo>
                <a:lnTo>
                  <a:pt x="929" y="14223"/>
                </a:lnTo>
                <a:cubicBezTo>
                  <a:pt x="834" y="13770"/>
                  <a:pt x="750" y="13306"/>
                  <a:pt x="691" y="12853"/>
                </a:cubicBezTo>
                <a:close/>
                <a:moveTo>
                  <a:pt x="1274" y="15568"/>
                </a:moveTo>
                <a:lnTo>
                  <a:pt x="739" y="15735"/>
                </a:lnTo>
                <a:cubicBezTo>
                  <a:pt x="989" y="16580"/>
                  <a:pt x="1203" y="17080"/>
                  <a:pt x="1215" y="17104"/>
                </a:cubicBezTo>
                <a:lnTo>
                  <a:pt x="1739" y="16866"/>
                </a:lnTo>
                <a:cubicBezTo>
                  <a:pt x="1727" y="16866"/>
                  <a:pt x="1512" y="16366"/>
                  <a:pt x="1274" y="15568"/>
                </a:cubicBezTo>
                <a:close/>
              </a:path>
            </a:pathLst>
          </a:custGeom>
          <a:solidFill>
            <a:srgbClr val="D47D95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Google Shape;2791;p98"/>
          <p:cNvSpPr/>
          <p:nvPr/>
        </p:nvSpPr>
        <p:spPr>
          <a:xfrm rot="925452">
            <a:off x="1360666" y="2125382"/>
            <a:ext cx="629565" cy="436439"/>
          </a:xfrm>
          <a:custGeom>
            <a:avLst/>
            <a:gdLst/>
            <a:ahLst/>
            <a:cxnLst/>
            <a:rect l="l" t="t" r="r" b="b"/>
            <a:pathLst>
              <a:path w="14765" h="9683" extrusionOk="0">
                <a:moveTo>
                  <a:pt x="14765" y="1"/>
                </a:moveTo>
                <a:cubicBezTo>
                  <a:pt x="14764" y="1"/>
                  <a:pt x="2977" y="1060"/>
                  <a:pt x="2156" y="1072"/>
                </a:cubicBezTo>
                <a:cubicBezTo>
                  <a:pt x="1" y="1120"/>
                  <a:pt x="2013" y="2453"/>
                  <a:pt x="3335" y="3215"/>
                </a:cubicBezTo>
                <a:cubicBezTo>
                  <a:pt x="3478" y="4584"/>
                  <a:pt x="3978" y="8990"/>
                  <a:pt x="4109" y="8990"/>
                </a:cubicBezTo>
                <a:cubicBezTo>
                  <a:pt x="4110" y="8990"/>
                  <a:pt x="4111" y="8990"/>
                  <a:pt x="4112" y="8990"/>
                </a:cubicBezTo>
                <a:cubicBezTo>
                  <a:pt x="4303" y="8990"/>
                  <a:pt x="4694" y="7865"/>
                  <a:pt x="5025" y="6775"/>
                </a:cubicBezTo>
                <a:cubicBezTo>
                  <a:pt x="5406" y="8085"/>
                  <a:pt x="5835" y="9395"/>
                  <a:pt x="6145" y="9656"/>
                </a:cubicBezTo>
                <a:cubicBezTo>
                  <a:pt x="6165" y="9674"/>
                  <a:pt x="6191" y="9682"/>
                  <a:pt x="6223" y="9682"/>
                </a:cubicBezTo>
                <a:cubicBezTo>
                  <a:pt x="7295" y="9682"/>
                  <a:pt x="14765" y="1"/>
                  <a:pt x="14765" y="1"/>
                </a:cubicBezTo>
                <a:close/>
              </a:path>
            </a:pathLst>
          </a:custGeom>
          <a:solidFill>
            <a:srgbClr val="E7BF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91" name="Google Shape;1215;p66">
            <a:extLst>
              <a:ext uri="{FF2B5EF4-FFF2-40B4-BE49-F238E27FC236}">
                <a16:creationId xmlns:a16="http://schemas.microsoft.com/office/drawing/2014/main" id="{85D7558A-23BA-4BA3-8791-5E404CA50938}"/>
              </a:ext>
            </a:extLst>
          </p:cNvPr>
          <p:cNvGrpSpPr/>
          <p:nvPr/>
        </p:nvGrpSpPr>
        <p:grpSpPr>
          <a:xfrm>
            <a:off x="0" y="2469728"/>
            <a:ext cx="2171170" cy="2613517"/>
            <a:chOff x="-13830900" y="-4007625"/>
            <a:chExt cx="1650225" cy="2101475"/>
          </a:xfrm>
        </p:grpSpPr>
        <p:sp>
          <p:nvSpPr>
            <p:cNvPr id="92" name="Google Shape;1216;p66">
              <a:extLst>
                <a:ext uri="{FF2B5EF4-FFF2-40B4-BE49-F238E27FC236}">
                  <a16:creationId xmlns:a16="http://schemas.microsoft.com/office/drawing/2014/main" id="{66439D3D-8F78-4B31-9135-9F012940B056}"/>
                </a:ext>
              </a:extLst>
            </p:cNvPr>
            <p:cNvSpPr/>
            <p:nvPr/>
          </p:nvSpPr>
          <p:spPr>
            <a:xfrm>
              <a:off x="-12703375" y="-2663675"/>
              <a:ext cx="522700" cy="459200"/>
            </a:xfrm>
            <a:custGeom>
              <a:avLst/>
              <a:gdLst/>
              <a:ahLst/>
              <a:cxnLst/>
              <a:rect l="l" t="t" r="r" b="b"/>
              <a:pathLst>
                <a:path w="20908" h="18368" extrusionOk="0">
                  <a:moveTo>
                    <a:pt x="10454" y="0"/>
                  </a:moveTo>
                  <a:cubicBezTo>
                    <a:pt x="9203" y="0"/>
                    <a:pt x="7932" y="258"/>
                    <a:pt x="6715" y="802"/>
                  </a:cubicBezTo>
                  <a:cubicBezTo>
                    <a:pt x="2084" y="2861"/>
                    <a:pt x="0" y="8291"/>
                    <a:pt x="2072" y="12922"/>
                  </a:cubicBezTo>
                  <a:cubicBezTo>
                    <a:pt x="3591" y="16337"/>
                    <a:pt x="6941" y="18367"/>
                    <a:pt x="10454" y="18367"/>
                  </a:cubicBezTo>
                  <a:cubicBezTo>
                    <a:pt x="11705" y="18367"/>
                    <a:pt x="12976" y="18110"/>
                    <a:pt x="14192" y="17566"/>
                  </a:cubicBezTo>
                  <a:cubicBezTo>
                    <a:pt x="18824" y="15506"/>
                    <a:pt x="20907" y="10077"/>
                    <a:pt x="18848" y="5445"/>
                  </a:cubicBezTo>
                  <a:cubicBezTo>
                    <a:pt x="17320" y="2030"/>
                    <a:pt x="13967" y="0"/>
                    <a:pt x="10454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17;p66">
              <a:extLst>
                <a:ext uri="{FF2B5EF4-FFF2-40B4-BE49-F238E27FC236}">
                  <a16:creationId xmlns:a16="http://schemas.microsoft.com/office/drawing/2014/main" id="{A8B22AB5-A965-4093-9015-1EE443EB627F}"/>
                </a:ext>
              </a:extLst>
            </p:cNvPr>
            <p:cNvSpPr/>
            <p:nvPr/>
          </p:nvSpPr>
          <p:spPr>
            <a:xfrm>
              <a:off x="-12553950" y="-2566825"/>
              <a:ext cx="199750" cy="202000"/>
            </a:xfrm>
            <a:custGeom>
              <a:avLst/>
              <a:gdLst/>
              <a:ahLst/>
              <a:cxnLst/>
              <a:rect l="l" t="t" r="r" b="b"/>
              <a:pathLst>
                <a:path w="7990" h="8080" extrusionOk="0">
                  <a:moveTo>
                    <a:pt x="2376" y="1"/>
                  </a:moveTo>
                  <a:cubicBezTo>
                    <a:pt x="2282" y="1"/>
                    <a:pt x="2211" y="12"/>
                    <a:pt x="2167" y="35"/>
                  </a:cubicBezTo>
                  <a:cubicBezTo>
                    <a:pt x="1631" y="321"/>
                    <a:pt x="0" y="3798"/>
                    <a:pt x="155" y="4262"/>
                  </a:cubicBezTo>
                  <a:cubicBezTo>
                    <a:pt x="303" y="4684"/>
                    <a:pt x="1556" y="8080"/>
                    <a:pt x="2781" y="8080"/>
                  </a:cubicBezTo>
                  <a:cubicBezTo>
                    <a:pt x="2834" y="8080"/>
                    <a:pt x="2888" y="8073"/>
                    <a:pt x="2941" y="8060"/>
                  </a:cubicBezTo>
                  <a:cubicBezTo>
                    <a:pt x="2941" y="8060"/>
                    <a:pt x="7239" y="6417"/>
                    <a:pt x="7620" y="6084"/>
                  </a:cubicBezTo>
                  <a:cubicBezTo>
                    <a:pt x="7989" y="5726"/>
                    <a:pt x="7406" y="2178"/>
                    <a:pt x="7299" y="1750"/>
                  </a:cubicBezTo>
                  <a:cubicBezTo>
                    <a:pt x="7211" y="1356"/>
                    <a:pt x="3415" y="1"/>
                    <a:pt x="237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18;p66">
              <a:extLst>
                <a:ext uri="{FF2B5EF4-FFF2-40B4-BE49-F238E27FC236}">
                  <a16:creationId xmlns:a16="http://schemas.microsoft.com/office/drawing/2014/main" id="{222C673A-75CF-4325-A769-46504A80151A}"/>
                </a:ext>
              </a:extLst>
            </p:cNvPr>
            <p:cNvSpPr/>
            <p:nvPr/>
          </p:nvSpPr>
          <p:spPr>
            <a:xfrm>
              <a:off x="-12340850" y="-2439225"/>
              <a:ext cx="135350" cy="160725"/>
            </a:xfrm>
            <a:custGeom>
              <a:avLst/>
              <a:gdLst/>
              <a:ahLst/>
              <a:cxnLst/>
              <a:rect l="l" t="t" r="r" b="b"/>
              <a:pathLst>
                <a:path w="5414" h="6429" extrusionOk="0">
                  <a:moveTo>
                    <a:pt x="3934" y="1"/>
                  </a:moveTo>
                  <a:cubicBezTo>
                    <a:pt x="3267" y="1"/>
                    <a:pt x="778" y="1485"/>
                    <a:pt x="382" y="1741"/>
                  </a:cubicBezTo>
                  <a:cubicBezTo>
                    <a:pt x="1" y="2027"/>
                    <a:pt x="287" y="5123"/>
                    <a:pt x="406" y="5932"/>
                  </a:cubicBezTo>
                  <a:cubicBezTo>
                    <a:pt x="465" y="6328"/>
                    <a:pt x="1081" y="6428"/>
                    <a:pt x="1687" y="6428"/>
                  </a:cubicBezTo>
                  <a:cubicBezTo>
                    <a:pt x="2302" y="6428"/>
                    <a:pt x="2906" y="6325"/>
                    <a:pt x="2906" y="6325"/>
                  </a:cubicBezTo>
                  <a:cubicBezTo>
                    <a:pt x="4592" y="5352"/>
                    <a:pt x="5414" y="1229"/>
                    <a:pt x="5182" y="1229"/>
                  </a:cubicBezTo>
                  <a:lnTo>
                    <a:pt x="5182" y="1229"/>
                  </a:lnTo>
                  <a:cubicBezTo>
                    <a:pt x="5181" y="1229"/>
                    <a:pt x="5181" y="1229"/>
                    <a:pt x="5180" y="1230"/>
                  </a:cubicBezTo>
                  <a:cubicBezTo>
                    <a:pt x="5179" y="1230"/>
                    <a:pt x="5178" y="1230"/>
                    <a:pt x="5177" y="1230"/>
                  </a:cubicBezTo>
                  <a:cubicBezTo>
                    <a:pt x="4938" y="1230"/>
                    <a:pt x="4570" y="62"/>
                    <a:pt x="3978" y="3"/>
                  </a:cubicBezTo>
                  <a:cubicBezTo>
                    <a:pt x="3964" y="2"/>
                    <a:pt x="3950" y="1"/>
                    <a:pt x="393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19;p66">
              <a:extLst>
                <a:ext uri="{FF2B5EF4-FFF2-40B4-BE49-F238E27FC236}">
                  <a16:creationId xmlns:a16="http://schemas.microsoft.com/office/drawing/2014/main" id="{66044190-AD4F-47FD-BD9E-C484F0BE33AC}"/>
                </a:ext>
              </a:extLst>
            </p:cNvPr>
            <p:cNvSpPr/>
            <p:nvPr/>
          </p:nvSpPr>
          <p:spPr>
            <a:xfrm>
              <a:off x="-12598025" y="-2319700"/>
              <a:ext cx="180125" cy="111300"/>
            </a:xfrm>
            <a:custGeom>
              <a:avLst/>
              <a:gdLst/>
              <a:ahLst/>
              <a:cxnLst/>
              <a:rect l="l" t="t" r="r" b="b"/>
              <a:pathLst>
                <a:path w="7205" h="4452" extrusionOk="0">
                  <a:moveTo>
                    <a:pt x="2897" y="1"/>
                  </a:moveTo>
                  <a:cubicBezTo>
                    <a:pt x="2158" y="1"/>
                    <a:pt x="454" y="876"/>
                    <a:pt x="239" y="973"/>
                  </a:cubicBezTo>
                  <a:cubicBezTo>
                    <a:pt x="1" y="1068"/>
                    <a:pt x="1180" y="3068"/>
                    <a:pt x="1180" y="3068"/>
                  </a:cubicBezTo>
                  <a:cubicBezTo>
                    <a:pt x="2136" y="4046"/>
                    <a:pt x="4604" y="4452"/>
                    <a:pt x="5392" y="4452"/>
                  </a:cubicBezTo>
                  <a:cubicBezTo>
                    <a:pt x="5477" y="4452"/>
                    <a:pt x="5543" y="4447"/>
                    <a:pt x="5585" y="4438"/>
                  </a:cubicBezTo>
                  <a:cubicBezTo>
                    <a:pt x="6014" y="4342"/>
                    <a:pt x="7204" y="2854"/>
                    <a:pt x="6787" y="2664"/>
                  </a:cubicBezTo>
                  <a:cubicBezTo>
                    <a:pt x="6371" y="2473"/>
                    <a:pt x="3668" y="259"/>
                    <a:pt x="3097" y="32"/>
                  </a:cubicBezTo>
                  <a:cubicBezTo>
                    <a:pt x="3043" y="11"/>
                    <a:pt x="2975" y="1"/>
                    <a:pt x="2897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0;p66">
              <a:extLst>
                <a:ext uri="{FF2B5EF4-FFF2-40B4-BE49-F238E27FC236}">
                  <a16:creationId xmlns:a16="http://schemas.microsoft.com/office/drawing/2014/main" id="{82B4FB48-912A-4873-8D05-5ABEE85E5221}"/>
                </a:ext>
              </a:extLst>
            </p:cNvPr>
            <p:cNvSpPr/>
            <p:nvPr/>
          </p:nvSpPr>
          <p:spPr>
            <a:xfrm>
              <a:off x="-12453950" y="-2299550"/>
              <a:ext cx="135750" cy="61025"/>
            </a:xfrm>
            <a:custGeom>
              <a:avLst/>
              <a:gdLst/>
              <a:ahLst/>
              <a:cxnLst/>
              <a:rect l="l" t="t" r="r" b="b"/>
              <a:pathLst>
                <a:path w="5430" h="2441" extrusionOk="0">
                  <a:moveTo>
                    <a:pt x="5299" y="0"/>
                  </a:moveTo>
                  <a:cubicBezTo>
                    <a:pt x="3644" y="607"/>
                    <a:pt x="24" y="2072"/>
                    <a:pt x="1" y="2084"/>
                  </a:cubicBezTo>
                  <a:lnTo>
                    <a:pt x="143" y="2441"/>
                  </a:lnTo>
                  <a:cubicBezTo>
                    <a:pt x="191" y="2429"/>
                    <a:pt x="3799" y="965"/>
                    <a:pt x="5430" y="357"/>
                  </a:cubicBezTo>
                  <a:lnTo>
                    <a:pt x="5299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1;p66">
              <a:extLst>
                <a:ext uri="{FF2B5EF4-FFF2-40B4-BE49-F238E27FC236}">
                  <a16:creationId xmlns:a16="http://schemas.microsoft.com/office/drawing/2014/main" id="{81059E37-939E-4EAF-8E9C-234A56EC1543}"/>
                </a:ext>
              </a:extLst>
            </p:cNvPr>
            <p:cNvSpPr/>
            <p:nvPr/>
          </p:nvSpPr>
          <p:spPr>
            <a:xfrm>
              <a:off x="-12530750" y="-2397775"/>
              <a:ext cx="51525" cy="86625"/>
            </a:xfrm>
            <a:custGeom>
              <a:avLst/>
              <a:gdLst/>
              <a:ahLst/>
              <a:cxnLst/>
              <a:rect l="l" t="t" r="r" b="b"/>
              <a:pathLst>
                <a:path w="2061" h="3465" extrusionOk="0">
                  <a:moveTo>
                    <a:pt x="1775" y="0"/>
                  </a:moveTo>
                  <a:cubicBezTo>
                    <a:pt x="1215" y="595"/>
                    <a:pt x="48" y="3203"/>
                    <a:pt x="1" y="3298"/>
                  </a:cubicBezTo>
                  <a:lnTo>
                    <a:pt x="358" y="3465"/>
                  </a:lnTo>
                  <a:cubicBezTo>
                    <a:pt x="691" y="2727"/>
                    <a:pt x="1632" y="726"/>
                    <a:pt x="2060" y="262"/>
                  </a:cubicBezTo>
                  <a:lnTo>
                    <a:pt x="1775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2;p66">
              <a:extLst>
                <a:ext uri="{FF2B5EF4-FFF2-40B4-BE49-F238E27FC236}">
                  <a16:creationId xmlns:a16="http://schemas.microsoft.com/office/drawing/2014/main" id="{53A5D93B-1FC1-426E-98D5-C11D49363DB7}"/>
                </a:ext>
              </a:extLst>
            </p:cNvPr>
            <p:cNvSpPr/>
            <p:nvPr/>
          </p:nvSpPr>
          <p:spPr>
            <a:xfrm>
              <a:off x="-12394125" y="-2439150"/>
              <a:ext cx="81875" cy="57475"/>
            </a:xfrm>
            <a:custGeom>
              <a:avLst/>
              <a:gdLst/>
              <a:ahLst/>
              <a:cxnLst/>
              <a:rect l="l" t="t" r="r" b="b"/>
              <a:pathLst>
                <a:path w="3275" h="2299" extrusionOk="0">
                  <a:moveTo>
                    <a:pt x="215" y="0"/>
                  </a:moveTo>
                  <a:lnTo>
                    <a:pt x="1" y="334"/>
                  </a:lnTo>
                  <a:cubicBezTo>
                    <a:pt x="36" y="357"/>
                    <a:pt x="2513" y="1917"/>
                    <a:pt x="3049" y="2298"/>
                  </a:cubicBezTo>
                  <a:lnTo>
                    <a:pt x="3275" y="1965"/>
                  </a:lnTo>
                  <a:cubicBezTo>
                    <a:pt x="2727" y="1596"/>
                    <a:pt x="310" y="60"/>
                    <a:pt x="215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3;p66">
              <a:extLst>
                <a:ext uri="{FF2B5EF4-FFF2-40B4-BE49-F238E27FC236}">
                  <a16:creationId xmlns:a16="http://schemas.microsoft.com/office/drawing/2014/main" id="{D3702C00-3F55-4CF2-919E-6A4677BAF4BF}"/>
                </a:ext>
              </a:extLst>
            </p:cNvPr>
            <p:cNvSpPr/>
            <p:nvPr/>
          </p:nvSpPr>
          <p:spPr>
            <a:xfrm>
              <a:off x="-12684925" y="-2540675"/>
              <a:ext cx="64025" cy="157800"/>
            </a:xfrm>
            <a:custGeom>
              <a:avLst/>
              <a:gdLst/>
              <a:ahLst/>
              <a:cxnLst/>
              <a:rect l="l" t="t" r="r" b="b"/>
              <a:pathLst>
                <a:path w="2561" h="6312" extrusionOk="0">
                  <a:moveTo>
                    <a:pt x="1593" y="1"/>
                  </a:moveTo>
                  <a:cubicBezTo>
                    <a:pt x="1590" y="1"/>
                    <a:pt x="1587" y="1"/>
                    <a:pt x="1584" y="1"/>
                  </a:cubicBezTo>
                  <a:cubicBezTo>
                    <a:pt x="1322" y="49"/>
                    <a:pt x="0" y="2728"/>
                    <a:pt x="655" y="5657"/>
                  </a:cubicBezTo>
                  <a:cubicBezTo>
                    <a:pt x="655" y="5657"/>
                    <a:pt x="1369" y="6312"/>
                    <a:pt x="1509" y="6312"/>
                  </a:cubicBezTo>
                  <a:cubicBezTo>
                    <a:pt x="1510" y="6312"/>
                    <a:pt x="1511" y="6312"/>
                    <a:pt x="1512" y="6311"/>
                  </a:cubicBezTo>
                  <a:cubicBezTo>
                    <a:pt x="1643" y="6300"/>
                    <a:pt x="2143" y="4418"/>
                    <a:pt x="2346" y="4037"/>
                  </a:cubicBezTo>
                  <a:cubicBezTo>
                    <a:pt x="2560" y="3656"/>
                    <a:pt x="2501" y="1489"/>
                    <a:pt x="2453" y="1275"/>
                  </a:cubicBezTo>
                  <a:cubicBezTo>
                    <a:pt x="2406" y="1063"/>
                    <a:pt x="1881" y="1"/>
                    <a:pt x="15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Google Shape;1224;p66">
              <a:extLst>
                <a:ext uri="{FF2B5EF4-FFF2-40B4-BE49-F238E27FC236}">
                  <a16:creationId xmlns:a16="http://schemas.microsoft.com/office/drawing/2014/main" id="{0FF99D96-180F-4313-BEC5-B2EB795B988D}"/>
                </a:ext>
              </a:extLst>
            </p:cNvPr>
            <p:cNvSpPr/>
            <p:nvPr/>
          </p:nvSpPr>
          <p:spPr>
            <a:xfrm>
              <a:off x="-12662300" y="-2412675"/>
              <a:ext cx="82175" cy="131000"/>
            </a:xfrm>
            <a:custGeom>
              <a:avLst/>
              <a:gdLst/>
              <a:ahLst/>
              <a:cxnLst/>
              <a:rect l="l" t="t" r="r" b="b"/>
              <a:pathLst>
                <a:path w="3287" h="5240" extrusionOk="0">
                  <a:moveTo>
                    <a:pt x="369" y="1"/>
                  </a:moveTo>
                  <a:lnTo>
                    <a:pt x="0" y="84"/>
                  </a:lnTo>
                  <a:cubicBezTo>
                    <a:pt x="24" y="239"/>
                    <a:pt x="857" y="3716"/>
                    <a:pt x="3084" y="5240"/>
                  </a:cubicBezTo>
                  <a:lnTo>
                    <a:pt x="3286" y="4906"/>
                  </a:lnTo>
                  <a:cubicBezTo>
                    <a:pt x="1191" y="3477"/>
                    <a:pt x="381" y="25"/>
                    <a:pt x="36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Google Shape;1225;p66">
              <a:extLst>
                <a:ext uri="{FF2B5EF4-FFF2-40B4-BE49-F238E27FC236}">
                  <a16:creationId xmlns:a16="http://schemas.microsoft.com/office/drawing/2014/main" id="{7E62718C-637E-4772-B4FE-69434EA8CF23}"/>
                </a:ext>
              </a:extLst>
            </p:cNvPr>
            <p:cNvSpPr/>
            <p:nvPr/>
          </p:nvSpPr>
          <p:spPr>
            <a:xfrm>
              <a:off x="-12639400" y="-2467125"/>
              <a:ext cx="93800" cy="12525"/>
            </a:xfrm>
            <a:custGeom>
              <a:avLst/>
              <a:gdLst/>
              <a:ahLst/>
              <a:cxnLst/>
              <a:rect l="l" t="t" r="r" b="b"/>
              <a:pathLst>
                <a:path w="3752" h="501" extrusionOk="0">
                  <a:moveTo>
                    <a:pt x="3680" y="0"/>
                  </a:moveTo>
                  <a:cubicBezTo>
                    <a:pt x="3276" y="87"/>
                    <a:pt x="2165" y="107"/>
                    <a:pt x="1268" y="107"/>
                  </a:cubicBezTo>
                  <a:cubicBezTo>
                    <a:pt x="579" y="107"/>
                    <a:pt x="16" y="95"/>
                    <a:pt x="1" y="95"/>
                  </a:cubicBezTo>
                  <a:lnTo>
                    <a:pt x="1" y="476"/>
                  </a:lnTo>
                  <a:cubicBezTo>
                    <a:pt x="60" y="476"/>
                    <a:pt x="596" y="500"/>
                    <a:pt x="1275" y="500"/>
                  </a:cubicBezTo>
                  <a:cubicBezTo>
                    <a:pt x="2192" y="500"/>
                    <a:pt x="3335" y="464"/>
                    <a:pt x="3751" y="381"/>
                  </a:cubicBezTo>
                  <a:lnTo>
                    <a:pt x="3680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1226;p66">
              <a:extLst>
                <a:ext uri="{FF2B5EF4-FFF2-40B4-BE49-F238E27FC236}">
                  <a16:creationId xmlns:a16="http://schemas.microsoft.com/office/drawing/2014/main" id="{BC0C81D1-E38C-46CF-A38A-C5FC5A0AE157}"/>
                </a:ext>
              </a:extLst>
            </p:cNvPr>
            <p:cNvSpPr/>
            <p:nvPr/>
          </p:nvSpPr>
          <p:spPr>
            <a:xfrm>
              <a:off x="-12584925" y="-2663900"/>
              <a:ext cx="127125" cy="72325"/>
            </a:xfrm>
            <a:custGeom>
              <a:avLst/>
              <a:gdLst/>
              <a:ahLst/>
              <a:cxnLst/>
              <a:rect l="l" t="t" r="r" b="b"/>
              <a:pathLst>
                <a:path w="5085" h="2893" extrusionOk="0">
                  <a:moveTo>
                    <a:pt x="4906" y="1"/>
                  </a:moveTo>
                  <a:cubicBezTo>
                    <a:pt x="4906" y="1"/>
                    <a:pt x="1799" y="168"/>
                    <a:pt x="1" y="1977"/>
                  </a:cubicBezTo>
                  <a:lnTo>
                    <a:pt x="501" y="2620"/>
                  </a:lnTo>
                  <a:cubicBezTo>
                    <a:pt x="501" y="2620"/>
                    <a:pt x="1754" y="2892"/>
                    <a:pt x="2500" y="2892"/>
                  </a:cubicBezTo>
                  <a:cubicBezTo>
                    <a:pt x="2716" y="2892"/>
                    <a:pt x="2889" y="2870"/>
                    <a:pt x="2977" y="2811"/>
                  </a:cubicBezTo>
                  <a:cubicBezTo>
                    <a:pt x="3382" y="2561"/>
                    <a:pt x="4882" y="1108"/>
                    <a:pt x="4989" y="834"/>
                  </a:cubicBezTo>
                  <a:cubicBezTo>
                    <a:pt x="5085" y="572"/>
                    <a:pt x="4906" y="1"/>
                    <a:pt x="4906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1227;p66">
              <a:extLst>
                <a:ext uri="{FF2B5EF4-FFF2-40B4-BE49-F238E27FC236}">
                  <a16:creationId xmlns:a16="http://schemas.microsoft.com/office/drawing/2014/main" id="{C49B7350-F513-4771-881D-1F4D0D5383F0}"/>
                </a:ext>
              </a:extLst>
            </p:cNvPr>
            <p:cNvSpPr/>
            <p:nvPr/>
          </p:nvSpPr>
          <p:spPr>
            <a:xfrm>
              <a:off x="-12642950" y="-2621325"/>
              <a:ext cx="92575" cy="114925"/>
            </a:xfrm>
            <a:custGeom>
              <a:avLst/>
              <a:gdLst/>
              <a:ahLst/>
              <a:cxnLst/>
              <a:rect l="l" t="t" r="r" b="b"/>
              <a:pathLst>
                <a:path w="3703" h="4597" extrusionOk="0">
                  <a:moveTo>
                    <a:pt x="3441" y="1"/>
                  </a:moveTo>
                  <a:cubicBezTo>
                    <a:pt x="2084" y="1334"/>
                    <a:pt x="83" y="4251"/>
                    <a:pt x="0" y="4370"/>
                  </a:cubicBezTo>
                  <a:lnTo>
                    <a:pt x="310" y="4596"/>
                  </a:lnTo>
                  <a:cubicBezTo>
                    <a:pt x="345" y="4561"/>
                    <a:pt x="2381" y="1584"/>
                    <a:pt x="3703" y="263"/>
                  </a:cubicBezTo>
                  <a:lnTo>
                    <a:pt x="3441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1228;p66">
              <a:extLst>
                <a:ext uri="{FF2B5EF4-FFF2-40B4-BE49-F238E27FC236}">
                  <a16:creationId xmlns:a16="http://schemas.microsoft.com/office/drawing/2014/main" id="{BDC254AA-4C85-4572-8972-9A9FB1E89A6E}"/>
                </a:ext>
              </a:extLst>
            </p:cNvPr>
            <p:cNvSpPr/>
            <p:nvPr/>
          </p:nvSpPr>
          <p:spPr>
            <a:xfrm>
              <a:off x="-12401850" y="-2650200"/>
              <a:ext cx="134300" cy="104925"/>
            </a:xfrm>
            <a:custGeom>
              <a:avLst/>
              <a:gdLst/>
              <a:ahLst/>
              <a:cxnLst/>
              <a:rect l="l" t="t" r="r" b="b"/>
              <a:pathLst>
                <a:path w="5372" h="4197" extrusionOk="0">
                  <a:moveTo>
                    <a:pt x="1085" y="1"/>
                  </a:moveTo>
                  <a:cubicBezTo>
                    <a:pt x="1081" y="1"/>
                    <a:pt x="1076" y="1"/>
                    <a:pt x="1072" y="1"/>
                  </a:cubicBezTo>
                  <a:cubicBezTo>
                    <a:pt x="1072" y="1"/>
                    <a:pt x="0" y="346"/>
                    <a:pt x="143" y="703"/>
                  </a:cubicBezTo>
                  <a:cubicBezTo>
                    <a:pt x="310" y="1060"/>
                    <a:pt x="1536" y="3644"/>
                    <a:pt x="1965" y="3656"/>
                  </a:cubicBezTo>
                  <a:cubicBezTo>
                    <a:pt x="2347" y="3666"/>
                    <a:pt x="4639" y="4197"/>
                    <a:pt x="5231" y="4197"/>
                  </a:cubicBezTo>
                  <a:cubicBezTo>
                    <a:pt x="5321" y="4197"/>
                    <a:pt x="5371" y="4184"/>
                    <a:pt x="5370" y="4156"/>
                  </a:cubicBezTo>
                  <a:cubicBezTo>
                    <a:pt x="5358" y="3954"/>
                    <a:pt x="5298" y="2382"/>
                    <a:pt x="5298" y="2382"/>
                  </a:cubicBezTo>
                  <a:cubicBezTo>
                    <a:pt x="5298" y="2382"/>
                    <a:pt x="2893" y="1"/>
                    <a:pt x="108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1229;p66">
              <a:extLst>
                <a:ext uri="{FF2B5EF4-FFF2-40B4-BE49-F238E27FC236}">
                  <a16:creationId xmlns:a16="http://schemas.microsoft.com/office/drawing/2014/main" id="{595A23EB-8D59-4263-A7BA-CA664F13F62B}"/>
                </a:ext>
              </a:extLst>
            </p:cNvPr>
            <p:cNvSpPr/>
            <p:nvPr/>
          </p:nvSpPr>
          <p:spPr>
            <a:xfrm>
              <a:off x="-12528375" y="-2629650"/>
              <a:ext cx="40225" cy="82175"/>
            </a:xfrm>
            <a:custGeom>
              <a:avLst/>
              <a:gdLst/>
              <a:ahLst/>
              <a:cxnLst/>
              <a:rect l="l" t="t" r="r" b="b"/>
              <a:pathLst>
                <a:path w="1609" h="3287" extrusionOk="0">
                  <a:moveTo>
                    <a:pt x="358" y="0"/>
                  </a:moveTo>
                  <a:lnTo>
                    <a:pt x="1" y="167"/>
                  </a:lnTo>
                  <a:cubicBezTo>
                    <a:pt x="203" y="643"/>
                    <a:pt x="1239" y="3263"/>
                    <a:pt x="1251" y="3286"/>
                  </a:cubicBezTo>
                  <a:lnTo>
                    <a:pt x="1608" y="3143"/>
                  </a:lnTo>
                  <a:cubicBezTo>
                    <a:pt x="1561" y="3036"/>
                    <a:pt x="561" y="476"/>
                    <a:pt x="35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1230;p66">
              <a:extLst>
                <a:ext uri="{FF2B5EF4-FFF2-40B4-BE49-F238E27FC236}">
                  <a16:creationId xmlns:a16="http://schemas.microsoft.com/office/drawing/2014/main" id="{B7B76D23-0009-455F-A8C6-838F1E8ACAD0}"/>
                </a:ext>
              </a:extLst>
            </p:cNvPr>
            <p:cNvSpPr/>
            <p:nvPr/>
          </p:nvSpPr>
          <p:spPr>
            <a:xfrm>
              <a:off x="-12493825" y="-2652575"/>
              <a:ext cx="117000" cy="24725"/>
            </a:xfrm>
            <a:custGeom>
              <a:avLst/>
              <a:gdLst/>
              <a:ahLst/>
              <a:cxnLst/>
              <a:rect l="l" t="t" r="r" b="b"/>
              <a:pathLst>
                <a:path w="4680" h="989" extrusionOk="0">
                  <a:moveTo>
                    <a:pt x="48" y="0"/>
                  </a:moveTo>
                  <a:lnTo>
                    <a:pt x="0" y="381"/>
                  </a:lnTo>
                  <a:cubicBezTo>
                    <a:pt x="48" y="381"/>
                    <a:pt x="3512" y="774"/>
                    <a:pt x="4596" y="989"/>
                  </a:cubicBezTo>
                  <a:lnTo>
                    <a:pt x="4679" y="620"/>
                  </a:lnTo>
                  <a:cubicBezTo>
                    <a:pt x="3572" y="393"/>
                    <a:pt x="191" y="12"/>
                    <a:pt x="48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1231;p66">
              <a:extLst>
                <a:ext uri="{FF2B5EF4-FFF2-40B4-BE49-F238E27FC236}">
                  <a16:creationId xmlns:a16="http://schemas.microsoft.com/office/drawing/2014/main" id="{7D81B391-2C86-4223-ACAC-1E88EEFE011B}"/>
                </a:ext>
              </a:extLst>
            </p:cNvPr>
            <p:cNvSpPr/>
            <p:nvPr/>
          </p:nvSpPr>
          <p:spPr>
            <a:xfrm>
              <a:off x="-12385500" y="-2587100"/>
              <a:ext cx="52725" cy="82775"/>
            </a:xfrm>
            <a:custGeom>
              <a:avLst/>
              <a:gdLst/>
              <a:ahLst/>
              <a:cxnLst/>
              <a:rect l="l" t="t" r="r" b="b"/>
              <a:pathLst>
                <a:path w="2109" h="3311" extrusionOk="0">
                  <a:moveTo>
                    <a:pt x="1799" y="1"/>
                  </a:moveTo>
                  <a:cubicBezTo>
                    <a:pt x="1144" y="953"/>
                    <a:pt x="49" y="3049"/>
                    <a:pt x="1" y="3132"/>
                  </a:cubicBezTo>
                  <a:lnTo>
                    <a:pt x="346" y="3311"/>
                  </a:lnTo>
                  <a:cubicBezTo>
                    <a:pt x="346" y="3299"/>
                    <a:pt x="1477" y="1156"/>
                    <a:pt x="2108" y="215"/>
                  </a:cubicBezTo>
                  <a:lnTo>
                    <a:pt x="1799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1232;p66">
              <a:extLst>
                <a:ext uri="{FF2B5EF4-FFF2-40B4-BE49-F238E27FC236}">
                  <a16:creationId xmlns:a16="http://schemas.microsoft.com/office/drawing/2014/main" id="{204C5FDE-C58B-449F-B60E-0D33EC8FD48E}"/>
                </a:ext>
              </a:extLst>
            </p:cNvPr>
            <p:cNvSpPr/>
            <p:nvPr/>
          </p:nvSpPr>
          <p:spPr>
            <a:xfrm>
              <a:off x="-12281600" y="-2567750"/>
              <a:ext cx="53600" cy="145875"/>
            </a:xfrm>
            <a:custGeom>
              <a:avLst/>
              <a:gdLst/>
              <a:ahLst/>
              <a:cxnLst/>
              <a:rect l="l" t="t" r="r" b="b"/>
              <a:pathLst>
                <a:path w="2144" h="5835" extrusionOk="0">
                  <a:moveTo>
                    <a:pt x="322" y="1"/>
                  </a:moveTo>
                  <a:lnTo>
                    <a:pt x="0" y="203"/>
                  </a:lnTo>
                  <a:cubicBezTo>
                    <a:pt x="1739" y="2858"/>
                    <a:pt x="1429" y="5751"/>
                    <a:pt x="1429" y="5787"/>
                  </a:cubicBezTo>
                  <a:lnTo>
                    <a:pt x="1810" y="5835"/>
                  </a:lnTo>
                  <a:cubicBezTo>
                    <a:pt x="1822" y="5692"/>
                    <a:pt x="2143" y="2763"/>
                    <a:pt x="322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1233;p66">
              <a:extLst>
                <a:ext uri="{FF2B5EF4-FFF2-40B4-BE49-F238E27FC236}">
                  <a16:creationId xmlns:a16="http://schemas.microsoft.com/office/drawing/2014/main" id="{5A25CE51-FE6B-41C4-BAC1-82568843B920}"/>
                </a:ext>
              </a:extLst>
            </p:cNvPr>
            <p:cNvSpPr/>
            <p:nvPr/>
          </p:nvSpPr>
          <p:spPr>
            <a:xfrm>
              <a:off x="-13041525" y="-2610600"/>
              <a:ext cx="299175" cy="485025"/>
            </a:xfrm>
            <a:custGeom>
              <a:avLst/>
              <a:gdLst/>
              <a:ahLst/>
              <a:cxnLst/>
              <a:rect l="l" t="t" r="r" b="b"/>
              <a:pathLst>
                <a:path w="11967" h="19401" extrusionOk="0">
                  <a:moveTo>
                    <a:pt x="7097" y="0"/>
                  </a:moveTo>
                  <a:cubicBezTo>
                    <a:pt x="7097" y="0"/>
                    <a:pt x="2060" y="1798"/>
                    <a:pt x="1025" y="3584"/>
                  </a:cubicBezTo>
                  <a:cubicBezTo>
                    <a:pt x="1" y="5370"/>
                    <a:pt x="6966" y="18264"/>
                    <a:pt x="7954" y="19169"/>
                  </a:cubicBezTo>
                  <a:cubicBezTo>
                    <a:pt x="8126" y="19329"/>
                    <a:pt x="8317" y="19401"/>
                    <a:pt x="8517" y="19401"/>
                  </a:cubicBezTo>
                  <a:cubicBezTo>
                    <a:pt x="9452" y="19401"/>
                    <a:pt x="10611" y="17842"/>
                    <a:pt x="11228" y="16371"/>
                  </a:cubicBezTo>
                  <a:cubicBezTo>
                    <a:pt x="11966" y="14597"/>
                    <a:pt x="7097" y="0"/>
                    <a:pt x="7097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1234;p66">
              <a:extLst>
                <a:ext uri="{FF2B5EF4-FFF2-40B4-BE49-F238E27FC236}">
                  <a16:creationId xmlns:a16="http://schemas.microsoft.com/office/drawing/2014/main" id="{BD0E084B-59A5-48BC-A20C-C12C291BA78B}"/>
                </a:ext>
              </a:extLst>
            </p:cNvPr>
            <p:cNvSpPr/>
            <p:nvPr/>
          </p:nvSpPr>
          <p:spPr>
            <a:xfrm>
              <a:off x="-13433525" y="-2528500"/>
              <a:ext cx="225050" cy="489225"/>
            </a:xfrm>
            <a:custGeom>
              <a:avLst/>
              <a:gdLst/>
              <a:ahLst/>
              <a:cxnLst/>
              <a:rect l="l" t="t" r="r" b="b"/>
              <a:pathLst>
                <a:path w="9002" h="19569" extrusionOk="0">
                  <a:moveTo>
                    <a:pt x="2589" y="1"/>
                  </a:moveTo>
                  <a:cubicBezTo>
                    <a:pt x="2179" y="1"/>
                    <a:pt x="1831" y="86"/>
                    <a:pt x="1584" y="288"/>
                  </a:cubicBezTo>
                  <a:cubicBezTo>
                    <a:pt x="0" y="1598"/>
                    <a:pt x="2596" y="17481"/>
                    <a:pt x="3191" y="18683"/>
                  </a:cubicBezTo>
                  <a:cubicBezTo>
                    <a:pt x="3479" y="19265"/>
                    <a:pt x="4177" y="19568"/>
                    <a:pt x="4970" y="19568"/>
                  </a:cubicBezTo>
                  <a:cubicBezTo>
                    <a:pt x="5817" y="19568"/>
                    <a:pt x="6771" y="19224"/>
                    <a:pt x="7453" y="18505"/>
                  </a:cubicBezTo>
                  <a:cubicBezTo>
                    <a:pt x="8775" y="17088"/>
                    <a:pt x="9001" y="2574"/>
                    <a:pt x="9001" y="2574"/>
                  </a:cubicBezTo>
                  <a:cubicBezTo>
                    <a:pt x="9001" y="2574"/>
                    <a:pt x="4843" y="1"/>
                    <a:pt x="2589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235;p66">
              <a:extLst>
                <a:ext uri="{FF2B5EF4-FFF2-40B4-BE49-F238E27FC236}">
                  <a16:creationId xmlns:a16="http://schemas.microsoft.com/office/drawing/2014/main" id="{FAA4EB7E-E424-45D5-A1A0-04909ADA26F9}"/>
                </a:ext>
              </a:extLst>
            </p:cNvPr>
            <p:cNvSpPr/>
            <p:nvPr/>
          </p:nvSpPr>
          <p:spPr>
            <a:xfrm>
              <a:off x="-13400500" y="-2357600"/>
              <a:ext cx="187850" cy="97350"/>
            </a:xfrm>
            <a:custGeom>
              <a:avLst/>
              <a:gdLst/>
              <a:ahLst/>
              <a:cxnLst/>
              <a:rect l="l" t="t" r="r" b="b"/>
              <a:pathLst>
                <a:path w="7514" h="3894" extrusionOk="0">
                  <a:moveTo>
                    <a:pt x="7513" y="0"/>
                  </a:moveTo>
                  <a:lnTo>
                    <a:pt x="7513" y="0"/>
                  </a:lnTo>
                  <a:cubicBezTo>
                    <a:pt x="7513" y="1"/>
                    <a:pt x="1" y="96"/>
                    <a:pt x="60" y="667"/>
                  </a:cubicBezTo>
                  <a:cubicBezTo>
                    <a:pt x="120" y="1251"/>
                    <a:pt x="167" y="3763"/>
                    <a:pt x="596" y="3894"/>
                  </a:cubicBezTo>
                  <a:cubicBezTo>
                    <a:pt x="596" y="3894"/>
                    <a:pt x="7383" y="3751"/>
                    <a:pt x="7430" y="3560"/>
                  </a:cubicBezTo>
                  <a:cubicBezTo>
                    <a:pt x="7478" y="3370"/>
                    <a:pt x="7513" y="1"/>
                    <a:pt x="7513" y="0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236;p66">
              <a:extLst>
                <a:ext uri="{FF2B5EF4-FFF2-40B4-BE49-F238E27FC236}">
                  <a16:creationId xmlns:a16="http://schemas.microsoft.com/office/drawing/2014/main" id="{DF5C3A20-56E1-46ED-8396-2FA8FD19988C}"/>
                </a:ext>
              </a:extLst>
            </p:cNvPr>
            <p:cNvSpPr/>
            <p:nvPr/>
          </p:nvSpPr>
          <p:spPr>
            <a:xfrm>
              <a:off x="-12986750" y="-2465950"/>
              <a:ext cx="199450" cy="149150"/>
            </a:xfrm>
            <a:custGeom>
              <a:avLst/>
              <a:gdLst/>
              <a:ahLst/>
              <a:cxnLst/>
              <a:rect l="l" t="t" r="r" b="b"/>
              <a:pathLst>
                <a:path w="7978" h="5966" extrusionOk="0">
                  <a:moveTo>
                    <a:pt x="6442" y="1"/>
                  </a:moveTo>
                  <a:cubicBezTo>
                    <a:pt x="6442" y="1"/>
                    <a:pt x="0" y="2120"/>
                    <a:pt x="191" y="2691"/>
                  </a:cubicBezTo>
                  <a:cubicBezTo>
                    <a:pt x="369" y="3275"/>
                    <a:pt x="1322" y="5882"/>
                    <a:pt x="1810" y="5966"/>
                  </a:cubicBezTo>
                  <a:cubicBezTo>
                    <a:pt x="1810" y="5966"/>
                    <a:pt x="7787" y="4418"/>
                    <a:pt x="7894" y="4049"/>
                  </a:cubicBezTo>
                  <a:cubicBezTo>
                    <a:pt x="7978" y="3668"/>
                    <a:pt x="6442" y="1"/>
                    <a:pt x="6442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237;p66">
              <a:extLst>
                <a:ext uri="{FF2B5EF4-FFF2-40B4-BE49-F238E27FC236}">
                  <a16:creationId xmlns:a16="http://schemas.microsoft.com/office/drawing/2014/main" id="{2755EBDE-2E0C-4374-82F2-060E8BE53FCC}"/>
                </a:ext>
              </a:extLst>
            </p:cNvPr>
            <p:cNvSpPr/>
            <p:nvPr/>
          </p:nvSpPr>
          <p:spPr>
            <a:xfrm>
              <a:off x="-12903500" y="-3151025"/>
              <a:ext cx="289925" cy="436600"/>
            </a:xfrm>
            <a:custGeom>
              <a:avLst/>
              <a:gdLst/>
              <a:ahLst/>
              <a:cxnLst/>
              <a:rect l="l" t="t" r="r" b="b"/>
              <a:pathLst>
                <a:path w="11597" h="17464" extrusionOk="0">
                  <a:moveTo>
                    <a:pt x="2251" y="1"/>
                  </a:moveTo>
                  <a:cubicBezTo>
                    <a:pt x="1" y="1"/>
                    <a:pt x="2705" y="14380"/>
                    <a:pt x="4433" y="16450"/>
                  </a:cubicBezTo>
                  <a:cubicBezTo>
                    <a:pt x="4975" y="17094"/>
                    <a:pt x="5878" y="17464"/>
                    <a:pt x="6851" y="17464"/>
                  </a:cubicBezTo>
                  <a:cubicBezTo>
                    <a:pt x="9045" y="17464"/>
                    <a:pt x="11596" y="15587"/>
                    <a:pt x="11184" y="10747"/>
                  </a:cubicBezTo>
                  <a:cubicBezTo>
                    <a:pt x="10589" y="3770"/>
                    <a:pt x="2338" y="7"/>
                    <a:pt x="2338" y="7"/>
                  </a:cubicBezTo>
                  <a:cubicBezTo>
                    <a:pt x="2308" y="3"/>
                    <a:pt x="2279" y="1"/>
                    <a:pt x="2251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238;p66">
              <a:extLst>
                <a:ext uri="{FF2B5EF4-FFF2-40B4-BE49-F238E27FC236}">
                  <a16:creationId xmlns:a16="http://schemas.microsoft.com/office/drawing/2014/main" id="{11904E5C-2D18-47E6-B498-0EFCA5126252}"/>
                </a:ext>
              </a:extLst>
            </p:cNvPr>
            <p:cNvSpPr/>
            <p:nvPr/>
          </p:nvSpPr>
          <p:spPr>
            <a:xfrm>
              <a:off x="-13781800" y="-3123275"/>
              <a:ext cx="322975" cy="382425"/>
            </a:xfrm>
            <a:custGeom>
              <a:avLst/>
              <a:gdLst/>
              <a:ahLst/>
              <a:cxnLst/>
              <a:rect l="l" t="t" r="r" b="b"/>
              <a:pathLst>
                <a:path w="12919" h="15297" extrusionOk="0">
                  <a:moveTo>
                    <a:pt x="9250" y="0"/>
                  </a:moveTo>
                  <a:cubicBezTo>
                    <a:pt x="9030" y="0"/>
                    <a:pt x="8797" y="32"/>
                    <a:pt x="8549" y="100"/>
                  </a:cubicBezTo>
                  <a:cubicBezTo>
                    <a:pt x="4608" y="1171"/>
                    <a:pt x="1" y="11625"/>
                    <a:pt x="5323" y="14923"/>
                  </a:cubicBezTo>
                  <a:cubicBezTo>
                    <a:pt x="5742" y="15181"/>
                    <a:pt x="6157" y="15297"/>
                    <a:pt x="6565" y="15297"/>
                  </a:cubicBezTo>
                  <a:cubicBezTo>
                    <a:pt x="9999" y="15297"/>
                    <a:pt x="12919" y="7137"/>
                    <a:pt x="12919" y="7137"/>
                  </a:cubicBezTo>
                  <a:cubicBezTo>
                    <a:pt x="12919" y="7137"/>
                    <a:pt x="12553" y="0"/>
                    <a:pt x="9250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239;p66">
              <a:extLst>
                <a:ext uri="{FF2B5EF4-FFF2-40B4-BE49-F238E27FC236}">
                  <a16:creationId xmlns:a16="http://schemas.microsoft.com/office/drawing/2014/main" id="{991AE6C8-0065-4DB8-8CA6-1650D202BE1B}"/>
                </a:ext>
              </a:extLst>
            </p:cNvPr>
            <p:cNvSpPr/>
            <p:nvPr/>
          </p:nvSpPr>
          <p:spPr>
            <a:xfrm>
              <a:off x="-13599925" y="-3320275"/>
              <a:ext cx="665875" cy="604250"/>
            </a:xfrm>
            <a:custGeom>
              <a:avLst/>
              <a:gdLst/>
              <a:ahLst/>
              <a:cxnLst/>
              <a:rect l="l" t="t" r="r" b="b"/>
              <a:pathLst>
                <a:path w="26635" h="24170" extrusionOk="0">
                  <a:moveTo>
                    <a:pt x="12897" y="1"/>
                  </a:moveTo>
                  <a:cubicBezTo>
                    <a:pt x="10216" y="1"/>
                    <a:pt x="6391" y="263"/>
                    <a:pt x="4882" y="1646"/>
                  </a:cubicBezTo>
                  <a:cubicBezTo>
                    <a:pt x="2453" y="3860"/>
                    <a:pt x="0" y="19589"/>
                    <a:pt x="1429" y="22922"/>
                  </a:cubicBezTo>
                  <a:cubicBezTo>
                    <a:pt x="1814" y="23827"/>
                    <a:pt x="3268" y="24170"/>
                    <a:pt x="5233" y="24170"/>
                  </a:cubicBezTo>
                  <a:cubicBezTo>
                    <a:pt x="10559" y="24170"/>
                    <a:pt x="19638" y="21651"/>
                    <a:pt x="21360" y="20982"/>
                  </a:cubicBezTo>
                  <a:cubicBezTo>
                    <a:pt x="23706" y="20053"/>
                    <a:pt x="26635" y="6837"/>
                    <a:pt x="26551" y="5575"/>
                  </a:cubicBezTo>
                  <a:cubicBezTo>
                    <a:pt x="26242" y="1729"/>
                    <a:pt x="15741" y="98"/>
                    <a:pt x="15741" y="98"/>
                  </a:cubicBezTo>
                  <a:cubicBezTo>
                    <a:pt x="15741" y="98"/>
                    <a:pt x="14531" y="1"/>
                    <a:pt x="12897" y="1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240;p66">
              <a:extLst>
                <a:ext uri="{FF2B5EF4-FFF2-40B4-BE49-F238E27FC236}">
                  <a16:creationId xmlns:a16="http://schemas.microsoft.com/office/drawing/2014/main" id="{6AB4E64F-B652-41E1-BA3A-B0C6BF291101}"/>
                </a:ext>
              </a:extLst>
            </p:cNvPr>
            <p:cNvSpPr/>
            <p:nvPr/>
          </p:nvSpPr>
          <p:spPr>
            <a:xfrm>
              <a:off x="-13498125" y="-2667200"/>
              <a:ext cx="750125" cy="334100"/>
            </a:xfrm>
            <a:custGeom>
              <a:avLst/>
              <a:gdLst/>
              <a:ahLst/>
              <a:cxnLst/>
              <a:rect l="l" t="t" r="r" b="b"/>
              <a:pathLst>
                <a:path w="30005" h="13364" extrusionOk="0">
                  <a:moveTo>
                    <a:pt x="22891" y="1"/>
                  </a:moveTo>
                  <a:cubicBezTo>
                    <a:pt x="16166" y="1"/>
                    <a:pt x="1096" y="1955"/>
                    <a:pt x="1096" y="1955"/>
                  </a:cubicBezTo>
                  <a:cubicBezTo>
                    <a:pt x="0" y="2348"/>
                    <a:pt x="381" y="12349"/>
                    <a:pt x="2656" y="13075"/>
                  </a:cubicBezTo>
                  <a:cubicBezTo>
                    <a:pt x="3339" y="13283"/>
                    <a:pt x="4723" y="13363"/>
                    <a:pt x="6352" y="13363"/>
                  </a:cubicBezTo>
                  <a:cubicBezTo>
                    <a:pt x="10143" y="13363"/>
                    <a:pt x="15260" y="12926"/>
                    <a:pt x="15943" y="12635"/>
                  </a:cubicBezTo>
                  <a:cubicBezTo>
                    <a:pt x="16931" y="12218"/>
                    <a:pt x="15229" y="5183"/>
                    <a:pt x="15229" y="5181"/>
                  </a:cubicBezTo>
                  <a:lnTo>
                    <a:pt x="15229" y="5181"/>
                  </a:lnTo>
                  <a:cubicBezTo>
                    <a:pt x="15229" y="5183"/>
                    <a:pt x="17562" y="11587"/>
                    <a:pt x="18860" y="12015"/>
                  </a:cubicBezTo>
                  <a:cubicBezTo>
                    <a:pt x="18957" y="12047"/>
                    <a:pt x="19094" y="12062"/>
                    <a:pt x="19265" y="12062"/>
                  </a:cubicBezTo>
                  <a:cubicBezTo>
                    <a:pt x="21393" y="12062"/>
                    <a:pt x="28743" y="9731"/>
                    <a:pt x="29349" y="8563"/>
                  </a:cubicBezTo>
                  <a:cubicBezTo>
                    <a:pt x="30004" y="7289"/>
                    <a:pt x="27254" y="2014"/>
                    <a:pt x="26016" y="443"/>
                  </a:cubicBezTo>
                  <a:cubicBezTo>
                    <a:pt x="25767" y="127"/>
                    <a:pt x="24598" y="1"/>
                    <a:pt x="22891" y="1"/>
                  </a:cubicBezTo>
                  <a:close/>
                </a:path>
              </a:pathLst>
            </a:custGeom>
            <a:solidFill>
              <a:srgbClr val="E7BF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241;p66">
              <a:extLst>
                <a:ext uri="{FF2B5EF4-FFF2-40B4-BE49-F238E27FC236}">
                  <a16:creationId xmlns:a16="http://schemas.microsoft.com/office/drawing/2014/main" id="{E4877469-4720-46FB-AD4B-CBD5D1E3CFCB}"/>
                </a:ext>
              </a:extLst>
            </p:cNvPr>
            <p:cNvSpPr/>
            <p:nvPr/>
          </p:nvSpPr>
          <p:spPr>
            <a:xfrm>
              <a:off x="-13594250" y="-3254500"/>
              <a:ext cx="807550" cy="672750"/>
            </a:xfrm>
            <a:custGeom>
              <a:avLst/>
              <a:gdLst/>
              <a:ahLst/>
              <a:cxnLst/>
              <a:rect l="l" t="t" r="r" b="b"/>
              <a:pathLst>
                <a:path w="32302" h="26910" extrusionOk="0">
                  <a:moveTo>
                    <a:pt x="14430" y="0"/>
                  </a:moveTo>
                  <a:cubicBezTo>
                    <a:pt x="12071" y="0"/>
                    <a:pt x="10394" y="170"/>
                    <a:pt x="10394" y="170"/>
                  </a:cubicBezTo>
                  <a:cubicBezTo>
                    <a:pt x="5354" y="947"/>
                    <a:pt x="1" y="26909"/>
                    <a:pt x="5214" y="26909"/>
                  </a:cubicBezTo>
                  <a:cubicBezTo>
                    <a:pt x="5272" y="26909"/>
                    <a:pt x="5332" y="26906"/>
                    <a:pt x="5393" y="26899"/>
                  </a:cubicBezTo>
                  <a:cubicBezTo>
                    <a:pt x="10156" y="26375"/>
                    <a:pt x="30087" y="25863"/>
                    <a:pt x="30837" y="24613"/>
                  </a:cubicBezTo>
                  <a:cubicBezTo>
                    <a:pt x="31563" y="23363"/>
                    <a:pt x="32301" y="6992"/>
                    <a:pt x="27289" y="2968"/>
                  </a:cubicBezTo>
                  <a:cubicBezTo>
                    <a:pt x="24166" y="469"/>
                    <a:pt x="18354" y="0"/>
                    <a:pt x="14430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1242;p66">
              <a:extLst>
                <a:ext uri="{FF2B5EF4-FFF2-40B4-BE49-F238E27FC236}">
                  <a16:creationId xmlns:a16="http://schemas.microsoft.com/office/drawing/2014/main" id="{561A0E0C-A746-4042-8943-4C8625D3F58B}"/>
                </a:ext>
              </a:extLst>
            </p:cNvPr>
            <p:cNvSpPr/>
            <p:nvPr/>
          </p:nvSpPr>
          <p:spPr>
            <a:xfrm>
              <a:off x="-12853700" y="-2148975"/>
              <a:ext cx="309000" cy="133700"/>
            </a:xfrm>
            <a:custGeom>
              <a:avLst/>
              <a:gdLst/>
              <a:ahLst/>
              <a:cxnLst/>
              <a:rect l="l" t="t" r="r" b="b"/>
              <a:pathLst>
                <a:path w="12360" h="5348" extrusionOk="0">
                  <a:moveTo>
                    <a:pt x="5078" y="0"/>
                  </a:moveTo>
                  <a:cubicBezTo>
                    <a:pt x="3738" y="0"/>
                    <a:pt x="870" y="1728"/>
                    <a:pt x="870" y="1728"/>
                  </a:cubicBezTo>
                  <a:cubicBezTo>
                    <a:pt x="0" y="2240"/>
                    <a:pt x="1155" y="5348"/>
                    <a:pt x="3060" y="5348"/>
                  </a:cubicBezTo>
                  <a:cubicBezTo>
                    <a:pt x="4965" y="5348"/>
                    <a:pt x="9883" y="3443"/>
                    <a:pt x="11121" y="2240"/>
                  </a:cubicBezTo>
                  <a:cubicBezTo>
                    <a:pt x="12359" y="1026"/>
                    <a:pt x="6454" y="61"/>
                    <a:pt x="5144" y="2"/>
                  </a:cubicBezTo>
                  <a:cubicBezTo>
                    <a:pt x="5122" y="1"/>
                    <a:pt x="5101" y="0"/>
                    <a:pt x="5078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1243;p66">
              <a:extLst>
                <a:ext uri="{FF2B5EF4-FFF2-40B4-BE49-F238E27FC236}">
                  <a16:creationId xmlns:a16="http://schemas.microsoft.com/office/drawing/2014/main" id="{6B201403-5A4D-4F9C-A6EB-A4897BB17EC1}"/>
                </a:ext>
              </a:extLst>
            </p:cNvPr>
            <p:cNvSpPr/>
            <p:nvPr/>
          </p:nvSpPr>
          <p:spPr>
            <a:xfrm>
              <a:off x="-12734925" y="-2149250"/>
              <a:ext cx="30975" cy="47950"/>
            </a:xfrm>
            <a:custGeom>
              <a:avLst/>
              <a:gdLst/>
              <a:ahLst/>
              <a:cxnLst/>
              <a:rect l="l" t="t" r="r" b="b"/>
              <a:pathLst>
                <a:path w="1239" h="1918" extrusionOk="0">
                  <a:moveTo>
                    <a:pt x="1012" y="1"/>
                  </a:moveTo>
                  <a:cubicBezTo>
                    <a:pt x="0" y="703"/>
                    <a:pt x="71" y="1882"/>
                    <a:pt x="71" y="1918"/>
                  </a:cubicBezTo>
                  <a:lnTo>
                    <a:pt x="476" y="1882"/>
                  </a:lnTo>
                  <a:cubicBezTo>
                    <a:pt x="464" y="1846"/>
                    <a:pt x="417" y="882"/>
                    <a:pt x="1238" y="310"/>
                  </a:cubicBezTo>
                  <a:lnTo>
                    <a:pt x="1012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1244;p66">
              <a:extLst>
                <a:ext uri="{FF2B5EF4-FFF2-40B4-BE49-F238E27FC236}">
                  <a16:creationId xmlns:a16="http://schemas.microsoft.com/office/drawing/2014/main" id="{9BF6005D-00D1-4F29-A07F-F042886ADC24}"/>
                </a:ext>
              </a:extLst>
            </p:cNvPr>
            <p:cNvSpPr/>
            <p:nvPr/>
          </p:nvSpPr>
          <p:spPr>
            <a:xfrm>
              <a:off x="-12696550" y="-2147450"/>
              <a:ext cx="24150" cy="45550"/>
            </a:xfrm>
            <a:custGeom>
              <a:avLst/>
              <a:gdLst/>
              <a:ahLst/>
              <a:cxnLst/>
              <a:rect l="l" t="t" r="r" b="b"/>
              <a:pathLst>
                <a:path w="966" h="1822" extrusionOk="0">
                  <a:moveTo>
                    <a:pt x="965" y="0"/>
                  </a:moveTo>
                  <a:cubicBezTo>
                    <a:pt x="549" y="393"/>
                    <a:pt x="1" y="1822"/>
                    <a:pt x="1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1245;p66">
              <a:extLst>
                <a:ext uri="{FF2B5EF4-FFF2-40B4-BE49-F238E27FC236}">
                  <a16:creationId xmlns:a16="http://schemas.microsoft.com/office/drawing/2014/main" id="{0C055546-217B-45C9-9643-F8B7195B28F3}"/>
                </a:ext>
              </a:extLst>
            </p:cNvPr>
            <p:cNvSpPr/>
            <p:nvPr/>
          </p:nvSpPr>
          <p:spPr>
            <a:xfrm>
              <a:off x="-12701000" y="-2151025"/>
              <a:ext cx="32175" cy="50625"/>
            </a:xfrm>
            <a:custGeom>
              <a:avLst/>
              <a:gdLst/>
              <a:ahLst/>
              <a:cxnLst/>
              <a:rect l="l" t="t" r="r" b="b"/>
              <a:pathLst>
                <a:path w="1287" h="2025" extrusionOk="0">
                  <a:moveTo>
                    <a:pt x="1012" y="0"/>
                  </a:moveTo>
                  <a:cubicBezTo>
                    <a:pt x="584" y="417"/>
                    <a:pt x="60" y="1739"/>
                    <a:pt x="0" y="1882"/>
                  </a:cubicBezTo>
                  <a:lnTo>
                    <a:pt x="358" y="2024"/>
                  </a:lnTo>
                  <a:cubicBezTo>
                    <a:pt x="500" y="1632"/>
                    <a:pt x="965" y="572"/>
                    <a:pt x="1286" y="274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1246;p66">
              <a:extLst>
                <a:ext uri="{FF2B5EF4-FFF2-40B4-BE49-F238E27FC236}">
                  <a16:creationId xmlns:a16="http://schemas.microsoft.com/office/drawing/2014/main" id="{EA66BDFA-9787-4C15-A244-CA16252B7D2D}"/>
                </a:ext>
              </a:extLst>
            </p:cNvPr>
            <p:cNvSpPr/>
            <p:nvPr/>
          </p:nvSpPr>
          <p:spPr>
            <a:xfrm>
              <a:off x="-12662300" y="-2138225"/>
              <a:ext cx="24125" cy="45575"/>
            </a:xfrm>
            <a:custGeom>
              <a:avLst/>
              <a:gdLst/>
              <a:ahLst/>
              <a:cxnLst/>
              <a:rect l="l" t="t" r="r" b="b"/>
              <a:pathLst>
                <a:path w="965" h="1823" extrusionOk="0">
                  <a:moveTo>
                    <a:pt x="965" y="0"/>
                  </a:moveTo>
                  <a:lnTo>
                    <a:pt x="965" y="0"/>
                  </a:lnTo>
                  <a:cubicBezTo>
                    <a:pt x="548" y="393"/>
                    <a:pt x="0" y="1822"/>
                    <a:pt x="0" y="1822"/>
                  </a:cubicBezTo>
                  <a:lnTo>
                    <a:pt x="965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1247;p66">
              <a:extLst>
                <a:ext uri="{FF2B5EF4-FFF2-40B4-BE49-F238E27FC236}">
                  <a16:creationId xmlns:a16="http://schemas.microsoft.com/office/drawing/2014/main" id="{8514C3C3-F935-43B1-B4DB-08A531EA2DCC}"/>
                </a:ext>
              </a:extLst>
            </p:cNvPr>
            <p:cNvSpPr/>
            <p:nvPr/>
          </p:nvSpPr>
          <p:spPr>
            <a:xfrm>
              <a:off x="-12666775" y="-2141500"/>
              <a:ext cx="31875" cy="50625"/>
            </a:xfrm>
            <a:custGeom>
              <a:avLst/>
              <a:gdLst/>
              <a:ahLst/>
              <a:cxnLst/>
              <a:rect l="l" t="t" r="r" b="b"/>
              <a:pathLst>
                <a:path w="1275" h="2025" extrusionOk="0">
                  <a:moveTo>
                    <a:pt x="1013" y="0"/>
                  </a:moveTo>
                  <a:cubicBezTo>
                    <a:pt x="584" y="417"/>
                    <a:pt x="60" y="1739"/>
                    <a:pt x="1" y="1894"/>
                  </a:cubicBezTo>
                  <a:lnTo>
                    <a:pt x="358" y="2024"/>
                  </a:lnTo>
                  <a:cubicBezTo>
                    <a:pt x="501" y="1643"/>
                    <a:pt x="965" y="584"/>
                    <a:pt x="1275" y="286"/>
                  </a:cubicBezTo>
                  <a:lnTo>
                    <a:pt x="101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1248;p66">
              <a:extLst>
                <a:ext uri="{FF2B5EF4-FFF2-40B4-BE49-F238E27FC236}">
                  <a16:creationId xmlns:a16="http://schemas.microsoft.com/office/drawing/2014/main" id="{828E2EC0-1C26-4140-A61F-FCC694EDCD58}"/>
                </a:ext>
              </a:extLst>
            </p:cNvPr>
            <p:cNvSpPr/>
            <p:nvPr/>
          </p:nvSpPr>
          <p:spPr>
            <a:xfrm>
              <a:off x="-12878400" y="-2216825"/>
              <a:ext cx="153300" cy="118425"/>
            </a:xfrm>
            <a:custGeom>
              <a:avLst/>
              <a:gdLst/>
              <a:ahLst/>
              <a:cxnLst/>
              <a:rect l="l" t="t" r="r" b="b"/>
              <a:pathLst>
                <a:path w="6132" h="4737" extrusionOk="0">
                  <a:moveTo>
                    <a:pt x="4528" y="0"/>
                  </a:moveTo>
                  <a:cubicBezTo>
                    <a:pt x="3681" y="0"/>
                    <a:pt x="1083" y="1360"/>
                    <a:pt x="560" y="1632"/>
                  </a:cubicBezTo>
                  <a:cubicBezTo>
                    <a:pt x="0" y="1930"/>
                    <a:pt x="1619" y="4716"/>
                    <a:pt x="1619" y="4716"/>
                  </a:cubicBezTo>
                  <a:cubicBezTo>
                    <a:pt x="1639" y="4730"/>
                    <a:pt x="1673" y="4737"/>
                    <a:pt x="1719" y="4737"/>
                  </a:cubicBezTo>
                  <a:cubicBezTo>
                    <a:pt x="2374" y="4737"/>
                    <a:pt x="5521" y="3400"/>
                    <a:pt x="5810" y="3144"/>
                  </a:cubicBezTo>
                  <a:cubicBezTo>
                    <a:pt x="6132" y="2847"/>
                    <a:pt x="5251" y="335"/>
                    <a:pt x="4715" y="37"/>
                  </a:cubicBezTo>
                  <a:cubicBezTo>
                    <a:pt x="4670" y="12"/>
                    <a:pt x="4606" y="0"/>
                    <a:pt x="4528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1249;p66">
              <a:extLst>
                <a:ext uri="{FF2B5EF4-FFF2-40B4-BE49-F238E27FC236}">
                  <a16:creationId xmlns:a16="http://schemas.microsoft.com/office/drawing/2014/main" id="{71A12CF1-1F0D-4495-BB47-EEA14C799713}"/>
                </a:ext>
              </a:extLst>
            </p:cNvPr>
            <p:cNvSpPr/>
            <p:nvPr/>
          </p:nvSpPr>
          <p:spPr>
            <a:xfrm>
              <a:off x="-13366275" y="-2028400"/>
              <a:ext cx="305425" cy="122250"/>
            </a:xfrm>
            <a:custGeom>
              <a:avLst/>
              <a:gdLst/>
              <a:ahLst/>
              <a:cxnLst/>
              <a:rect l="l" t="t" r="r" b="b"/>
              <a:pathLst>
                <a:path w="12217" h="4890" extrusionOk="0">
                  <a:moveTo>
                    <a:pt x="4720" y="0"/>
                  </a:moveTo>
                  <a:cubicBezTo>
                    <a:pt x="3227" y="0"/>
                    <a:pt x="953" y="644"/>
                    <a:pt x="953" y="644"/>
                  </a:cubicBezTo>
                  <a:cubicBezTo>
                    <a:pt x="1" y="894"/>
                    <a:pt x="251" y="4216"/>
                    <a:pt x="2096" y="4704"/>
                  </a:cubicBezTo>
                  <a:cubicBezTo>
                    <a:pt x="2581" y="4832"/>
                    <a:pt x="3298" y="4889"/>
                    <a:pt x="4122" y="4889"/>
                  </a:cubicBezTo>
                  <a:cubicBezTo>
                    <a:pt x="6435" y="4889"/>
                    <a:pt x="9580" y="4434"/>
                    <a:pt x="10705" y="3811"/>
                  </a:cubicBezTo>
                  <a:cubicBezTo>
                    <a:pt x="12217" y="2977"/>
                    <a:pt x="6776" y="489"/>
                    <a:pt x="5525" y="96"/>
                  </a:cubicBezTo>
                  <a:cubicBezTo>
                    <a:pt x="5309" y="28"/>
                    <a:pt x="5032" y="0"/>
                    <a:pt x="4720" y="0"/>
                  </a:cubicBezTo>
                  <a:close/>
                </a:path>
              </a:pathLst>
            </a:custGeom>
            <a:solidFill>
              <a:srgbClr val="D4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1250;p66">
              <a:extLst>
                <a:ext uri="{FF2B5EF4-FFF2-40B4-BE49-F238E27FC236}">
                  <a16:creationId xmlns:a16="http://schemas.microsoft.com/office/drawing/2014/main" id="{94922382-D819-497E-A353-B88E082B148F}"/>
                </a:ext>
              </a:extLst>
            </p:cNvPr>
            <p:cNvSpPr/>
            <p:nvPr/>
          </p:nvSpPr>
          <p:spPr>
            <a:xfrm>
              <a:off x="-13248100" y="-2022450"/>
              <a:ext cx="38425" cy="42000"/>
            </a:xfrm>
            <a:custGeom>
              <a:avLst/>
              <a:gdLst/>
              <a:ahLst/>
              <a:cxnLst/>
              <a:rect l="l" t="t" r="r" b="b"/>
              <a:pathLst>
                <a:path w="1537" h="1680" extrusionOk="0">
                  <a:moveTo>
                    <a:pt x="1406" y="1"/>
                  </a:moveTo>
                  <a:cubicBezTo>
                    <a:pt x="263" y="406"/>
                    <a:pt x="24" y="1573"/>
                    <a:pt x="1" y="1608"/>
                  </a:cubicBezTo>
                  <a:lnTo>
                    <a:pt x="382" y="1680"/>
                  </a:lnTo>
                  <a:cubicBezTo>
                    <a:pt x="382" y="1668"/>
                    <a:pt x="584" y="703"/>
                    <a:pt x="1537" y="358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1251;p66">
              <a:extLst>
                <a:ext uri="{FF2B5EF4-FFF2-40B4-BE49-F238E27FC236}">
                  <a16:creationId xmlns:a16="http://schemas.microsoft.com/office/drawing/2014/main" id="{2E8710C7-84C7-4820-88C4-11CB0A96DA3C}"/>
                </a:ext>
              </a:extLst>
            </p:cNvPr>
            <p:cNvSpPr/>
            <p:nvPr/>
          </p:nvSpPr>
          <p:spPr>
            <a:xfrm>
              <a:off x="-13212675" y="-2010825"/>
              <a:ext cx="35450" cy="37525"/>
            </a:xfrm>
            <a:custGeom>
              <a:avLst/>
              <a:gdLst/>
              <a:ahLst/>
              <a:cxnLst/>
              <a:rect l="l" t="t" r="r" b="b"/>
              <a:pathLst>
                <a:path w="1418" h="1501" extrusionOk="0">
                  <a:moveTo>
                    <a:pt x="1417" y="0"/>
                  </a:moveTo>
                  <a:cubicBezTo>
                    <a:pt x="905" y="262"/>
                    <a:pt x="1" y="1500"/>
                    <a:pt x="1" y="1500"/>
                  </a:cubicBezTo>
                  <a:lnTo>
                    <a:pt x="1417" y="0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1252;p66">
              <a:extLst>
                <a:ext uri="{FF2B5EF4-FFF2-40B4-BE49-F238E27FC236}">
                  <a16:creationId xmlns:a16="http://schemas.microsoft.com/office/drawing/2014/main" id="{D9892390-904E-4DBC-B686-A606BF9D5AD1}"/>
                </a:ext>
              </a:extLst>
            </p:cNvPr>
            <p:cNvSpPr/>
            <p:nvPr/>
          </p:nvSpPr>
          <p:spPr>
            <a:xfrm>
              <a:off x="-13216850" y="-2015000"/>
              <a:ext cx="41400" cy="44375"/>
            </a:xfrm>
            <a:custGeom>
              <a:avLst/>
              <a:gdLst/>
              <a:ahLst/>
              <a:cxnLst/>
              <a:rect l="l" t="t" r="r" b="b"/>
              <a:pathLst>
                <a:path w="1656" h="1775" extrusionOk="0">
                  <a:moveTo>
                    <a:pt x="1477" y="1"/>
                  </a:moveTo>
                  <a:cubicBezTo>
                    <a:pt x="953" y="286"/>
                    <a:pt x="96" y="1417"/>
                    <a:pt x="1" y="1548"/>
                  </a:cubicBezTo>
                  <a:lnTo>
                    <a:pt x="322" y="1775"/>
                  </a:lnTo>
                  <a:cubicBezTo>
                    <a:pt x="572" y="1441"/>
                    <a:pt x="1287" y="536"/>
                    <a:pt x="1656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1253;p66">
              <a:extLst>
                <a:ext uri="{FF2B5EF4-FFF2-40B4-BE49-F238E27FC236}">
                  <a16:creationId xmlns:a16="http://schemas.microsoft.com/office/drawing/2014/main" id="{26DD1852-2575-41DC-A175-4B510E9A859B}"/>
                </a:ext>
              </a:extLst>
            </p:cNvPr>
            <p:cNvSpPr/>
            <p:nvPr/>
          </p:nvSpPr>
          <p:spPr>
            <a:xfrm>
              <a:off x="-13182025" y="-1992675"/>
              <a:ext cx="35150" cy="37525"/>
            </a:xfrm>
            <a:custGeom>
              <a:avLst/>
              <a:gdLst/>
              <a:ahLst/>
              <a:cxnLst/>
              <a:rect l="l" t="t" r="r" b="b"/>
              <a:pathLst>
                <a:path w="1406" h="1501" extrusionOk="0">
                  <a:moveTo>
                    <a:pt x="1406" y="1"/>
                  </a:moveTo>
                  <a:lnTo>
                    <a:pt x="1406" y="1"/>
                  </a:lnTo>
                  <a:cubicBezTo>
                    <a:pt x="906" y="274"/>
                    <a:pt x="1" y="1501"/>
                    <a:pt x="1" y="1501"/>
                  </a:cubicBezTo>
                  <a:lnTo>
                    <a:pt x="1406" y="1"/>
                  </a:lnTo>
                  <a:close/>
                </a:path>
              </a:pathLst>
            </a:custGeom>
            <a:solidFill>
              <a:srgbClr val="CA4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1254;p66">
              <a:extLst>
                <a:ext uri="{FF2B5EF4-FFF2-40B4-BE49-F238E27FC236}">
                  <a16:creationId xmlns:a16="http://schemas.microsoft.com/office/drawing/2014/main" id="{4806FC9E-6A9B-48E1-A366-E4DB403840DC}"/>
                </a:ext>
              </a:extLst>
            </p:cNvPr>
            <p:cNvSpPr/>
            <p:nvPr/>
          </p:nvSpPr>
          <p:spPr>
            <a:xfrm>
              <a:off x="-13186175" y="-1997150"/>
              <a:ext cx="41400" cy="44675"/>
            </a:xfrm>
            <a:custGeom>
              <a:avLst/>
              <a:gdLst/>
              <a:ahLst/>
              <a:cxnLst/>
              <a:rect l="l" t="t" r="r" b="b"/>
              <a:pathLst>
                <a:path w="1656" h="1787" extrusionOk="0">
                  <a:moveTo>
                    <a:pt x="1477" y="1"/>
                  </a:moveTo>
                  <a:cubicBezTo>
                    <a:pt x="953" y="287"/>
                    <a:pt x="84" y="1430"/>
                    <a:pt x="0" y="1561"/>
                  </a:cubicBezTo>
                  <a:lnTo>
                    <a:pt x="310" y="1787"/>
                  </a:lnTo>
                  <a:cubicBezTo>
                    <a:pt x="560" y="1465"/>
                    <a:pt x="1274" y="549"/>
                    <a:pt x="1655" y="346"/>
                  </a:cubicBezTo>
                  <a:lnTo>
                    <a:pt x="147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1255;p66">
              <a:extLst>
                <a:ext uri="{FF2B5EF4-FFF2-40B4-BE49-F238E27FC236}">
                  <a16:creationId xmlns:a16="http://schemas.microsoft.com/office/drawing/2014/main" id="{3BF35A82-9DE3-4775-A388-B091055885C7}"/>
                </a:ext>
              </a:extLst>
            </p:cNvPr>
            <p:cNvSpPr/>
            <p:nvPr/>
          </p:nvSpPr>
          <p:spPr>
            <a:xfrm>
              <a:off x="-13370725" y="-2100825"/>
              <a:ext cx="146475" cy="95525"/>
            </a:xfrm>
            <a:custGeom>
              <a:avLst/>
              <a:gdLst/>
              <a:ahLst/>
              <a:cxnLst/>
              <a:rect l="l" t="t" r="r" b="b"/>
              <a:pathLst>
                <a:path w="5859" h="3821" extrusionOk="0">
                  <a:moveTo>
                    <a:pt x="4582" y="0"/>
                  </a:moveTo>
                  <a:cubicBezTo>
                    <a:pt x="3320" y="0"/>
                    <a:pt x="1095" y="385"/>
                    <a:pt x="619" y="493"/>
                  </a:cubicBezTo>
                  <a:cubicBezTo>
                    <a:pt x="0" y="624"/>
                    <a:pt x="834" y="3731"/>
                    <a:pt x="834" y="3731"/>
                  </a:cubicBezTo>
                  <a:cubicBezTo>
                    <a:pt x="882" y="3795"/>
                    <a:pt x="1094" y="3821"/>
                    <a:pt x="1403" y="3821"/>
                  </a:cubicBezTo>
                  <a:cubicBezTo>
                    <a:pt x="2542" y="3821"/>
                    <a:pt x="4989" y="3464"/>
                    <a:pt x="5299" y="3314"/>
                  </a:cubicBezTo>
                  <a:cubicBezTo>
                    <a:pt x="5668" y="3124"/>
                    <a:pt x="5858" y="576"/>
                    <a:pt x="5418" y="147"/>
                  </a:cubicBezTo>
                  <a:cubicBezTo>
                    <a:pt x="5306" y="42"/>
                    <a:pt x="4996" y="0"/>
                    <a:pt x="4582" y="0"/>
                  </a:cubicBezTo>
                  <a:close/>
                </a:path>
              </a:pathLst>
            </a:custGeom>
            <a:solidFill>
              <a:srgbClr val="F2D9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1256;p66">
              <a:extLst>
                <a:ext uri="{FF2B5EF4-FFF2-40B4-BE49-F238E27FC236}">
                  <a16:creationId xmlns:a16="http://schemas.microsoft.com/office/drawing/2014/main" id="{2D660C25-6A2B-4E93-9A96-374BB5BE84ED}"/>
                </a:ext>
              </a:extLst>
            </p:cNvPr>
            <p:cNvSpPr/>
            <p:nvPr/>
          </p:nvSpPr>
          <p:spPr>
            <a:xfrm>
              <a:off x="-13552300" y="-4007625"/>
              <a:ext cx="916500" cy="642300"/>
            </a:xfrm>
            <a:custGeom>
              <a:avLst/>
              <a:gdLst/>
              <a:ahLst/>
              <a:cxnLst/>
              <a:rect l="l" t="t" r="r" b="b"/>
              <a:pathLst>
                <a:path w="36660" h="25692" extrusionOk="0">
                  <a:moveTo>
                    <a:pt x="14371" y="0"/>
                  </a:moveTo>
                  <a:cubicBezTo>
                    <a:pt x="11516" y="0"/>
                    <a:pt x="9963" y="1191"/>
                    <a:pt x="9299" y="3291"/>
                  </a:cubicBezTo>
                  <a:cubicBezTo>
                    <a:pt x="8930" y="4469"/>
                    <a:pt x="8313" y="4579"/>
                    <a:pt x="7564" y="4579"/>
                  </a:cubicBezTo>
                  <a:cubicBezTo>
                    <a:pt x="7394" y="4579"/>
                    <a:pt x="7216" y="4573"/>
                    <a:pt x="7033" y="4573"/>
                  </a:cubicBezTo>
                  <a:cubicBezTo>
                    <a:pt x="6155" y="4573"/>
                    <a:pt x="5151" y="4705"/>
                    <a:pt x="4180" y="6232"/>
                  </a:cubicBezTo>
                  <a:cubicBezTo>
                    <a:pt x="2132" y="9471"/>
                    <a:pt x="2560" y="13162"/>
                    <a:pt x="3406" y="13614"/>
                  </a:cubicBezTo>
                  <a:cubicBezTo>
                    <a:pt x="4251" y="14055"/>
                    <a:pt x="0" y="15602"/>
                    <a:pt x="2727" y="19448"/>
                  </a:cubicBezTo>
                  <a:cubicBezTo>
                    <a:pt x="5369" y="23179"/>
                    <a:pt x="5361" y="24655"/>
                    <a:pt x="9538" y="24655"/>
                  </a:cubicBezTo>
                  <a:cubicBezTo>
                    <a:pt x="9654" y="24655"/>
                    <a:pt x="9772" y="24653"/>
                    <a:pt x="9895" y="24651"/>
                  </a:cubicBezTo>
                  <a:cubicBezTo>
                    <a:pt x="13092" y="24601"/>
                    <a:pt x="18697" y="23019"/>
                    <a:pt x="22477" y="23019"/>
                  </a:cubicBezTo>
                  <a:cubicBezTo>
                    <a:pt x="24060" y="23019"/>
                    <a:pt x="25324" y="23296"/>
                    <a:pt x="25956" y="24080"/>
                  </a:cubicBezTo>
                  <a:cubicBezTo>
                    <a:pt x="26875" y="25213"/>
                    <a:pt x="27765" y="25692"/>
                    <a:pt x="28684" y="25692"/>
                  </a:cubicBezTo>
                  <a:cubicBezTo>
                    <a:pt x="29909" y="25692"/>
                    <a:pt x="31185" y="24841"/>
                    <a:pt x="32647" y="23556"/>
                  </a:cubicBezTo>
                  <a:cubicBezTo>
                    <a:pt x="35207" y="21306"/>
                    <a:pt x="32040" y="16662"/>
                    <a:pt x="33338" y="14733"/>
                  </a:cubicBezTo>
                  <a:cubicBezTo>
                    <a:pt x="34612" y="12793"/>
                    <a:pt x="36660" y="14078"/>
                    <a:pt x="35898" y="9685"/>
                  </a:cubicBezTo>
                  <a:cubicBezTo>
                    <a:pt x="35321" y="6409"/>
                    <a:pt x="33088" y="4682"/>
                    <a:pt x="31186" y="4682"/>
                  </a:cubicBezTo>
                  <a:cubicBezTo>
                    <a:pt x="30537" y="4682"/>
                    <a:pt x="29926" y="4883"/>
                    <a:pt x="29433" y="5292"/>
                  </a:cubicBezTo>
                  <a:cubicBezTo>
                    <a:pt x="29159" y="5520"/>
                    <a:pt x="28973" y="5620"/>
                    <a:pt x="28848" y="5620"/>
                  </a:cubicBezTo>
                  <a:cubicBezTo>
                    <a:pt x="28091" y="5620"/>
                    <a:pt x="29542" y="1974"/>
                    <a:pt x="27111" y="994"/>
                  </a:cubicBezTo>
                  <a:cubicBezTo>
                    <a:pt x="26228" y="636"/>
                    <a:pt x="25313" y="466"/>
                    <a:pt x="24475" y="466"/>
                  </a:cubicBezTo>
                  <a:cubicBezTo>
                    <a:pt x="22882" y="466"/>
                    <a:pt x="21566" y="1079"/>
                    <a:pt x="21268" y="2183"/>
                  </a:cubicBezTo>
                  <a:lnTo>
                    <a:pt x="21268" y="2183"/>
                  </a:lnTo>
                  <a:cubicBezTo>
                    <a:pt x="21108" y="1689"/>
                    <a:pt x="20325" y="951"/>
                    <a:pt x="17407" y="351"/>
                  </a:cubicBezTo>
                  <a:cubicBezTo>
                    <a:pt x="16262" y="114"/>
                    <a:pt x="15254" y="0"/>
                    <a:pt x="14371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1257;p66">
              <a:extLst>
                <a:ext uri="{FF2B5EF4-FFF2-40B4-BE49-F238E27FC236}">
                  <a16:creationId xmlns:a16="http://schemas.microsoft.com/office/drawing/2014/main" id="{F1232D40-5DD3-44FA-8226-61EDF7E30984}"/>
                </a:ext>
              </a:extLst>
            </p:cNvPr>
            <p:cNvSpPr/>
            <p:nvPr/>
          </p:nvSpPr>
          <p:spPr>
            <a:xfrm>
              <a:off x="-13412325" y="-3611550"/>
              <a:ext cx="205025" cy="185950"/>
            </a:xfrm>
            <a:custGeom>
              <a:avLst/>
              <a:gdLst/>
              <a:ahLst/>
              <a:cxnLst/>
              <a:rect l="l" t="t" r="r" b="b"/>
              <a:pathLst>
                <a:path w="8201" h="7438" extrusionOk="0">
                  <a:moveTo>
                    <a:pt x="4272" y="1"/>
                  </a:moveTo>
                  <a:cubicBezTo>
                    <a:pt x="1097" y="1"/>
                    <a:pt x="0" y="5529"/>
                    <a:pt x="2510" y="7046"/>
                  </a:cubicBezTo>
                  <a:cubicBezTo>
                    <a:pt x="2969" y="7324"/>
                    <a:pt x="3393" y="7438"/>
                    <a:pt x="3780" y="7438"/>
                  </a:cubicBezTo>
                  <a:cubicBezTo>
                    <a:pt x="5605" y="7438"/>
                    <a:pt x="6617" y="4903"/>
                    <a:pt x="6617" y="4903"/>
                  </a:cubicBezTo>
                  <a:cubicBezTo>
                    <a:pt x="6617" y="4903"/>
                    <a:pt x="8201" y="557"/>
                    <a:pt x="4700" y="33"/>
                  </a:cubicBezTo>
                  <a:cubicBezTo>
                    <a:pt x="4554" y="11"/>
                    <a:pt x="4411" y="1"/>
                    <a:pt x="4272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1258;p66">
              <a:extLst>
                <a:ext uri="{FF2B5EF4-FFF2-40B4-BE49-F238E27FC236}">
                  <a16:creationId xmlns:a16="http://schemas.microsoft.com/office/drawing/2014/main" id="{0AE02AF8-7479-46A5-9403-8DCD9ED0F4F1}"/>
                </a:ext>
              </a:extLst>
            </p:cNvPr>
            <p:cNvSpPr/>
            <p:nvPr/>
          </p:nvSpPr>
          <p:spPr>
            <a:xfrm>
              <a:off x="-13349900" y="-3741775"/>
              <a:ext cx="570350" cy="652225"/>
            </a:xfrm>
            <a:custGeom>
              <a:avLst/>
              <a:gdLst/>
              <a:ahLst/>
              <a:cxnLst/>
              <a:rect l="l" t="t" r="r" b="b"/>
              <a:pathLst>
                <a:path w="22814" h="26089" extrusionOk="0">
                  <a:moveTo>
                    <a:pt x="6896" y="0"/>
                  </a:moveTo>
                  <a:cubicBezTo>
                    <a:pt x="3824" y="0"/>
                    <a:pt x="2284" y="4342"/>
                    <a:pt x="1156" y="10422"/>
                  </a:cubicBezTo>
                  <a:cubicBezTo>
                    <a:pt x="1" y="16720"/>
                    <a:pt x="3418" y="17660"/>
                    <a:pt x="4775" y="18113"/>
                  </a:cubicBezTo>
                  <a:cubicBezTo>
                    <a:pt x="6132" y="18577"/>
                    <a:pt x="5835" y="18172"/>
                    <a:pt x="5370" y="20839"/>
                  </a:cubicBezTo>
                  <a:cubicBezTo>
                    <a:pt x="4993" y="23005"/>
                    <a:pt x="6822" y="26089"/>
                    <a:pt x="9569" y="26089"/>
                  </a:cubicBezTo>
                  <a:cubicBezTo>
                    <a:pt x="10205" y="26089"/>
                    <a:pt x="10890" y="25923"/>
                    <a:pt x="11609" y="25542"/>
                  </a:cubicBezTo>
                  <a:cubicBezTo>
                    <a:pt x="15431" y="23518"/>
                    <a:pt x="11264" y="23566"/>
                    <a:pt x="12848" y="19839"/>
                  </a:cubicBezTo>
                  <a:cubicBezTo>
                    <a:pt x="13027" y="19409"/>
                    <a:pt x="13294" y="19299"/>
                    <a:pt x="13675" y="19299"/>
                  </a:cubicBezTo>
                  <a:cubicBezTo>
                    <a:pt x="14080" y="19299"/>
                    <a:pt x="14612" y="19423"/>
                    <a:pt x="15302" y="19423"/>
                  </a:cubicBezTo>
                  <a:cubicBezTo>
                    <a:pt x="16033" y="19423"/>
                    <a:pt x="16941" y="19284"/>
                    <a:pt x="18062" y="18708"/>
                  </a:cubicBezTo>
                  <a:cubicBezTo>
                    <a:pt x="20289" y="17589"/>
                    <a:pt x="22813" y="8874"/>
                    <a:pt x="20432" y="4671"/>
                  </a:cubicBezTo>
                  <a:cubicBezTo>
                    <a:pt x="18051" y="480"/>
                    <a:pt x="7216" y="15"/>
                    <a:pt x="7216" y="15"/>
                  </a:cubicBezTo>
                  <a:cubicBezTo>
                    <a:pt x="7107" y="5"/>
                    <a:pt x="7001" y="0"/>
                    <a:pt x="6896" y="0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1259;p66">
              <a:extLst>
                <a:ext uri="{FF2B5EF4-FFF2-40B4-BE49-F238E27FC236}">
                  <a16:creationId xmlns:a16="http://schemas.microsoft.com/office/drawing/2014/main" id="{BF30EC39-90B9-46C7-B3F1-2E16ACBF3557}"/>
                </a:ext>
              </a:extLst>
            </p:cNvPr>
            <p:cNvSpPr/>
            <p:nvPr/>
          </p:nvSpPr>
          <p:spPr>
            <a:xfrm>
              <a:off x="-13143625" y="-3550100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89"/>
                    <a:pt x="191" y="1207"/>
                  </a:cubicBezTo>
                  <a:cubicBezTo>
                    <a:pt x="1" y="2052"/>
                    <a:pt x="525" y="2885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7"/>
                    <a:pt x="3239" y="1909"/>
                  </a:cubicBezTo>
                  <a:cubicBezTo>
                    <a:pt x="3430" y="1076"/>
                    <a:pt x="2906" y="230"/>
                    <a:pt x="2061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1260;p66">
              <a:extLst>
                <a:ext uri="{FF2B5EF4-FFF2-40B4-BE49-F238E27FC236}">
                  <a16:creationId xmlns:a16="http://schemas.microsoft.com/office/drawing/2014/main" id="{AFEC8BF9-4CAE-48A5-9111-E5B1DB5AFCED}"/>
                </a:ext>
              </a:extLst>
            </p:cNvPr>
            <p:cNvSpPr/>
            <p:nvPr/>
          </p:nvSpPr>
          <p:spPr>
            <a:xfrm>
              <a:off x="-12971275" y="-3527175"/>
              <a:ext cx="85750" cy="78175"/>
            </a:xfrm>
            <a:custGeom>
              <a:avLst/>
              <a:gdLst/>
              <a:ahLst/>
              <a:cxnLst/>
              <a:rect l="l" t="t" r="r" b="b"/>
              <a:pathLst>
                <a:path w="3430" h="3127" extrusionOk="0">
                  <a:moveTo>
                    <a:pt x="1715" y="1"/>
                  </a:moveTo>
                  <a:cubicBezTo>
                    <a:pt x="1005" y="1"/>
                    <a:pt x="355" y="490"/>
                    <a:pt x="191" y="1218"/>
                  </a:cubicBezTo>
                  <a:cubicBezTo>
                    <a:pt x="0" y="2052"/>
                    <a:pt x="524" y="2897"/>
                    <a:pt x="1358" y="3088"/>
                  </a:cubicBezTo>
                  <a:cubicBezTo>
                    <a:pt x="1475" y="3114"/>
                    <a:pt x="1592" y="3127"/>
                    <a:pt x="1707" y="3127"/>
                  </a:cubicBezTo>
                  <a:cubicBezTo>
                    <a:pt x="2422" y="3127"/>
                    <a:pt x="3065" y="2639"/>
                    <a:pt x="3239" y="1921"/>
                  </a:cubicBezTo>
                  <a:cubicBezTo>
                    <a:pt x="3429" y="1076"/>
                    <a:pt x="2906" y="242"/>
                    <a:pt x="2060" y="40"/>
                  </a:cubicBezTo>
                  <a:cubicBezTo>
                    <a:pt x="1945" y="13"/>
                    <a:pt x="1829" y="1"/>
                    <a:pt x="1715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1261;p66">
              <a:extLst>
                <a:ext uri="{FF2B5EF4-FFF2-40B4-BE49-F238E27FC236}">
                  <a16:creationId xmlns:a16="http://schemas.microsoft.com/office/drawing/2014/main" id="{35C24A4C-379D-4490-844A-011F977B0C0D}"/>
                </a:ext>
              </a:extLst>
            </p:cNvPr>
            <p:cNvSpPr/>
            <p:nvPr/>
          </p:nvSpPr>
          <p:spPr>
            <a:xfrm>
              <a:off x="-13258525" y="-3494750"/>
              <a:ext cx="112850" cy="102725"/>
            </a:xfrm>
            <a:custGeom>
              <a:avLst/>
              <a:gdLst/>
              <a:ahLst/>
              <a:cxnLst/>
              <a:rect l="l" t="t" r="r" b="b"/>
              <a:pathLst>
                <a:path w="4514" h="4109" extrusionOk="0">
                  <a:moveTo>
                    <a:pt x="2265" y="1"/>
                  </a:moveTo>
                  <a:cubicBezTo>
                    <a:pt x="1327" y="1"/>
                    <a:pt x="478" y="636"/>
                    <a:pt x="263" y="1588"/>
                  </a:cubicBezTo>
                  <a:cubicBezTo>
                    <a:pt x="1" y="2696"/>
                    <a:pt x="692" y="3803"/>
                    <a:pt x="1799" y="4053"/>
                  </a:cubicBezTo>
                  <a:cubicBezTo>
                    <a:pt x="1957" y="4090"/>
                    <a:pt x="2116" y="4108"/>
                    <a:pt x="2272" y="4108"/>
                  </a:cubicBezTo>
                  <a:cubicBezTo>
                    <a:pt x="3206" y="4108"/>
                    <a:pt x="4049" y="3466"/>
                    <a:pt x="4263" y="2517"/>
                  </a:cubicBezTo>
                  <a:cubicBezTo>
                    <a:pt x="4513" y="1410"/>
                    <a:pt x="3823" y="302"/>
                    <a:pt x="2727" y="52"/>
                  </a:cubicBezTo>
                  <a:cubicBezTo>
                    <a:pt x="2573" y="17"/>
                    <a:pt x="2418" y="1"/>
                    <a:pt x="2265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1262;p66">
              <a:extLst>
                <a:ext uri="{FF2B5EF4-FFF2-40B4-BE49-F238E27FC236}">
                  <a16:creationId xmlns:a16="http://schemas.microsoft.com/office/drawing/2014/main" id="{C4E19608-7F38-456B-9B1A-6670AADA3BE1}"/>
                </a:ext>
              </a:extLst>
            </p:cNvPr>
            <p:cNvSpPr/>
            <p:nvPr/>
          </p:nvSpPr>
          <p:spPr>
            <a:xfrm>
              <a:off x="-12968300" y="-3423900"/>
              <a:ext cx="112825" cy="102725"/>
            </a:xfrm>
            <a:custGeom>
              <a:avLst/>
              <a:gdLst/>
              <a:ahLst/>
              <a:cxnLst/>
              <a:rect l="l" t="t" r="r" b="b"/>
              <a:pathLst>
                <a:path w="4513" h="4109" extrusionOk="0">
                  <a:moveTo>
                    <a:pt x="2259" y="1"/>
                  </a:moveTo>
                  <a:cubicBezTo>
                    <a:pt x="1321" y="1"/>
                    <a:pt x="476" y="646"/>
                    <a:pt x="251" y="1600"/>
                  </a:cubicBezTo>
                  <a:cubicBezTo>
                    <a:pt x="1" y="2695"/>
                    <a:pt x="691" y="3802"/>
                    <a:pt x="1798" y="4053"/>
                  </a:cubicBezTo>
                  <a:cubicBezTo>
                    <a:pt x="1955" y="4090"/>
                    <a:pt x="2112" y="4108"/>
                    <a:pt x="2267" y="4108"/>
                  </a:cubicBezTo>
                  <a:cubicBezTo>
                    <a:pt x="3193" y="4108"/>
                    <a:pt x="4037" y="3465"/>
                    <a:pt x="4251" y="2517"/>
                  </a:cubicBezTo>
                  <a:cubicBezTo>
                    <a:pt x="4513" y="1409"/>
                    <a:pt x="3822" y="314"/>
                    <a:pt x="2715" y="52"/>
                  </a:cubicBezTo>
                  <a:cubicBezTo>
                    <a:pt x="2562" y="17"/>
                    <a:pt x="2409" y="1"/>
                    <a:pt x="22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1263;p66">
              <a:extLst>
                <a:ext uri="{FF2B5EF4-FFF2-40B4-BE49-F238E27FC236}">
                  <a16:creationId xmlns:a16="http://schemas.microsoft.com/office/drawing/2014/main" id="{B3450218-6A55-48A6-BFD4-908D24B37BCB}"/>
                </a:ext>
              </a:extLst>
            </p:cNvPr>
            <p:cNvSpPr/>
            <p:nvPr/>
          </p:nvSpPr>
          <p:spPr>
            <a:xfrm>
              <a:off x="-13178750" y="-3275425"/>
              <a:ext cx="165525" cy="102275"/>
            </a:xfrm>
            <a:custGeom>
              <a:avLst/>
              <a:gdLst/>
              <a:ahLst/>
              <a:cxnLst/>
              <a:rect l="l" t="t" r="r" b="b"/>
              <a:pathLst>
                <a:path w="6621" h="4091" extrusionOk="0">
                  <a:moveTo>
                    <a:pt x="959" y="1"/>
                  </a:moveTo>
                  <a:cubicBezTo>
                    <a:pt x="276" y="1"/>
                    <a:pt x="1" y="3311"/>
                    <a:pt x="5537" y="4090"/>
                  </a:cubicBezTo>
                  <a:cubicBezTo>
                    <a:pt x="5537" y="4090"/>
                    <a:pt x="6002" y="1471"/>
                    <a:pt x="6621" y="792"/>
                  </a:cubicBezTo>
                  <a:cubicBezTo>
                    <a:pt x="6621" y="792"/>
                    <a:pt x="1811" y="411"/>
                    <a:pt x="1072" y="30"/>
                  </a:cubicBezTo>
                  <a:cubicBezTo>
                    <a:pt x="1034" y="10"/>
                    <a:pt x="996" y="1"/>
                    <a:pt x="959" y="1"/>
                  </a:cubicBezTo>
                  <a:close/>
                </a:path>
              </a:pathLst>
            </a:custGeom>
            <a:solidFill>
              <a:srgbClr val="CA66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1264;p66">
              <a:extLst>
                <a:ext uri="{FF2B5EF4-FFF2-40B4-BE49-F238E27FC236}">
                  <a16:creationId xmlns:a16="http://schemas.microsoft.com/office/drawing/2014/main" id="{EF7FCD46-0D5E-4658-AD77-D313F057CB24}"/>
                </a:ext>
              </a:extLst>
            </p:cNvPr>
            <p:cNvSpPr/>
            <p:nvPr/>
          </p:nvSpPr>
          <p:spPr>
            <a:xfrm>
              <a:off x="-13027225" y="-3531250"/>
              <a:ext cx="55675" cy="121450"/>
            </a:xfrm>
            <a:custGeom>
              <a:avLst/>
              <a:gdLst/>
              <a:ahLst/>
              <a:cxnLst/>
              <a:rect l="l" t="t" r="r" b="b"/>
              <a:pathLst>
                <a:path w="2227" h="4858" extrusionOk="0">
                  <a:moveTo>
                    <a:pt x="643" y="0"/>
                  </a:moveTo>
                  <a:lnTo>
                    <a:pt x="250" y="24"/>
                  </a:lnTo>
                  <a:lnTo>
                    <a:pt x="405" y="3274"/>
                  </a:lnTo>
                  <a:lnTo>
                    <a:pt x="619" y="3239"/>
                  </a:lnTo>
                  <a:cubicBezTo>
                    <a:pt x="936" y="3181"/>
                    <a:pt x="1267" y="3150"/>
                    <a:pt x="1510" y="3150"/>
                  </a:cubicBezTo>
                  <a:cubicBezTo>
                    <a:pt x="1668" y="3150"/>
                    <a:pt x="1789" y="3163"/>
                    <a:pt x="1846" y="3191"/>
                  </a:cubicBezTo>
                  <a:cubicBezTo>
                    <a:pt x="1786" y="3513"/>
                    <a:pt x="1560" y="4096"/>
                    <a:pt x="1107" y="4346"/>
                  </a:cubicBezTo>
                  <a:cubicBezTo>
                    <a:pt x="963" y="4438"/>
                    <a:pt x="794" y="4483"/>
                    <a:pt x="607" y="4483"/>
                  </a:cubicBezTo>
                  <a:cubicBezTo>
                    <a:pt x="455" y="4483"/>
                    <a:pt x="291" y="4453"/>
                    <a:pt x="119" y="4394"/>
                  </a:cubicBezTo>
                  <a:lnTo>
                    <a:pt x="0" y="4751"/>
                  </a:lnTo>
                  <a:cubicBezTo>
                    <a:pt x="202" y="4822"/>
                    <a:pt x="417" y="4858"/>
                    <a:pt x="607" y="4858"/>
                  </a:cubicBezTo>
                  <a:cubicBezTo>
                    <a:pt x="857" y="4858"/>
                    <a:pt x="1095" y="4798"/>
                    <a:pt x="1274" y="4679"/>
                  </a:cubicBezTo>
                  <a:cubicBezTo>
                    <a:pt x="1977" y="4275"/>
                    <a:pt x="2191" y="3334"/>
                    <a:pt x="2203" y="3239"/>
                  </a:cubicBezTo>
                  <a:cubicBezTo>
                    <a:pt x="2227" y="3120"/>
                    <a:pt x="2191" y="3001"/>
                    <a:pt x="2107" y="2917"/>
                  </a:cubicBezTo>
                  <a:cubicBezTo>
                    <a:pt x="1994" y="2791"/>
                    <a:pt x="1745" y="2749"/>
                    <a:pt x="1471" y="2749"/>
                  </a:cubicBezTo>
                  <a:cubicBezTo>
                    <a:pt x="1227" y="2749"/>
                    <a:pt x="964" y="2783"/>
                    <a:pt x="762" y="2822"/>
                  </a:cubicBezTo>
                  <a:lnTo>
                    <a:pt x="643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1265;p66">
              <a:extLst>
                <a:ext uri="{FF2B5EF4-FFF2-40B4-BE49-F238E27FC236}">
                  <a16:creationId xmlns:a16="http://schemas.microsoft.com/office/drawing/2014/main" id="{1D93953B-4209-4546-B45B-4D2B04150080}"/>
                </a:ext>
              </a:extLst>
            </p:cNvPr>
            <p:cNvSpPr/>
            <p:nvPr/>
          </p:nvSpPr>
          <p:spPr>
            <a:xfrm>
              <a:off x="-13082900" y="-3417850"/>
              <a:ext cx="83975" cy="66400"/>
            </a:xfrm>
            <a:custGeom>
              <a:avLst/>
              <a:gdLst/>
              <a:ahLst/>
              <a:cxnLst/>
              <a:rect l="l" t="t" r="r" b="b"/>
              <a:pathLst>
                <a:path w="3359" h="2656" extrusionOk="0">
                  <a:moveTo>
                    <a:pt x="394" y="1"/>
                  </a:moveTo>
                  <a:lnTo>
                    <a:pt x="1" y="12"/>
                  </a:lnTo>
                  <a:cubicBezTo>
                    <a:pt x="24" y="251"/>
                    <a:pt x="143" y="2287"/>
                    <a:pt x="1156" y="2620"/>
                  </a:cubicBezTo>
                  <a:cubicBezTo>
                    <a:pt x="1251" y="2644"/>
                    <a:pt x="1346" y="2656"/>
                    <a:pt x="1453" y="2656"/>
                  </a:cubicBezTo>
                  <a:cubicBezTo>
                    <a:pt x="2001" y="2656"/>
                    <a:pt x="2620" y="2215"/>
                    <a:pt x="3358" y="1274"/>
                  </a:cubicBezTo>
                  <a:lnTo>
                    <a:pt x="3061" y="1036"/>
                  </a:lnTo>
                  <a:cubicBezTo>
                    <a:pt x="2405" y="1837"/>
                    <a:pt x="1850" y="2266"/>
                    <a:pt x="1442" y="2266"/>
                  </a:cubicBezTo>
                  <a:cubicBezTo>
                    <a:pt x="1383" y="2266"/>
                    <a:pt x="1327" y="2257"/>
                    <a:pt x="1275" y="2239"/>
                  </a:cubicBezTo>
                  <a:cubicBezTo>
                    <a:pt x="620" y="2036"/>
                    <a:pt x="417" y="548"/>
                    <a:pt x="394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1266;p66">
              <a:extLst>
                <a:ext uri="{FF2B5EF4-FFF2-40B4-BE49-F238E27FC236}">
                  <a16:creationId xmlns:a16="http://schemas.microsoft.com/office/drawing/2014/main" id="{A1C39BE0-D597-462E-BF76-2E62AB740A9D}"/>
                </a:ext>
              </a:extLst>
            </p:cNvPr>
            <p:cNvSpPr/>
            <p:nvPr/>
          </p:nvSpPr>
          <p:spPr>
            <a:xfrm>
              <a:off x="-13145700" y="-3613625"/>
              <a:ext cx="59250" cy="25250"/>
            </a:xfrm>
            <a:custGeom>
              <a:avLst/>
              <a:gdLst/>
              <a:ahLst/>
              <a:cxnLst/>
              <a:rect l="l" t="t" r="r" b="b"/>
              <a:pathLst>
                <a:path w="2370" h="1010" extrusionOk="0">
                  <a:moveTo>
                    <a:pt x="1343" y="0"/>
                  </a:moveTo>
                  <a:cubicBezTo>
                    <a:pt x="1292" y="0"/>
                    <a:pt x="1242" y="3"/>
                    <a:pt x="1191" y="9"/>
                  </a:cubicBezTo>
                  <a:cubicBezTo>
                    <a:pt x="477" y="104"/>
                    <a:pt x="12" y="759"/>
                    <a:pt x="0" y="783"/>
                  </a:cubicBezTo>
                  <a:lnTo>
                    <a:pt x="310" y="1009"/>
                  </a:lnTo>
                  <a:cubicBezTo>
                    <a:pt x="334" y="1009"/>
                    <a:pt x="703" y="462"/>
                    <a:pt x="1239" y="402"/>
                  </a:cubicBezTo>
                  <a:cubicBezTo>
                    <a:pt x="1282" y="395"/>
                    <a:pt x="1325" y="392"/>
                    <a:pt x="1368" y="392"/>
                  </a:cubicBezTo>
                  <a:cubicBezTo>
                    <a:pt x="1622" y="392"/>
                    <a:pt x="1875" y="510"/>
                    <a:pt x="2120" y="724"/>
                  </a:cubicBezTo>
                  <a:lnTo>
                    <a:pt x="2370" y="438"/>
                  </a:lnTo>
                  <a:cubicBezTo>
                    <a:pt x="2047" y="146"/>
                    <a:pt x="1696" y="0"/>
                    <a:pt x="1343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1267;p66">
              <a:extLst>
                <a:ext uri="{FF2B5EF4-FFF2-40B4-BE49-F238E27FC236}">
                  <a16:creationId xmlns:a16="http://schemas.microsoft.com/office/drawing/2014/main" id="{FE939616-DD13-47E5-A13D-8021999F6067}"/>
                </a:ext>
              </a:extLst>
            </p:cNvPr>
            <p:cNvSpPr/>
            <p:nvPr/>
          </p:nvSpPr>
          <p:spPr>
            <a:xfrm>
              <a:off x="-12939425" y="-3593475"/>
              <a:ext cx="55975" cy="29500"/>
            </a:xfrm>
            <a:custGeom>
              <a:avLst/>
              <a:gdLst/>
              <a:ahLst/>
              <a:cxnLst/>
              <a:rect l="l" t="t" r="r" b="b"/>
              <a:pathLst>
                <a:path w="2239" h="1180" extrusionOk="0">
                  <a:moveTo>
                    <a:pt x="849" y="1"/>
                  </a:moveTo>
                  <a:cubicBezTo>
                    <a:pt x="390" y="1"/>
                    <a:pt x="17" y="174"/>
                    <a:pt x="0" y="191"/>
                  </a:cubicBezTo>
                  <a:lnTo>
                    <a:pt x="155" y="525"/>
                  </a:lnTo>
                  <a:cubicBezTo>
                    <a:pt x="155" y="525"/>
                    <a:pt x="473" y="379"/>
                    <a:pt x="843" y="379"/>
                  </a:cubicBezTo>
                  <a:cubicBezTo>
                    <a:pt x="980" y="379"/>
                    <a:pt x="1124" y="399"/>
                    <a:pt x="1262" y="453"/>
                  </a:cubicBezTo>
                  <a:cubicBezTo>
                    <a:pt x="1536" y="572"/>
                    <a:pt x="1739" y="810"/>
                    <a:pt x="1858" y="1180"/>
                  </a:cubicBezTo>
                  <a:lnTo>
                    <a:pt x="2239" y="1061"/>
                  </a:lnTo>
                  <a:cubicBezTo>
                    <a:pt x="2084" y="584"/>
                    <a:pt x="1798" y="275"/>
                    <a:pt x="1429" y="108"/>
                  </a:cubicBezTo>
                  <a:cubicBezTo>
                    <a:pt x="1234" y="29"/>
                    <a:pt x="1034" y="1"/>
                    <a:pt x="84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1268;p66">
              <a:extLst>
                <a:ext uri="{FF2B5EF4-FFF2-40B4-BE49-F238E27FC236}">
                  <a16:creationId xmlns:a16="http://schemas.microsoft.com/office/drawing/2014/main" id="{FC396970-97EA-48BD-A033-5E0CA4E03110}"/>
                </a:ext>
              </a:extLst>
            </p:cNvPr>
            <p:cNvSpPr/>
            <p:nvPr/>
          </p:nvSpPr>
          <p:spPr>
            <a:xfrm>
              <a:off x="-13314475" y="-3793100"/>
              <a:ext cx="357725" cy="247600"/>
            </a:xfrm>
            <a:custGeom>
              <a:avLst/>
              <a:gdLst/>
              <a:ahLst/>
              <a:cxnLst/>
              <a:rect l="l" t="t" r="r" b="b"/>
              <a:pathLst>
                <a:path w="14309" h="9904" extrusionOk="0">
                  <a:moveTo>
                    <a:pt x="5670" y="0"/>
                  </a:moveTo>
                  <a:cubicBezTo>
                    <a:pt x="5565" y="0"/>
                    <a:pt x="5461" y="3"/>
                    <a:pt x="5358" y="9"/>
                  </a:cubicBezTo>
                  <a:cubicBezTo>
                    <a:pt x="1501" y="211"/>
                    <a:pt x="1" y="6105"/>
                    <a:pt x="1" y="6105"/>
                  </a:cubicBezTo>
                  <a:cubicBezTo>
                    <a:pt x="1" y="6105"/>
                    <a:pt x="387" y="9903"/>
                    <a:pt x="2953" y="9903"/>
                  </a:cubicBezTo>
                  <a:cubicBezTo>
                    <a:pt x="2973" y="9903"/>
                    <a:pt x="2993" y="9903"/>
                    <a:pt x="3013" y="9903"/>
                  </a:cubicBezTo>
                  <a:cubicBezTo>
                    <a:pt x="5493" y="9846"/>
                    <a:pt x="6354" y="2700"/>
                    <a:pt x="10342" y="2700"/>
                  </a:cubicBezTo>
                  <a:cubicBezTo>
                    <a:pt x="10528" y="2700"/>
                    <a:pt x="10719" y="2715"/>
                    <a:pt x="10919" y="2747"/>
                  </a:cubicBezTo>
                  <a:cubicBezTo>
                    <a:pt x="10978" y="2759"/>
                    <a:pt x="11038" y="2759"/>
                    <a:pt x="11109" y="2771"/>
                  </a:cubicBezTo>
                  <a:cubicBezTo>
                    <a:pt x="11619" y="2876"/>
                    <a:pt x="11995" y="2923"/>
                    <a:pt x="12255" y="2923"/>
                  </a:cubicBezTo>
                  <a:cubicBezTo>
                    <a:pt x="14309" y="2923"/>
                    <a:pt x="9110" y="0"/>
                    <a:pt x="5670" y="0"/>
                  </a:cubicBezTo>
                  <a:close/>
                </a:path>
              </a:pathLst>
            </a:custGeom>
            <a:solidFill>
              <a:srgbClr val="D478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1269;p66">
              <a:extLst>
                <a:ext uri="{FF2B5EF4-FFF2-40B4-BE49-F238E27FC236}">
                  <a16:creationId xmlns:a16="http://schemas.microsoft.com/office/drawing/2014/main" id="{EA540391-2E79-4440-8E6D-9A996D2DBE7B}"/>
                </a:ext>
              </a:extLst>
            </p:cNvPr>
            <p:cNvSpPr/>
            <p:nvPr/>
          </p:nvSpPr>
          <p:spPr>
            <a:xfrm>
              <a:off x="-13334425" y="-3571775"/>
              <a:ext cx="40225" cy="101275"/>
            </a:xfrm>
            <a:custGeom>
              <a:avLst/>
              <a:gdLst/>
              <a:ahLst/>
              <a:cxnLst/>
              <a:rect l="l" t="t" r="r" b="b"/>
              <a:pathLst>
                <a:path w="1609" h="4051" extrusionOk="0">
                  <a:moveTo>
                    <a:pt x="61" y="0"/>
                  </a:moveTo>
                  <a:cubicBezTo>
                    <a:pt x="40" y="0"/>
                    <a:pt x="20" y="1"/>
                    <a:pt x="1" y="2"/>
                  </a:cubicBezTo>
                  <a:lnTo>
                    <a:pt x="37" y="395"/>
                  </a:lnTo>
                  <a:cubicBezTo>
                    <a:pt x="39" y="395"/>
                    <a:pt x="47" y="394"/>
                    <a:pt x="61" y="394"/>
                  </a:cubicBezTo>
                  <a:cubicBezTo>
                    <a:pt x="189" y="394"/>
                    <a:pt x="763" y="433"/>
                    <a:pt x="989" y="1228"/>
                  </a:cubicBezTo>
                  <a:cubicBezTo>
                    <a:pt x="1227" y="2026"/>
                    <a:pt x="1061" y="3288"/>
                    <a:pt x="691" y="3622"/>
                  </a:cubicBezTo>
                  <a:cubicBezTo>
                    <a:pt x="652" y="3661"/>
                    <a:pt x="609" y="3679"/>
                    <a:pt x="563" y="3679"/>
                  </a:cubicBezTo>
                  <a:cubicBezTo>
                    <a:pt x="525" y="3679"/>
                    <a:pt x="484" y="3667"/>
                    <a:pt x="441" y="3645"/>
                  </a:cubicBezTo>
                  <a:lnTo>
                    <a:pt x="275" y="3991"/>
                  </a:lnTo>
                  <a:cubicBezTo>
                    <a:pt x="382" y="4038"/>
                    <a:pt x="465" y="4050"/>
                    <a:pt x="560" y="4050"/>
                  </a:cubicBezTo>
                  <a:cubicBezTo>
                    <a:pt x="691" y="4050"/>
                    <a:pt x="822" y="4014"/>
                    <a:pt x="941" y="3907"/>
                  </a:cubicBezTo>
                  <a:cubicBezTo>
                    <a:pt x="1465" y="3443"/>
                    <a:pt x="1608" y="1990"/>
                    <a:pt x="1358" y="1109"/>
                  </a:cubicBezTo>
                  <a:cubicBezTo>
                    <a:pt x="1111" y="209"/>
                    <a:pt x="427" y="0"/>
                    <a:pt x="61" y="0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1270;p66">
              <a:extLst>
                <a:ext uri="{FF2B5EF4-FFF2-40B4-BE49-F238E27FC236}">
                  <a16:creationId xmlns:a16="http://schemas.microsoft.com/office/drawing/2014/main" id="{2F5EF2B4-64DC-4066-9096-7958DBD9AED7}"/>
                </a:ext>
              </a:extLst>
            </p:cNvPr>
            <p:cNvSpPr/>
            <p:nvPr/>
          </p:nvSpPr>
          <p:spPr>
            <a:xfrm>
              <a:off x="-12965625" y="-3216325"/>
              <a:ext cx="197375" cy="500450"/>
            </a:xfrm>
            <a:custGeom>
              <a:avLst/>
              <a:gdLst/>
              <a:ahLst/>
              <a:cxnLst/>
              <a:rect l="l" t="t" r="r" b="b"/>
              <a:pathLst>
                <a:path w="7895" h="20018" extrusionOk="0">
                  <a:moveTo>
                    <a:pt x="1" y="0"/>
                  </a:moveTo>
                  <a:cubicBezTo>
                    <a:pt x="1" y="0"/>
                    <a:pt x="1346" y="3334"/>
                    <a:pt x="3608" y="8251"/>
                  </a:cubicBezTo>
                  <a:cubicBezTo>
                    <a:pt x="5854" y="13095"/>
                    <a:pt x="4477" y="20018"/>
                    <a:pt x="5440" y="20018"/>
                  </a:cubicBezTo>
                  <a:cubicBezTo>
                    <a:pt x="5452" y="20018"/>
                    <a:pt x="5465" y="20017"/>
                    <a:pt x="5478" y="20014"/>
                  </a:cubicBezTo>
                  <a:cubicBezTo>
                    <a:pt x="6525" y="19836"/>
                    <a:pt x="7025" y="18740"/>
                    <a:pt x="7454" y="16526"/>
                  </a:cubicBezTo>
                  <a:cubicBezTo>
                    <a:pt x="7895" y="14299"/>
                    <a:pt x="6001" y="3703"/>
                    <a:pt x="4227" y="2084"/>
                  </a:cubicBezTo>
                  <a:cubicBezTo>
                    <a:pt x="2477" y="476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1271;p66">
              <a:extLst>
                <a:ext uri="{FF2B5EF4-FFF2-40B4-BE49-F238E27FC236}">
                  <a16:creationId xmlns:a16="http://schemas.microsoft.com/office/drawing/2014/main" id="{128ECD42-CAEC-4FC2-9021-093833626460}"/>
                </a:ext>
              </a:extLst>
            </p:cNvPr>
            <p:cNvSpPr/>
            <p:nvPr/>
          </p:nvSpPr>
          <p:spPr>
            <a:xfrm>
              <a:off x="-12956400" y="-3125775"/>
              <a:ext cx="484925" cy="402950"/>
            </a:xfrm>
            <a:custGeom>
              <a:avLst/>
              <a:gdLst/>
              <a:ahLst/>
              <a:cxnLst/>
              <a:rect l="l" t="t" r="r" b="b"/>
              <a:pathLst>
                <a:path w="19397" h="16118" extrusionOk="0">
                  <a:moveTo>
                    <a:pt x="4356" y="1"/>
                  </a:moveTo>
                  <a:cubicBezTo>
                    <a:pt x="2496" y="1"/>
                    <a:pt x="1067" y="1123"/>
                    <a:pt x="632" y="1914"/>
                  </a:cubicBezTo>
                  <a:cubicBezTo>
                    <a:pt x="345" y="2437"/>
                    <a:pt x="543" y="2583"/>
                    <a:pt x="856" y="2583"/>
                  </a:cubicBezTo>
                  <a:cubicBezTo>
                    <a:pt x="1257" y="2583"/>
                    <a:pt x="1846" y="2343"/>
                    <a:pt x="1846" y="2343"/>
                  </a:cubicBezTo>
                  <a:lnTo>
                    <a:pt x="1846" y="2343"/>
                  </a:lnTo>
                  <a:cubicBezTo>
                    <a:pt x="1846" y="2343"/>
                    <a:pt x="1" y="3629"/>
                    <a:pt x="1013" y="4546"/>
                  </a:cubicBezTo>
                  <a:cubicBezTo>
                    <a:pt x="1307" y="4815"/>
                    <a:pt x="1543" y="4887"/>
                    <a:pt x="1706" y="4887"/>
                  </a:cubicBezTo>
                  <a:cubicBezTo>
                    <a:pt x="1777" y="4887"/>
                    <a:pt x="1835" y="4874"/>
                    <a:pt x="1878" y="4857"/>
                  </a:cubicBezTo>
                  <a:lnTo>
                    <a:pt x="1878" y="4857"/>
                  </a:lnTo>
                  <a:cubicBezTo>
                    <a:pt x="1791" y="4937"/>
                    <a:pt x="1640" y="5108"/>
                    <a:pt x="1418" y="5439"/>
                  </a:cubicBezTo>
                  <a:cubicBezTo>
                    <a:pt x="513" y="6844"/>
                    <a:pt x="2477" y="6867"/>
                    <a:pt x="5037" y="7177"/>
                  </a:cubicBezTo>
                  <a:cubicBezTo>
                    <a:pt x="7431" y="7478"/>
                    <a:pt x="8409" y="16118"/>
                    <a:pt x="10444" y="16118"/>
                  </a:cubicBezTo>
                  <a:cubicBezTo>
                    <a:pt x="10585" y="16118"/>
                    <a:pt x="10731" y="16076"/>
                    <a:pt x="10883" y="15988"/>
                  </a:cubicBezTo>
                  <a:cubicBezTo>
                    <a:pt x="19396" y="11023"/>
                    <a:pt x="10681" y="3307"/>
                    <a:pt x="7430" y="1045"/>
                  </a:cubicBezTo>
                  <a:cubicBezTo>
                    <a:pt x="6344" y="287"/>
                    <a:pt x="5295" y="1"/>
                    <a:pt x="4356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1272;p66">
              <a:extLst>
                <a:ext uri="{FF2B5EF4-FFF2-40B4-BE49-F238E27FC236}">
                  <a16:creationId xmlns:a16="http://schemas.microsoft.com/office/drawing/2014/main" id="{86750FDF-201E-481F-929D-EA778130BA04}"/>
                </a:ext>
              </a:extLst>
            </p:cNvPr>
            <p:cNvSpPr/>
            <p:nvPr/>
          </p:nvSpPr>
          <p:spPr>
            <a:xfrm>
              <a:off x="-13689525" y="-3253100"/>
              <a:ext cx="383400" cy="411175"/>
            </a:xfrm>
            <a:custGeom>
              <a:avLst/>
              <a:gdLst/>
              <a:ahLst/>
              <a:cxnLst/>
              <a:rect l="l" t="t" r="r" b="b"/>
              <a:pathLst>
                <a:path w="15336" h="16447" extrusionOk="0">
                  <a:moveTo>
                    <a:pt x="15006" y="0"/>
                  </a:moveTo>
                  <a:cubicBezTo>
                    <a:pt x="13339" y="0"/>
                    <a:pt x="5758" y="375"/>
                    <a:pt x="1620" y="6972"/>
                  </a:cubicBezTo>
                  <a:cubicBezTo>
                    <a:pt x="1" y="9567"/>
                    <a:pt x="5239" y="15366"/>
                    <a:pt x="6656" y="16342"/>
                  </a:cubicBezTo>
                  <a:cubicBezTo>
                    <a:pt x="6760" y="16413"/>
                    <a:pt x="6878" y="16447"/>
                    <a:pt x="7008" y="16447"/>
                  </a:cubicBezTo>
                  <a:cubicBezTo>
                    <a:pt x="8630" y="16447"/>
                    <a:pt x="12089" y="11183"/>
                    <a:pt x="12871" y="8901"/>
                  </a:cubicBezTo>
                  <a:cubicBezTo>
                    <a:pt x="13729" y="6448"/>
                    <a:pt x="15336" y="7"/>
                    <a:pt x="15336" y="7"/>
                  </a:cubicBezTo>
                  <a:cubicBezTo>
                    <a:pt x="15336" y="7"/>
                    <a:pt x="15219" y="0"/>
                    <a:pt x="15006" y="0"/>
                  </a:cubicBezTo>
                  <a:close/>
                </a:path>
              </a:pathLst>
            </a:custGeom>
            <a:solidFill>
              <a:srgbClr val="6E9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1273;p66">
              <a:extLst>
                <a:ext uri="{FF2B5EF4-FFF2-40B4-BE49-F238E27FC236}">
                  <a16:creationId xmlns:a16="http://schemas.microsoft.com/office/drawing/2014/main" id="{8E1F45E8-492E-4D71-BD53-6F6C0BB72300}"/>
                </a:ext>
              </a:extLst>
            </p:cNvPr>
            <p:cNvSpPr/>
            <p:nvPr/>
          </p:nvSpPr>
          <p:spPr>
            <a:xfrm>
              <a:off x="-13526700" y="-3274500"/>
              <a:ext cx="291125" cy="591125"/>
            </a:xfrm>
            <a:custGeom>
              <a:avLst/>
              <a:gdLst/>
              <a:ahLst/>
              <a:cxnLst/>
              <a:rect l="l" t="t" r="r" b="b"/>
              <a:pathLst>
                <a:path w="11645" h="23645" extrusionOk="0">
                  <a:moveTo>
                    <a:pt x="10814" y="0"/>
                  </a:moveTo>
                  <a:cubicBezTo>
                    <a:pt x="10108" y="0"/>
                    <a:pt x="8823" y="863"/>
                    <a:pt x="8823" y="863"/>
                  </a:cubicBezTo>
                  <a:cubicBezTo>
                    <a:pt x="8823" y="863"/>
                    <a:pt x="3394" y="18841"/>
                    <a:pt x="274" y="19377"/>
                  </a:cubicBezTo>
                  <a:cubicBezTo>
                    <a:pt x="274" y="19377"/>
                    <a:pt x="0" y="22710"/>
                    <a:pt x="631" y="23580"/>
                  </a:cubicBezTo>
                  <a:cubicBezTo>
                    <a:pt x="662" y="23623"/>
                    <a:pt x="707" y="23644"/>
                    <a:pt x="765" y="23644"/>
                  </a:cubicBezTo>
                  <a:cubicBezTo>
                    <a:pt x="1857" y="23644"/>
                    <a:pt x="7502" y="16073"/>
                    <a:pt x="9085" y="10542"/>
                  </a:cubicBezTo>
                  <a:cubicBezTo>
                    <a:pt x="10752" y="4720"/>
                    <a:pt x="11645" y="505"/>
                    <a:pt x="11121" y="89"/>
                  </a:cubicBezTo>
                  <a:cubicBezTo>
                    <a:pt x="11043" y="27"/>
                    <a:pt x="10937" y="0"/>
                    <a:pt x="10814" y="0"/>
                  </a:cubicBezTo>
                  <a:close/>
                </a:path>
              </a:pathLst>
            </a:custGeom>
            <a:solidFill>
              <a:srgbClr val="7869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1274;p66">
              <a:extLst>
                <a:ext uri="{FF2B5EF4-FFF2-40B4-BE49-F238E27FC236}">
                  <a16:creationId xmlns:a16="http://schemas.microsoft.com/office/drawing/2014/main" id="{A7CB550C-7395-42B6-8F85-1E8DB287F2D6}"/>
                </a:ext>
              </a:extLst>
            </p:cNvPr>
            <p:cNvSpPr/>
            <p:nvPr/>
          </p:nvSpPr>
          <p:spPr>
            <a:xfrm>
              <a:off x="-13830900" y="-3138250"/>
              <a:ext cx="566450" cy="384900"/>
            </a:xfrm>
            <a:custGeom>
              <a:avLst/>
              <a:gdLst/>
              <a:ahLst/>
              <a:cxnLst/>
              <a:rect l="l" t="t" r="r" b="b"/>
              <a:pathLst>
                <a:path w="22658" h="15396" extrusionOk="0">
                  <a:moveTo>
                    <a:pt x="18208" y="1"/>
                  </a:moveTo>
                  <a:cubicBezTo>
                    <a:pt x="17427" y="1"/>
                    <a:pt x="16561" y="194"/>
                    <a:pt x="15633" y="675"/>
                  </a:cubicBezTo>
                  <a:cubicBezTo>
                    <a:pt x="12121" y="2497"/>
                    <a:pt x="0" y="10474"/>
                    <a:pt x="8644" y="15213"/>
                  </a:cubicBezTo>
                  <a:cubicBezTo>
                    <a:pt x="8873" y="15338"/>
                    <a:pt x="9102" y="15395"/>
                    <a:pt x="9331" y="15395"/>
                  </a:cubicBezTo>
                  <a:cubicBezTo>
                    <a:pt x="12083" y="15395"/>
                    <a:pt x="14808" y="7057"/>
                    <a:pt x="17191" y="7057"/>
                  </a:cubicBezTo>
                  <a:cubicBezTo>
                    <a:pt x="17195" y="7057"/>
                    <a:pt x="17200" y="7057"/>
                    <a:pt x="17205" y="7057"/>
                  </a:cubicBezTo>
                  <a:cubicBezTo>
                    <a:pt x="17879" y="7066"/>
                    <a:pt x="18512" y="7088"/>
                    <a:pt x="19065" y="7088"/>
                  </a:cubicBezTo>
                  <a:cubicBezTo>
                    <a:pt x="20622" y="7088"/>
                    <a:pt x="21551" y="6917"/>
                    <a:pt x="21015" y="5819"/>
                  </a:cubicBezTo>
                  <a:cubicBezTo>
                    <a:pt x="20837" y="5457"/>
                    <a:pt x="20709" y="5266"/>
                    <a:pt x="20633" y="5174"/>
                  </a:cubicBezTo>
                  <a:lnTo>
                    <a:pt x="20633" y="5174"/>
                  </a:lnTo>
                  <a:cubicBezTo>
                    <a:pt x="20687" y="5204"/>
                    <a:pt x="20768" y="5231"/>
                    <a:pt x="20877" y="5231"/>
                  </a:cubicBezTo>
                  <a:cubicBezTo>
                    <a:pt x="21035" y="5231"/>
                    <a:pt x="21251" y="5174"/>
                    <a:pt x="21527" y="4985"/>
                  </a:cubicBezTo>
                  <a:cubicBezTo>
                    <a:pt x="22658" y="4211"/>
                    <a:pt x="20991" y="2700"/>
                    <a:pt x="20991" y="2699"/>
                  </a:cubicBezTo>
                  <a:lnTo>
                    <a:pt x="20991" y="2699"/>
                  </a:lnTo>
                  <a:cubicBezTo>
                    <a:pt x="20991" y="2699"/>
                    <a:pt x="21649" y="3072"/>
                    <a:pt x="22049" y="3072"/>
                  </a:cubicBezTo>
                  <a:cubicBezTo>
                    <a:pt x="22304" y="3072"/>
                    <a:pt x="22455" y="2921"/>
                    <a:pt x="22265" y="2425"/>
                  </a:cubicBezTo>
                  <a:cubicBezTo>
                    <a:pt x="21897" y="1497"/>
                    <a:pt x="20382" y="1"/>
                    <a:pt x="18208" y="1"/>
                  </a:cubicBezTo>
                  <a:close/>
                </a:path>
              </a:pathLst>
            </a:custGeom>
            <a:solidFill>
              <a:srgbClr val="DD9C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1275;p66">
              <a:extLst>
                <a:ext uri="{FF2B5EF4-FFF2-40B4-BE49-F238E27FC236}">
                  <a16:creationId xmlns:a16="http://schemas.microsoft.com/office/drawing/2014/main" id="{1742A048-6FA6-4001-AADB-FD8CBBB5C597}"/>
                </a:ext>
              </a:extLst>
            </p:cNvPr>
            <p:cNvSpPr/>
            <p:nvPr/>
          </p:nvSpPr>
          <p:spPr>
            <a:xfrm>
              <a:off x="-13444550" y="-2564775"/>
              <a:ext cx="44675" cy="198275"/>
            </a:xfrm>
            <a:custGeom>
              <a:avLst/>
              <a:gdLst/>
              <a:ahLst/>
              <a:cxnLst/>
              <a:rect l="l" t="t" r="r" b="b"/>
              <a:pathLst>
                <a:path w="1787" h="7931" extrusionOk="0">
                  <a:moveTo>
                    <a:pt x="393" y="1"/>
                  </a:moveTo>
                  <a:lnTo>
                    <a:pt x="1" y="25"/>
                  </a:lnTo>
                  <a:cubicBezTo>
                    <a:pt x="24" y="298"/>
                    <a:pt x="405" y="6549"/>
                    <a:pt x="1489" y="7930"/>
                  </a:cubicBezTo>
                  <a:lnTo>
                    <a:pt x="1786" y="7692"/>
                  </a:lnTo>
                  <a:cubicBezTo>
                    <a:pt x="774" y="6394"/>
                    <a:pt x="393" y="60"/>
                    <a:pt x="393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1276;p66">
              <a:extLst>
                <a:ext uri="{FF2B5EF4-FFF2-40B4-BE49-F238E27FC236}">
                  <a16:creationId xmlns:a16="http://schemas.microsoft.com/office/drawing/2014/main" id="{D9F704D9-22EC-45DC-B591-22541718F625}"/>
                </a:ext>
              </a:extLst>
            </p:cNvPr>
            <p:cNvSpPr/>
            <p:nvPr/>
          </p:nvSpPr>
          <p:spPr>
            <a:xfrm>
              <a:off x="-12842400" y="-2612100"/>
              <a:ext cx="59575" cy="128625"/>
            </a:xfrm>
            <a:custGeom>
              <a:avLst/>
              <a:gdLst/>
              <a:ahLst/>
              <a:cxnLst/>
              <a:rect l="l" t="t" r="r" b="b"/>
              <a:pathLst>
                <a:path w="2383" h="5145" extrusionOk="0">
                  <a:moveTo>
                    <a:pt x="358" y="1"/>
                  </a:moveTo>
                  <a:lnTo>
                    <a:pt x="1" y="144"/>
                  </a:lnTo>
                  <a:cubicBezTo>
                    <a:pt x="584" y="1596"/>
                    <a:pt x="2025" y="5144"/>
                    <a:pt x="2025" y="5144"/>
                  </a:cubicBezTo>
                  <a:lnTo>
                    <a:pt x="2382" y="5001"/>
                  </a:lnTo>
                  <a:cubicBezTo>
                    <a:pt x="2382" y="5001"/>
                    <a:pt x="941" y="1441"/>
                    <a:pt x="358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1277;p66">
              <a:extLst>
                <a:ext uri="{FF2B5EF4-FFF2-40B4-BE49-F238E27FC236}">
                  <a16:creationId xmlns:a16="http://schemas.microsoft.com/office/drawing/2014/main" id="{AA7FF79D-9C17-49DA-A9D0-AF3F398E24E0}"/>
                </a:ext>
              </a:extLst>
            </p:cNvPr>
            <p:cNvSpPr/>
            <p:nvPr/>
          </p:nvSpPr>
          <p:spPr>
            <a:xfrm>
              <a:off x="-13446925" y="-2674950"/>
              <a:ext cx="606350" cy="28650"/>
            </a:xfrm>
            <a:custGeom>
              <a:avLst/>
              <a:gdLst/>
              <a:ahLst/>
              <a:cxnLst/>
              <a:rect l="l" t="t" r="r" b="b"/>
              <a:pathLst>
                <a:path w="24254" h="1146" extrusionOk="0">
                  <a:moveTo>
                    <a:pt x="19709" y="1"/>
                  </a:moveTo>
                  <a:cubicBezTo>
                    <a:pt x="17449" y="1"/>
                    <a:pt x="14556" y="60"/>
                    <a:pt x="11526" y="276"/>
                  </a:cubicBezTo>
                  <a:cubicBezTo>
                    <a:pt x="4882" y="753"/>
                    <a:pt x="36" y="753"/>
                    <a:pt x="0" y="753"/>
                  </a:cubicBezTo>
                  <a:lnTo>
                    <a:pt x="0" y="1145"/>
                  </a:lnTo>
                  <a:cubicBezTo>
                    <a:pt x="60" y="1145"/>
                    <a:pt x="4894" y="1145"/>
                    <a:pt x="11561" y="669"/>
                  </a:cubicBezTo>
                  <a:cubicBezTo>
                    <a:pt x="14576" y="453"/>
                    <a:pt x="17457" y="394"/>
                    <a:pt x="19710" y="394"/>
                  </a:cubicBezTo>
                  <a:cubicBezTo>
                    <a:pt x="22412" y="394"/>
                    <a:pt x="24209" y="479"/>
                    <a:pt x="24241" y="479"/>
                  </a:cubicBezTo>
                  <a:lnTo>
                    <a:pt x="24253" y="86"/>
                  </a:lnTo>
                  <a:cubicBezTo>
                    <a:pt x="24221" y="86"/>
                    <a:pt x="22421" y="1"/>
                    <a:pt x="19709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1278;p66">
              <a:extLst>
                <a:ext uri="{FF2B5EF4-FFF2-40B4-BE49-F238E27FC236}">
                  <a16:creationId xmlns:a16="http://schemas.microsoft.com/office/drawing/2014/main" id="{A2DD508C-7FC2-4B52-96CC-FA8E27C27BE1}"/>
                </a:ext>
              </a:extLst>
            </p:cNvPr>
            <p:cNvSpPr/>
            <p:nvPr/>
          </p:nvSpPr>
          <p:spPr>
            <a:xfrm>
              <a:off x="-13639525" y="-3097275"/>
              <a:ext cx="32475" cy="73550"/>
            </a:xfrm>
            <a:custGeom>
              <a:avLst/>
              <a:gdLst/>
              <a:ahLst/>
              <a:cxnLst/>
              <a:rect l="l" t="t" r="r" b="b"/>
              <a:pathLst>
                <a:path w="1299" h="2942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75" y="72"/>
                    <a:pt x="1" y="1632"/>
                    <a:pt x="1001" y="2941"/>
                  </a:cubicBezTo>
                  <a:lnTo>
                    <a:pt x="1299" y="2703"/>
                  </a:lnTo>
                  <a:cubicBezTo>
                    <a:pt x="406" y="1548"/>
                    <a:pt x="656" y="84"/>
                    <a:pt x="656" y="72"/>
                  </a:cubicBezTo>
                  <a:lnTo>
                    <a:pt x="287" y="1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1279;p66">
              <a:extLst>
                <a:ext uri="{FF2B5EF4-FFF2-40B4-BE49-F238E27FC236}">
                  <a16:creationId xmlns:a16="http://schemas.microsoft.com/office/drawing/2014/main" id="{1662C436-1512-45DB-A816-A2E08D6861F5}"/>
                </a:ext>
              </a:extLst>
            </p:cNvPr>
            <p:cNvSpPr/>
            <p:nvPr/>
          </p:nvSpPr>
          <p:spPr>
            <a:xfrm>
              <a:off x="-13136775" y="-2607925"/>
              <a:ext cx="41100" cy="75025"/>
            </a:xfrm>
            <a:custGeom>
              <a:avLst/>
              <a:gdLst/>
              <a:ahLst/>
              <a:cxnLst/>
              <a:rect l="l" t="t" r="r" b="b"/>
              <a:pathLst>
                <a:path w="1644" h="3001" extrusionOk="0">
                  <a:moveTo>
                    <a:pt x="1251" y="0"/>
                  </a:moveTo>
                  <a:cubicBezTo>
                    <a:pt x="1203" y="1286"/>
                    <a:pt x="1013" y="2513"/>
                    <a:pt x="834" y="2620"/>
                  </a:cubicBezTo>
                  <a:cubicBezTo>
                    <a:pt x="572" y="2524"/>
                    <a:pt x="394" y="1548"/>
                    <a:pt x="394" y="679"/>
                  </a:cubicBezTo>
                  <a:lnTo>
                    <a:pt x="1" y="679"/>
                  </a:lnTo>
                  <a:cubicBezTo>
                    <a:pt x="1" y="1036"/>
                    <a:pt x="48" y="2763"/>
                    <a:pt x="715" y="2989"/>
                  </a:cubicBezTo>
                  <a:cubicBezTo>
                    <a:pt x="763" y="3001"/>
                    <a:pt x="786" y="3001"/>
                    <a:pt x="834" y="3001"/>
                  </a:cubicBezTo>
                  <a:cubicBezTo>
                    <a:pt x="905" y="3001"/>
                    <a:pt x="989" y="2977"/>
                    <a:pt x="1025" y="2929"/>
                  </a:cubicBezTo>
                  <a:cubicBezTo>
                    <a:pt x="1525" y="2584"/>
                    <a:pt x="1620" y="608"/>
                    <a:pt x="1644" y="12"/>
                  </a:cubicBezTo>
                  <a:lnTo>
                    <a:pt x="1251" y="0"/>
                  </a:ln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1280;p66">
              <a:extLst>
                <a:ext uri="{FF2B5EF4-FFF2-40B4-BE49-F238E27FC236}">
                  <a16:creationId xmlns:a16="http://schemas.microsoft.com/office/drawing/2014/main" id="{F8AC0B89-0E7F-41F8-A2A9-3F4FDFC245ED}"/>
                </a:ext>
              </a:extLst>
            </p:cNvPr>
            <p:cNvSpPr/>
            <p:nvPr/>
          </p:nvSpPr>
          <p:spPr>
            <a:xfrm>
              <a:off x="-13237975" y="-3180325"/>
              <a:ext cx="246475" cy="138150"/>
            </a:xfrm>
            <a:custGeom>
              <a:avLst/>
              <a:gdLst/>
              <a:ahLst/>
              <a:cxnLst/>
              <a:rect l="l" t="t" r="r" b="b"/>
              <a:pathLst>
                <a:path w="9859" h="5526" extrusionOk="0">
                  <a:moveTo>
                    <a:pt x="393" y="1"/>
                  </a:moveTo>
                  <a:lnTo>
                    <a:pt x="0" y="36"/>
                  </a:lnTo>
                  <a:cubicBezTo>
                    <a:pt x="0" y="72"/>
                    <a:pt x="370" y="4406"/>
                    <a:pt x="4144" y="5370"/>
                  </a:cubicBezTo>
                  <a:cubicBezTo>
                    <a:pt x="4561" y="5478"/>
                    <a:pt x="4942" y="5525"/>
                    <a:pt x="5299" y="5525"/>
                  </a:cubicBezTo>
                  <a:cubicBezTo>
                    <a:pt x="8323" y="5525"/>
                    <a:pt x="9823" y="2322"/>
                    <a:pt x="9859" y="2299"/>
                  </a:cubicBezTo>
                  <a:lnTo>
                    <a:pt x="9502" y="2132"/>
                  </a:lnTo>
                  <a:cubicBezTo>
                    <a:pt x="9449" y="2280"/>
                    <a:pt x="8085" y="5144"/>
                    <a:pt x="5328" y="5144"/>
                  </a:cubicBezTo>
                  <a:cubicBezTo>
                    <a:pt x="4986" y="5144"/>
                    <a:pt x="4623" y="5100"/>
                    <a:pt x="4239" y="5001"/>
                  </a:cubicBezTo>
                  <a:cubicBezTo>
                    <a:pt x="727" y="4108"/>
                    <a:pt x="393" y="48"/>
                    <a:pt x="393" y="1"/>
                  </a:cubicBezTo>
                  <a:close/>
                </a:path>
              </a:pathLst>
            </a:custGeom>
            <a:solidFill>
              <a:srgbClr val="261E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1281;p66">
              <a:extLst>
                <a:ext uri="{FF2B5EF4-FFF2-40B4-BE49-F238E27FC236}">
                  <a16:creationId xmlns:a16="http://schemas.microsoft.com/office/drawing/2014/main" id="{46ECB594-88EF-4014-9AEA-DBBCD4A5AF6E}"/>
                </a:ext>
              </a:extLst>
            </p:cNvPr>
            <p:cNvSpPr/>
            <p:nvPr/>
          </p:nvSpPr>
          <p:spPr>
            <a:xfrm>
              <a:off x="-13402275" y="-3766100"/>
              <a:ext cx="196775" cy="62225"/>
            </a:xfrm>
            <a:custGeom>
              <a:avLst/>
              <a:gdLst/>
              <a:ahLst/>
              <a:cxnLst/>
              <a:rect l="l" t="t" r="r" b="b"/>
              <a:pathLst>
                <a:path w="7871" h="2489" extrusionOk="0">
                  <a:moveTo>
                    <a:pt x="369" y="0"/>
                  </a:moveTo>
                  <a:lnTo>
                    <a:pt x="0" y="84"/>
                  </a:lnTo>
                  <a:cubicBezTo>
                    <a:pt x="12" y="143"/>
                    <a:pt x="441" y="1750"/>
                    <a:pt x="2155" y="2405"/>
                  </a:cubicBezTo>
                  <a:cubicBezTo>
                    <a:pt x="2334" y="2465"/>
                    <a:pt x="2512" y="2489"/>
                    <a:pt x="2691" y="2489"/>
                  </a:cubicBezTo>
                  <a:cubicBezTo>
                    <a:pt x="3310" y="2489"/>
                    <a:pt x="4001" y="2167"/>
                    <a:pt x="4656" y="1858"/>
                  </a:cubicBezTo>
                  <a:cubicBezTo>
                    <a:pt x="5394" y="1501"/>
                    <a:pt x="5990" y="1240"/>
                    <a:pt x="6477" y="1240"/>
                  </a:cubicBezTo>
                  <a:cubicBezTo>
                    <a:pt x="6901" y="1240"/>
                    <a:pt x="7243" y="1437"/>
                    <a:pt x="7525" y="1941"/>
                  </a:cubicBezTo>
                  <a:lnTo>
                    <a:pt x="7870" y="1750"/>
                  </a:lnTo>
                  <a:cubicBezTo>
                    <a:pt x="7493" y="1072"/>
                    <a:pt x="7009" y="837"/>
                    <a:pt x="6481" y="837"/>
                  </a:cubicBezTo>
                  <a:cubicBezTo>
                    <a:pt x="5843" y="837"/>
                    <a:pt x="5141" y="1181"/>
                    <a:pt x="4489" y="1500"/>
                  </a:cubicBezTo>
                  <a:cubicBezTo>
                    <a:pt x="3863" y="1804"/>
                    <a:pt x="3215" y="2115"/>
                    <a:pt x="2676" y="2115"/>
                  </a:cubicBezTo>
                  <a:cubicBezTo>
                    <a:pt x="2538" y="2115"/>
                    <a:pt x="2408" y="2094"/>
                    <a:pt x="2286" y="2048"/>
                  </a:cubicBezTo>
                  <a:cubicBezTo>
                    <a:pt x="750" y="1465"/>
                    <a:pt x="369" y="12"/>
                    <a:pt x="369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1282;p66">
              <a:extLst>
                <a:ext uri="{FF2B5EF4-FFF2-40B4-BE49-F238E27FC236}">
                  <a16:creationId xmlns:a16="http://schemas.microsoft.com/office/drawing/2014/main" id="{CBA76969-D171-4AE7-9E2D-A29DE968F321}"/>
                </a:ext>
              </a:extLst>
            </p:cNvPr>
            <p:cNvSpPr/>
            <p:nvPr/>
          </p:nvSpPr>
          <p:spPr>
            <a:xfrm>
              <a:off x="-13271325" y="-3896775"/>
              <a:ext cx="161650" cy="108975"/>
            </a:xfrm>
            <a:custGeom>
              <a:avLst/>
              <a:gdLst/>
              <a:ahLst/>
              <a:cxnLst/>
              <a:rect l="l" t="t" r="r" b="b"/>
              <a:pathLst>
                <a:path w="6466" h="4359" extrusionOk="0">
                  <a:moveTo>
                    <a:pt x="180" y="0"/>
                  </a:moveTo>
                  <a:cubicBezTo>
                    <a:pt x="156" y="24"/>
                    <a:pt x="1" y="298"/>
                    <a:pt x="96" y="715"/>
                  </a:cubicBezTo>
                  <a:cubicBezTo>
                    <a:pt x="215" y="1215"/>
                    <a:pt x="668" y="1691"/>
                    <a:pt x="1430" y="2144"/>
                  </a:cubicBezTo>
                  <a:cubicBezTo>
                    <a:pt x="2096" y="2536"/>
                    <a:pt x="2870" y="2620"/>
                    <a:pt x="3597" y="2691"/>
                  </a:cubicBezTo>
                  <a:cubicBezTo>
                    <a:pt x="4823" y="2810"/>
                    <a:pt x="5799" y="2917"/>
                    <a:pt x="6109" y="4358"/>
                  </a:cubicBezTo>
                  <a:lnTo>
                    <a:pt x="6466" y="4299"/>
                  </a:lnTo>
                  <a:cubicBezTo>
                    <a:pt x="6097" y="2572"/>
                    <a:pt x="4835" y="2441"/>
                    <a:pt x="3609" y="2322"/>
                  </a:cubicBezTo>
                  <a:cubicBezTo>
                    <a:pt x="2930" y="2251"/>
                    <a:pt x="2204" y="2167"/>
                    <a:pt x="1608" y="1810"/>
                  </a:cubicBezTo>
                  <a:cubicBezTo>
                    <a:pt x="96" y="917"/>
                    <a:pt x="489" y="239"/>
                    <a:pt x="501" y="203"/>
                  </a:cubicBezTo>
                  <a:lnTo>
                    <a:pt x="180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1283;p66">
              <a:extLst>
                <a:ext uri="{FF2B5EF4-FFF2-40B4-BE49-F238E27FC236}">
                  <a16:creationId xmlns:a16="http://schemas.microsoft.com/office/drawing/2014/main" id="{96F46630-2621-4493-BFBD-BC998ED69180}"/>
                </a:ext>
              </a:extLst>
            </p:cNvPr>
            <p:cNvSpPr/>
            <p:nvPr/>
          </p:nvSpPr>
          <p:spPr>
            <a:xfrm>
              <a:off x="-13114450" y="-3947375"/>
              <a:ext cx="115525" cy="164625"/>
            </a:xfrm>
            <a:custGeom>
              <a:avLst/>
              <a:gdLst/>
              <a:ahLst/>
              <a:cxnLst/>
              <a:rect l="l" t="t" r="r" b="b"/>
              <a:pathLst>
                <a:path w="4621" h="6585" extrusionOk="0">
                  <a:moveTo>
                    <a:pt x="1" y="0"/>
                  </a:moveTo>
                  <a:cubicBezTo>
                    <a:pt x="1" y="36"/>
                    <a:pt x="12" y="1036"/>
                    <a:pt x="1382" y="2477"/>
                  </a:cubicBezTo>
                  <a:cubicBezTo>
                    <a:pt x="1656" y="2763"/>
                    <a:pt x="1941" y="3036"/>
                    <a:pt x="2203" y="3298"/>
                  </a:cubicBezTo>
                  <a:cubicBezTo>
                    <a:pt x="3263" y="4346"/>
                    <a:pt x="4168" y="5215"/>
                    <a:pt x="4227" y="6584"/>
                  </a:cubicBezTo>
                  <a:lnTo>
                    <a:pt x="4620" y="6561"/>
                  </a:lnTo>
                  <a:cubicBezTo>
                    <a:pt x="4561" y="5049"/>
                    <a:pt x="3549" y="4060"/>
                    <a:pt x="2477" y="3025"/>
                  </a:cubicBezTo>
                  <a:cubicBezTo>
                    <a:pt x="2203" y="2763"/>
                    <a:pt x="1941" y="2501"/>
                    <a:pt x="1667" y="2215"/>
                  </a:cubicBezTo>
                  <a:cubicBezTo>
                    <a:pt x="417" y="893"/>
                    <a:pt x="393" y="12"/>
                    <a:pt x="393" y="0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1284;p66">
              <a:extLst>
                <a:ext uri="{FF2B5EF4-FFF2-40B4-BE49-F238E27FC236}">
                  <a16:creationId xmlns:a16="http://schemas.microsoft.com/office/drawing/2014/main" id="{C6AB153C-8D43-47BC-BEB2-722ABC016C7E}"/>
                </a:ext>
              </a:extLst>
            </p:cNvPr>
            <p:cNvSpPr/>
            <p:nvPr/>
          </p:nvSpPr>
          <p:spPr>
            <a:xfrm>
              <a:off x="-12945375" y="-3948275"/>
              <a:ext cx="39600" cy="157775"/>
            </a:xfrm>
            <a:custGeom>
              <a:avLst/>
              <a:gdLst/>
              <a:ahLst/>
              <a:cxnLst/>
              <a:rect l="l" t="t" r="r" b="b"/>
              <a:pathLst>
                <a:path w="1584" h="6311" extrusionOk="0">
                  <a:moveTo>
                    <a:pt x="1274" y="1"/>
                  </a:moveTo>
                  <a:cubicBezTo>
                    <a:pt x="1227" y="60"/>
                    <a:pt x="203" y="1501"/>
                    <a:pt x="536" y="3049"/>
                  </a:cubicBezTo>
                  <a:cubicBezTo>
                    <a:pt x="834" y="4454"/>
                    <a:pt x="12" y="6120"/>
                    <a:pt x="0" y="6132"/>
                  </a:cubicBezTo>
                  <a:lnTo>
                    <a:pt x="334" y="6311"/>
                  </a:lnTo>
                  <a:cubicBezTo>
                    <a:pt x="369" y="6239"/>
                    <a:pt x="1215" y="4513"/>
                    <a:pt x="917" y="2965"/>
                  </a:cubicBezTo>
                  <a:cubicBezTo>
                    <a:pt x="619" y="1584"/>
                    <a:pt x="1572" y="239"/>
                    <a:pt x="1584" y="227"/>
                  </a:cubicBezTo>
                  <a:lnTo>
                    <a:pt x="1274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1285;p66">
              <a:extLst>
                <a:ext uri="{FF2B5EF4-FFF2-40B4-BE49-F238E27FC236}">
                  <a16:creationId xmlns:a16="http://schemas.microsoft.com/office/drawing/2014/main" id="{24513C06-6ACB-499B-8CC8-BCDFDE81A632}"/>
                </a:ext>
              </a:extLst>
            </p:cNvPr>
            <p:cNvSpPr/>
            <p:nvPr/>
          </p:nvSpPr>
          <p:spPr>
            <a:xfrm>
              <a:off x="-12880800" y="-3817300"/>
              <a:ext cx="147975" cy="74150"/>
            </a:xfrm>
            <a:custGeom>
              <a:avLst/>
              <a:gdLst/>
              <a:ahLst/>
              <a:cxnLst/>
              <a:rect l="l" t="t" r="r" b="b"/>
              <a:pathLst>
                <a:path w="5919" h="2966" extrusionOk="0">
                  <a:moveTo>
                    <a:pt x="5537" y="0"/>
                  </a:moveTo>
                  <a:cubicBezTo>
                    <a:pt x="5359" y="762"/>
                    <a:pt x="4549" y="834"/>
                    <a:pt x="3335" y="870"/>
                  </a:cubicBezTo>
                  <a:cubicBezTo>
                    <a:pt x="2906" y="881"/>
                    <a:pt x="2501" y="881"/>
                    <a:pt x="2168" y="953"/>
                  </a:cubicBezTo>
                  <a:cubicBezTo>
                    <a:pt x="930" y="1215"/>
                    <a:pt x="37" y="2715"/>
                    <a:pt x="1" y="2775"/>
                  </a:cubicBezTo>
                  <a:lnTo>
                    <a:pt x="334" y="2965"/>
                  </a:lnTo>
                  <a:cubicBezTo>
                    <a:pt x="334" y="2953"/>
                    <a:pt x="1168" y="1548"/>
                    <a:pt x="2239" y="1346"/>
                  </a:cubicBezTo>
                  <a:cubicBezTo>
                    <a:pt x="2561" y="1262"/>
                    <a:pt x="2954" y="1262"/>
                    <a:pt x="3359" y="1251"/>
                  </a:cubicBezTo>
                  <a:cubicBezTo>
                    <a:pt x="4430" y="1227"/>
                    <a:pt x="5656" y="1191"/>
                    <a:pt x="5918" y="96"/>
                  </a:cubicBezTo>
                  <a:lnTo>
                    <a:pt x="5537" y="0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1286;p66">
              <a:extLst>
                <a:ext uri="{FF2B5EF4-FFF2-40B4-BE49-F238E27FC236}">
                  <a16:creationId xmlns:a16="http://schemas.microsoft.com/office/drawing/2014/main" id="{A4C535BC-0147-4095-8D95-18342DB925E7}"/>
                </a:ext>
              </a:extLst>
            </p:cNvPr>
            <p:cNvSpPr/>
            <p:nvPr/>
          </p:nvSpPr>
          <p:spPr>
            <a:xfrm>
              <a:off x="-12837625" y="-3746175"/>
              <a:ext cx="159850" cy="73850"/>
            </a:xfrm>
            <a:custGeom>
              <a:avLst/>
              <a:gdLst/>
              <a:ahLst/>
              <a:cxnLst/>
              <a:rect l="l" t="t" r="r" b="b"/>
              <a:pathLst>
                <a:path w="6394" h="2954" extrusionOk="0">
                  <a:moveTo>
                    <a:pt x="6001" y="1"/>
                  </a:moveTo>
                  <a:cubicBezTo>
                    <a:pt x="5957" y="176"/>
                    <a:pt x="4844" y="1996"/>
                    <a:pt x="2958" y="1996"/>
                  </a:cubicBezTo>
                  <a:cubicBezTo>
                    <a:pt x="2795" y="1996"/>
                    <a:pt x="2627" y="1983"/>
                    <a:pt x="2453" y="1954"/>
                  </a:cubicBezTo>
                  <a:cubicBezTo>
                    <a:pt x="2118" y="1896"/>
                    <a:pt x="1816" y="1867"/>
                    <a:pt x="1548" y="1867"/>
                  </a:cubicBezTo>
                  <a:cubicBezTo>
                    <a:pt x="988" y="1867"/>
                    <a:pt x="576" y="1994"/>
                    <a:pt x="310" y="2251"/>
                  </a:cubicBezTo>
                  <a:cubicBezTo>
                    <a:pt x="0" y="2561"/>
                    <a:pt x="48" y="2930"/>
                    <a:pt x="48" y="2954"/>
                  </a:cubicBezTo>
                  <a:lnTo>
                    <a:pt x="417" y="2882"/>
                  </a:lnTo>
                  <a:cubicBezTo>
                    <a:pt x="417" y="2882"/>
                    <a:pt x="405" y="2692"/>
                    <a:pt x="584" y="2513"/>
                  </a:cubicBezTo>
                  <a:cubicBezTo>
                    <a:pt x="735" y="2378"/>
                    <a:pt x="1018" y="2244"/>
                    <a:pt x="1570" y="2244"/>
                  </a:cubicBezTo>
                  <a:cubicBezTo>
                    <a:pt x="1799" y="2244"/>
                    <a:pt x="2074" y="2267"/>
                    <a:pt x="2405" y="2323"/>
                  </a:cubicBezTo>
                  <a:cubicBezTo>
                    <a:pt x="2608" y="2358"/>
                    <a:pt x="2803" y="2374"/>
                    <a:pt x="2990" y="2374"/>
                  </a:cubicBezTo>
                  <a:cubicBezTo>
                    <a:pt x="4012" y="2374"/>
                    <a:pt x="4799" y="1898"/>
                    <a:pt x="5322" y="1465"/>
                  </a:cubicBezTo>
                  <a:cubicBezTo>
                    <a:pt x="5953" y="906"/>
                    <a:pt x="6394" y="227"/>
                    <a:pt x="6394" y="13"/>
                  </a:cubicBezTo>
                  <a:lnTo>
                    <a:pt x="6001" y="1"/>
                  </a:ln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1287;p66">
              <a:extLst>
                <a:ext uri="{FF2B5EF4-FFF2-40B4-BE49-F238E27FC236}">
                  <a16:creationId xmlns:a16="http://schemas.microsoft.com/office/drawing/2014/main" id="{50A39A87-5755-4D2D-88A3-4AA018F48AA8}"/>
                </a:ext>
              </a:extLst>
            </p:cNvPr>
            <p:cNvSpPr/>
            <p:nvPr/>
          </p:nvSpPr>
          <p:spPr>
            <a:xfrm>
              <a:off x="-12804875" y="-3603300"/>
              <a:ext cx="61925" cy="100350"/>
            </a:xfrm>
            <a:custGeom>
              <a:avLst/>
              <a:gdLst/>
              <a:ahLst/>
              <a:cxnLst/>
              <a:rect l="l" t="t" r="r" b="b"/>
              <a:pathLst>
                <a:path w="2477" h="4014" extrusionOk="0">
                  <a:moveTo>
                    <a:pt x="179" y="1"/>
                  </a:moveTo>
                  <a:lnTo>
                    <a:pt x="0" y="346"/>
                  </a:lnTo>
                  <a:cubicBezTo>
                    <a:pt x="2060" y="1370"/>
                    <a:pt x="1941" y="3978"/>
                    <a:pt x="1941" y="4001"/>
                  </a:cubicBezTo>
                  <a:lnTo>
                    <a:pt x="2322" y="4013"/>
                  </a:lnTo>
                  <a:cubicBezTo>
                    <a:pt x="2334" y="3918"/>
                    <a:pt x="2477" y="1144"/>
                    <a:pt x="179" y="1"/>
                  </a:cubicBezTo>
                  <a:close/>
                </a:path>
              </a:pathLst>
            </a:custGeom>
            <a:solidFill>
              <a:srgbClr val="3E2F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67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805" y="1251368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ua Lê Thánh Tông và thời kỳ Hồng Đức thịnh trị - Trí Thức 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55" y="1890917"/>
            <a:ext cx="4816550" cy="29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406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2299130" y="261359"/>
            <a:ext cx="469319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Đánh giá 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5510" y="1176910"/>
            <a:ext cx="8910585" cy="1146287"/>
            <a:chOff x="325510" y="942987"/>
            <a:chExt cx="8910585" cy="1146287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45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46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viết hoa đúng các tên riêng trong bài 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49885" y="3603124"/>
            <a:ext cx="8616339" cy="883997"/>
            <a:chOff x="303324" y="2965164"/>
            <a:chExt cx="8616339" cy="88399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51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52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pic>
        <p:nvPicPr>
          <p:cNvPr id="25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4" y="1324898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9885" y="2419406"/>
            <a:ext cx="8599579" cy="883997"/>
            <a:chOff x="266645" y="2005353"/>
            <a:chExt cx="8599579" cy="8839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4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4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  <p:pic>
        <p:nvPicPr>
          <p:cNvPr id="27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8" y="2538685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een Tick Icon Png, Cliparts &amp;amp; Cartoons - Jing.fm">
            <a:extLst>
              <a:ext uri="{FF2B5EF4-FFF2-40B4-BE49-F238E27FC236}">
                <a16:creationId xmlns:a16="http://schemas.microsoft.com/office/drawing/2014/main" id="{BA88A050-B47E-4E04-90D4-335B359E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5814" y1="50258" x2="44186" y2="61211"/>
                        <a14:foregroundMark x1="44186" y1="61211" x2="70465" y2="32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49" y="3730360"/>
            <a:ext cx="693109" cy="6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2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8226" y="663008"/>
            <a:ext cx="7930643" cy="4080144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3300782" y="2163169"/>
            <a:ext cx="513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Chuẩn bị bài chính tả tuần 25.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3" name="Google Shape;478;p45">
            <a:extLst>
              <a:ext uri="{FF2B5EF4-FFF2-40B4-BE49-F238E27FC236}">
                <a16:creationId xmlns:a16="http://schemas.microsoft.com/office/drawing/2014/main" id="{147E758D-10A8-4968-B9AF-755A0762BB00}"/>
              </a:ext>
            </a:extLst>
          </p:cNvPr>
          <p:cNvSpPr txBox="1">
            <a:spLocks/>
          </p:cNvSpPr>
          <p:nvPr/>
        </p:nvSpPr>
        <p:spPr>
          <a:xfrm>
            <a:off x="4655086" y="249211"/>
            <a:ext cx="2017562" cy="603159"/>
          </a:xfrm>
          <a:prstGeom prst="doubleWave">
            <a:avLst/>
          </a:prstGeom>
          <a:solidFill>
            <a:srgbClr val="FFFFFF"/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Dặn</a:t>
            </a:r>
            <a:r>
              <a:rPr lang="en-US" sz="3200" b="1" dirty="0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dò</a:t>
            </a:r>
            <a:endParaRPr lang="vi-VN" sz="3200" b="1" dirty="0">
              <a:solidFill>
                <a:srgbClr val="00206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92271" y="2457892"/>
            <a:ext cx="4756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Chào tạm biệt các em!</a:t>
            </a:r>
            <a:endParaRPr lang="en-US" sz="40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809" y="2859987"/>
            <a:ext cx="2722760" cy="213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00782" y="2662181"/>
            <a:ext cx="5139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66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- Giữ gìn và bảo vệ cảnh đẹp ở vùng núi cao Tây Bắc.</a:t>
            </a:r>
            <a:endParaRPr lang="en-US" sz="2800" dirty="0">
              <a:solidFill>
                <a:srgbClr val="FF0066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 animBg="1"/>
      <p:bldP spid="14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84" y="0"/>
            <a:ext cx="1511939" cy="755970"/>
          </a:xfrm>
          <a:prstGeom prst="rect">
            <a:avLst/>
          </a:prstGeom>
        </p:spPr>
      </p:pic>
      <p:sp>
        <p:nvSpPr>
          <p:cNvPr id="3" name="圆角矩形 7"/>
          <p:cNvSpPr/>
          <p:nvPr/>
        </p:nvSpPr>
        <p:spPr>
          <a:xfrm>
            <a:off x="984509" y="755970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1: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Hãy nêu quy tắc viết hoa tên người, tên địa lý Việt Nam: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pic>
        <p:nvPicPr>
          <p:cNvPr id="4" name="Picture 2" descr="32 Super cute little girl emoji iphone emoticons downloads | Cute gif,  Emoticon, Cute cartoon wallpaper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801" y="1569540"/>
            <a:ext cx="1955422" cy="1583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20272378">
            <a:off x="906850" y="1099561"/>
            <a:ext cx="640237" cy="2258081"/>
            <a:chOff x="174924" y="1608675"/>
            <a:chExt cx="640237" cy="2006054"/>
          </a:xfrm>
        </p:grpSpPr>
        <p:sp>
          <p:nvSpPr>
            <p:cNvPr id="6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7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8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3" name="圆角矩形 7"/>
          <p:cNvSpPr/>
          <p:nvPr/>
        </p:nvSpPr>
        <p:spPr>
          <a:xfrm>
            <a:off x="1980518" y="2216559"/>
            <a:ext cx="6178973" cy="1441546"/>
          </a:xfrm>
          <a:prstGeom prst="roundRect">
            <a:avLst>
              <a:gd name="adj" fmla="val 22936"/>
            </a:avLst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lí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Nam,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2" name="Google Shape;2262;p52"/>
          <p:cNvGrpSpPr/>
          <p:nvPr/>
        </p:nvGrpSpPr>
        <p:grpSpPr>
          <a:xfrm rot="-6424141">
            <a:off x="-962381" y="-844411"/>
            <a:ext cx="2763828" cy="3239388"/>
            <a:chOff x="-7501642" y="749515"/>
            <a:chExt cx="2431070" cy="2849374"/>
          </a:xfrm>
        </p:grpSpPr>
        <p:sp>
          <p:nvSpPr>
            <p:cNvPr id="2263" name="Google Shape;2263;p5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5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5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5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5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5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5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5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5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5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5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5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5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5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52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5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5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52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52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5" name="Google Shape;2295;p52"/>
          <p:cNvSpPr/>
          <p:nvPr/>
        </p:nvSpPr>
        <p:spPr>
          <a:xfrm>
            <a:off x="2791019" y="118565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6" name="Google Shape;2296;p52"/>
          <p:cNvGrpSpPr/>
          <p:nvPr/>
        </p:nvGrpSpPr>
        <p:grpSpPr>
          <a:xfrm rot="-1667100">
            <a:off x="7490558" y="4039431"/>
            <a:ext cx="1860850" cy="907981"/>
            <a:chOff x="10083475" y="3839575"/>
            <a:chExt cx="1221925" cy="596225"/>
          </a:xfrm>
        </p:grpSpPr>
        <p:sp>
          <p:nvSpPr>
            <p:cNvPr id="2297" name="Google Shape;2297;p52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2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Picture 4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954" y="-33524"/>
            <a:ext cx="1511939" cy="755970"/>
          </a:xfrm>
          <a:prstGeom prst="rect">
            <a:avLst/>
          </a:prstGeom>
        </p:spPr>
      </p:pic>
      <p:sp>
        <p:nvSpPr>
          <p:cNvPr id="41" name="圆角矩形 7"/>
          <p:cNvSpPr/>
          <p:nvPr/>
        </p:nvSpPr>
        <p:spPr>
          <a:xfrm>
            <a:off x="1135951" y="755434"/>
            <a:ext cx="7174982" cy="849546"/>
          </a:xfrm>
          <a:prstGeom prst="roundRect">
            <a:avLst>
              <a:gd name="adj" fmla="val 22936"/>
            </a:avLst>
          </a:prstGeom>
          <a:solidFill>
            <a:srgbClr val="FFFFFF"/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600" b="1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Câu 2: </a:t>
            </a:r>
            <a:r>
              <a:rPr lang="vi-VN" altLang="zh-CN" sz="2600" kern="1200" dirty="0">
                <a:solidFill>
                  <a:srgbClr val="0070C0"/>
                </a:solidFill>
                <a:ea typeface="黑体" panose="02010609060101010101" pitchFamily="49" charset="-122"/>
                <a:cs typeface="Pattaya" panose="00000500000000000000" pitchFamily="2" charset="-34"/>
              </a:rPr>
              <a:t>Trong các tên riêng dưới đây, tên riêng nào cần viết lại cho đúng?</a:t>
            </a:r>
            <a:endParaRPr kumimoji="0" lang="zh-CN" altLang="en-US" sz="2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黑体" panose="02010609060101010101" pitchFamily="49" charset="-122"/>
              <a:cs typeface="Pattaya" panose="00000500000000000000" pitchFamily="2" charset="-34"/>
            </a:endParaRPr>
          </a:p>
        </p:txBody>
      </p:sp>
      <p:sp>
        <p:nvSpPr>
          <p:cNvPr id="42" name="圆角矩形 7"/>
          <p:cNvSpPr/>
          <p:nvPr/>
        </p:nvSpPr>
        <p:spPr>
          <a:xfrm>
            <a:off x="311527" y="2163504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a) Tên</a:t>
            </a:r>
            <a:r>
              <a:rPr kumimoji="0" lang="vi-VN" altLang="zh-C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anh hùng:</a:t>
            </a:r>
            <a:endParaRPr kumimoji="0" lang="vi-VN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Nguyễn</a:t>
            </a:r>
            <a:r>
              <a:rPr kumimoji="0" lang="vi-VN" altLang="zh-C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Văn Trỗi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Vừ a Dính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Võ Thị Sáu</a:t>
            </a:r>
          </a:p>
        </p:txBody>
      </p:sp>
      <p:sp>
        <p:nvSpPr>
          <p:cNvPr id="43" name="圆角矩形 7"/>
          <p:cNvSpPr/>
          <p:nvPr/>
        </p:nvSpPr>
        <p:spPr>
          <a:xfrm>
            <a:off x="4712237" y="2151793"/>
            <a:ext cx="4290435" cy="1601413"/>
          </a:xfrm>
          <a:prstGeom prst="roundRect">
            <a:avLst>
              <a:gd name="adj" fmla="val 22936"/>
            </a:avLst>
          </a:prstGeom>
          <a:solidFill>
            <a:srgbClr val="F8EEE4"/>
          </a:solidFill>
          <a:ln w="28575">
            <a:solidFill>
              <a:schemeClr val="accent4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ClrTx/>
              <a:defRPr/>
            </a:pP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b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) Tên</a:t>
            </a:r>
            <a:r>
              <a:rPr kumimoji="0" lang="vi-VN" altLang="zh-CN" sz="2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địa lý:</a:t>
            </a:r>
            <a:endParaRPr kumimoji="0" lang="vi-VN" altLang="zh-CN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kumimoji="0" lang="zh-CN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kumimoji="0" lang="vi-VN" altLang="zh-C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Ba đình</a:t>
            </a:r>
            <a:endParaRPr kumimoji="0" lang="vi-VN" altLang="zh-CN" sz="2600" b="1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Đèo Gió</a:t>
            </a:r>
          </a:p>
          <a:p>
            <a:pPr algn="just">
              <a:buClrTx/>
              <a:defRPr/>
            </a:pPr>
            <a:r>
              <a:rPr lang="zh-CN" altLang="en-US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</a:t>
            </a:r>
            <a:r>
              <a:rPr lang="vi-VN" altLang="zh-CN" sz="2600" b="1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 Pù xai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42396" y="2920600"/>
            <a:ext cx="19946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Vừ A Dính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8028" y="2541884"/>
            <a:ext cx="166904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Ba Đình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144117" y="3304791"/>
            <a:ext cx="145103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buClrTx/>
              <a:defRPr/>
            </a:pPr>
            <a:r>
              <a:rPr lang="vi-VN" sz="2600" b="1" kern="120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Wingdings" panose="05000000000000000000" pitchFamily="2" charset="2"/>
              </a:rPr>
              <a:t> Pù Xai</a:t>
            </a:r>
            <a:endParaRPr lang="en-US" sz="2600" b="1" kern="1200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3" grpId="0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3362780" y="1089016"/>
            <a:ext cx="2399845" cy="94466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wendolyn" pitchFamily="2" charset="0"/>
              </a:rPr>
              <a:t>Chính tả</a:t>
            </a:r>
            <a:endParaRPr sz="60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wendolyn" pitchFamily="2" charset="0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490910" y="2408062"/>
            <a:ext cx="4094867" cy="31847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7257769" y="-131502"/>
            <a:ext cx="2390371" cy="1586596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171088" y="3556301"/>
            <a:ext cx="2809500" cy="1216577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577;p33"/>
          <p:cNvSpPr txBox="1">
            <a:spLocks/>
          </p:cNvSpPr>
          <p:nvPr/>
        </p:nvSpPr>
        <p:spPr>
          <a:xfrm>
            <a:off x="1650365" y="1819517"/>
            <a:ext cx="5843271" cy="94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iro"/>
              <a:buNone/>
              <a:defRPr sz="5400" b="1" i="0" u="none" strike="noStrike" cap="none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8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Núi</a:t>
            </a:r>
            <a:r>
              <a:rPr lang="vi-VN" sz="8000" dirty="0">
                <a:ln w="12700">
                  <a:solidFill>
                    <a:schemeClr val="bg2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wendolyn" pitchFamily="2" charset="0"/>
              </a:rPr>
              <a:t> non hùng vĩ</a:t>
            </a: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626936" y="-1599534"/>
            <a:ext cx="3370717" cy="39507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41"/>
          <p:cNvSpPr txBox="1">
            <a:spLocks noGrp="1"/>
          </p:cNvSpPr>
          <p:nvPr>
            <p:ph type="title"/>
          </p:nvPr>
        </p:nvSpPr>
        <p:spPr>
          <a:xfrm>
            <a:off x="3372499" y="306167"/>
            <a:ext cx="2420518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rgbClr val="92D05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Mục tiêu</a:t>
            </a:r>
            <a:endParaRPr sz="4800" dirty="0">
              <a:solidFill>
                <a:srgbClr val="92D05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33087" y="1230698"/>
            <a:ext cx="8910585" cy="1146287"/>
            <a:chOff x="325510" y="942987"/>
            <a:chExt cx="8910585" cy="1146287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4" y="942987"/>
              <a:ext cx="8418121" cy="1146287"/>
              <a:chOff x="2130788" y="940391"/>
              <a:chExt cx="9735630" cy="1304048"/>
            </a:xfrm>
          </p:grpSpPr>
          <p:sp>
            <p:nvSpPr>
              <p:cNvPr id="28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  <p:sp>
            <p:nvSpPr>
              <p:cNvPr id="29" name="圆角矩形 7"/>
              <p:cNvSpPr/>
              <p:nvPr/>
            </p:nvSpPr>
            <p:spPr>
              <a:xfrm>
                <a:off x="2130788" y="940391"/>
                <a:ext cx="9307871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Nghe – viết đúng chính tả, viết hoa đúng các tên riêng trong bài 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Núi non hùng vĩ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</p:grp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510" y="957988"/>
              <a:ext cx="810838" cy="883997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357462" y="3656912"/>
            <a:ext cx="8616339" cy="883997"/>
            <a:chOff x="303324" y="2965164"/>
            <a:chExt cx="8616339" cy="88399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71412" y="3047976"/>
              <a:ext cx="8048251" cy="660738"/>
              <a:chOff x="2130789" y="1294899"/>
              <a:chExt cx="10273162" cy="1072527"/>
            </a:xfrm>
          </p:grpSpPr>
          <p:sp>
            <p:nvSpPr>
              <p:cNvPr id="33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Giải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câu đố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và viết đúng tên các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nhân vật lịch sử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4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3324" y="2965164"/>
              <a:ext cx="810838" cy="88399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357462" y="2473194"/>
            <a:ext cx="8599579" cy="883997"/>
            <a:chOff x="266645" y="2005353"/>
            <a:chExt cx="8599579" cy="8839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D2DFE5-EE8A-46DB-A135-F8C9011447F8}"/>
                </a:ext>
              </a:extLst>
            </p:cNvPr>
            <p:cNvGrpSpPr/>
            <p:nvPr/>
          </p:nvGrpSpPr>
          <p:grpSpPr>
            <a:xfrm>
              <a:off x="817973" y="2136315"/>
              <a:ext cx="8048251" cy="660738"/>
              <a:chOff x="2130789" y="1294899"/>
              <a:chExt cx="10273162" cy="1072527"/>
            </a:xfrm>
          </p:grpSpPr>
          <p:sp>
            <p:nvSpPr>
              <p:cNvPr id="38" name="圆角矩形 7"/>
              <p:cNvSpPr/>
              <p:nvPr/>
            </p:nvSpPr>
            <p:spPr>
              <a:xfrm>
                <a:off x="2130789" y="1294899"/>
                <a:ext cx="10273162" cy="1072527"/>
              </a:xfrm>
              <a:prstGeom prst="roundRect">
                <a:avLst>
                  <a:gd name="adj" fmla="val 22936"/>
                </a:avLst>
              </a:prstGeom>
              <a:solidFill>
                <a:srgbClr val="F7F2DD"/>
              </a:solidFill>
              <a:ln w="28575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Tìm được </a:t>
                </a:r>
                <a:r>
                  <a:rPr lang="vi-VN" altLang="zh-CN" sz="2600" kern="1200" dirty="0">
                    <a:solidFill>
                      <a:schemeClr val="accent2">
                        <a:lumMod val="75000"/>
                      </a:schemeClr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các tên riêng </a:t>
                </a:r>
                <a:r>
                  <a:rPr lang="vi-VN" altLang="zh-CN" sz="2600" kern="1200" dirty="0">
                    <a:solidFill>
                      <a:srgbClr val="002060"/>
                    </a:solidFill>
                    <a:latin typeface="Pattaya" panose="00000500000000000000" pitchFamily="2" charset="-34"/>
                    <a:ea typeface="黑体" panose="02010609060101010101" pitchFamily="49" charset="-122"/>
                    <a:cs typeface="Pattaya" panose="00000500000000000000" pitchFamily="2" charset="-34"/>
                  </a:rPr>
                  <a:t>trong đoạn thơ.</a:t>
                </a:r>
                <a:endParaRPr kumimoji="0" lang="zh-CN" altLang="en-US" sz="26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endParaRPr>
              </a:p>
            </p:txBody>
          </p:sp>
          <p:sp>
            <p:nvSpPr>
              <p:cNvPr id="39" name="矩形 39"/>
              <p:cNvSpPr>
                <a:spLocks noChangeArrowheads="1"/>
              </p:cNvSpPr>
              <p:nvPr/>
            </p:nvSpPr>
            <p:spPr bwMode="auto">
              <a:xfrm>
                <a:off x="2209800" y="1504685"/>
                <a:ext cx="9656618" cy="739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1218565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C3041"/>
                  </a:solidFill>
                  <a:effectLst/>
                  <a:uLnTx/>
                  <a:uFillTx/>
                  <a:latin typeface="Arial" panose="020B0604020202020204" pitchFamily="34" charset="0"/>
                  <a:ea typeface="隶书" panose="02010509060101010101" pitchFamily="49" charset="-122"/>
                  <a:cs typeface="宋体" panose="02010600030101010101" pitchFamily="2" charset="-122"/>
                </a:endParaRPr>
              </a:p>
            </p:txBody>
          </p:sp>
        </p:grp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645" y="2005353"/>
              <a:ext cx="810838" cy="8839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-438832" y="-585250"/>
            <a:ext cx="10307511" cy="1892085"/>
            <a:chOff x="-438832" y="-585250"/>
            <a:chExt cx="10307511" cy="1892085"/>
          </a:xfrm>
        </p:grpSpPr>
        <p:grpSp>
          <p:nvGrpSpPr>
            <p:cNvPr id="10" name="Group 9"/>
            <p:cNvGrpSpPr/>
            <p:nvPr/>
          </p:nvGrpSpPr>
          <p:grpSpPr>
            <a:xfrm>
              <a:off x="-438832" y="-553980"/>
              <a:ext cx="2355725" cy="1860815"/>
              <a:chOff x="-315542" y="-420190"/>
              <a:chExt cx="2355725" cy="1860815"/>
            </a:xfrm>
          </p:grpSpPr>
          <p:sp>
            <p:nvSpPr>
              <p:cNvPr id="6" name="Google Shape;1647;p45"/>
              <p:cNvSpPr/>
              <p:nvPr/>
            </p:nvSpPr>
            <p:spPr>
              <a:xfrm rot="985356">
                <a:off x="63620" y="-404715"/>
                <a:ext cx="1976563" cy="1188516"/>
              </a:xfrm>
              <a:custGeom>
                <a:avLst/>
                <a:gdLst/>
                <a:ahLst/>
                <a:cxnLst/>
                <a:rect l="l" t="t" r="r" b="b"/>
                <a:pathLst>
                  <a:path w="43700" h="26277" extrusionOk="0">
                    <a:moveTo>
                      <a:pt x="19535" y="18890"/>
                    </a:moveTo>
                    <a:cubicBezTo>
                      <a:pt x="19533" y="18890"/>
                      <a:pt x="19531" y="18891"/>
                      <a:pt x="19528" y="18891"/>
                    </a:cubicBezTo>
                    <a:lnTo>
                      <a:pt x="19528" y="18891"/>
                    </a:lnTo>
                    <a:cubicBezTo>
                      <a:pt x="19528" y="18891"/>
                      <a:pt x="19529" y="18892"/>
                      <a:pt x="19529" y="18892"/>
                    </a:cubicBezTo>
                    <a:cubicBezTo>
                      <a:pt x="19531" y="18892"/>
                      <a:pt x="19533" y="18891"/>
                      <a:pt x="19535" y="18890"/>
                    </a:cubicBezTo>
                    <a:close/>
                    <a:moveTo>
                      <a:pt x="26769" y="22294"/>
                    </a:moveTo>
                    <a:cubicBezTo>
                      <a:pt x="26768" y="22294"/>
                      <a:pt x="26766" y="22294"/>
                      <a:pt x="26765" y="22294"/>
                    </a:cubicBezTo>
                    <a:cubicBezTo>
                      <a:pt x="26765" y="22294"/>
                      <a:pt x="26765" y="22294"/>
                      <a:pt x="26764" y="22294"/>
                    </a:cubicBezTo>
                    <a:lnTo>
                      <a:pt x="26764" y="22294"/>
                    </a:lnTo>
                    <a:cubicBezTo>
                      <a:pt x="26765" y="22295"/>
                      <a:pt x="26766" y="22295"/>
                      <a:pt x="26766" y="22295"/>
                    </a:cubicBezTo>
                    <a:cubicBezTo>
                      <a:pt x="26767" y="22295"/>
                      <a:pt x="26768" y="22294"/>
                      <a:pt x="26769" y="22294"/>
                    </a:cubicBezTo>
                    <a:close/>
                    <a:moveTo>
                      <a:pt x="13017" y="1"/>
                    </a:moveTo>
                    <a:cubicBezTo>
                      <a:pt x="11472" y="1"/>
                      <a:pt x="9607" y="308"/>
                      <a:pt x="7954" y="1382"/>
                    </a:cubicBezTo>
                    <a:cubicBezTo>
                      <a:pt x="6161" y="2537"/>
                      <a:pt x="4428" y="3844"/>
                      <a:pt x="2817" y="5272"/>
                    </a:cubicBezTo>
                    <a:lnTo>
                      <a:pt x="2088" y="5880"/>
                    </a:lnTo>
                    <a:cubicBezTo>
                      <a:pt x="1480" y="5820"/>
                      <a:pt x="902" y="5789"/>
                      <a:pt x="294" y="5789"/>
                    </a:cubicBezTo>
                    <a:cubicBezTo>
                      <a:pt x="285" y="5788"/>
                      <a:pt x="277" y="5787"/>
                      <a:pt x="268" y="5787"/>
                    </a:cubicBezTo>
                    <a:cubicBezTo>
                      <a:pt x="47" y="5787"/>
                      <a:pt x="0" y="6155"/>
                      <a:pt x="264" y="6184"/>
                    </a:cubicBezTo>
                    <a:cubicBezTo>
                      <a:pt x="872" y="6275"/>
                      <a:pt x="1449" y="6336"/>
                      <a:pt x="2057" y="6427"/>
                    </a:cubicBezTo>
                    <a:lnTo>
                      <a:pt x="2148" y="6519"/>
                    </a:lnTo>
                    <a:cubicBezTo>
                      <a:pt x="2270" y="6671"/>
                      <a:pt x="2452" y="6914"/>
                      <a:pt x="2635" y="7157"/>
                    </a:cubicBezTo>
                    <a:cubicBezTo>
                      <a:pt x="3455" y="8251"/>
                      <a:pt x="4793" y="10196"/>
                      <a:pt x="6252" y="12324"/>
                    </a:cubicBezTo>
                    <a:cubicBezTo>
                      <a:pt x="8487" y="15559"/>
                      <a:pt x="12003" y="16461"/>
                      <a:pt x="12311" y="16461"/>
                    </a:cubicBezTo>
                    <a:cubicBezTo>
                      <a:pt x="12317" y="16461"/>
                      <a:pt x="12322" y="16461"/>
                      <a:pt x="12326" y="16460"/>
                    </a:cubicBezTo>
                    <a:lnTo>
                      <a:pt x="12326" y="16460"/>
                    </a:lnTo>
                    <a:cubicBezTo>
                      <a:pt x="12326" y="16460"/>
                      <a:pt x="12326" y="16460"/>
                      <a:pt x="12326" y="16460"/>
                    </a:cubicBezTo>
                    <a:cubicBezTo>
                      <a:pt x="12328" y="16460"/>
                      <a:pt x="12330" y="16459"/>
                      <a:pt x="12331" y="16458"/>
                    </a:cubicBezTo>
                    <a:lnTo>
                      <a:pt x="12331" y="16458"/>
                    </a:lnTo>
                    <a:cubicBezTo>
                      <a:pt x="12330" y="16459"/>
                      <a:pt x="12328" y="16459"/>
                      <a:pt x="12326" y="16460"/>
                    </a:cubicBezTo>
                    <a:lnTo>
                      <a:pt x="12326" y="16460"/>
                    </a:lnTo>
                    <a:cubicBezTo>
                      <a:pt x="12200" y="16447"/>
                      <a:pt x="10986" y="13362"/>
                      <a:pt x="8683" y="9953"/>
                    </a:cubicBezTo>
                    <a:cubicBezTo>
                      <a:pt x="7620" y="8434"/>
                      <a:pt x="6161" y="7309"/>
                      <a:pt x="4428" y="6701"/>
                    </a:cubicBezTo>
                    <a:lnTo>
                      <a:pt x="4428" y="6701"/>
                    </a:lnTo>
                    <a:cubicBezTo>
                      <a:pt x="5492" y="6853"/>
                      <a:pt x="6556" y="7035"/>
                      <a:pt x="7620" y="7218"/>
                    </a:cubicBezTo>
                    <a:cubicBezTo>
                      <a:pt x="8531" y="7400"/>
                      <a:pt x="9413" y="7582"/>
                      <a:pt x="10325" y="7765"/>
                    </a:cubicBezTo>
                    <a:cubicBezTo>
                      <a:pt x="10446" y="7947"/>
                      <a:pt x="10629" y="8221"/>
                      <a:pt x="10842" y="8586"/>
                    </a:cubicBezTo>
                    <a:cubicBezTo>
                      <a:pt x="11510" y="9771"/>
                      <a:pt x="12665" y="11838"/>
                      <a:pt x="13881" y="14118"/>
                    </a:cubicBezTo>
                    <a:cubicBezTo>
                      <a:pt x="15811" y="17622"/>
                      <a:pt x="19250" y="18892"/>
                      <a:pt x="19521" y="18892"/>
                    </a:cubicBezTo>
                    <a:cubicBezTo>
                      <a:pt x="19523" y="18892"/>
                      <a:pt x="19526" y="18892"/>
                      <a:pt x="19528" y="18891"/>
                    </a:cubicBezTo>
                    <a:lnTo>
                      <a:pt x="19528" y="18891"/>
                    </a:lnTo>
                    <a:cubicBezTo>
                      <a:pt x="19382" y="18870"/>
                      <a:pt x="18468" y="15665"/>
                      <a:pt x="16556" y="12020"/>
                    </a:cubicBezTo>
                    <a:cubicBezTo>
                      <a:pt x="15644" y="10409"/>
                      <a:pt x="14276" y="9133"/>
                      <a:pt x="12635" y="8342"/>
                    </a:cubicBezTo>
                    <a:lnTo>
                      <a:pt x="12635" y="8342"/>
                    </a:lnTo>
                    <a:cubicBezTo>
                      <a:pt x="13395" y="8525"/>
                      <a:pt x="14124" y="8707"/>
                      <a:pt x="14884" y="8920"/>
                    </a:cubicBezTo>
                    <a:cubicBezTo>
                      <a:pt x="16191" y="9315"/>
                      <a:pt x="17498" y="9710"/>
                      <a:pt x="18775" y="10166"/>
                    </a:cubicBezTo>
                    <a:lnTo>
                      <a:pt x="18775" y="10196"/>
                    </a:lnTo>
                    <a:lnTo>
                      <a:pt x="18805" y="10257"/>
                    </a:lnTo>
                    <a:cubicBezTo>
                      <a:pt x="18927" y="10470"/>
                      <a:pt x="19048" y="10713"/>
                      <a:pt x="19200" y="11017"/>
                    </a:cubicBezTo>
                    <a:cubicBezTo>
                      <a:pt x="19747" y="12294"/>
                      <a:pt x="20659" y="14482"/>
                      <a:pt x="21662" y="16884"/>
                    </a:cubicBezTo>
                    <a:cubicBezTo>
                      <a:pt x="23197" y="20615"/>
                      <a:pt x="26580" y="22291"/>
                      <a:pt x="26764" y="22294"/>
                    </a:cubicBezTo>
                    <a:lnTo>
                      <a:pt x="26764" y="22294"/>
                    </a:lnTo>
                    <a:cubicBezTo>
                      <a:pt x="26660" y="22252"/>
                      <a:pt x="26076" y="18951"/>
                      <a:pt x="24550" y="15121"/>
                    </a:cubicBezTo>
                    <a:cubicBezTo>
                      <a:pt x="23821" y="13388"/>
                      <a:pt x="22574" y="11929"/>
                      <a:pt x="20994" y="10956"/>
                    </a:cubicBezTo>
                    <a:lnTo>
                      <a:pt x="20994" y="10956"/>
                    </a:lnTo>
                    <a:cubicBezTo>
                      <a:pt x="22878" y="11655"/>
                      <a:pt x="24732" y="12446"/>
                      <a:pt x="26556" y="13297"/>
                    </a:cubicBezTo>
                    <a:lnTo>
                      <a:pt x="26647" y="13510"/>
                    </a:lnTo>
                    <a:cubicBezTo>
                      <a:pt x="26708" y="13692"/>
                      <a:pt x="26830" y="13966"/>
                      <a:pt x="26921" y="14270"/>
                    </a:cubicBezTo>
                    <a:cubicBezTo>
                      <a:pt x="27346" y="15577"/>
                      <a:pt x="28046" y="17856"/>
                      <a:pt x="28775" y="20349"/>
                    </a:cubicBezTo>
                    <a:cubicBezTo>
                      <a:pt x="29949" y="24231"/>
                      <a:pt x="33150" y="26266"/>
                      <a:pt x="33330" y="26276"/>
                    </a:cubicBezTo>
                    <a:lnTo>
                      <a:pt x="33330" y="26276"/>
                    </a:lnTo>
                    <a:cubicBezTo>
                      <a:pt x="33235" y="26229"/>
                      <a:pt x="32981" y="22868"/>
                      <a:pt x="31815" y="18890"/>
                    </a:cubicBezTo>
                    <a:cubicBezTo>
                      <a:pt x="31267" y="17066"/>
                      <a:pt x="30112" y="15455"/>
                      <a:pt x="28593" y="14300"/>
                    </a:cubicBezTo>
                    <a:lnTo>
                      <a:pt x="28593" y="14300"/>
                    </a:lnTo>
                    <a:lnTo>
                      <a:pt x="28745" y="14361"/>
                    </a:lnTo>
                    <a:cubicBezTo>
                      <a:pt x="29505" y="14756"/>
                      <a:pt x="30295" y="15181"/>
                      <a:pt x="31055" y="15607"/>
                    </a:cubicBezTo>
                    <a:cubicBezTo>
                      <a:pt x="31176" y="15759"/>
                      <a:pt x="31328" y="15941"/>
                      <a:pt x="31511" y="16154"/>
                    </a:cubicBezTo>
                    <a:lnTo>
                      <a:pt x="31602" y="16245"/>
                    </a:lnTo>
                    <a:cubicBezTo>
                      <a:pt x="33030" y="17917"/>
                      <a:pt x="34702" y="19437"/>
                      <a:pt x="36526" y="20713"/>
                    </a:cubicBezTo>
                    <a:cubicBezTo>
                      <a:pt x="38745" y="22172"/>
                      <a:pt x="41146" y="23297"/>
                      <a:pt x="43699" y="24026"/>
                    </a:cubicBezTo>
                    <a:cubicBezTo>
                      <a:pt x="42423" y="21564"/>
                      <a:pt x="40569" y="19437"/>
                      <a:pt x="38289" y="17856"/>
                    </a:cubicBezTo>
                    <a:cubicBezTo>
                      <a:pt x="36526" y="16671"/>
                      <a:pt x="34550" y="15850"/>
                      <a:pt x="32483" y="15425"/>
                    </a:cubicBezTo>
                    <a:cubicBezTo>
                      <a:pt x="31906" y="15333"/>
                      <a:pt x="31480" y="15273"/>
                      <a:pt x="31176" y="15242"/>
                    </a:cubicBezTo>
                    <a:lnTo>
                      <a:pt x="29748" y="14482"/>
                    </a:lnTo>
                    <a:cubicBezTo>
                      <a:pt x="29322" y="14270"/>
                      <a:pt x="28927" y="14057"/>
                      <a:pt x="28501" y="13844"/>
                    </a:cubicBezTo>
                    <a:lnTo>
                      <a:pt x="28501" y="13844"/>
                    </a:lnTo>
                    <a:cubicBezTo>
                      <a:pt x="29630" y="14208"/>
                      <a:pt x="30802" y="14387"/>
                      <a:pt x="31978" y="14387"/>
                    </a:cubicBezTo>
                    <a:cubicBezTo>
                      <a:pt x="32767" y="14387"/>
                      <a:pt x="33557" y="14306"/>
                      <a:pt x="34337" y="14148"/>
                    </a:cubicBezTo>
                    <a:cubicBezTo>
                      <a:pt x="38094" y="13244"/>
                      <a:pt x="41351" y="12524"/>
                      <a:pt x="41794" y="12524"/>
                    </a:cubicBezTo>
                    <a:cubicBezTo>
                      <a:pt x="41828" y="12524"/>
                      <a:pt x="41845" y="12528"/>
                      <a:pt x="41845" y="12537"/>
                    </a:cubicBezTo>
                    <a:cubicBezTo>
                      <a:pt x="41871" y="12408"/>
                      <a:pt x="38971" y="10336"/>
                      <a:pt x="35552" y="10336"/>
                    </a:cubicBezTo>
                    <a:cubicBezTo>
                      <a:pt x="34936" y="10336"/>
                      <a:pt x="34304" y="10404"/>
                      <a:pt x="33669" y="10561"/>
                    </a:cubicBezTo>
                    <a:cubicBezTo>
                      <a:pt x="31602" y="11078"/>
                      <a:pt x="29596" y="11747"/>
                      <a:pt x="27620" y="12567"/>
                    </a:cubicBezTo>
                    <a:lnTo>
                      <a:pt x="26951" y="12841"/>
                    </a:lnTo>
                    <a:lnTo>
                      <a:pt x="26678" y="12932"/>
                    </a:lnTo>
                    <a:cubicBezTo>
                      <a:pt x="25431" y="12355"/>
                      <a:pt x="24216" y="11807"/>
                      <a:pt x="22939" y="11291"/>
                    </a:cubicBezTo>
                    <a:cubicBezTo>
                      <a:pt x="22270" y="10987"/>
                      <a:pt x="21571" y="10713"/>
                      <a:pt x="20842" y="10440"/>
                    </a:cubicBezTo>
                    <a:lnTo>
                      <a:pt x="20842" y="10440"/>
                    </a:lnTo>
                    <a:cubicBezTo>
                      <a:pt x="21582" y="10592"/>
                      <a:pt x="22332" y="10668"/>
                      <a:pt x="23080" y="10668"/>
                    </a:cubicBezTo>
                    <a:cubicBezTo>
                      <a:pt x="24267" y="10668"/>
                      <a:pt x="25449" y="10478"/>
                      <a:pt x="26587" y="10105"/>
                    </a:cubicBezTo>
                    <a:cubicBezTo>
                      <a:pt x="30321" y="8773"/>
                      <a:pt x="33532" y="7635"/>
                      <a:pt x="33855" y="7635"/>
                    </a:cubicBezTo>
                    <a:cubicBezTo>
                      <a:pt x="33871" y="7635"/>
                      <a:pt x="33880" y="7637"/>
                      <a:pt x="33881" y="7643"/>
                    </a:cubicBezTo>
                    <a:cubicBezTo>
                      <a:pt x="33881" y="7550"/>
                      <a:pt x="31375" y="6124"/>
                      <a:pt x="28388" y="6124"/>
                    </a:cubicBezTo>
                    <a:cubicBezTo>
                      <a:pt x="27469" y="6124"/>
                      <a:pt x="26504" y="6259"/>
                      <a:pt x="25553" y="6610"/>
                    </a:cubicBezTo>
                    <a:cubicBezTo>
                      <a:pt x="23577" y="7370"/>
                      <a:pt x="21632" y="8251"/>
                      <a:pt x="19778" y="9285"/>
                    </a:cubicBezTo>
                    <a:lnTo>
                      <a:pt x="19109" y="9619"/>
                    </a:lnTo>
                    <a:lnTo>
                      <a:pt x="18927" y="9710"/>
                    </a:lnTo>
                    <a:lnTo>
                      <a:pt x="18866" y="9710"/>
                    </a:lnTo>
                    <a:cubicBezTo>
                      <a:pt x="16799" y="8981"/>
                      <a:pt x="14671" y="8373"/>
                      <a:pt x="12544" y="7826"/>
                    </a:cubicBezTo>
                    <a:lnTo>
                      <a:pt x="12544" y="7826"/>
                    </a:lnTo>
                    <a:cubicBezTo>
                      <a:pt x="12794" y="7842"/>
                      <a:pt x="13045" y="7850"/>
                      <a:pt x="13295" y="7850"/>
                    </a:cubicBezTo>
                    <a:cubicBezTo>
                      <a:pt x="14933" y="7850"/>
                      <a:pt x="16573" y="7504"/>
                      <a:pt x="18076" y="6792"/>
                    </a:cubicBezTo>
                    <a:cubicBezTo>
                      <a:pt x="21707" y="4991"/>
                      <a:pt x="24823" y="3506"/>
                      <a:pt x="25026" y="3506"/>
                    </a:cubicBezTo>
                    <a:cubicBezTo>
                      <a:pt x="25032" y="3506"/>
                      <a:pt x="25035" y="3507"/>
                      <a:pt x="25036" y="3509"/>
                    </a:cubicBezTo>
                    <a:cubicBezTo>
                      <a:pt x="25036" y="3429"/>
                      <a:pt x="23058" y="2573"/>
                      <a:pt x="20599" y="2573"/>
                    </a:cubicBezTo>
                    <a:cubicBezTo>
                      <a:pt x="19350" y="2573"/>
                      <a:pt x="17978" y="2794"/>
                      <a:pt x="16678" y="3449"/>
                    </a:cubicBezTo>
                    <a:cubicBezTo>
                      <a:pt x="14763" y="4421"/>
                      <a:pt x="12939" y="5516"/>
                      <a:pt x="11176" y="6762"/>
                    </a:cubicBezTo>
                    <a:lnTo>
                      <a:pt x="10538" y="7187"/>
                    </a:lnTo>
                    <a:lnTo>
                      <a:pt x="10386" y="7279"/>
                    </a:lnTo>
                    <a:cubicBezTo>
                      <a:pt x="9808" y="7157"/>
                      <a:pt x="9231" y="7035"/>
                      <a:pt x="8653" y="6914"/>
                    </a:cubicBezTo>
                    <a:cubicBezTo>
                      <a:pt x="7316" y="6640"/>
                      <a:pt x="5978" y="6397"/>
                      <a:pt x="4610" y="6215"/>
                    </a:cubicBezTo>
                    <a:lnTo>
                      <a:pt x="4306" y="6184"/>
                    </a:lnTo>
                    <a:cubicBezTo>
                      <a:pt x="6191" y="6093"/>
                      <a:pt x="8045" y="5516"/>
                      <a:pt x="9656" y="4543"/>
                    </a:cubicBezTo>
                    <a:cubicBezTo>
                      <a:pt x="13103" y="2363"/>
                      <a:pt x="16065" y="525"/>
                      <a:pt x="16271" y="525"/>
                    </a:cubicBezTo>
                    <a:cubicBezTo>
                      <a:pt x="16278" y="525"/>
                      <a:pt x="16281" y="527"/>
                      <a:pt x="16282" y="531"/>
                    </a:cubicBezTo>
                    <a:cubicBezTo>
                      <a:pt x="16282" y="448"/>
                      <a:pt x="14882" y="1"/>
                      <a:pt x="13017" y="1"/>
                    </a:cubicBezTo>
                    <a:close/>
                    <a:moveTo>
                      <a:pt x="33334" y="26276"/>
                    </a:moveTo>
                    <a:cubicBezTo>
                      <a:pt x="33333" y="26276"/>
                      <a:pt x="33332" y="26276"/>
                      <a:pt x="33331" y="26276"/>
                    </a:cubicBezTo>
                    <a:cubicBezTo>
                      <a:pt x="33331" y="26276"/>
                      <a:pt x="33330" y="26276"/>
                      <a:pt x="33330" y="26276"/>
                    </a:cubicBezTo>
                    <a:lnTo>
                      <a:pt x="33330" y="26276"/>
                    </a:lnTo>
                    <a:cubicBezTo>
                      <a:pt x="33331" y="26276"/>
                      <a:pt x="33331" y="26277"/>
                      <a:pt x="33332" y="26277"/>
                    </a:cubicBezTo>
                    <a:cubicBezTo>
                      <a:pt x="33333" y="26277"/>
                      <a:pt x="33334" y="26276"/>
                      <a:pt x="33334" y="262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" name="Google Shape;1648;p45"/>
              <p:cNvGrpSpPr/>
              <p:nvPr/>
            </p:nvGrpSpPr>
            <p:grpSpPr>
              <a:xfrm rot="5937196">
                <a:off x="-791968" y="56236"/>
                <a:ext cx="1860815" cy="907964"/>
                <a:chOff x="10083475" y="3839575"/>
                <a:chExt cx="1221925" cy="596225"/>
              </a:xfrm>
            </p:grpSpPr>
            <p:sp>
              <p:nvSpPr>
                <p:cNvPr id="8" name="Google Shape;1649;p45"/>
                <p:cNvSpPr/>
                <p:nvPr/>
              </p:nvSpPr>
              <p:spPr>
                <a:xfrm>
                  <a:off x="10144250" y="3839575"/>
                  <a:ext cx="1161150" cy="59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46" h="23849" extrusionOk="0">
                      <a:moveTo>
                        <a:pt x="17876" y="1"/>
                      </a:moveTo>
                      <a:cubicBezTo>
                        <a:pt x="16386" y="1"/>
                        <a:pt x="14900" y="446"/>
                        <a:pt x="13648" y="1320"/>
                      </a:cubicBezTo>
                      <a:cubicBezTo>
                        <a:pt x="13192" y="1716"/>
                        <a:pt x="12676" y="2050"/>
                        <a:pt x="12129" y="2384"/>
                      </a:cubicBezTo>
                      <a:cubicBezTo>
                        <a:pt x="10730" y="3023"/>
                        <a:pt x="9059" y="2627"/>
                        <a:pt x="7569" y="2901"/>
                      </a:cubicBezTo>
                      <a:cubicBezTo>
                        <a:pt x="6110" y="3235"/>
                        <a:pt x="4803" y="4056"/>
                        <a:pt x="3861" y="5211"/>
                      </a:cubicBezTo>
                      <a:cubicBezTo>
                        <a:pt x="2888" y="6366"/>
                        <a:pt x="2189" y="7703"/>
                        <a:pt x="1429" y="9011"/>
                      </a:cubicBezTo>
                      <a:cubicBezTo>
                        <a:pt x="92" y="11290"/>
                        <a:pt x="1" y="13539"/>
                        <a:pt x="1247" y="15941"/>
                      </a:cubicBezTo>
                      <a:cubicBezTo>
                        <a:pt x="1976" y="17369"/>
                        <a:pt x="2736" y="18767"/>
                        <a:pt x="3861" y="19983"/>
                      </a:cubicBezTo>
                      <a:cubicBezTo>
                        <a:pt x="5016" y="21290"/>
                        <a:pt x="6597" y="22172"/>
                        <a:pt x="8329" y="22445"/>
                      </a:cubicBezTo>
                      <a:cubicBezTo>
                        <a:pt x="8723" y="22503"/>
                        <a:pt x="9119" y="22523"/>
                        <a:pt x="9514" y="22523"/>
                      </a:cubicBezTo>
                      <a:cubicBezTo>
                        <a:pt x="10431" y="22523"/>
                        <a:pt x="11348" y="22415"/>
                        <a:pt x="12246" y="22415"/>
                      </a:cubicBezTo>
                      <a:cubicBezTo>
                        <a:pt x="12813" y="22415"/>
                        <a:pt x="13373" y="22458"/>
                        <a:pt x="13922" y="22597"/>
                      </a:cubicBezTo>
                      <a:cubicBezTo>
                        <a:pt x="14651" y="22810"/>
                        <a:pt x="15351" y="23053"/>
                        <a:pt x="16019" y="23357"/>
                      </a:cubicBezTo>
                      <a:cubicBezTo>
                        <a:pt x="17005" y="23686"/>
                        <a:pt x="18022" y="23849"/>
                        <a:pt x="19033" y="23849"/>
                      </a:cubicBezTo>
                      <a:cubicBezTo>
                        <a:pt x="20830" y="23849"/>
                        <a:pt x="22610" y="23335"/>
                        <a:pt x="24165" y="22324"/>
                      </a:cubicBezTo>
                      <a:cubicBezTo>
                        <a:pt x="25290" y="21564"/>
                        <a:pt x="26202" y="20530"/>
                        <a:pt x="27387" y="19831"/>
                      </a:cubicBezTo>
                      <a:cubicBezTo>
                        <a:pt x="29120" y="18859"/>
                        <a:pt x="31248" y="18707"/>
                        <a:pt x="33162" y="18038"/>
                      </a:cubicBezTo>
                      <a:cubicBezTo>
                        <a:pt x="36536" y="16822"/>
                        <a:pt x="38968" y="14087"/>
                        <a:pt x="40853" y="11351"/>
                      </a:cubicBezTo>
                      <a:cubicBezTo>
                        <a:pt x="42768" y="8585"/>
                        <a:pt x="44530" y="5849"/>
                        <a:pt x="46445" y="3144"/>
                      </a:cubicBezTo>
                      <a:cubicBezTo>
                        <a:pt x="43071" y="3083"/>
                        <a:pt x="40275" y="2475"/>
                        <a:pt x="37357" y="1685"/>
                      </a:cubicBezTo>
                      <a:cubicBezTo>
                        <a:pt x="35161" y="1067"/>
                        <a:pt x="32913" y="467"/>
                        <a:pt x="30691" y="467"/>
                      </a:cubicBezTo>
                      <a:cubicBezTo>
                        <a:pt x="29961" y="467"/>
                        <a:pt x="29234" y="532"/>
                        <a:pt x="28512" y="682"/>
                      </a:cubicBezTo>
                      <a:cubicBezTo>
                        <a:pt x="27051" y="974"/>
                        <a:pt x="25612" y="1638"/>
                        <a:pt x="24157" y="1638"/>
                      </a:cubicBezTo>
                      <a:cubicBezTo>
                        <a:pt x="23947" y="1638"/>
                        <a:pt x="23737" y="1625"/>
                        <a:pt x="23527" y="1594"/>
                      </a:cubicBezTo>
                      <a:cubicBezTo>
                        <a:pt x="22342" y="1412"/>
                        <a:pt x="21308" y="773"/>
                        <a:pt x="20214" y="378"/>
                      </a:cubicBezTo>
                      <a:cubicBezTo>
                        <a:pt x="19456" y="126"/>
                        <a:pt x="18665" y="1"/>
                        <a:pt x="17876" y="1"/>
                      </a:cubicBezTo>
                      <a:close/>
                    </a:path>
                  </a:pathLst>
                </a:custGeom>
                <a:solidFill>
                  <a:srgbClr val="00693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" name="Google Shape;1650;p45"/>
                <p:cNvSpPr/>
                <p:nvPr/>
              </p:nvSpPr>
              <p:spPr>
                <a:xfrm>
                  <a:off x="10083475" y="3891625"/>
                  <a:ext cx="1124650" cy="47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86" h="19067" extrusionOk="0">
                      <a:moveTo>
                        <a:pt x="21643" y="0"/>
                      </a:moveTo>
                      <a:cubicBezTo>
                        <a:pt x="21623" y="0"/>
                        <a:pt x="21601" y="9"/>
                        <a:pt x="21581" y="29"/>
                      </a:cubicBezTo>
                      <a:cubicBezTo>
                        <a:pt x="20304" y="1214"/>
                        <a:pt x="19575" y="2825"/>
                        <a:pt x="18997" y="4527"/>
                      </a:cubicBezTo>
                      <a:cubicBezTo>
                        <a:pt x="18390" y="6351"/>
                        <a:pt x="18177" y="8570"/>
                        <a:pt x="16657" y="9938"/>
                      </a:cubicBezTo>
                      <a:cubicBezTo>
                        <a:pt x="15502" y="10029"/>
                        <a:pt x="14347" y="10090"/>
                        <a:pt x="13192" y="10150"/>
                      </a:cubicBezTo>
                      <a:cubicBezTo>
                        <a:pt x="15016" y="7932"/>
                        <a:pt x="14712" y="4649"/>
                        <a:pt x="16535" y="2460"/>
                      </a:cubicBezTo>
                      <a:cubicBezTo>
                        <a:pt x="16578" y="2396"/>
                        <a:pt x="16530" y="2331"/>
                        <a:pt x="16477" y="2331"/>
                      </a:cubicBezTo>
                      <a:cubicBezTo>
                        <a:pt x="16455" y="2331"/>
                        <a:pt x="16432" y="2342"/>
                        <a:pt x="16414" y="2369"/>
                      </a:cubicBezTo>
                      <a:cubicBezTo>
                        <a:pt x="14408" y="4527"/>
                        <a:pt x="14803" y="7992"/>
                        <a:pt x="12736" y="10150"/>
                      </a:cubicBezTo>
                      <a:cubicBezTo>
                        <a:pt x="12250" y="10150"/>
                        <a:pt x="11733" y="10181"/>
                        <a:pt x="11216" y="10211"/>
                      </a:cubicBezTo>
                      <a:lnTo>
                        <a:pt x="8663" y="10211"/>
                      </a:lnTo>
                      <a:cubicBezTo>
                        <a:pt x="9484" y="9512"/>
                        <a:pt x="9909" y="8418"/>
                        <a:pt x="10304" y="7476"/>
                      </a:cubicBezTo>
                      <a:cubicBezTo>
                        <a:pt x="10912" y="6047"/>
                        <a:pt x="11520" y="4558"/>
                        <a:pt x="12797" y="3585"/>
                      </a:cubicBezTo>
                      <a:cubicBezTo>
                        <a:pt x="12870" y="3536"/>
                        <a:pt x="12825" y="3408"/>
                        <a:pt x="12741" y="3408"/>
                      </a:cubicBezTo>
                      <a:cubicBezTo>
                        <a:pt x="12721" y="3408"/>
                        <a:pt x="12699" y="3415"/>
                        <a:pt x="12675" y="3433"/>
                      </a:cubicBezTo>
                      <a:cubicBezTo>
                        <a:pt x="11672" y="4193"/>
                        <a:pt x="10912" y="5226"/>
                        <a:pt x="10426" y="6381"/>
                      </a:cubicBezTo>
                      <a:cubicBezTo>
                        <a:pt x="9788" y="7810"/>
                        <a:pt x="9301" y="9087"/>
                        <a:pt x="8207" y="10181"/>
                      </a:cubicBezTo>
                      <a:cubicBezTo>
                        <a:pt x="7295" y="10181"/>
                        <a:pt x="6414" y="10150"/>
                        <a:pt x="5502" y="10120"/>
                      </a:cubicBezTo>
                      <a:lnTo>
                        <a:pt x="5319" y="10120"/>
                      </a:lnTo>
                      <a:cubicBezTo>
                        <a:pt x="6870" y="8479"/>
                        <a:pt x="7204" y="6047"/>
                        <a:pt x="8784" y="4466"/>
                      </a:cubicBezTo>
                      <a:cubicBezTo>
                        <a:pt x="8831" y="4420"/>
                        <a:pt x="8788" y="4355"/>
                        <a:pt x="8752" y="4355"/>
                      </a:cubicBezTo>
                      <a:cubicBezTo>
                        <a:pt x="8741" y="4355"/>
                        <a:pt x="8731" y="4361"/>
                        <a:pt x="8724" y="4375"/>
                      </a:cubicBezTo>
                      <a:cubicBezTo>
                        <a:pt x="6961" y="5895"/>
                        <a:pt x="6626" y="8448"/>
                        <a:pt x="4924" y="10059"/>
                      </a:cubicBezTo>
                      <a:cubicBezTo>
                        <a:pt x="3724" y="9987"/>
                        <a:pt x="2447" y="9801"/>
                        <a:pt x="1230" y="9801"/>
                      </a:cubicBezTo>
                      <a:cubicBezTo>
                        <a:pt x="906" y="9801"/>
                        <a:pt x="587" y="9815"/>
                        <a:pt x="274" y="9846"/>
                      </a:cubicBezTo>
                      <a:cubicBezTo>
                        <a:pt x="30" y="9907"/>
                        <a:pt x="0" y="10211"/>
                        <a:pt x="243" y="10302"/>
                      </a:cubicBezTo>
                      <a:cubicBezTo>
                        <a:pt x="1672" y="10819"/>
                        <a:pt x="3374" y="10819"/>
                        <a:pt x="4894" y="10850"/>
                      </a:cubicBezTo>
                      <a:cubicBezTo>
                        <a:pt x="6566" y="12643"/>
                        <a:pt x="6930" y="15227"/>
                        <a:pt x="8997" y="16807"/>
                      </a:cubicBezTo>
                      <a:cubicBezTo>
                        <a:pt x="9011" y="16821"/>
                        <a:pt x="9027" y="16827"/>
                        <a:pt x="9042" y="16827"/>
                      </a:cubicBezTo>
                      <a:cubicBezTo>
                        <a:pt x="9092" y="16827"/>
                        <a:pt x="9135" y="16763"/>
                        <a:pt x="9088" y="16716"/>
                      </a:cubicBezTo>
                      <a:cubicBezTo>
                        <a:pt x="7234" y="15105"/>
                        <a:pt x="6839" y="12643"/>
                        <a:pt x="5289" y="10880"/>
                      </a:cubicBezTo>
                      <a:lnTo>
                        <a:pt x="5502" y="10880"/>
                      </a:lnTo>
                      <a:cubicBezTo>
                        <a:pt x="6383" y="10910"/>
                        <a:pt x="7295" y="10941"/>
                        <a:pt x="8177" y="10971"/>
                      </a:cubicBezTo>
                      <a:cubicBezTo>
                        <a:pt x="9362" y="12096"/>
                        <a:pt x="9939" y="13372"/>
                        <a:pt x="10760" y="14771"/>
                      </a:cubicBezTo>
                      <a:cubicBezTo>
                        <a:pt x="11398" y="15956"/>
                        <a:pt x="12371" y="16959"/>
                        <a:pt x="13587" y="17597"/>
                      </a:cubicBezTo>
                      <a:cubicBezTo>
                        <a:pt x="13607" y="17607"/>
                        <a:pt x="13625" y="17611"/>
                        <a:pt x="13643" y="17611"/>
                      </a:cubicBezTo>
                      <a:cubicBezTo>
                        <a:pt x="13732" y="17611"/>
                        <a:pt x="13780" y="17496"/>
                        <a:pt x="13678" y="17445"/>
                      </a:cubicBezTo>
                      <a:cubicBezTo>
                        <a:pt x="12128" y="16594"/>
                        <a:pt x="11277" y="15105"/>
                        <a:pt x="10517" y="13676"/>
                      </a:cubicBezTo>
                      <a:cubicBezTo>
                        <a:pt x="10031" y="12734"/>
                        <a:pt x="9514" y="11640"/>
                        <a:pt x="8663" y="10971"/>
                      </a:cubicBezTo>
                      <a:lnTo>
                        <a:pt x="11247" y="10971"/>
                      </a:lnTo>
                      <a:cubicBezTo>
                        <a:pt x="11733" y="10971"/>
                        <a:pt x="12250" y="10941"/>
                        <a:pt x="12766" y="10910"/>
                      </a:cubicBezTo>
                      <a:cubicBezTo>
                        <a:pt x="15107" y="12886"/>
                        <a:pt x="15289" y="16382"/>
                        <a:pt x="18086" y="18144"/>
                      </a:cubicBezTo>
                      <a:cubicBezTo>
                        <a:pt x="18103" y="18156"/>
                        <a:pt x="18120" y="18161"/>
                        <a:pt x="18137" y="18161"/>
                      </a:cubicBezTo>
                      <a:cubicBezTo>
                        <a:pt x="18205" y="18161"/>
                        <a:pt x="18251" y="18072"/>
                        <a:pt x="18177" y="18023"/>
                      </a:cubicBezTo>
                      <a:cubicBezTo>
                        <a:pt x="15623" y="16230"/>
                        <a:pt x="15380" y="12916"/>
                        <a:pt x="13222" y="10910"/>
                      </a:cubicBezTo>
                      <a:cubicBezTo>
                        <a:pt x="14377" y="10850"/>
                        <a:pt x="15563" y="10789"/>
                        <a:pt x="16718" y="10698"/>
                      </a:cubicBezTo>
                      <a:cubicBezTo>
                        <a:pt x="18511" y="11792"/>
                        <a:pt x="19271" y="13859"/>
                        <a:pt x="20426" y="15500"/>
                      </a:cubicBezTo>
                      <a:cubicBezTo>
                        <a:pt x="21490" y="17020"/>
                        <a:pt x="22797" y="18357"/>
                        <a:pt x="24681" y="19056"/>
                      </a:cubicBezTo>
                      <a:cubicBezTo>
                        <a:pt x="24695" y="19063"/>
                        <a:pt x="24708" y="19066"/>
                        <a:pt x="24721" y="19066"/>
                      </a:cubicBezTo>
                      <a:cubicBezTo>
                        <a:pt x="24821" y="19066"/>
                        <a:pt x="24881" y="18874"/>
                        <a:pt x="24773" y="18874"/>
                      </a:cubicBezTo>
                      <a:cubicBezTo>
                        <a:pt x="22523" y="17871"/>
                        <a:pt x="21095" y="16047"/>
                        <a:pt x="19940" y="14132"/>
                      </a:cubicBezTo>
                      <a:cubicBezTo>
                        <a:pt x="19180" y="12856"/>
                        <a:pt x="18450" y="11518"/>
                        <a:pt x="17234" y="10637"/>
                      </a:cubicBezTo>
                      <a:cubicBezTo>
                        <a:pt x="18541" y="10515"/>
                        <a:pt x="19818" y="10394"/>
                        <a:pt x="21125" y="10211"/>
                      </a:cubicBezTo>
                      <a:cubicBezTo>
                        <a:pt x="22554" y="11336"/>
                        <a:pt x="23557" y="12856"/>
                        <a:pt x="24955" y="14071"/>
                      </a:cubicBezTo>
                      <a:cubicBezTo>
                        <a:pt x="26171" y="15166"/>
                        <a:pt x="27630" y="15956"/>
                        <a:pt x="29241" y="16351"/>
                      </a:cubicBezTo>
                      <a:cubicBezTo>
                        <a:pt x="29251" y="16354"/>
                        <a:pt x="29260" y="16356"/>
                        <a:pt x="29268" y="16356"/>
                      </a:cubicBezTo>
                      <a:cubicBezTo>
                        <a:pt x="29337" y="16356"/>
                        <a:pt x="29352" y="16257"/>
                        <a:pt x="29271" y="16230"/>
                      </a:cubicBezTo>
                      <a:cubicBezTo>
                        <a:pt x="27417" y="15622"/>
                        <a:pt x="25715" y="14558"/>
                        <a:pt x="24377" y="13129"/>
                      </a:cubicBezTo>
                      <a:cubicBezTo>
                        <a:pt x="23435" y="12187"/>
                        <a:pt x="22645" y="10941"/>
                        <a:pt x="21551" y="10150"/>
                      </a:cubicBezTo>
                      <a:lnTo>
                        <a:pt x="22766" y="9968"/>
                      </a:lnTo>
                      <a:cubicBezTo>
                        <a:pt x="23253" y="9877"/>
                        <a:pt x="23739" y="9816"/>
                        <a:pt x="24225" y="9725"/>
                      </a:cubicBezTo>
                      <a:cubicBezTo>
                        <a:pt x="25016" y="10059"/>
                        <a:pt x="25624" y="11002"/>
                        <a:pt x="26201" y="11609"/>
                      </a:cubicBezTo>
                      <a:cubicBezTo>
                        <a:pt x="26748" y="12187"/>
                        <a:pt x="27387" y="12704"/>
                        <a:pt x="28086" y="13160"/>
                      </a:cubicBezTo>
                      <a:cubicBezTo>
                        <a:pt x="28094" y="13164"/>
                        <a:pt x="28102" y="13166"/>
                        <a:pt x="28110" y="13166"/>
                      </a:cubicBezTo>
                      <a:cubicBezTo>
                        <a:pt x="28161" y="13166"/>
                        <a:pt x="28199" y="13091"/>
                        <a:pt x="28147" y="13038"/>
                      </a:cubicBezTo>
                      <a:cubicBezTo>
                        <a:pt x="27265" y="12339"/>
                        <a:pt x="26475" y="11549"/>
                        <a:pt x="25745" y="10667"/>
                      </a:cubicBezTo>
                      <a:cubicBezTo>
                        <a:pt x="25441" y="10272"/>
                        <a:pt x="25107" y="9938"/>
                        <a:pt x="24712" y="9634"/>
                      </a:cubicBezTo>
                      <a:cubicBezTo>
                        <a:pt x="25745" y="9451"/>
                        <a:pt x="26779" y="9239"/>
                        <a:pt x="27782" y="9026"/>
                      </a:cubicBezTo>
                      <a:cubicBezTo>
                        <a:pt x="29302" y="11549"/>
                        <a:pt x="31764" y="13342"/>
                        <a:pt x="34621" y="14071"/>
                      </a:cubicBezTo>
                      <a:cubicBezTo>
                        <a:pt x="34632" y="14074"/>
                        <a:pt x="34642" y="14075"/>
                        <a:pt x="34651" y="14075"/>
                      </a:cubicBezTo>
                      <a:cubicBezTo>
                        <a:pt x="34747" y="14075"/>
                        <a:pt x="34765" y="13947"/>
                        <a:pt x="34682" y="13919"/>
                      </a:cubicBezTo>
                      <a:cubicBezTo>
                        <a:pt x="31976" y="13068"/>
                        <a:pt x="29666" y="11305"/>
                        <a:pt x="28147" y="8935"/>
                      </a:cubicBezTo>
                      <a:cubicBezTo>
                        <a:pt x="28906" y="8783"/>
                        <a:pt x="29666" y="8600"/>
                        <a:pt x="30426" y="8387"/>
                      </a:cubicBezTo>
                      <a:cubicBezTo>
                        <a:pt x="31095" y="9451"/>
                        <a:pt x="32493" y="10242"/>
                        <a:pt x="33587" y="10758"/>
                      </a:cubicBezTo>
                      <a:cubicBezTo>
                        <a:pt x="33604" y="10767"/>
                        <a:pt x="33621" y="10771"/>
                        <a:pt x="33636" y="10771"/>
                      </a:cubicBezTo>
                      <a:cubicBezTo>
                        <a:pt x="33731" y="10771"/>
                        <a:pt x="33787" y="10628"/>
                        <a:pt x="33709" y="10576"/>
                      </a:cubicBezTo>
                      <a:cubicBezTo>
                        <a:pt x="33010" y="10242"/>
                        <a:pt x="32372" y="9816"/>
                        <a:pt x="31794" y="9330"/>
                      </a:cubicBezTo>
                      <a:cubicBezTo>
                        <a:pt x="31429" y="9026"/>
                        <a:pt x="31095" y="8631"/>
                        <a:pt x="30761" y="8296"/>
                      </a:cubicBezTo>
                      <a:cubicBezTo>
                        <a:pt x="31855" y="8023"/>
                        <a:pt x="32949" y="7719"/>
                        <a:pt x="34043" y="7384"/>
                      </a:cubicBezTo>
                      <a:lnTo>
                        <a:pt x="34651" y="7202"/>
                      </a:lnTo>
                      <a:cubicBezTo>
                        <a:pt x="36019" y="8479"/>
                        <a:pt x="37721" y="9360"/>
                        <a:pt x="39545" y="9725"/>
                      </a:cubicBezTo>
                      <a:cubicBezTo>
                        <a:pt x="39636" y="9725"/>
                        <a:pt x="39636" y="9634"/>
                        <a:pt x="39575" y="9603"/>
                      </a:cubicBezTo>
                      <a:cubicBezTo>
                        <a:pt x="37873" y="9147"/>
                        <a:pt x="36293" y="8296"/>
                        <a:pt x="35016" y="7080"/>
                      </a:cubicBezTo>
                      <a:cubicBezTo>
                        <a:pt x="36080" y="6777"/>
                        <a:pt x="37144" y="6412"/>
                        <a:pt x="38208" y="6047"/>
                      </a:cubicBezTo>
                      <a:cubicBezTo>
                        <a:pt x="39423" y="6716"/>
                        <a:pt x="41065" y="6868"/>
                        <a:pt x="42463" y="6868"/>
                      </a:cubicBezTo>
                      <a:cubicBezTo>
                        <a:pt x="42524" y="6868"/>
                        <a:pt x="42554" y="6777"/>
                        <a:pt x="42463" y="6746"/>
                      </a:cubicBezTo>
                      <a:cubicBezTo>
                        <a:pt x="41703" y="6716"/>
                        <a:pt x="40913" y="6594"/>
                        <a:pt x="40153" y="6412"/>
                      </a:cubicBezTo>
                      <a:cubicBezTo>
                        <a:pt x="39636" y="6290"/>
                        <a:pt x="39150" y="6077"/>
                        <a:pt x="38633" y="5895"/>
                      </a:cubicBezTo>
                      <a:cubicBezTo>
                        <a:pt x="39758" y="5470"/>
                        <a:pt x="40882" y="5044"/>
                        <a:pt x="41946" y="4558"/>
                      </a:cubicBezTo>
                      <a:cubicBezTo>
                        <a:pt x="42433" y="4588"/>
                        <a:pt x="42919" y="4770"/>
                        <a:pt x="43405" y="4831"/>
                      </a:cubicBezTo>
                      <a:cubicBezTo>
                        <a:pt x="43591" y="4854"/>
                        <a:pt x="43781" y="4864"/>
                        <a:pt x="43974" y="4864"/>
                      </a:cubicBezTo>
                      <a:cubicBezTo>
                        <a:pt x="44286" y="4864"/>
                        <a:pt x="44606" y="4838"/>
                        <a:pt x="44925" y="4801"/>
                      </a:cubicBezTo>
                      <a:cubicBezTo>
                        <a:pt x="44986" y="4801"/>
                        <a:pt x="44986" y="4679"/>
                        <a:pt x="44925" y="4679"/>
                      </a:cubicBezTo>
                      <a:cubicBezTo>
                        <a:pt x="44821" y="4684"/>
                        <a:pt x="44716" y="4687"/>
                        <a:pt x="44612" y="4687"/>
                      </a:cubicBezTo>
                      <a:cubicBezTo>
                        <a:pt x="44108" y="4687"/>
                        <a:pt x="43605" y="4628"/>
                        <a:pt x="43101" y="4527"/>
                      </a:cubicBezTo>
                      <a:cubicBezTo>
                        <a:pt x="42888" y="4497"/>
                        <a:pt x="42645" y="4406"/>
                        <a:pt x="42433" y="4345"/>
                      </a:cubicBezTo>
                      <a:cubicBezTo>
                        <a:pt x="43162" y="4011"/>
                        <a:pt x="43892" y="3646"/>
                        <a:pt x="44591" y="3281"/>
                      </a:cubicBezTo>
                      <a:cubicBezTo>
                        <a:pt x="44727" y="3254"/>
                        <a:pt x="44642" y="3029"/>
                        <a:pt x="44535" y="3029"/>
                      </a:cubicBezTo>
                      <a:cubicBezTo>
                        <a:pt x="44524" y="3029"/>
                        <a:pt x="44512" y="3032"/>
                        <a:pt x="44499" y="3038"/>
                      </a:cubicBezTo>
                      <a:cubicBezTo>
                        <a:pt x="43740" y="3311"/>
                        <a:pt x="42980" y="3585"/>
                        <a:pt x="42250" y="3859"/>
                      </a:cubicBezTo>
                      <a:cubicBezTo>
                        <a:pt x="42372" y="3676"/>
                        <a:pt x="42493" y="3463"/>
                        <a:pt x="42645" y="3251"/>
                      </a:cubicBezTo>
                      <a:cubicBezTo>
                        <a:pt x="42980" y="2734"/>
                        <a:pt x="43344" y="2248"/>
                        <a:pt x="43800" y="1822"/>
                      </a:cubicBezTo>
                      <a:cubicBezTo>
                        <a:pt x="43847" y="1775"/>
                        <a:pt x="43822" y="1711"/>
                        <a:pt x="43780" y="1711"/>
                      </a:cubicBezTo>
                      <a:cubicBezTo>
                        <a:pt x="43768" y="1711"/>
                        <a:pt x="43754" y="1717"/>
                        <a:pt x="43740" y="1731"/>
                      </a:cubicBezTo>
                      <a:cubicBezTo>
                        <a:pt x="43344" y="2065"/>
                        <a:pt x="42980" y="2400"/>
                        <a:pt x="42676" y="2825"/>
                      </a:cubicBezTo>
                      <a:cubicBezTo>
                        <a:pt x="42402" y="3251"/>
                        <a:pt x="42068" y="3646"/>
                        <a:pt x="41764" y="4041"/>
                      </a:cubicBezTo>
                      <a:cubicBezTo>
                        <a:pt x="40639" y="4436"/>
                        <a:pt x="39545" y="4862"/>
                        <a:pt x="38420" y="5257"/>
                      </a:cubicBezTo>
                      <a:cubicBezTo>
                        <a:pt x="38724" y="4801"/>
                        <a:pt x="38967" y="4314"/>
                        <a:pt x="39302" y="3859"/>
                      </a:cubicBezTo>
                      <a:cubicBezTo>
                        <a:pt x="39727" y="3220"/>
                        <a:pt x="40244" y="2612"/>
                        <a:pt x="40761" y="2035"/>
                      </a:cubicBezTo>
                      <a:cubicBezTo>
                        <a:pt x="40804" y="1992"/>
                        <a:pt x="40771" y="1949"/>
                        <a:pt x="40726" y="1949"/>
                      </a:cubicBezTo>
                      <a:cubicBezTo>
                        <a:pt x="40708" y="1949"/>
                        <a:pt x="40687" y="1956"/>
                        <a:pt x="40670" y="1974"/>
                      </a:cubicBezTo>
                      <a:cubicBezTo>
                        <a:pt x="39697" y="2916"/>
                        <a:pt x="38603" y="4102"/>
                        <a:pt x="38025" y="5409"/>
                      </a:cubicBezTo>
                      <a:cubicBezTo>
                        <a:pt x="36961" y="5773"/>
                        <a:pt x="35897" y="6138"/>
                        <a:pt x="34834" y="6473"/>
                      </a:cubicBezTo>
                      <a:cubicBezTo>
                        <a:pt x="35290" y="4770"/>
                        <a:pt x="36019" y="3159"/>
                        <a:pt x="37022" y="1700"/>
                      </a:cubicBezTo>
                      <a:cubicBezTo>
                        <a:pt x="37065" y="1657"/>
                        <a:pt x="37032" y="1614"/>
                        <a:pt x="36988" y="1614"/>
                      </a:cubicBezTo>
                      <a:cubicBezTo>
                        <a:pt x="36969" y="1614"/>
                        <a:pt x="36949" y="1622"/>
                        <a:pt x="36931" y="1640"/>
                      </a:cubicBezTo>
                      <a:cubicBezTo>
                        <a:pt x="35806" y="3099"/>
                        <a:pt x="34955" y="4770"/>
                        <a:pt x="34499" y="6564"/>
                      </a:cubicBezTo>
                      <a:lnTo>
                        <a:pt x="33891" y="6746"/>
                      </a:lnTo>
                      <a:cubicBezTo>
                        <a:pt x="32797" y="7080"/>
                        <a:pt x="31703" y="7354"/>
                        <a:pt x="30609" y="7628"/>
                      </a:cubicBezTo>
                      <a:cubicBezTo>
                        <a:pt x="30761" y="7172"/>
                        <a:pt x="30882" y="6685"/>
                        <a:pt x="31065" y="6260"/>
                      </a:cubicBezTo>
                      <a:cubicBezTo>
                        <a:pt x="31308" y="5530"/>
                        <a:pt x="31642" y="4862"/>
                        <a:pt x="32037" y="4193"/>
                      </a:cubicBezTo>
                      <a:cubicBezTo>
                        <a:pt x="32078" y="4112"/>
                        <a:pt x="32010" y="4044"/>
                        <a:pt x="31943" y="4044"/>
                      </a:cubicBezTo>
                      <a:cubicBezTo>
                        <a:pt x="31909" y="4044"/>
                        <a:pt x="31875" y="4061"/>
                        <a:pt x="31855" y="4102"/>
                      </a:cubicBezTo>
                      <a:cubicBezTo>
                        <a:pt x="31216" y="5105"/>
                        <a:pt x="30396" y="6473"/>
                        <a:pt x="30274" y="7719"/>
                      </a:cubicBezTo>
                      <a:cubicBezTo>
                        <a:pt x="29514" y="7901"/>
                        <a:pt x="28754" y="8084"/>
                        <a:pt x="28025" y="8236"/>
                      </a:cubicBezTo>
                      <a:cubicBezTo>
                        <a:pt x="28450" y="5530"/>
                        <a:pt x="29545" y="2977"/>
                        <a:pt x="31247" y="819"/>
                      </a:cubicBezTo>
                      <a:cubicBezTo>
                        <a:pt x="31292" y="751"/>
                        <a:pt x="31235" y="665"/>
                        <a:pt x="31178" y="665"/>
                      </a:cubicBezTo>
                      <a:cubicBezTo>
                        <a:pt x="31159" y="665"/>
                        <a:pt x="31141" y="675"/>
                        <a:pt x="31125" y="697"/>
                      </a:cubicBezTo>
                      <a:cubicBezTo>
                        <a:pt x="29241" y="2825"/>
                        <a:pt x="28025" y="5500"/>
                        <a:pt x="27660" y="8327"/>
                      </a:cubicBezTo>
                      <a:cubicBezTo>
                        <a:pt x="26657" y="8539"/>
                        <a:pt x="25624" y="8722"/>
                        <a:pt x="24590" y="8904"/>
                      </a:cubicBezTo>
                      <a:cubicBezTo>
                        <a:pt x="24864" y="8509"/>
                        <a:pt x="25046" y="8053"/>
                        <a:pt x="25198" y="7597"/>
                      </a:cubicBezTo>
                      <a:cubicBezTo>
                        <a:pt x="25532" y="6503"/>
                        <a:pt x="25928" y="5470"/>
                        <a:pt x="26414" y="4466"/>
                      </a:cubicBezTo>
                      <a:cubicBezTo>
                        <a:pt x="26435" y="4423"/>
                        <a:pt x="26396" y="4380"/>
                        <a:pt x="26361" y="4380"/>
                      </a:cubicBezTo>
                      <a:cubicBezTo>
                        <a:pt x="26346" y="4380"/>
                        <a:pt x="26332" y="4388"/>
                        <a:pt x="26323" y="4406"/>
                      </a:cubicBezTo>
                      <a:cubicBezTo>
                        <a:pt x="25897" y="5074"/>
                        <a:pt x="25532" y="5804"/>
                        <a:pt x="25259" y="6564"/>
                      </a:cubicBezTo>
                      <a:cubicBezTo>
                        <a:pt x="24955" y="7324"/>
                        <a:pt x="24742" y="8418"/>
                        <a:pt x="24104" y="8995"/>
                      </a:cubicBezTo>
                      <a:cubicBezTo>
                        <a:pt x="23648" y="9087"/>
                        <a:pt x="23162" y="9147"/>
                        <a:pt x="22675" y="9239"/>
                      </a:cubicBezTo>
                      <a:lnTo>
                        <a:pt x="21459" y="9391"/>
                      </a:lnTo>
                      <a:cubicBezTo>
                        <a:pt x="22280" y="8327"/>
                        <a:pt x="22615" y="6929"/>
                        <a:pt x="23162" y="5713"/>
                      </a:cubicBezTo>
                      <a:cubicBezTo>
                        <a:pt x="23830" y="4011"/>
                        <a:pt x="24864" y="2430"/>
                        <a:pt x="26140" y="1123"/>
                      </a:cubicBezTo>
                      <a:cubicBezTo>
                        <a:pt x="26187" y="1076"/>
                        <a:pt x="26144" y="1012"/>
                        <a:pt x="26094" y="1012"/>
                      </a:cubicBezTo>
                      <a:cubicBezTo>
                        <a:pt x="26079" y="1012"/>
                        <a:pt x="26063" y="1018"/>
                        <a:pt x="26049" y="1032"/>
                      </a:cubicBezTo>
                      <a:cubicBezTo>
                        <a:pt x="24925" y="2035"/>
                        <a:pt x="24013" y="3281"/>
                        <a:pt x="23344" y="4649"/>
                      </a:cubicBezTo>
                      <a:cubicBezTo>
                        <a:pt x="22554" y="6229"/>
                        <a:pt x="22098" y="7992"/>
                        <a:pt x="21034" y="9451"/>
                      </a:cubicBezTo>
                      <a:cubicBezTo>
                        <a:pt x="19757" y="9634"/>
                        <a:pt x="18481" y="9786"/>
                        <a:pt x="17174" y="9877"/>
                      </a:cubicBezTo>
                      <a:cubicBezTo>
                        <a:pt x="18177" y="8813"/>
                        <a:pt x="18541" y="7354"/>
                        <a:pt x="18937" y="5956"/>
                      </a:cubicBezTo>
                      <a:cubicBezTo>
                        <a:pt x="19514" y="3859"/>
                        <a:pt x="20244" y="1761"/>
                        <a:pt x="21703" y="150"/>
                      </a:cubicBezTo>
                      <a:cubicBezTo>
                        <a:pt x="21774" y="103"/>
                        <a:pt x="21716" y="0"/>
                        <a:pt x="216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4" name="Google Shape;647;p33"/>
            <p:cNvSpPr/>
            <p:nvPr/>
          </p:nvSpPr>
          <p:spPr>
            <a:xfrm rot="635405">
              <a:off x="7478308" y="-585250"/>
              <a:ext cx="2390371" cy="1586596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60"/>
            <a:ext cx="9144000" cy="480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uốn Đến Tam Đường Lai Châu? Lưu Ngay Những Địa Điểm Sau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97" y="566855"/>
            <a:ext cx="3178296" cy="190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GIỚI THIỆU DÃY NÚI HOÀNG LIÊN SƠ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13"/>
          <a:stretch/>
        </p:blipFill>
        <p:spPr bwMode="auto">
          <a:xfrm>
            <a:off x="4620023" y="566853"/>
            <a:ext cx="3298057" cy="1903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021" y="2794431"/>
            <a:ext cx="3298059" cy="19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Tour Sa Pa 3N2Đ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29" y="2726369"/>
            <a:ext cx="3178296" cy="1971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圆角矩形 7"/>
          <p:cNvSpPr/>
          <p:nvPr/>
        </p:nvSpPr>
        <p:spPr>
          <a:xfrm>
            <a:off x="1676925" y="2399624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5" name="圆角矩形 7"/>
          <p:cNvSpPr/>
          <p:nvPr/>
        </p:nvSpPr>
        <p:spPr>
          <a:xfrm>
            <a:off x="4909527" y="2396751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6" name="圆角矩形 7"/>
          <p:cNvSpPr/>
          <p:nvPr/>
        </p:nvSpPr>
        <p:spPr>
          <a:xfrm>
            <a:off x="4843834" y="4682117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17" name="圆角矩形 7"/>
          <p:cNvSpPr/>
          <p:nvPr/>
        </p:nvSpPr>
        <p:spPr>
          <a:xfrm>
            <a:off x="1768909" y="4682117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4" name="Picture 4" descr="Du lịch SaPa trong 1 tháng: hòa mình vào cuộc sống nơi thị trấn sương m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36" y="1350627"/>
            <a:ext cx="3571261" cy="2246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圆角矩形 7"/>
          <p:cNvSpPr/>
          <p:nvPr/>
        </p:nvSpPr>
        <p:spPr>
          <a:xfrm>
            <a:off x="2402023" y="3647462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pic>
        <p:nvPicPr>
          <p:cNvPr id="5126" name="Picture 6" descr="Thành phố Lào Cai có gì chơi? | Mytour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800" y="1344792"/>
            <a:ext cx="3571261" cy="22519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圆角矩形 7"/>
          <p:cNvSpPr/>
          <p:nvPr/>
        </p:nvSpPr>
        <p:spPr>
          <a:xfrm>
            <a:off x="5580319" y="3647462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3" name="圆角矩形 7"/>
          <p:cNvSpPr/>
          <p:nvPr/>
        </p:nvSpPr>
        <p:spPr>
          <a:xfrm>
            <a:off x="630744" y="1345082"/>
            <a:ext cx="219426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Đất Tam Đường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4" name="圆角矩形 7"/>
          <p:cNvSpPr/>
          <p:nvPr/>
        </p:nvSpPr>
        <p:spPr>
          <a:xfrm>
            <a:off x="3366385" y="1345082"/>
            <a:ext cx="2719047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Dãy Hoàng Liên Sơn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5" name="圆角矩形 7"/>
          <p:cNvSpPr/>
          <p:nvPr/>
        </p:nvSpPr>
        <p:spPr>
          <a:xfrm>
            <a:off x="305153" y="2106651"/>
            <a:ext cx="285043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Đỉnh Phan-xi-păng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6" name="圆角矩形 7"/>
          <p:cNvSpPr/>
          <p:nvPr/>
        </p:nvSpPr>
        <p:spPr>
          <a:xfrm>
            <a:off x="6626806" y="1339746"/>
            <a:ext cx="2003535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Đèo Ô Quy Hồ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7" name="圆角矩形 7"/>
          <p:cNvSpPr/>
          <p:nvPr/>
        </p:nvSpPr>
        <p:spPr>
          <a:xfrm>
            <a:off x="4257668" y="2106651"/>
            <a:ext cx="919883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Sa Pa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sp>
        <p:nvSpPr>
          <p:cNvPr id="28" name="圆角矩形 7"/>
          <p:cNvSpPr/>
          <p:nvPr/>
        </p:nvSpPr>
        <p:spPr>
          <a:xfrm>
            <a:off x="6370214" y="2106651"/>
            <a:ext cx="2512081" cy="397680"/>
          </a:xfrm>
          <a:prstGeom prst="roundRect">
            <a:avLst>
              <a:gd name="adj" fmla="val 22936"/>
            </a:avLst>
          </a:prstGeom>
          <a:noFill/>
          <a:ln w="28575">
            <a:solidFill>
              <a:schemeClr val="tx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2400" kern="1200" noProof="0" dirty="0">
                <a:solidFill>
                  <a:srgbClr val="002060"/>
                </a:solidFill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rPr>
              <a:t>Thành phố Lào Cai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黑体" panose="02010609060101010101" pitchFamily="49" charset="-122"/>
              <a:cs typeface="Calibri" panose="020F0502020204030204" pitchFamily="34" charset="0"/>
            </a:endParaRPr>
          </a:p>
        </p:txBody>
      </p:sp>
      <p:grpSp>
        <p:nvGrpSpPr>
          <p:cNvPr id="29" name="Google Shape;1949;p49"/>
          <p:cNvGrpSpPr/>
          <p:nvPr/>
        </p:nvGrpSpPr>
        <p:grpSpPr>
          <a:xfrm rot="6490262">
            <a:off x="7710385" y="3504317"/>
            <a:ext cx="1888354" cy="2097342"/>
            <a:chOff x="-7501642" y="749515"/>
            <a:chExt cx="2431070" cy="2849374"/>
          </a:xfrm>
        </p:grpSpPr>
        <p:sp>
          <p:nvSpPr>
            <p:cNvPr id="30" name="Google Shape;1950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951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952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953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954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55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56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57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58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59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60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61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62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63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64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65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66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67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68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69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70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71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972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973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974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975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976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977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978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979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980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981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122358" y="3596737"/>
            <a:ext cx="1704973" cy="1468651"/>
            <a:chOff x="-460137" y="3063714"/>
            <a:chExt cx="2280342" cy="2048241"/>
          </a:xfrm>
        </p:grpSpPr>
        <p:sp>
          <p:nvSpPr>
            <p:cNvPr id="63" name="Google Shape;1105;p36"/>
            <p:cNvSpPr/>
            <p:nvPr/>
          </p:nvSpPr>
          <p:spPr>
            <a:xfrm rot="-6334122">
              <a:off x="-854177" y="3457754"/>
              <a:ext cx="1976643" cy="1188564"/>
            </a:xfrm>
            <a:custGeom>
              <a:avLst/>
              <a:gdLst/>
              <a:ahLst/>
              <a:cxnLst/>
              <a:rect l="l" t="t" r="r" b="b"/>
              <a:pathLst>
                <a:path w="43700" h="26277" extrusionOk="0">
                  <a:moveTo>
                    <a:pt x="19535" y="18890"/>
                  </a:moveTo>
                  <a:cubicBezTo>
                    <a:pt x="19533" y="18890"/>
                    <a:pt x="19531" y="18891"/>
                    <a:pt x="19528" y="18891"/>
                  </a:cubicBezTo>
                  <a:lnTo>
                    <a:pt x="19528" y="18891"/>
                  </a:lnTo>
                  <a:cubicBezTo>
                    <a:pt x="19528" y="18891"/>
                    <a:pt x="19529" y="18892"/>
                    <a:pt x="19529" y="18892"/>
                  </a:cubicBezTo>
                  <a:cubicBezTo>
                    <a:pt x="19531" y="18892"/>
                    <a:pt x="19533" y="18891"/>
                    <a:pt x="19535" y="18890"/>
                  </a:cubicBezTo>
                  <a:close/>
                  <a:moveTo>
                    <a:pt x="26769" y="22294"/>
                  </a:moveTo>
                  <a:cubicBezTo>
                    <a:pt x="26768" y="22294"/>
                    <a:pt x="26766" y="22294"/>
                    <a:pt x="26765" y="22294"/>
                  </a:cubicBezTo>
                  <a:cubicBezTo>
                    <a:pt x="26765" y="22294"/>
                    <a:pt x="26765" y="22294"/>
                    <a:pt x="26764" y="22294"/>
                  </a:cubicBezTo>
                  <a:lnTo>
                    <a:pt x="26764" y="22294"/>
                  </a:lnTo>
                  <a:cubicBezTo>
                    <a:pt x="26765" y="22295"/>
                    <a:pt x="26766" y="22295"/>
                    <a:pt x="26766" y="22295"/>
                  </a:cubicBezTo>
                  <a:cubicBezTo>
                    <a:pt x="26767" y="22295"/>
                    <a:pt x="26768" y="22294"/>
                    <a:pt x="26769" y="22294"/>
                  </a:cubicBezTo>
                  <a:close/>
                  <a:moveTo>
                    <a:pt x="13017" y="1"/>
                  </a:moveTo>
                  <a:cubicBezTo>
                    <a:pt x="11472" y="1"/>
                    <a:pt x="9607" y="308"/>
                    <a:pt x="7954" y="1382"/>
                  </a:cubicBezTo>
                  <a:cubicBezTo>
                    <a:pt x="6161" y="2537"/>
                    <a:pt x="4428" y="3844"/>
                    <a:pt x="2817" y="5272"/>
                  </a:cubicBezTo>
                  <a:lnTo>
                    <a:pt x="2088" y="5880"/>
                  </a:lnTo>
                  <a:cubicBezTo>
                    <a:pt x="1480" y="5820"/>
                    <a:pt x="902" y="5789"/>
                    <a:pt x="294" y="5789"/>
                  </a:cubicBezTo>
                  <a:cubicBezTo>
                    <a:pt x="285" y="5788"/>
                    <a:pt x="277" y="5787"/>
                    <a:pt x="268" y="5787"/>
                  </a:cubicBezTo>
                  <a:cubicBezTo>
                    <a:pt x="47" y="5787"/>
                    <a:pt x="0" y="6155"/>
                    <a:pt x="264" y="6184"/>
                  </a:cubicBezTo>
                  <a:cubicBezTo>
                    <a:pt x="872" y="6275"/>
                    <a:pt x="1449" y="6336"/>
                    <a:pt x="2057" y="6427"/>
                  </a:cubicBezTo>
                  <a:lnTo>
                    <a:pt x="2148" y="6519"/>
                  </a:lnTo>
                  <a:cubicBezTo>
                    <a:pt x="2270" y="6671"/>
                    <a:pt x="2452" y="6914"/>
                    <a:pt x="2635" y="7157"/>
                  </a:cubicBezTo>
                  <a:cubicBezTo>
                    <a:pt x="3455" y="8251"/>
                    <a:pt x="4793" y="10196"/>
                    <a:pt x="6252" y="12324"/>
                  </a:cubicBezTo>
                  <a:cubicBezTo>
                    <a:pt x="8487" y="15559"/>
                    <a:pt x="12003" y="16461"/>
                    <a:pt x="12311" y="16461"/>
                  </a:cubicBezTo>
                  <a:cubicBezTo>
                    <a:pt x="12317" y="16461"/>
                    <a:pt x="12322" y="16461"/>
                    <a:pt x="12326" y="16460"/>
                  </a:cubicBezTo>
                  <a:lnTo>
                    <a:pt x="12326" y="16460"/>
                  </a:lnTo>
                  <a:cubicBezTo>
                    <a:pt x="12326" y="16460"/>
                    <a:pt x="12326" y="16460"/>
                    <a:pt x="12326" y="16460"/>
                  </a:cubicBezTo>
                  <a:cubicBezTo>
                    <a:pt x="12328" y="16460"/>
                    <a:pt x="12330" y="16459"/>
                    <a:pt x="12331" y="16458"/>
                  </a:cubicBezTo>
                  <a:lnTo>
                    <a:pt x="12331" y="16458"/>
                  </a:lnTo>
                  <a:cubicBezTo>
                    <a:pt x="12330" y="16459"/>
                    <a:pt x="12328" y="16459"/>
                    <a:pt x="12326" y="16460"/>
                  </a:cubicBezTo>
                  <a:lnTo>
                    <a:pt x="12326" y="16460"/>
                  </a:lnTo>
                  <a:cubicBezTo>
                    <a:pt x="12200" y="16447"/>
                    <a:pt x="10986" y="13362"/>
                    <a:pt x="8683" y="9953"/>
                  </a:cubicBezTo>
                  <a:cubicBezTo>
                    <a:pt x="7620" y="8434"/>
                    <a:pt x="6161" y="7309"/>
                    <a:pt x="4428" y="6701"/>
                  </a:cubicBezTo>
                  <a:lnTo>
                    <a:pt x="4428" y="6701"/>
                  </a:lnTo>
                  <a:cubicBezTo>
                    <a:pt x="5492" y="6853"/>
                    <a:pt x="6556" y="7035"/>
                    <a:pt x="7620" y="7218"/>
                  </a:cubicBezTo>
                  <a:cubicBezTo>
                    <a:pt x="8531" y="7400"/>
                    <a:pt x="9413" y="7582"/>
                    <a:pt x="10325" y="7765"/>
                  </a:cubicBezTo>
                  <a:cubicBezTo>
                    <a:pt x="10446" y="7947"/>
                    <a:pt x="10629" y="8221"/>
                    <a:pt x="10842" y="8586"/>
                  </a:cubicBezTo>
                  <a:cubicBezTo>
                    <a:pt x="11510" y="9771"/>
                    <a:pt x="12665" y="11838"/>
                    <a:pt x="13881" y="14118"/>
                  </a:cubicBezTo>
                  <a:cubicBezTo>
                    <a:pt x="15811" y="17622"/>
                    <a:pt x="19250" y="18892"/>
                    <a:pt x="19521" y="18892"/>
                  </a:cubicBezTo>
                  <a:cubicBezTo>
                    <a:pt x="19523" y="18892"/>
                    <a:pt x="19526" y="18892"/>
                    <a:pt x="19528" y="18891"/>
                  </a:cubicBezTo>
                  <a:lnTo>
                    <a:pt x="19528" y="18891"/>
                  </a:lnTo>
                  <a:cubicBezTo>
                    <a:pt x="19382" y="18870"/>
                    <a:pt x="18468" y="15665"/>
                    <a:pt x="16556" y="12020"/>
                  </a:cubicBezTo>
                  <a:cubicBezTo>
                    <a:pt x="15644" y="10409"/>
                    <a:pt x="14276" y="9133"/>
                    <a:pt x="12635" y="8342"/>
                  </a:cubicBezTo>
                  <a:lnTo>
                    <a:pt x="12635" y="8342"/>
                  </a:lnTo>
                  <a:cubicBezTo>
                    <a:pt x="13395" y="8525"/>
                    <a:pt x="14124" y="8707"/>
                    <a:pt x="14884" y="8920"/>
                  </a:cubicBezTo>
                  <a:cubicBezTo>
                    <a:pt x="16191" y="9315"/>
                    <a:pt x="17498" y="9710"/>
                    <a:pt x="18775" y="10166"/>
                  </a:cubicBezTo>
                  <a:lnTo>
                    <a:pt x="18775" y="10196"/>
                  </a:lnTo>
                  <a:lnTo>
                    <a:pt x="18805" y="10257"/>
                  </a:lnTo>
                  <a:cubicBezTo>
                    <a:pt x="18927" y="10470"/>
                    <a:pt x="19048" y="10713"/>
                    <a:pt x="19200" y="11017"/>
                  </a:cubicBezTo>
                  <a:cubicBezTo>
                    <a:pt x="19747" y="12294"/>
                    <a:pt x="20659" y="14482"/>
                    <a:pt x="21662" y="16884"/>
                  </a:cubicBezTo>
                  <a:cubicBezTo>
                    <a:pt x="23197" y="20615"/>
                    <a:pt x="26580" y="22291"/>
                    <a:pt x="26764" y="22294"/>
                  </a:cubicBezTo>
                  <a:lnTo>
                    <a:pt x="26764" y="22294"/>
                  </a:lnTo>
                  <a:cubicBezTo>
                    <a:pt x="26660" y="22252"/>
                    <a:pt x="26076" y="18951"/>
                    <a:pt x="24550" y="15121"/>
                  </a:cubicBezTo>
                  <a:cubicBezTo>
                    <a:pt x="23821" y="13388"/>
                    <a:pt x="22574" y="11929"/>
                    <a:pt x="20994" y="10956"/>
                  </a:cubicBezTo>
                  <a:lnTo>
                    <a:pt x="20994" y="10956"/>
                  </a:lnTo>
                  <a:cubicBezTo>
                    <a:pt x="22878" y="11655"/>
                    <a:pt x="24732" y="12446"/>
                    <a:pt x="26556" y="13297"/>
                  </a:cubicBezTo>
                  <a:lnTo>
                    <a:pt x="26647" y="13510"/>
                  </a:lnTo>
                  <a:cubicBezTo>
                    <a:pt x="26708" y="13692"/>
                    <a:pt x="26830" y="13966"/>
                    <a:pt x="26921" y="14270"/>
                  </a:cubicBezTo>
                  <a:cubicBezTo>
                    <a:pt x="27346" y="15577"/>
                    <a:pt x="28046" y="17856"/>
                    <a:pt x="28775" y="20349"/>
                  </a:cubicBezTo>
                  <a:cubicBezTo>
                    <a:pt x="29949" y="24231"/>
                    <a:pt x="33150" y="26266"/>
                    <a:pt x="33330" y="26276"/>
                  </a:cubicBezTo>
                  <a:lnTo>
                    <a:pt x="33330" y="26276"/>
                  </a:lnTo>
                  <a:cubicBezTo>
                    <a:pt x="33235" y="26229"/>
                    <a:pt x="32981" y="22868"/>
                    <a:pt x="31815" y="18890"/>
                  </a:cubicBezTo>
                  <a:cubicBezTo>
                    <a:pt x="31267" y="17066"/>
                    <a:pt x="30112" y="15455"/>
                    <a:pt x="28593" y="14300"/>
                  </a:cubicBezTo>
                  <a:lnTo>
                    <a:pt x="28593" y="14300"/>
                  </a:lnTo>
                  <a:lnTo>
                    <a:pt x="28745" y="14361"/>
                  </a:lnTo>
                  <a:cubicBezTo>
                    <a:pt x="29505" y="14756"/>
                    <a:pt x="30295" y="15181"/>
                    <a:pt x="31055" y="15607"/>
                  </a:cubicBezTo>
                  <a:cubicBezTo>
                    <a:pt x="31176" y="15759"/>
                    <a:pt x="31328" y="15941"/>
                    <a:pt x="31511" y="16154"/>
                  </a:cubicBezTo>
                  <a:lnTo>
                    <a:pt x="31602" y="16245"/>
                  </a:lnTo>
                  <a:cubicBezTo>
                    <a:pt x="33030" y="17917"/>
                    <a:pt x="34702" y="19437"/>
                    <a:pt x="36526" y="20713"/>
                  </a:cubicBezTo>
                  <a:cubicBezTo>
                    <a:pt x="38745" y="22172"/>
                    <a:pt x="41146" y="23297"/>
                    <a:pt x="43699" y="24026"/>
                  </a:cubicBezTo>
                  <a:cubicBezTo>
                    <a:pt x="42423" y="21564"/>
                    <a:pt x="40569" y="19437"/>
                    <a:pt x="38289" y="17856"/>
                  </a:cubicBezTo>
                  <a:cubicBezTo>
                    <a:pt x="36526" y="16671"/>
                    <a:pt x="34550" y="15850"/>
                    <a:pt x="32483" y="15425"/>
                  </a:cubicBezTo>
                  <a:cubicBezTo>
                    <a:pt x="31906" y="15333"/>
                    <a:pt x="31480" y="15273"/>
                    <a:pt x="31176" y="15242"/>
                  </a:cubicBezTo>
                  <a:lnTo>
                    <a:pt x="29748" y="14482"/>
                  </a:lnTo>
                  <a:cubicBezTo>
                    <a:pt x="29322" y="14270"/>
                    <a:pt x="28927" y="14057"/>
                    <a:pt x="28501" y="13844"/>
                  </a:cubicBezTo>
                  <a:lnTo>
                    <a:pt x="28501" y="13844"/>
                  </a:lnTo>
                  <a:cubicBezTo>
                    <a:pt x="29630" y="14208"/>
                    <a:pt x="30802" y="14387"/>
                    <a:pt x="31978" y="14387"/>
                  </a:cubicBezTo>
                  <a:cubicBezTo>
                    <a:pt x="32767" y="14387"/>
                    <a:pt x="33557" y="14306"/>
                    <a:pt x="34337" y="14148"/>
                  </a:cubicBezTo>
                  <a:cubicBezTo>
                    <a:pt x="38094" y="13244"/>
                    <a:pt x="41351" y="12524"/>
                    <a:pt x="41794" y="12524"/>
                  </a:cubicBezTo>
                  <a:cubicBezTo>
                    <a:pt x="41828" y="12524"/>
                    <a:pt x="41845" y="12528"/>
                    <a:pt x="41845" y="12537"/>
                  </a:cubicBezTo>
                  <a:cubicBezTo>
                    <a:pt x="41871" y="12408"/>
                    <a:pt x="38971" y="10336"/>
                    <a:pt x="35552" y="10336"/>
                  </a:cubicBezTo>
                  <a:cubicBezTo>
                    <a:pt x="34936" y="10336"/>
                    <a:pt x="34304" y="10404"/>
                    <a:pt x="33669" y="10561"/>
                  </a:cubicBezTo>
                  <a:cubicBezTo>
                    <a:pt x="31602" y="11078"/>
                    <a:pt x="29596" y="11747"/>
                    <a:pt x="27620" y="12567"/>
                  </a:cubicBezTo>
                  <a:lnTo>
                    <a:pt x="26951" y="12841"/>
                  </a:lnTo>
                  <a:lnTo>
                    <a:pt x="26678" y="12932"/>
                  </a:lnTo>
                  <a:cubicBezTo>
                    <a:pt x="25431" y="12355"/>
                    <a:pt x="24216" y="11807"/>
                    <a:pt x="22939" y="11291"/>
                  </a:cubicBezTo>
                  <a:cubicBezTo>
                    <a:pt x="22270" y="10987"/>
                    <a:pt x="21571" y="10713"/>
                    <a:pt x="20842" y="10440"/>
                  </a:cubicBezTo>
                  <a:lnTo>
                    <a:pt x="20842" y="10440"/>
                  </a:lnTo>
                  <a:cubicBezTo>
                    <a:pt x="21582" y="10592"/>
                    <a:pt x="22332" y="10668"/>
                    <a:pt x="23080" y="10668"/>
                  </a:cubicBezTo>
                  <a:cubicBezTo>
                    <a:pt x="24267" y="10668"/>
                    <a:pt x="25449" y="10478"/>
                    <a:pt x="26587" y="10105"/>
                  </a:cubicBezTo>
                  <a:cubicBezTo>
                    <a:pt x="30321" y="8773"/>
                    <a:pt x="33532" y="7635"/>
                    <a:pt x="33855" y="7635"/>
                  </a:cubicBezTo>
                  <a:cubicBezTo>
                    <a:pt x="33871" y="7635"/>
                    <a:pt x="33880" y="7637"/>
                    <a:pt x="33881" y="7643"/>
                  </a:cubicBezTo>
                  <a:cubicBezTo>
                    <a:pt x="33881" y="7550"/>
                    <a:pt x="31375" y="6124"/>
                    <a:pt x="28388" y="6124"/>
                  </a:cubicBezTo>
                  <a:cubicBezTo>
                    <a:pt x="27469" y="6124"/>
                    <a:pt x="26504" y="6259"/>
                    <a:pt x="25553" y="6610"/>
                  </a:cubicBezTo>
                  <a:cubicBezTo>
                    <a:pt x="23577" y="7370"/>
                    <a:pt x="21632" y="8251"/>
                    <a:pt x="19778" y="9285"/>
                  </a:cubicBezTo>
                  <a:lnTo>
                    <a:pt x="19109" y="9619"/>
                  </a:lnTo>
                  <a:lnTo>
                    <a:pt x="18927" y="9710"/>
                  </a:lnTo>
                  <a:lnTo>
                    <a:pt x="18866" y="9710"/>
                  </a:lnTo>
                  <a:cubicBezTo>
                    <a:pt x="16799" y="8981"/>
                    <a:pt x="14671" y="8373"/>
                    <a:pt x="12544" y="7826"/>
                  </a:cubicBezTo>
                  <a:lnTo>
                    <a:pt x="12544" y="7826"/>
                  </a:lnTo>
                  <a:cubicBezTo>
                    <a:pt x="12794" y="7842"/>
                    <a:pt x="13045" y="7850"/>
                    <a:pt x="13295" y="7850"/>
                  </a:cubicBezTo>
                  <a:cubicBezTo>
                    <a:pt x="14933" y="7850"/>
                    <a:pt x="16573" y="7504"/>
                    <a:pt x="18076" y="6792"/>
                  </a:cubicBezTo>
                  <a:cubicBezTo>
                    <a:pt x="21707" y="4991"/>
                    <a:pt x="24823" y="3506"/>
                    <a:pt x="25026" y="3506"/>
                  </a:cubicBezTo>
                  <a:cubicBezTo>
                    <a:pt x="25032" y="3506"/>
                    <a:pt x="25035" y="3507"/>
                    <a:pt x="25036" y="3509"/>
                  </a:cubicBezTo>
                  <a:cubicBezTo>
                    <a:pt x="25036" y="3429"/>
                    <a:pt x="23058" y="2573"/>
                    <a:pt x="20599" y="2573"/>
                  </a:cubicBezTo>
                  <a:cubicBezTo>
                    <a:pt x="19350" y="2573"/>
                    <a:pt x="17978" y="2794"/>
                    <a:pt x="16678" y="3449"/>
                  </a:cubicBezTo>
                  <a:cubicBezTo>
                    <a:pt x="14763" y="4421"/>
                    <a:pt x="12939" y="5516"/>
                    <a:pt x="11176" y="6762"/>
                  </a:cubicBezTo>
                  <a:lnTo>
                    <a:pt x="10538" y="7187"/>
                  </a:lnTo>
                  <a:lnTo>
                    <a:pt x="10386" y="7279"/>
                  </a:lnTo>
                  <a:cubicBezTo>
                    <a:pt x="9808" y="7157"/>
                    <a:pt x="9231" y="7035"/>
                    <a:pt x="8653" y="6914"/>
                  </a:cubicBezTo>
                  <a:cubicBezTo>
                    <a:pt x="7316" y="6640"/>
                    <a:pt x="5978" y="6397"/>
                    <a:pt x="4610" y="6215"/>
                  </a:cubicBezTo>
                  <a:lnTo>
                    <a:pt x="4306" y="6184"/>
                  </a:lnTo>
                  <a:cubicBezTo>
                    <a:pt x="6191" y="6093"/>
                    <a:pt x="8045" y="5516"/>
                    <a:pt x="9656" y="4543"/>
                  </a:cubicBezTo>
                  <a:cubicBezTo>
                    <a:pt x="13103" y="2363"/>
                    <a:pt x="16065" y="525"/>
                    <a:pt x="16271" y="525"/>
                  </a:cubicBezTo>
                  <a:cubicBezTo>
                    <a:pt x="16278" y="525"/>
                    <a:pt x="16281" y="527"/>
                    <a:pt x="16282" y="531"/>
                  </a:cubicBezTo>
                  <a:cubicBezTo>
                    <a:pt x="16282" y="448"/>
                    <a:pt x="14882" y="1"/>
                    <a:pt x="13017" y="1"/>
                  </a:cubicBezTo>
                  <a:close/>
                  <a:moveTo>
                    <a:pt x="33334" y="26276"/>
                  </a:moveTo>
                  <a:cubicBezTo>
                    <a:pt x="33333" y="26276"/>
                    <a:pt x="33332" y="26276"/>
                    <a:pt x="33331" y="26276"/>
                  </a:cubicBezTo>
                  <a:cubicBezTo>
                    <a:pt x="33331" y="26276"/>
                    <a:pt x="33330" y="26276"/>
                    <a:pt x="33330" y="26276"/>
                  </a:cubicBezTo>
                  <a:lnTo>
                    <a:pt x="33330" y="26276"/>
                  </a:lnTo>
                  <a:cubicBezTo>
                    <a:pt x="33331" y="26276"/>
                    <a:pt x="33331" y="26277"/>
                    <a:pt x="33332" y="26277"/>
                  </a:cubicBezTo>
                  <a:cubicBezTo>
                    <a:pt x="33333" y="26277"/>
                    <a:pt x="33334" y="26276"/>
                    <a:pt x="33334" y="2627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" name="Google Shape;1106;p36"/>
            <p:cNvGrpSpPr/>
            <p:nvPr/>
          </p:nvGrpSpPr>
          <p:grpSpPr>
            <a:xfrm rot="-1382163">
              <a:off x="-40582" y="4204004"/>
              <a:ext cx="1860787" cy="907951"/>
              <a:chOff x="10083475" y="3839575"/>
              <a:chExt cx="1221925" cy="596225"/>
            </a:xfrm>
          </p:grpSpPr>
          <p:sp>
            <p:nvSpPr>
              <p:cNvPr id="65" name="Google Shape;1107;p36"/>
              <p:cNvSpPr/>
              <p:nvPr/>
            </p:nvSpPr>
            <p:spPr>
              <a:xfrm>
                <a:off x="10144250" y="3839575"/>
                <a:ext cx="1161150" cy="596225"/>
              </a:xfrm>
              <a:custGeom>
                <a:avLst/>
                <a:gdLst/>
                <a:ahLst/>
                <a:cxnLst/>
                <a:rect l="l" t="t" r="r" b="b"/>
                <a:pathLst>
                  <a:path w="46446" h="23849" extrusionOk="0">
                    <a:moveTo>
                      <a:pt x="17876" y="1"/>
                    </a:moveTo>
                    <a:cubicBezTo>
                      <a:pt x="16386" y="1"/>
                      <a:pt x="14900" y="446"/>
                      <a:pt x="13648" y="1320"/>
                    </a:cubicBezTo>
                    <a:cubicBezTo>
                      <a:pt x="13192" y="1716"/>
                      <a:pt x="12676" y="2050"/>
                      <a:pt x="12129" y="2384"/>
                    </a:cubicBezTo>
                    <a:cubicBezTo>
                      <a:pt x="10730" y="3023"/>
                      <a:pt x="9059" y="2627"/>
                      <a:pt x="7569" y="2901"/>
                    </a:cubicBezTo>
                    <a:cubicBezTo>
                      <a:pt x="6110" y="3235"/>
                      <a:pt x="4803" y="4056"/>
                      <a:pt x="3861" y="5211"/>
                    </a:cubicBezTo>
                    <a:cubicBezTo>
                      <a:pt x="2888" y="6366"/>
                      <a:pt x="2189" y="7703"/>
                      <a:pt x="1429" y="9011"/>
                    </a:cubicBezTo>
                    <a:cubicBezTo>
                      <a:pt x="92" y="11290"/>
                      <a:pt x="1" y="13539"/>
                      <a:pt x="1247" y="15941"/>
                    </a:cubicBezTo>
                    <a:cubicBezTo>
                      <a:pt x="1976" y="17369"/>
                      <a:pt x="2736" y="18767"/>
                      <a:pt x="3861" y="19983"/>
                    </a:cubicBezTo>
                    <a:cubicBezTo>
                      <a:pt x="5016" y="21290"/>
                      <a:pt x="6597" y="22172"/>
                      <a:pt x="8329" y="22445"/>
                    </a:cubicBezTo>
                    <a:cubicBezTo>
                      <a:pt x="8723" y="22503"/>
                      <a:pt x="9119" y="22523"/>
                      <a:pt x="9514" y="22523"/>
                    </a:cubicBezTo>
                    <a:cubicBezTo>
                      <a:pt x="10431" y="22523"/>
                      <a:pt x="11348" y="22415"/>
                      <a:pt x="12246" y="22415"/>
                    </a:cubicBezTo>
                    <a:cubicBezTo>
                      <a:pt x="12813" y="22415"/>
                      <a:pt x="13373" y="22458"/>
                      <a:pt x="13922" y="22597"/>
                    </a:cubicBezTo>
                    <a:cubicBezTo>
                      <a:pt x="14651" y="22810"/>
                      <a:pt x="15351" y="23053"/>
                      <a:pt x="16019" y="23357"/>
                    </a:cubicBezTo>
                    <a:cubicBezTo>
                      <a:pt x="17005" y="23686"/>
                      <a:pt x="18022" y="23849"/>
                      <a:pt x="19033" y="23849"/>
                    </a:cubicBezTo>
                    <a:cubicBezTo>
                      <a:pt x="20830" y="23849"/>
                      <a:pt x="22610" y="23335"/>
                      <a:pt x="24165" y="22324"/>
                    </a:cubicBezTo>
                    <a:cubicBezTo>
                      <a:pt x="25290" y="21564"/>
                      <a:pt x="26202" y="20530"/>
                      <a:pt x="27387" y="19831"/>
                    </a:cubicBezTo>
                    <a:cubicBezTo>
                      <a:pt x="29120" y="18859"/>
                      <a:pt x="31248" y="18707"/>
                      <a:pt x="33162" y="18038"/>
                    </a:cubicBezTo>
                    <a:cubicBezTo>
                      <a:pt x="36536" y="16822"/>
                      <a:pt x="38968" y="14087"/>
                      <a:pt x="40853" y="11351"/>
                    </a:cubicBezTo>
                    <a:cubicBezTo>
                      <a:pt x="42768" y="8585"/>
                      <a:pt x="44530" y="5849"/>
                      <a:pt x="46445" y="3144"/>
                    </a:cubicBezTo>
                    <a:cubicBezTo>
                      <a:pt x="43071" y="3083"/>
                      <a:pt x="40275" y="2475"/>
                      <a:pt x="37357" y="1685"/>
                    </a:cubicBezTo>
                    <a:cubicBezTo>
                      <a:pt x="35161" y="1067"/>
                      <a:pt x="32913" y="467"/>
                      <a:pt x="30691" y="467"/>
                    </a:cubicBezTo>
                    <a:cubicBezTo>
                      <a:pt x="29961" y="467"/>
                      <a:pt x="29234" y="532"/>
                      <a:pt x="28512" y="682"/>
                    </a:cubicBezTo>
                    <a:cubicBezTo>
                      <a:pt x="27051" y="974"/>
                      <a:pt x="25612" y="1638"/>
                      <a:pt x="24157" y="1638"/>
                    </a:cubicBezTo>
                    <a:cubicBezTo>
                      <a:pt x="23947" y="1638"/>
                      <a:pt x="23737" y="1625"/>
                      <a:pt x="23527" y="1594"/>
                    </a:cubicBezTo>
                    <a:cubicBezTo>
                      <a:pt x="22342" y="1412"/>
                      <a:pt x="21308" y="773"/>
                      <a:pt x="20214" y="378"/>
                    </a:cubicBezTo>
                    <a:cubicBezTo>
                      <a:pt x="19456" y="126"/>
                      <a:pt x="18665" y="1"/>
                      <a:pt x="17876" y="1"/>
                    </a:cubicBezTo>
                    <a:close/>
                  </a:path>
                </a:pathLst>
              </a:custGeom>
              <a:solidFill>
                <a:srgbClr val="006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1108;p36"/>
              <p:cNvSpPr/>
              <p:nvPr/>
            </p:nvSpPr>
            <p:spPr>
              <a:xfrm>
                <a:off x="10083475" y="3891625"/>
                <a:ext cx="1124650" cy="476675"/>
              </a:xfrm>
              <a:custGeom>
                <a:avLst/>
                <a:gdLst/>
                <a:ahLst/>
                <a:cxnLst/>
                <a:rect l="l" t="t" r="r" b="b"/>
                <a:pathLst>
                  <a:path w="44986" h="19067" extrusionOk="0">
                    <a:moveTo>
                      <a:pt x="21643" y="0"/>
                    </a:moveTo>
                    <a:cubicBezTo>
                      <a:pt x="21623" y="0"/>
                      <a:pt x="21601" y="9"/>
                      <a:pt x="21581" y="29"/>
                    </a:cubicBezTo>
                    <a:cubicBezTo>
                      <a:pt x="20304" y="1214"/>
                      <a:pt x="19575" y="2825"/>
                      <a:pt x="18997" y="4527"/>
                    </a:cubicBezTo>
                    <a:cubicBezTo>
                      <a:pt x="18390" y="6351"/>
                      <a:pt x="18177" y="8570"/>
                      <a:pt x="16657" y="9938"/>
                    </a:cubicBezTo>
                    <a:cubicBezTo>
                      <a:pt x="15502" y="10029"/>
                      <a:pt x="14347" y="10090"/>
                      <a:pt x="13192" y="10150"/>
                    </a:cubicBezTo>
                    <a:cubicBezTo>
                      <a:pt x="15016" y="7932"/>
                      <a:pt x="14712" y="4649"/>
                      <a:pt x="16535" y="2460"/>
                    </a:cubicBezTo>
                    <a:cubicBezTo>
                      <a:pt x="16578" y="2396"/>
                      <a:pt x="16530" y="2331"/>
                      <a:pt x="16477" y="2331"/>
                    </a:cubicBezTo>
                    <a:cubicBezTo>
                      <a:pt x="16455" y="2331"/>
                      <a:pt x="16432" y="2342"/>
                      <a:pt x="16414" y="2369"/>
                    </a:cubicBezTo>
                    <a:cubicBezTo>
                      <a:pt x="14408" y="4527"/>
                      <a:pt x="14803" y="7992"/>
                      <a:pt x="12736" y="10150"/>
                    </a:cubicBezTo>
                    <a:cubicBezTo>
                      <a:pt x="12250" y="10150"/>
                      <a:pt x="11733" y="10181"/>
                      <a:pt x="11216" y="10211"/>
                    </a:cubicBezTo>
                    <a:lnTo>
                      <a:pt x="8663" y="10211"/>
                    </a:lnTo>
                    <a:cubicBezTo>
                      <a:pt x="9484" y="9512"/>
                      <a:pt x="9909" y="8418"/>
                      <a:pt x="10304" y="7476"/>
                    </a:cubicBezTo>
                    <a:cubicBezTo>
                      <a:pt x="10912" y="6047"/>
                      <a:pt x="11520" y="4558"/>
                      <a:pt x="12797" y="3585"/>
                    </a:cubicBezTo>
                    <a:cubicBezTo>
                      <a:pt x="12870" y="3536"/>
                      <a:pt x="12825" y="3408"/>
                      <a:pt x="12741" y="3408"/>
                    </a:cubicBezTo>
                    <a:cubicBezTo>
                      <a:pt x="12721" y="3408"/>
                      <a:pt x="12699" y="3415"/>
                      <a:pt x="12675" y="3433"/>
                    </a:cubicBezTo>
                    <a:cubicBezTo>
                      <a:pt x="11672" y="4193"/>
                      <a:pt x="10912" y="5226"/>
                      <a:pt x="10426" y="6381"/>
                    </a:cubicBezTo>
                    <a:cubicBezTo>
                      <a:pt x="9788" y="7810"/>
                      <a:pt x="9301" y="9087"/>
                      <a:pt x="8207" y="10181"/>
                    </a:cubicBezTo>
                    <a:cubicBezTo>
                      <a:pt x="7295" y="10181"/>
                      <a:pt x="6414" y="10150"/>
                      <a:pt x="5502" y="10120"/>
                    </a:cubicBezTo>
                    <a:lnTo>
                      <a:pt x="5319" y="10120"/>
                    </a:lnTo>
                    <a:cubicBezTo>
                      <a:pt x="6870" y="8479"/>
                      <a:pt x="7204" y="6047"/>
                      <a:pt x="8784" y="4466"/>
                    </a:cubicBezTo>
                    <a:cubicBezTo>
                      <a:pt x="8831" y="4420"/>
                      <a:pt x="8788" y="4355"/>
                      <a:pt x="8752" y="4355"/>
                    </a:cubicBezTo>
                    <a:cubicBezTo>
                      <a:pt x="8741" y="4355"/>
                      <a:pt x="8731" y="4361"/>
                      <a:pt x="8724" y="4375"/>
                    </a:cubicBezTo>
                    <a:cubicBezTo>
                      <a:pt x="6961" y="5895"/>
                      <a:pt x="6626" y="8448"/>
                      <a:pt x="4924" y="10059"/>
                    </a:cubicBezTo>
                    <a:cubicBezTo>
                      <a:pt x="3724" y="9987"/>
                      <a:pt x="2447" y="9801"/>
                      <a:pt x="1230" y="9801"/>
                    </a:cubicBezTo>
                    <a:cubicBezTo>
                      <a:pt x="906" y="9801"/>
                      <a:pt x="587" y="9815"/>
                      <a:pt x="274" y="9846"/>
                    </a:cubicBezTo>
                    <a:cubicBezTo>
                      <a:pt x="30" y="9907"/>
                      <a:pt x="0" y="10211"/>
                      <a:pt x="243" y="10302"/>
                    </a:cubicBezTo>
                    <a:cubicBezTo>
                      <a:pt x="1672" y="10819"/>
                      <a:pt x="3374" y="10819"/>
                      <a:pt x="4894" y="10850"/>
                    </a:cubicBezTo>
                    <a:cubicBezTo>
                      <a:pt x="6566" y="12643"/>
                      <a:pt x="6930" y="15227"/>
                      <a:pt x="8997" y="16807"/>
                    </a:cubicBezTo>
                    <a:cubicBezTo>
                      <a:pt x="9011" y="16821"/>
                      <a:pt x="9027" y="16827"/>
                      <a:pt x="9042" y="16827"/>
                    </a:cubicBezTo>
                    <a:cubicBezTo>
                      <a:pt x="9092" y="16827"/>
                      <a:pt x="9135" y="16763"/>
                      <a:pt x="9088" y="16716"/>
                    </a:cubicBezTo>
                    <a:cubicBezTo>
                      <a:pt x="7234" y="15105"/>
                      <a:pt x="6839" y="12643"/>
                      <a:pt x="5289" y="10880"/>
                    </a:cubicBezTo>
                    <a:lnTo>
                      <a:pt x="5502" y="10880"/>
                    </a:lnTo>
                    <a:cubicBezTo>
                      <a:pt x="6383" y="10910"/>
                      <a:pt x="7295" y="10941"/>
                      <a:pt x="8177" y="10971"/>
                    </a:cubicBezTo>
                    <a:cubicBezTo>
                      <a:pt x="9362" y="12096"/>
                      <a:pt x="9939" y="13372"/>
                      <a:pt x="10760" y="14771"/>
                    </a:cubicBezTo>
                    <a:cubicBezTo>
                      <a:pt x="11398" y="15956"/>
                      <a:pt x="12371" y="16959"/>
                      <a:pt x="13587" y="17597"/>
                    </a:cubicBezTo>
                    <a:cubicBezTo>
                      <a:pt x="13607" y="17607"/>
                      <a:pt x="13625" y="17611"/>
                      <a:pt x="13643" y="17611"/>
                    </a:cubicBezTo>
                    <a:cubicBezTo>
                      <a:pt x="13732" y="17611"/>
                      <a:pt x="13780" y="17496"/>
                      <a:pt x="13678" y="17445"/>
                    </a:cubicBezTo>
                    <a:cubicBezTo>
                      <a:pt x="12128" y="16594"/>
                      <a:pt x="11277" y="15105"/>
                      <a:pt x="10517" y="13676"/>
                    </a:cubicBezTo>
                    <a:cubicBezTo>
                      <a:pt x="10031" y="12734"/>
                      <a:pt x="9514" y="11640"/>
                      <a:pt x="8663" y="10971"/>
                    </a:cubicBezTo>
                    <a:lnTo>
                      <a:pt x="11247" y="10971"/>
                    </a:lnTo>
                    <a:cubicBezTo>
                      <a:pt x="11733" y="10971"/>
                      <a:pt x="12250" y="10941"/>
                      <a:pt x="12766" y="10910"/>
                    </a:cubicBezTo>
                    <a:cubicBezTo>
                      <a:pt x="15107" y="12886"/>
                      <a:pt x="15289" y="16382"/>
                      <a:pt x="18086" y="18144"/>
                    </a:cubicBezTo>
                    <a:cubicBezTo>
                      <a:pt x="18103" y="18156"/>
                      <a:pt x="18120" y="18161"/>
                      <a:pt x="18137" y="18161"/>
                    </a:cubicBezTo>
                    <a:cubicBezTo>
                      <a:pt x="18205" y="18161"/>
                      <a:pt x="18251" y="18072"/>
                      <a:pt x="18177" y="18023"/>
                    </a:cubicBezTo>
                    <a:cubicBezTo>
                      <a:pt x="15623" y="16230"/>
                      <a:pt x="15380" y="12916"/>
                      <a:pt x="13222" y="10910"/>
                    </a:cubicBezTo>
                    <a:cubicBezTo>
                      <a:pt x="14377" y="10850"/>
                      <a:pt x="15563" y="10789"/>
                      <a:pt x="16718" y="10698"/>
                    </a:cubicBezTo>
                    <a:cubicBezTo>
                      <a:pt x="18511" y="11792"/>
                      <a:pt x="19271" y="13859"/>
                      <a:pt x="20426" y="15500"/>
                    </a:cubicBezTo>
                    <a:cubicBezTo>
                      <a:pt x="21490" y="17020"/>
                      <a:pt x="22797" y="18357"/>
                      <a:pt x="24681" y="19056"/>
                    </a:cubicBezTo>
                    <a:cubicBezTo>
                      <a:pt x="24695" y="19063"/>
                      <a:pt x="24708" y="19066"/>
                      <a:pt x="24721" y="19066"/>
                    </a:cubicBezTo>
                    <a:cubicBezTo>
                      <a:pt x="24821" y="19066"/>
                      <a:pt x="24881" y="18874"/>
                      <a:pt x="24773" y="18874"/>
                    </a:cubicBezTo>
                    <a:cubicBezTo>
                      <a:pt x="22523" y="17871"/>
                      <a:pt x="21095" y="16047"/>
                      <a:pt x="19940" y="14132"/>
                    </a:cubicBezTo>
                    <a:cubicBezTo>
                      <a:pt x="19180" y="12856"/>
                      <a:pt x="18450" y="11518"/>
                      <a:pt x="17234" y="10637"/>
                    </a:cubicBezTo>
                    <a:cubicBezTo>
                      <a:pt x="18541" y="10515"/>
                      <a:pt x="19818" y="10394"/>
                      <a:pt x="21125" y="10211"/>
                    </a:cubicBezTo>
                    <a:cubicBezTo>
                      <a:pt x="22554" y="11336"/>
                      <a:pt x="23557" y="12856"/>
                      <a:pt x="24955" y="14071"/>
                    </a:cubicBezTo>
                    <a:cubicBezTo>
                      <a:pt x="26171" y="15166"/>
                      <a:pt x="27630" y="15956"/>
                      <a:pt x="29241" y="16351"/>
                    </a:cubicBezTo>
                    <a:cubicBezTo>
                      <a:pt x="29251" y="16354"/>
                      <a:pt x="29260" y="16356"/>
                      <a:pt x="29268" y="16356"/>
                    </a:cubicBezTo>
                    <a:cubicBezTo>
                      <a:pt x="29337" y="16356"/>
                      <a:pt x="29352" y="16257"/>
                      <a:pt x="29271" y="16230"/>
                    </a:cubicBezTo>
                    <a:cubicBezTo>
                      <a:pt x="27417" y="15622"/>
                      <a:pt x="25715" y="14558"/>
                      <a:pt x="24377" y="13129"/>
                    </a:cubicBezTo>
                    <a:cubicBezTo>
                      <a:pt x="23435" y="12187"/>
                      <a:pt x="22645" y="10941"/>
                      <a:pt x="21551" y="10150"/>
                    </a:cubicBezTo>
                    <a:lnTo>
                      <a:pt x="22766" y="9968"/>
                    </a:lnTo>
                    <a:cubicBezTo>
                      <a:pt x="23253" y="9877"/>
                      <a:pt x="23739" y="9816"/>
                      <a:pt x="24225" y="9725"/>
                    </a:cubicBezTo>
                    <a:cubicBezTo>
                      <a:pt x="25016" y="10059"/>
                      <a:pt x="25624" y="11002"/>
                      <a:pt x="26201" y="11609"/>
                    </a:cubicBezTo>
                    <a:cubicBezTo>
                      <a:pt x="26748" y="12187"/>
                      <a:pt x="27387" y="12704"/>
                      <a:pt x="28086" y="13160"/>
                    </a:cubicBezTo>
                    <a:cubicBezTo>
                      <a:pt x="28094" y="13164"/>
                      <a:pt x="28102" y="13166"/>
                      <a:pt x="28110" y="13166"/>
                    </a:cubicBezTo>
                    <a:cubicBezTo>
                      <a:pt x="28161" y="13166"/>
                      <a:pt x="28199" y="13091"/>
                      <a:pt x="28147" y="13038"/>
                    </a:cubicBezTo>
                    <a:cubicBezTo>
                      <a:pt x="27265" y="12339"/>
                      <a:pt x="26475" y="11549"/>
                      <a:pt x="25745" y="10667"/>
                    </a:cubicBezTo>
                    <a:cubicBezTo>
                      <a:pt x="25441" y="10272"/>
                      <a:pt x="25107" y="9938"/>
                      <a:pt x="24712" y="9634"/>
                    </a:cubicBezTo>
                    <a:cubicBezTo>
                      <a:pt x="25745" y="9451"/>
                      <a:pt x="26779" y="9239"/>
                      <a:pt x="27782" y="9026"/>
                    </a:cubicBezTo>
                    <a:cubicBezTo>
                      <a:pt x="29302" y="11549"/>
                      <a:pt x="31764" y="13342"/>
                      <a:pt x="34621" y="14071"/>
                    </a:cubicBezTo>
                    <a:cubicBezTo>
                      <a:pt x="34632" y="14074"/>
                      <a:pt x="34642" y="14075"/>
                      <a:pt x="34651" y="14075"/>
                    </a:cubicBezTo>
                    <a:cubicBezTo>
                      <a:pt x="34747" y="14075"/>
                      <a:pt x="34765" y="13947"/>
                      <a:pt x="34682" y="13919"/>
                    </a:cubicBezTo>
                    <a:cubicBezTo>
                      <a:pt x="31976" y="13068"/>
                      <a:pt x="29666" y="11305"/>
                      <a:pt x="28147" y="8935"/>
                    </a:cubicBezTo>
                    <a:cubicBezTo>
                      <a:pt x="28906" y="8783"/>
                      <a:pt x="29666" y="8600"/>
                      <a:pt x="30426" y="8387"/>
                    </a:cubicBezTo>
                    <a:cubicBezTo>
                      <a:pt x="31095" y="9451"/>
                      <a:pt x="32493" y="10242"/>
                      <a:pt x="33587" y="10758"/>
                    </a:cubicBezTo>
                    <a:cubicBezTo>
                      <a:pt x="33604" y="10767"/>
                      <a:pt x="33621" y="10771"/>
                      <a:pt x="33636" y="10771"/>
                    </a:cubicBezTo>
                    <a:cubicBezTo>
                      <a:pt x="33731" y="10771"/>
                      <a:pt x="33787" y="10628"/>
                      <a:pt x="33709" y="10576"/>
                    </a:cubicBezTo>
                    <a:cubicBezTo>
                      <a:pt x="33010" y="10242"/>
                      <a:pt x="32372" y="9816"/>
                      <a:pt x="31794" y="9330"/>
                    </a:cubicBezTo>
                    <a:cubicBezTo>
                      <a:pt x="31429" y="9026"/>
                      <a:pt x="31095" y="8631"/>
                      <a:pt x="30761" y="8296"/>
                    </a:cubicBezTo>
                    <a:cubicBezTo>
                      <a:pt x="31855" y="8023"/>
                      <a:pt x="32949" y="7719"/>
                      <a:pt x="34043" y="7384"/>
                    </a:cubicBezTo>
                    <a:lnTo>
                      <a:pt x="34651" y="7202"/>
                    </a:lnTo>
                    <a:cubicBezTo>
                      <a:pt x="36019" y="8479"/>
                      <a:pt x="37721" y="9360"/>
                      <a:pt x="39545" y="9725"/>
                    </a:cubicBezTo>
                    <a:cubicBezTo>
                      <a:pt x="39636" y="9725"/>
                      <a:pt x="39636" y="9634"/>
                      <a:pt x="39575" y="9603"/>
                    </a:cubicBezTo>
                    <a:cubicBezTo>
                      <a:pt x="37873" y="9147"/>
                      <a:pt x="36293" y="8296"/>
                      <a:pt x="35016" y="7080"/>
                    </a:cubicBezTo>
                    <a:cubicBezTo>
                      <a:pt x="36080" y="6777"/>
                      <a:pt x="37144" y="6412"/>
                      <a:pt x="38208" y="6047"/>
                    </a:cubicBezTo>
                    <a:cubicBezTo>
                      <a:pt x="39423" y="6716"/>
                      <a:pt x="41065" y="6868"/>
                      <a:pt x="42463" y="6868"/>
                    </a:cubicBezTo>
                    <a:cubicBezTo>
                      <a:pt x="42524" y="6868"/>
                      <a:pt x="42554" y="6777"/>
                      <a:pt x="42463" y="6746"/>
                    </a:cubicBezTo>
                    <a:cubicBezTo>
                      <a:pt x="41703" y="6716"/>
                      <a:pt x="40913" y="6594"/>
                      <a:pt x="40153" y="6412"/>
                    </a:cubicBezTo>
                    <a:cubicBezTo>
                      <a:pt x="39636" y="6290"/>
                      <a:pt x="39150" y="6077"/>
                      <a:pt x="38633" y="5895"/>
                    </a:cubicBezTo>
                    <a:cubicBezTo>
                      <a:pt x="39758" y="5470"/>
                      <a:pt x="40882" y="5044"/>
                      <a:pt x="41946" y="4558"/>
                    </a:cubicBezTo>
                    <a:cubicBezTo>
                      <a:pt x="42433" y="4588"/>
                      <a:pt x="42919" y="4770"/>
                      <a:pt x="43405" y="4831"/>
                    </a:cubicBezTo>
                    <a:cubicBezTo>
                      <a:pt x="43591" y="4854"/>
                      <a:pt x="43781" y="4864"/>
                      <a:pt x="43974" y="4864"/>
                    </a:cubicBezTo>
                    <a:cubicBezTo>
                      <a:pt x="44286" y="4864"/>
                      <a:pt x="44606" y="4838"/>
                      <a:pt x="44925" y="4801"/>
                    </a:cubicBezTo>
                    <a:cubicBezTo>
                      <a:pt x="44986" y="4801"/>
                      <a:pt x="44986" y="4679"/>
                      <a:pt x="44925" y="4679"/>
                    </a:cubicBezTo>
                    <a:cubicBezTo>
                      <a:pt x="44821" y="4684"/>
                      <a:pt x="44716" y="4687"/>
                      <a:pt x="44612" y="4687"/>
                    </a:cubicBezTo>
                    <a:cubicBezTo>
                      <a:pt x="44108" y="4687"/>
                      <a:pt x="43605" y="4628"/>
                      <a:pt x="43101" y="4527"/>
                    </a:cubicBezTo>
                    <a:cubicBezTo>
                      <a:pt x="42888" y="4497"/>
                      <a:pt x="42645" y="4406"/>
                      <a:pt x="42433" y="4345"/>
                    </a:cubicBezTo>
                    <a:cubicBezTo>
                      <a:pt x="43162" y="4011"/>
                      <a:pt x="43892" y="3646"/>
                      <a:pt x="44591" y="3281"/>
                    </a:cubicBezTo>
                    <a:cubicBezTo>
                      <a:pt x="44727" y="3254"/>
                      <a:pt x="44642" y="3029"/>
                      <a:pt x="44535" y="3029"/>
                    </a:cubicBezTo>
                    <a:cubicBezTo>
                      <a:pt x="44524" y="3029"/>
                      <a:pt x="44512" y="3032"/>
                      <a:pt x="44499" y="3038"/>
                    </a:cubicBezTo>
                    <a:cubicBezTo>
                      <a:pt x="43740" y="3311"/>
                      <a:pt x="42980" y="3585"/>
                      <a:pt x="42250" y="3859"/>
                    </a:cubicBezTo>
                    <a:cubicBezTo>
                      <a:pt x="42372" y="3676"/>
                      <a:pt x="42493" y="3463"/>
                      <a:pt x="42645" y="3251"/>
                    </a:cubicBezTo>
                    <a:cubicBezTo>
                      <a:pt x="42980" y="2734"/>
                      <a:pt x="43344" y="2248"/>
                      <a:pt x="43800" y="1822"/>
                    </a:cubicBezTo>
                    <a:cubicBezTo>
                      <a:pt x="43847" y="1775"/>
                      <a:pt x="43822" y="1711"/>
                      <a:pt x="43780" y="1711"/>
                    </a:cubicBezTo>
                    <a:cubicBezTo>
                      <a:pt x="43768" y="1711"/>
                      <a:pt x="43754" y="1717"/>
                      <a:pt x="43740" y="1731"/>
                    </a:cubicBezTo>
                    <a:cubicBezTo>
                      <a:pt x="43344" y="2065"/>
                      <a:pt x="42980" y="2400"/>
                      <a:pt x="42676" y="2825"/>
                    </a:cubicBezTo>
                    <a:cubicBezTo>
                      <a:pt x="42402" y="3251"/>
                      <a:pt x="42068" y="3646"/>
                      <a:pt x="41764" y="4041"/>
                    </a:cubicBezTo>
                    <a:cubicBezTo>
                      <a:pt x="40639" y="4436"/>
                      <a:pt x="39545" y="4862"/>
                      <a:pt x="38420" y="5257"/>
                    </a:cubicBezTo>
                    <a:cubicBezTo>
                      <a:pt x="38724" y="4801"/>
                      <a:pt x="38967" y="4314"/>
                      <a:pt x="39302" y="3859"/>
                    </a:cubicBezTo>
                    <a:cubicBezTo>
                      <a:pt x="39727" y="3220"/>
                      <a:pt x="40244" y="2612"/>
                      <a:pt x="40761" y="2035"/>
                    </a:cubicBezTo>
                    <a:cubicBezTo>
                      <a:pt x="40804" y="1992"/>
                      <a:pt x="40771" y="1949"/>
                      <a:pt x="40726" y="1949"/>
                    </a:cubicBezTo>
                    <a:cubicBezTo>
                      <a:pt x="40708" y="1949"/>
                      <a:pt x="40687" y="1956"/>
                      <a:pt x="40670" y="1974"/>
                    </a:cubicBezTo>
                    <a:cubicBezTo>
                      <a:pt x="39697" y="2916"/>
                      <a:pt x="38603" y="4102"/>
                      <a:pt x="38025" y="5409"/>
                    </a:cubicBezTo>
                    <a:cubicBezTo>
                      <a:pt x="36961" y="5773"/>
                      <a:pt x="35897" y="6138"/>
                      <a:pt x="34834" y="6473"/>
                    </a:cubicBezTo>
                    <a:cubicBezTo>
                      <a:pt x="35290" y="4770"/>
                      <a:pt x="36019" y="3159"/>
                      <a:pt x="37022" y="1700"/>
                    </a:cubicBezTo>
                    <a:cubicBezTo>
                      <a:pt x="37065" y="1657"/>
                      <a:pt x="37032" y="1614"/>
                      <a:pt x="36988" y="1614"/>
                    </a:cubicBezTo>
                    <a:cubicBezTo>
                      <a:pt x="36969" y="1614"/>
                      <a:pt x="36949" y="1622"/>
                      <a:pt x="36931" y="1640"/>
                    </a:cubicBezTo>
                    <a:cubicBezTo>
                      <a:pt x="35806" y="3099"/>
                      <a:pt x="34955" y="4770"/>
                      <a:pt x="34499" y="6564"/>
                    </a:cubicBezTo>
                    <a:lnTo>
                      <a:pt x="33891" y="6746"/>
                    </a:lnTo>
                    <a:cubicBezTo>
                      <a:pt x="32797" y="7080"/>
                      <a:pt x="31703" y="7354"/>
                      <a:pt x="30609" y="7628"/>
                    </a:cubicBezTo>
                    <a:cubicBezTo>
                      <a:pt x="30761" y="7172"/>
                      <a:pt x="30882" y="6685"/>
                      <a:pt x="31065" y="6260"/>
                    </a:cubicBezTo>
                    <a:cubicBezTo>
                      <a:pt x="31308" y="5530"/>
                      <a:pt x="31642" y="4862"/>
                      <a:pt x="32037" y="4193"/>
                    </a:cubicBezTo>
                    <a:cubicBezTo>
                      <a:pt x="32078" y="4112"/>
                      <a:pt x="32010" y="4044"/>
                      <a:pt x="31943" y="4044"/>
                    </a:cubicBezTo>
                    <a:cubicBezTo>
                      <a:pt x="31909" y="4044"/>
                      <a:pt x="31875" y="4061"/>
                      <a:pt x="31855" y="4102"/>
                    </a:cubicBezTo>
                    <a:cubicBezTo>
                      <a:pt x="31216" y="5105"/>
                      <a:pt x="30396" y="6473"/>
                      <a:pt x="30274" y="7719"/>
                    </a:cubicBezTo>
                    <a:cubicBezTo>
                      <a:pt x="29514" y="7901"/>
                      <a:pt x="28754" y="8084"/>
                      <a:pt x="28025" y="8236"/>
                    </a:cubicBezTo>
                    <a:cubicBezTo>
                      <a:pt x="28450" y="5530"/>
                      <a:pt x="29545" y="2977"/>
                      <a:pt x="31247" y="819"/>
                    </a:cubicBezTo>
                    <a:cubicBezTo>
                      <a:pt x="31292" y="751"/>
                      <a:pt x="31235" y="665"/>
                      <a:pt x="31178" y="665"/>
                    </a:cubicBezTo>
                    <a:cubicBezTo>
                      <a:pt x="31159" y="665"/>
                      <a:pt x="31141" y="675"/>
                      <a:pt x="31125" y="697"/>
                    </a:cubicBezTo>
                    <a:cubicBezTo>
                      <a:pt x="29241" y="2825"/>
                      <a:pt x="28025" y="5500"/>
                      <a:pt x="27660" y="8327"/>
                    </a:cubicBezTo>
                    <a:cubicBezTo>
                      <a:pt x="26657" y="8539"/>
                      <a:pt x="25624" y="8722"/>
                      <a:pt x="24590" y="8904"/>
                    </a:cubicBezTo>
                    <a:cubicBezTo>
                      <a:pt x="24864" y="8509"/>
                      <a:pt x="25046" y="8053"/>
                      <a:pt x="25198" y="7597"/>
                    </a:cubicBezTo>
                    <a:cubicBezTo>
                      <a:pt x="25532" y="6503"/>
                      <a:pt x="25928" y="5470"/>
                      <a:pt x="26414" y="4466"/>
                    </a:cubicBezTo>
                    <a:cubicBezTo>
                      <a:pt x="26435" y="4423"/>
                      <a:pt x="26396" y="4380"/>
                      <a:pt x="26361" y="4380"/>
                    </a:cubicBezTo>
                    <a:cubicBezTo>
                      <a:pt x="26346" y="4380"/>
                      <a:pt x="26332" y="4388"/>
                      <a:pt x="26323" y="4406"/>
                    </a:cubicBezTo>
                    <a:cubicBezTo>
                      <a:pt x="25897" y="5074"/>
                      <a:pt x="25532" y="5804"/>
                      <a:pt x="25259" y="6564"/>
                    </a:cubicBezTo>
                    <a:cubicBezTo>
                      <a:pt x="24955" y="7324"/>
                      <a:pt x="24742" y="8418"/>
                      <a:pt x="24104" y="8995"/>
                    </a:cubicBezTo>
                    <a:cubicBezTo>
                      <a:pt x="23648" y="9087"/>
                      <a:pt x="23162" y="9147"/>
                      <a:pt x="22675" y="9239"/>
                    </a:cubicBezTo>
                    <a:lnTo>
                      <a:pt x="21459" y="9391"/>
                    </a:lnTo>
                    <a:cubicBezTo>
                      <a:pt x="22280" y="8327"/>
                      <a:pt x="22615" y="6929"/>
                      <a:pt x="23162" y="5713"/>
                    </a:cubicBezTo>
                    <a:cubicBezTo>
                      <a:pt x="23830" y="4011"/>
                      <a:pt x="24864" y="2430"/>
                      <a:pt x="26140" y="1123"/>
                    </a:cubicBezTo>
                    <a:cubicBezTo>
                      <a:pt x="26187" y="1076"/>
                      <a:pt x="26144" y="1012"/>
                      <a:pt x="26094" y="1012"/>
                    </a:cubicBezTo>
                    <a:cubicBezTo>
                      <a:pt x="26079" y="1012"/>
                      <a:pt x="26063" y="1018"/>
                      <a:pt x="26049" y="1032"/>
                    </a:cubicBezTo>
                    <a:cubicBezTo>
                      <a:pt x="24925" y="2035"/>
                      <a:pt x="24013" y="3281"/>
                      <a:pt x="23344" y="4649"/>
                    </a:cubicBezTo>
                    <a:cubicBezTo>
                      <a:pt x="22554" y="6229"/>
                      <a:pt x="22098" y="7992"/>
                      <a:pt x="21034" y="9451"/>
                    </a:cubicBezTo>
                    <a:cubicBezTo>
                      <a:pt x="19757" y="9634"/>
                      <a:pt x="18481" y="9786"/>
                      <a:pt x="17174" y="9877"/>
                    </a:cubicBezTo>
                    <a:cubicBezTo>
                      <a:pt x="18177" y="8813"/>
                      <a:pt x="18541" y="7354"/>
                      <a:pt x="18937" y="5956"/>
                    </a:cubicBezTo>
                    <a:cubicBezTo>
                      <a:pt x="19514" y="3859"/>
                      <a:pt x="20244" y="1761"/>
                      <a:pt x="21703" y="150"/>
                    </a:cubicBezTo>
                    <a:cubicBezTo>
                      <a:pt x="21774" y="103"/>
                      <a:pt x="21716" y="0"/>
                      <a:pt x="216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8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Trong</a:t>
              </a:r>
              <a:r>
                <a:rPr kumimoji="0" lang="vi-VN" altLang="zh-CN" sz="2800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 bài, tác giả đã kể tên những địa danh, địa điểm  nào? 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71" name="Graphic 11" descr="Blueberry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660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4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20272378">
            <a:off x="124526" y="406373"/>
            <a:ext cx="361252" cy="1111941"/>
            <a:chOff x="174924" y="1608675"/>
            <a:chExt cx="640237" cy="2006054"/>
          </a:xfrm>
        </p:grpSpPr>
        <p:sp>
          <p:nvSpPr>
            <p:cNvPr id="20" name="Google Shape;4756;p79"/>
            <p:cNvSpPr/>
            <p:nvPr/>
          </p:nvSpPr>
          <p:spPr>
            <a:xfrm rot="1263172">
              <a:off x="174924" y="1608675"/>
              <a:ext cx="402430" cy="1670682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2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22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7" name="Picture 2" descr="Minh họa Dân tộc thiểu số Miao người Yi phim hoạt hình - vectơ máu png tải  về - Miễn phí trong suốt Phim Hoạt Hình png Tải về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25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718" r="16586"/>
          <a:stretch/>
        </p:blipFill>
        <p:spPr bwMode="auto">
          <a:xfrm>
            <a:off x="-1122869" y="2548432"/>
            <a:ext cx="1219250" cy="276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15257" y="0"/>
            <a:ext cx="9219093" cy="840820"/>
            <a:chOff x="-115257" y="0"/>
            <a:chExt cx="9219093" cy="840820"/>
          </a:xfrm>
        </p:grpSpPr>
        <p:sp>
          <p:nvSpPr>
            <p:cNvPr id="9" name="圆角矩形 7"/>
            <p:cNvSpPr/>
            <p:nvPr/>
          </p:nvSpPr>
          <p:spPr>
            <a:xfrm>
              <a:off x="556679" y="192573"/>
              <a:ext cx="8547157" cy="487392"/>
            </a:xfrm>
            <a:prstGeom prst="roundRect">
              <a:avLst>
                <a:gd name="adj" fmla="val 22936"/>
              </a:avLst>
            </a:prstGeom>
            <a:solidFill>
              <a:schemeClr val="accent2"/>
            </a:solidFill>
            <a:ln w="28575">
              <a:solidFill>
                <a:schemeClr val="accent2">
                  <a:lumMod val="20000"/>
                  <a:lumOff val="8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2800" kern="1200" dirty="0">
                  <a:solidFill>
                    <a:schemeClr val="bg1"/>
                  </a:solidFill>
                  <a:latin typeface="Pattaya" panose="00000500000000000000" pitchFamily="2" charset="-34"/>
                  <a:ea typeface="黑体" panose="02010609060101010101" pitchFamily="49" charset="-122"/>
                  <a:cs typeface="Pattaya" panose="00000500000000000000" pitchFamily="2" charset="-34"/>
                </a:rPr>
                <a:t>Đoạn văn đã miêu tả vùng đất nào?</a:t>
              </a:r>
              <a:endParaRPr kumimoji="0" lang="zh-CN" alt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attaya" panose="00000500000000000000" pitchFamily="2" charset="-34"/>
                <a:ea typeface="黑体" panose="02010609060101010101" pitchFamily="49" charset="-122"/>
                <a:cs typeface="Pattaya" panose="00000500000000000000" pitchFamily="2" charset="-34"/>
              </a:endParaRPr>
            </a:p>
          </p:txBody>
        </p:sp>
        <p:pic>
          <p:nvPicPr>
            <p:cNvPr id="10" name="Graphic 11" descr="Blueberry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4B8B8558-42AA-4717-97D2-0B0069BB3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5257" y="0"/>
              <a:ext cx="840820" cy="84082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753736" y="818064"/>
            <a:ext cx="8153041" cy="1048729"/>
          </a:xfrm>
          <a:prstGeom prst="round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600" dirty="0">
                <a:solidFill>
                  <a:srgbClr val="002060"/>
                </a:solidFill>
              </a:rPr>
              <a:t>Đoạn văn đã miêu tả vùng biên cương Tây Bắc của Tổ quốc ta, nơi giáp giữa nước ta và Trung Quốc.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Tây Bắc Bộ – Wikipedia tiếng Việ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99" y="2004892"/>
            <a:ext cx="4099388" cy="307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617999" y="2280863"/>
            <a:ext cx="1491664" cy="288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4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11111E-6 L 0.26077 0.0030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8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1137</TotalTime>
  <Words>1034</Words>
  <Application>Microsoft Office PowerPoint</Application>
  <PresentationFormat>On-screen Show (16:9)</PresentationFormat>
  <Paragraphs>126</Paragraphs>
  <Slides>23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Pattaya</vt:lpstr>
      <vt:lpstr>Arial</vt:lpstr>
      <vt:lpstr>Oxygen</vt:lpstr>
      <vt:lpstr>Times New Roman</vt:lpstr>
      <vt:lpstr>Gwendolyn</vt:lpstr>
      <vt:lpstr>Cairo</vt:lpstr>
      <vt:lpstr>Calibri</vt:lpstr>
      <vt:lpstr>黑体</vt:lpstr>
      <vt:lpstr>Lato</vt:lpstr>
      <vt:lpstr>Social Issues Thesis: Climate Change by Slidesgo</vt:lpstr>
      <vt:lpstr>Chính tả 5</vt:lpstr>
      <vt:lpstr>PowerPoint Presentation</vt:lpstr>
      <vt:lpstr>PowerPoint Presentation</vt:lpstr>
      <vt:lpstr>PowerPoint Presentation</vt:lpstr>
      <vt:lpstr>Chính tả</vt:lpstr>
      <vt:lpstr>Mục tiêu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Nghe viết </vt:lpstr>
      <vt:lpstr>Lưu ý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Đánh giá mục tiêu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Chính tả</dc:title>
  <dc:creator>THAO</dc:creator>
  <cp:lastModifiedBy>Sáu Đặng</cp:lastModifiedBy>
  <cp:revision>108</cp:revision>
  <dcterms:modified xsi:type="dcterms:W3CDTF">2024-02-01T05:23:59Z</dcterms:modified>
</cp:coreProperties>
</file>