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4" y="1828800"/>
            <a:ext cx="3563118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9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u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r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348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ập</a:t>
                </a:r>
                <a:r>
                  <a:rPr kumimoji="0" lang="en-US" altLang="en-US" sz="6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60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443</Words>
  <Application>Microsoft Office PowerPoint</Application>
  <PresentationFormat>Widescreen</PresentationFormat>
  <Paragraphs>56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32</cp:revision>
  <dcterms:created xsi:type="dcterms:W3CDTF">2022-08-02T06:57:18Z</dcterms:created>
  <dcterms:modified xsi:type="dcterms:W3CDTF">2023-02-17T06:02:17Z</dcterms:modified>
</cp:coreProperties>
</file>