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27BF-5C56-F0BE-FE51-20828551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3439A-FA4D-A54E-37D8-B9337E60B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5E73-5DBE-C140-5E3E-DD616476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5B0A4-3EFF-8E20-87E4-9114DDDA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07063-1C01-FC01-7E4A-6E100CF8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62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7ABE-CE30-A72B-EA22-1C371088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670C2-651C-EB7E-1BE2-C62C283B4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86427-B20A-B712-6E51-30869CF9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1780F-35F8-572F-5E40-21D0C060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50BB2-8A67-A353-70E5-4A7C519D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54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DA492-33FF-E631-2082-1CA94C122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54B97-5320-EBB4-2FDB-28E3589E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B8C0-A14B-4408-BDBF-31B5150D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6177-F003-42A2-5CAB-60159166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0903-BBC6-A10D-9222-23194136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42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416E-6C12-AE14-D775-26424E5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796F-33A6-243A-7147-2F0E7C3AC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7E88-FDE3-95E2-113B-2974DB29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D3CBC-C2FB-F502-94F9-FF643056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4B753-4FC2-A1AA-C885-C66C605E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2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227E-0057-8EC1-E2A4-633B5C61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CB69C-EE7F-2CEE-9872-7C0A800E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B2D32-1CE4-676F-0417-03103F12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02853-1C6B-83A7-0D92-B2BB2F33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7788A-D5D7-EF0D-1D6C-F93A71D9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19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12EC-3790-C803-3097-DFA7486D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C885-4A86-EECC-30DB-7DB0BDE4E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25A81-3453-C457-545E-C29743EF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C06DD-2D78-9492-005A-6B0B5165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A4B3C-7273-B825-5398-53517E73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430D3-7548-4A13-7941-852159AB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43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61B2-8A82-0C01-61FC-84F6949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E928A-2D26-EE4A-1926-C303EBD1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6DD26-C4E7-0F94-5EB9-B9A24A99E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DB1C6-361C-DB89-B4B3-F637C83FA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65C91-91A1-DC0B-D450-05704550D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3A34F-6292-2A27-6F2E-FC9D336A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9604C-879C-541B-0C7D-573106B4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65C6A-1968-8264-D4B0-FC5A8B0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65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6EA1-64E7-E4E6-D9D6-B140C03C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3DDB8-8D62-681D-138C-039D4D42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C0F3-418F-743B-A371-17E04E5D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09EC3-BEC3-CA1F-A9F3-BED3EA91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33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81012-D819-8969-D4CC-8FA37AFF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EBA18-4768-2B97-7C86-41DEEB19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1DE8-A6CF-87A3-C8BF-6F0B42DF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6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7826-5EFC-128A-E654-6069B883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689D-3482-0D50-B327-7ED22484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4B6AF-4A1A-F841-4FF7-96E21E53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4BCDE-0798-F9F3-55F5-D8F3C141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58D1D-F54C-BD60-1F51-2C16E37F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A400A-9C64-26F5-299E-A738C86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632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0D47-7ACA-B8AD-0637-C3F75BC1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BA85A-9480-F5CC-AFDA-AA360255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B6DDE-E83A-83E4-BBBD-06C64DF1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356E6-3AC6-27AA-8005-7EAEB5CC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A45E-C31F-4AB9-8767-F109C24C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1D913-E7E8-CFF6-5604-083195B7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422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FE625F-F993-079B-01ED-FCFBA5A8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C06A1-1017-8373-B29B-19F66290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AEA4-EE85-6518-1317-A899F9528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2804-320C-4953-8548-2A3083DDDDD9}" type="datetimeFigureOut">
              <a:rPr lang="vi-VN" smtClean="0"/>
              <a:t>15/02/2024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77029-4C50-1B53-ABF1-79A3097D6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1FC9-E104-143A-4029-929E7E1ED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4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7A134D-792B-7F29-9EE4-E0ECE94CEFF6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0B5A5D5D-C02C-7E0A-EF24-7BEDF3B9E3AB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584CF63C-7D09-B25C-3AD8-FC5146A451C8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id="{262BB735-8D46-04D6-CBD5-4447C72FE9B7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20" descr="erw">
                <a:extLst>
                  <a:ext uri="{FF2B5EF4-FFF2-40B4-BE49-F238E27FC236}">
                    <a16:creationId xmlns:a16="http://schemas.microsoft.com/office/drawing/2014/main" id="{64FDB17B-87A3-672C-5ED7-E3FA11068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1" name="图片 11" descr="未标题-2">
              <a:extLst>
                <a:ext uri="{FF2B5EF4-FFF2-40B4-BE49-F238E27FC236}">
                  <a16:creationId xmlns:a16="http://schemas.microsoft.com/office/drawing/2014/main" id="{115A8DD4-488B-DF81-FC5D-7343BE147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2" name="图片 12" descr="未标题-3">
              <a:extLst>
                <a:ext uri="{FF2B5EF4-FFF2-40B4-BE49-F238E27FC236}">
                  <a16:creationId xmlns:a16="http://schemas.microsoft.com/office/drawing/2014/main" id="{C6E42036-56E9-D140-51C2-26E48BDAD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3" name="图片 13" descr="未标题-4">
              <a:extLst>
                <a:ext uri="{FF2B5EF4-FFF2-40B4-BE49-F238E27FC236}">
                  <a16:creationId xmlns:a16="http://schemas.microsoft.com/office/drawing/2014/main" id="{90004D6C-41D9-CC3D-4049-6D0E1A710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116868" y="891143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2992585" y="2585203"/>
            <a:ext cx="620682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72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5381808" y="3881546"/>
            <a:ext cx="16106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143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2C1D0B6-A703-EF82-6A10-DC6184DD8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39419" b="35685"/>
          <a:stretch/>
        </p:blipFill>
        <p:spPr>
          <a:xfrm>
            <a:off x="550304" y="1600199"/>
            <a:ext cx="10940656" cy="99060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605E2AD-19C3-1AF2-4DA9-3E27EBAB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68911" b="6193"/>
          <a:stretch/>
        </p:blipFill>
        <p:spPr>
          <a:xfrm>
            <a:off x="550304" y="3771900"/>
            <a:ext cx="10940656" cy="990601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2379BB0-FE2F-0BC1-5BAE-4378F85A50D4}"/>
              </a:ext>
            </a:extLst>
          </p:cNvPr>
          <p:cNvSpPr/>
          <p:nvPr/>
        </p:nvSpPr>
        <p:spPr>
          <a:xfrm>
            <a:off x="3352800" y="871536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3 150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70BCF2-2507-DB71-376A-B1DBC60D7E26}"/>
              </a:ext>
            </a:extLst>
          </p:cNvPr>
          <p:cNvSpPr/>
          <p:nvPr/>
        </p:nvSpPr>
        <p:spPr>
          <a:xfrm>
            <a:off x="3667760" y="1882257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B64BD662-4DFC-9B07-E266-185C75BCAAE5}"/>
              </a:ext>
            </a:extLst>
          </p:cNvPr>
          <p:cNvSpPr/>
          <p:nvPr/>
        </p:nvSpPr>
        <p:spPr>
          <a:xfrm>
            <a:off x="4267200" y="1869398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3 200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F624E38-713E-E47F-ADE8-5A15BAF90880}"/>
              </a:ext>
            </a:extLst>
          </p:cNvPr>
          <p:cNvSpPr/>
          <p:nvPr/>
        </p:nvSpPr>
        <p:spPr>
          <a:xfrm>
            <a:off x="8229600" y="863770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3 400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B8B4429-F732-7D4C-2CBF-D277D32272D0}"/>
              </a:ext>
            </a:extLst>
          </p:cNvPr>
          <p:cNvSpPr/>
          <p:nvPr/>
        </p:nvSpPr>
        <p:spPr>
          <a:xfrm>
            <a:off x="8564880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B0F0CB4D-6017-6238-BCED-1E18E4780D61}"/>
              </a:ext>
            </a:extLst>
          </p:cNvPr>
          <p:cNvSpPr/>
          <p:nvPr/>
        </p:nvSpPr>
        <p:spPr>
          <a:xfrm>
            <a:off x="9067800" y="1893803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3 450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DEC8A56-72D1-52F8-9FD6-AB8F9490ACAE}"/>
              </a:ext>
            </a:extLst>
          </p:cNvPr>
          <p:cNvSpPr/>
          <p:nvPr/>
        </p:nvSpPr>
        <p:spPr>
          <a:xfrm>
            <a:off x="10480297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1816BD29-42D6-71A8-9728-8A3551027859}"/>
              </a:ext>
            </a:extLst>
          </p:cNvPr>
          <p:cNvSpPr/>
          <p:nvPr/>
        </p:nvSpPr>
        <p:spPr>
          <a:xfrm>
            <a:off x="10058160" y="852195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3 500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EF57662D-5457-A5FE-772F-9C7EDC8384A0}"/>
              </a:ext>
            </a:extLst>
          </p:cNvPr>
          <p:cNvSpPr/>
          <p:nvPr/>
        </p:nvSpPr>
        <p:spPr>
          <a:xfrm>
            <a:off x="2362200" y="3352799"/>
            <a:ext cx="1371600" cy="492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26 300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5A9C66A9-2366-CEF8-15E2-2931C10B1FE2}"/>
              </a:ext>
            </a:extLst>
          </p:cNvPr>
          <p:cNvSpPr/>
          <p:nvPr/>
        </p:nvSpPr>
        <p:spPr>
          <a:xfrm>
            <a:off x="2677160" y="4096852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EE057EBF-5CFB-D0A0-A873-29A905A5DC79}"/>
              </a:ext>
            </a:extLst>
          </p:cNvPr>
          <p:cNvSpPr/>
          <p:nvPr/>
        </p:nvSpPr>
        <p:spPr>
          <a:xfrm>
            <a:off x="6096000" y="4096852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26 700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B074052F-EC81-58BE-95E1-26528F8D5F49}"/>
              </a:ext>
            </a:extLst>
          </p:cNvPr>
          <p:cNvSpPr/>
          <p:nvPr/>
        </p:nvSpPr>
        <p:spPr>
          <a:xfrm>
            <a:off x="10061293" y="4123275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FF016-1040-E8EE-83F9-C0674C77E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421317" y="735002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F0501BE-570C-5979-45E1-DF222911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9855" r="3566" b="40093"/>
          <a:stretch/>
        </p:blipFill>
        <p:spPr>
          <a:xfrm>
            <a:off x="1752600" y="1295400"/>
            <a:ext cx="8747760" cy="330624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1219200" y="728609"/>
            <a:ext cx="67971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các số sau:</a:t>
            </a:r>
            <a:endParaRPr lang="en-US" sz="4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A9A243-6AA8-5950-655C-3442C0EBFA5F}"/>
              </a:ext>
            </a:extLst>
          </p:cNvPr>
          <p:cNvSpPr txBox="1"/>
          <p:nvPr/>
        </p:nvSpPr>
        <p:spPr>
          <a:xfrm>
            <a:off x="1371600" y="4495800"/>
            <a:ext cx="9982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số bé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số lớn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 xếp các số trên theo thứ tự từ bé đến lớn.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2045A8D-1481-9D0D-BE1F-0E39D609B62E}"/>
              </a:ext>
            </a:extLst>
          </p:cNvPr>
          <p:cNvSpPr txBox="1"/>
          <p:nvPr/>
        </p:nvSpPr>
        <p:spPr>
          <a:xfrm>
            <a:off x="5181600" y="4495800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3 078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9EC301D-F9A1-384D-029F-9534852B378C}"/>
              </a:ext>
            </a:extLst>
          </p:cNvPr>
          <p:cNvSpPr txBox="1"/>
          <p:nvPr/>
        </p:nvSpPr>
        <p:spPr>
          <a:xfrm>
            <a:off x="5212080" y="498824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39 469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4B67FF-0B4C-EFC4-EC5C-8EE9FE487A7D}"/>
              </a:ext>
            </a:extLst>
          </p:cNvPr>
          <p:cNvSpPr txBox="1"/>
          <p:nvPr/>
        </p:nvSpPr>
        <p:spPr>
          <a:xfrm>
            <a:off x="3307576" y="5973128"/>
            <a:ext cx="501175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3 078, 26 105, 26 115, 39 469.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0AF972E-867A-FD49-60D1-0BB94AFA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306567" y="558637"/>
            <a:ext cx="837022" cy="8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19D0B-23F6-A81E-2B3A-AEBD68017906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3517E6F2-97BD-20D1-865B-54C53FDFD30E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1F45CA4F-058D-DCE8-DA32-F988AD33F8C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45A8EF0D-AC56-4AD0-57D5-D15DDA788F12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D02685C8-F305-3590-68E5-EC3027AE2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C01EFB24-249E-E98D-F9AA-152C4F7BB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8D4515BA-97CE-CB4F-75B3-31A1CE8B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78A06A72-7AB2-250A-9757-02E4CC94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07772" y="750094"/>
            <a:ext cx="94183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ĐOÀN KẾT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D6D68D-5545-7C98-06C1-8B7C5455A18A}"/>
              </a:ext>
            </a:extLst>
          </p:cNvPr>
          <p:cNvSpPr txBox="1"/>
          <p:nvPr/>
        </p:nvSpPr>
        <p:spPr>
          <a:xfrm>
            <a:off x="1907772" y="2000250"/>
            <a:ext cx="883642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GV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C97D3DA-AA92-8DDB-82ED-4B72E0B5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3369" r="98582">
                        <a14:foregroundMark x1="73227" y1="24468" x2="72163" y2="88121"/>
                        <a14:foregroundMark x1="19326" y1="30674" x2="25000" y2="75887"/>
                        <a14:foregroundMark x1="25000" y1="75887" x2="23936" y2="88475"/>
                        <a14:foregroundMark x1="13298" y1="33688" x2="6206" y2="51773"/>
                        <a14:foregroundMark x1="6206" y1="51773" x2="6028" y2="54078"/>
                        <a14:foregroundMark x1="47340" y1="53901" x2="47340" y2="53901"/>
                        <a14:foregroundMark x1="44858" y1="42730" x2="44858" y2="42730"/>
                        <a14:foregroundMark x1="96277" y1="34929" x2="96277" y2="34929"/>
                        <a14:foregroundMark x1="84043" y1="47518" x2="80851" y2="50532"/>
                        <a14:foregroundMark x1="68262" y1="49468" x2="65957" y2="53723"/>
                        <a14:foregroundMark x1="95035" y1="71454" x2="95035" y2="71454"/>
                        <a14:foregroundMark x1="3546" y1="72163" x2="3369" y2="74468"/>
                        <a14:foregroundMark x1="35638" y1="38298" x2="41135" y2="44858"/>
                        <a14:foregroundMark x1="38830" y1="28014" x2="29255" y2="32801"/>
                        <a14:foregroundMark x1="10993" y1="27482" x2="14716" y2="30674"/>
                        <a14:foregroundMark x1="98582" y1="72695" x2="93617" y2="67021"/>
                        <a14:foregroundMark x1="66489" y1="80319" x2="65071" y2="87943"/>
                        <a14:foregroundMark x1="35993" y1="83511" x2="37411" y2="87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28" y="3886200"/>
            <a:ext cx="3276600" cy="32766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2751D0A-B459-C9BD-6897-D0E95F756F15}"/>
              </a:ext>
            </a:extLst>
          </p:cNvPr>
          <p:cNvSpPr txBox="1"/>
          <p:nvPr/>
        </p:nvSpPr>
        <p:spPr>
          <a:xfrm>
            <a:off x="1907772" y="4789289"/>
            <a:ext cx="69314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A958B4-B2EA-3DEE-2DDE-4CE8FAC74200}"/>
              </a:ext>
            </a:extLst>
          </p:cNvPr>
          <p:cNvSpPr txBox="1"/>
          <p:nvPr/>
        </p:nvSpPr>
        <p:spPr>
          <a:xfrm>
            <a:off x="1295400" y="2751891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một số bất kì trong nhóm phân tích cấu tạo thập phân.</a:t>
            </a:r>
            <a:endParaRPr lang="en-US" sz="4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BC754D-28F6-29E5-839E-7CB1ECB78D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 xếp các số trong nhóm theo thứ tự tăng dần.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9AA8394-D566-256E-4CFA-AFA29E661FDE}"/>
              </a:ext>
            </a:extLst>
          </p:cNvPr>
          <p:cNvSpPr txBox="1"/>
          <p:nvPr/>
        </p:nvSpPr>
        <p:spPr>
          <a:xfrm>
            <a:off x="1295400" y="2819400"/>
            <a:ext cx="9753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đó đến hàng trăm.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1AEF3F1-45BF-C04D-47D8-11B6E1E9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972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algn="l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1 879, 6 500, 43 001, 96 075, 47 293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DC1F37F-C5CF-7706-FBBC-08BAC0A0488D}"/>
              </a:ext>
            </a:extLst>
          </p:cNvPr>
          <p:cNvSpPr txBox="1"/>
          <p:nvPr/>
        </p:nvSpPr>
        <p:spPr>
          <a:xfrm>
            <a:off x="1371600" y="2209800"/>
            <a:ext cx="10134600" cy="2996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1 879: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6 500: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43 001: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96 075: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47 293: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E9C83-FB03-A917-39A2-E99BDB2AE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Viết các số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DE70398-C0D6-15E2-D38D-F7049ECA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31441" r="1885" b="5241"/>
          <a:stretch/>
        </p:blipFill>
        <p:spPr>
          <a:xfrm>
            <a:off x="700811" y="1600200"/>
            <a:ext cx="10728439" cy="41483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40A4CC-B240-6942-D808-1BC9E48DDC28}"/>
              </a:ext>
            </a:extLst>
          </p:cNvPr>
          <p:cNvSpPr txBox="1"/>
          <p:nvPr/>
        </p:nvSpPr>
        <p:spPr>
          <a:xfrm>
            <a:off x="9715815" y="2606040"/>
            <a:ext cx="1154162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2 765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15A0682-72E4-F6BD-E54F-AA26141324F6}"/>
              </a:ext>
            </a:extLst>
          </p:cNvPr>
          <p:cNvSpPr txBox="1"/>
          <p:nvPr/>
        </p:nvSpPr>
        <p:spPr>
          <a:xfrm>
            <a:off x="9485838" y="3374210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76 248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0A2B77E-F771-0138-6260-BFC2D65D0395}"/>
              </a:ext>
            </a:extLst>
          </p:cNvPr>
          <p:cNvSpPr txBox="1"/>
          <p:nvPr/>
        </p:nvSpPr>
        <p:spPr>
          <a:xfrm>
            <a:off x="9485838" y="4142380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99 000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15E799C-3DF4-4F51-1C4C-ADEA4C30787F}"/>
              </a:ext>
            </a:extLst>
          </p:cNvPr>
          <p:cNvSpPr txBox="1"/>
          <p:nvPr/>
        </p:nvSpPr>
        <p:spPr>
          <a:xfrm>
            <a:off x="9485838" y="4910549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36 044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33BD8-E670-EF5E-60AB-B3CB58B53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91548" y="795130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Viết các số ở câu b thành tổng của các chục nghìn, nghìn, trăm, chục, đơn vị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4530AA7-AE6F-E309-A031-7E13275B1CFA}"/>
              </a:ext>
            </a:extLst>
          </p:cNvPr>
          <p:cNvSpPr txBox="1"/>
          <p:nvPr/>
        </p:nvSpPr>
        <p:spPr>
          <a:xfrm>
            <a:off x="2286000" y="3017520"/>
            <a:ext cx="720068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76 248 = 70000 + 6000 + 200 + 40 + 8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5FE6E6C-AA99-D43E-DCF6-CFE4845D40BC}"/>
              </a:ext>
            </a:extLst>
          </p:cNvPr>
          <p:cNvSpPr txBox="1"/>
          <p:nvPr/>
        </p:nvSpPr>
        <p:spPr>
          <a:xfrm>
            <a:off x="2270760" y="3697636"/>
            <a:ext cx="4365000" cy="565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99 000 = 90000 + 9000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0C52758-AF39-0CB5-5A01-0C1658548CF8}"/>
              </a:ext>
            </a:extLst>
          </p:cNvPr>
          <p:cNvSpPr txBox="1"/>
          <p:nvPr/>
        </p:nvSpPr>
        <p:spPr>
          <a:xfrm>
            <a:off x="2270760" y="4386219"/>
            <a:ext cx="60144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36 044 = 30000 + 6000 + 40 + 4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114F816-6316-3A43-5E25-6A816CDE3A21}"/>
              </a:ext>
            </a:extLst>
          </p:cNvPr>
          <p:cNvSpPr txBox="1"/>
          <p:nvPr/>
        </p:nvSpPr>
        <p:spPr>
          <a:xfrm>
            <a:off x="2301240" y="2328937"/>
            <a:ext cx="639918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2765 = 2000 + 700 + 60 + 5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02EF8-6200-7A95-420B-2D09D2CC3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780" r="92138" b="85201"/>
          <a:stretch/>
        </p:blipFill>
        <p:spPr>
          <a:xfrm>
            <a:off x="291548" y="795130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333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4</cp:revision>
  <dcterms:created xsi:type="dcterms:W3CDTF">2023-02-09T08:28:29Z</dcterms:created>
  <dcterms:modified xsi:type="dcterms:W3CDTF">2024-02-15T03:49:22Z</dcterms:modified>
</cp:coreProperties>
</file>