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  <p:sldMasterId id="2147483713" r:id="rId5"/>
    <p:sldMasterId id="2147483725" r:id="rId6"/>
  </p:sldMasterIdLst>
  <p:notesMasterIdLst>
    <p:notesMasterId r:id="rId40"/>
  </p:notesMasterIdLst>
  <p:sldIdLst>
    <p:sldId id="303" r:id="rId7"/>
    <p:sldId id="306" r:id="rId8"/>
    <p:sldId id="264" r:id="rId9"/>
    <p:sldId id="269" r:id="rId10"/>
    <p:sldId id="298" r:id="rId11"/>
    <p:sldId id="258" r:id="rId12"/>
    <p:sldId id="307" r:id="rId13"/>
    <p:sldId id="271" r:id="rId14"/>
    <p:sldId id="265" r:id="rId15"/>
    <p:sldId id="272" r:id="rId16"/>
    <p:sldId id="274" r:id="rId17"/>
    <p:sldId id="275" r:id="rId18"/>
    <p:sldId id="277" r:id="rId19"/>
    <p:sldId id="281" r:id="rId20"/>
    <p:sldId id="282" r:id="rId21"/>
    <p:sldId id="284" r:id="rId22"/>
    <p:sldId id="285" r:id="rId23"/>
    <p:sldId id="308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309" r:id="rId32"/>
    <p:sldId id="293" r:id="rId33"/>
    <p:sldId id="294" r:id="rId34"/>
    <p:sldId id="296" r:id="rId35"/>
    <p:sldId id="297" r:id="rId36"/>
    <p:sldId id="300" r:id="rId37"/>
    <p:sldId id="299" r:id="rId38"/>
    <p:sldId id="305" r:id="rId39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660"/>
  </p:normalViewPr>
  <p:slideViewPr>
    <p:cSldViewPr>
      <p:cViewPr varScale="1">
        <p:scale>
          <a:sx n="41" d="100"/>
          <a:sy n="41" d="100"/>
        </p:scale>
        <p:origin x="-180" y="-12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40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3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0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30028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6386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6344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16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464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2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=""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=""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5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67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35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9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13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5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5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90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50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02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76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2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5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0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E2A4F8F6-2FE2-42A3-85DF-B7C39C055F9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03D54406-E8F3-4613-9134-6914D14E3C3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ED0826F8-37EE-461B-AEE9-F3A6B35E34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BBC2497F-B856-4A6B-97AC-CE7A191A685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CF7600D8-B883-402D-BBBA-53F71E3B30E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144AC53C-4A2D-4F02-BD49-C6E5AC3F904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915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5" Type="http://schemas.microsoft.com/office/2007/relationships/hdphoto" Target="../media/hdphoto12.wdp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7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12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7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12" Type="http://schemas.openxmlformats.org/officeDocument/2006/relationships/image" Target="../media/image4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2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40.emf"/><Relationship Id="rId5" Type="http://schemas.microsoft.com/office/2007/relationships/hdphoto" Target="../media/hdphoto8.wdp"/><Relationship Id="rId15" Type="http://schemas.openxmlformats.org/officeDocument/2006/relationships/image" Target="../media/image52.png"/><Relationship Id="rId10" Type="http://schemas.openxmlformats.org/officeDocument/2006/relationships/image" Target="../media/image46.sv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7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72.svg"/><Relationship Id="rId3" Type="http://schemas.openxmlformats.org/officeDocument/2006/relationships/image" Target="../media/image26.png"/><Relationship Id="rId21" Type="http://schemas.openxmlformats.org/officeDocument/2006/relationships/image" Target="../media/image65.png"/><Relationship Id="rId7" Type="http://schemas.openxmlformats.org/officeDocument/2006/relationships/image" Target="../media/image63.svg"/><Relationship Id="rId12" Type="http://schemas.openxmlformats.org/officeDocument/2006/relationships/image" Target="../media/image68.svg"/><Relationship Id="rId17" Type="http://schemas.openxmlformats.org/officeDocument/2006/relationships/image" Target="../media/image62.png"/><Relationship Id="rId2" Type="http://schemas.openxmlformats.org/officeDocument/2006/relationships/image" Target="../media/image53.png"/><Relationship Id="rId16" Type="http://schemas.openxmlformats.org/officeDocument/2006/relationships/image" Target="../media/image61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24" Type="http://schemas.openxmlformats.org/officeDocument/2006/relationships/image" Target="../media/image66.png"/><Relationship Id="rId5" Type="http://schemas.openxmlformats.org/officeDocument/2006/relationships/image" Target="../media/image6.svg"/><Relationship Id="rId15" Type="http://schemas.openxmlformats.org/officeDocument/2006/relationships/image" Target="../media/image27.png"/><Relationship Id="rId23" Type="http://schemas.openxmlformats.org/officeDocument/2006/relationships/image" Target="../media/image32.png"/><Relationship Id="rId10" Type="http://schemas.openxmlformats.org/officeDocument/2006/relationships/image" Target="../media/image58.png"/><Relationship Id="rId19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11.svg"/><Relationship Id="rId22" Type="http://schemas.openxmlformats.org/officeDocument/2006/relationships/image" Target="../media/image7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7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5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9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6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0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18.wdp"/><Relationship Id="rId18" Type="http://schemas.openxmlformats.org/officeDocument/2006/relationships/image" Target="../media/image73.png"/><Relationship Id="rId3" Type="http://schemas.openxmlformats.org/officeDocument/2006/relationships/image" Target="../media/image46.jpg"/><Relationship Id="rId21" Type="http://schemas.openxmlformats.org/officeDocument/2006/relationships/image" Target="../media/image32.png"/><Relationship Id="rId7" Type="http://schemas.openxmlformats.org/officeDocument/2006/relationships/image" Target="../media/image71.png"/><Relationship Id="rId12" Type="http://schemas.openxmlformats.org/officeDocument/2006/relationships/image" Target="../media/image72.png"/><Relationship Id="rId17" Type="http://schemas.microsoft.com/office/2007/relationships/hdphoto" Target="../media/hdphoto16.wdp"/><Relationship Id="rId2" Type="http://schemas.openxmlformats.org/officeDocument/2006/relationships/audio" Target="../media/audio2.wav"/><Relationship Id="rId16" Type="http://schemas.openxmlformats.org/officeDocument/2006/relationships/image" Target="../media/image70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microsoft.com/office/2007/relationships/hdphoto" Target="../media/hdphoto15.wdp"/><Relationship Id="rId5" Type="http://schemas.openxmlformats.org/officeDocument/2006/relationships/image" Target="../media/image26.png"/><Relationship Id="rId15" Type="http://schemas.microsoft.com/office/2007/relationships/hdphoto" Target="../media/hdphoto14.wdp"/><Relationship Id="rId10" Type="http://schemas.openxmlformats.org/officeDocument/2006/relationships/image" Target="../media/image69.png"/><Relationship Id="rId19" Type="http://schemas.microsoft.com/office/2007/relationships/hdphoto" Target="../media/hdphoto19.wdp"/><Relationship Id="rId4" Type="http://schemas.openxmlformats.org/officeDocument/2006/relationships/image" Target="../media/image27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Relationship Id="rId2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7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5413" y="385082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solidFill>
                  <a:srgbClr val="B730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solidFill>
                <a:srgbClr val="B730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=""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=""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=""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=""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=""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=""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=""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=""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=""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=""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=""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=""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=""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=""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=""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=""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=""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=""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=""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=""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=""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=""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=""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=""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=""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=""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=""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=""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rId12" action="ppaction://hlinksldjump"/>
            <a:extLst>
              <a:ext uri="{FF2B5EF4-FFF2-40B4-BE49-F238E27FC236}">
                <a16:creationId xmlns=""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=""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=""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=""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=""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=""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=""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=""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=""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=""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=""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10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=""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=""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=""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=""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=""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=""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=""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=""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=""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=""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991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=""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=""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=""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=""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=""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=""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=""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932322" y="529061"/>
            <a:ext cx="8748356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Viết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số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thích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hợp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chỗ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trống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9040"/>
              </p:ext>
            </p:extLst>
          </p:nvPr>
        </p:nvGraphicFramePr>
        <p:xfrm>
          <a:off x="2187604" y="2259551"/>
          <a:ext cx="12557608" cy="473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468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193159" y="2251497"/>
            <a:ext cx="5023650" cy="160825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726451" y="2275317"/>
            <a:ext cx="246047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1325" y="3042462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16807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38959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83673" y="2618294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66381" y="4374412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hộp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chữ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0641" y="5755136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phương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1652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5281" y="439847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1355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8432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953081" y="595543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48135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grpSp>
        <p:nvGrpSpPr>
          <p:cNvPr id="85" name="Group 4"/>
          <p:cNvGrpSpPr>
            <a:grpSpLocks/>
          </p:cNvGrpSpPr>
          <p:nvPr/>
        </p:nvGrpSpPr>
        <p:grpSpPr bwMode="auto">
          <a:xfrm>
            <a:off x="4829641" y="7514162"/>
            <a:ext cx="2445998" cy="22235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90581" y="7511311"/>
            <a:ext cx="3389882" cy="2147014"/>
            <a:chOff x="9677400" y="2552700"/>
            <a:chExt cx="5181600" cy="3657600"/>
          </a:xfrm>
        </p:grpSpPr>
        <p:sp>
          <p:nvSpPr>
            <p:cNvPr id="91" name="Flowchart: Data 90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67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8" grpId="0"/>
      <p:bldP spid="79" grpId="0"/>
      <p:bldP spid="82" grpId="0"/>
      <p:bldP spid="83" grpId="0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=""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=""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=""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=""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=""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=""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=""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0650" y="19631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6946" y="942300"/>
            <a:ext cx="10221644" cy="84207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Hãy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chỉ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ra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cạnh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bằng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hộp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chữ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nhật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  (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trên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)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6670" y="232953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=""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=""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=""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=""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=""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=""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=""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4903019"/>
            <a:ext cx="3413976" cy="5789678"/>
          </a:xfrm>
          <a:prstGeom prst="rect">
            <a:avLst/>
          </a:prstGeom>
        </p:spPr>
      </p:pic>
      <p:sp>
        <p:nvSpPr>
          <p:cNvPr id="44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797750" y="2410256"/>
            <a:ext cx="7867580" cy="4901802"/>
            <a:chOff x="10036670" y="2329537"/>
            <a:chExt cx="7867579" cy="4901801"/>
          </a:xfrm>
        </p:grpSpPr>
        <p:grpSp>
          <p:nvGrpSpPr>
            <p:cNvPr id="46" name="Group 45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73" name="Flowchart: Data 7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472059" y="772063"/>
            <a:ext cx="1614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Bài</a:t>
            </a:r>
            <a:r>
              <a:rPr lang="en-US" sz="4400" b="1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 2 :</a:t>
            </a:r>
            <a:endParaRPr lang="en-US" sz="4400" b="1" cap="all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579" y="1819745"/>
            <a:ext cx="1105412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Các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cạnh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bằng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nhau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của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hình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hộp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chữ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nhật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là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: 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4" name="Line 64"/>
          <p:cNvSpPr>
            <a:spLocks noChangeShapeType="1"/>
          </p:cNvSpPr>
          <p:nvPr/>
        </p:nvSpPr>
        <p:spPr bwMode="auto">
          <a:xfrm flipV="1">
            <a:off x="11063649" y="3118143"/>
            <a:ext cx="3912050" cy="3378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5" name="Line 64"/>
          <p:cNvSpPr>
            <a:spLocks noChangeShapeType="1"/>
          </p:cNvSpPr>
          <p:nvPr/>
        </p:nvSpPr>
        <p:spPr bwMode="auto">
          <a:xfrm>
            <a:off x="10020901" y="4294913"/>
            <a:ext cx="3927958" cy="176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6" name="Line 64"/>
          <p:cNvSpPr>
            <a:spLocks noChangeShapeType="1"/>
          </p:cNvSpPr>
          <p:nvPr/>
        </p:nvSpPr>
        <p:spPr bwMode="auto">
          <a:xfrm>
            <a:off x="11076406" y="5242090"/>
            <a:ext cx="3899288" cy="482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7" name="Line 64"/>
          <p:cNvSpPr>
            <a:spLocks noChangeShapeType="1"/>
          </p:cNvSpPr>
          <p:nvPr/>
        </p:nvSpPr>
        <p:spPr bwMode="auto">
          <a:xfrm>
            <a:off x="9886281" y="6375791"/>
            <a:ext cx="3962594" cy="3213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00329" y="3067961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AB = DC = MN = QP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9" name="Line 64"/>
          <p:cNvSpPr>
            <a:spLocks noChangeShapeType="1"/>
          </p:cNvSpPr>
          <p:nvPr/>
        </p:nvSpPr>
        <p:spPr bwMode="auto">
          <a:xfrm flipV="1">
            <a:off x="13993757" y="3135034"/>
            <a:ext cx="981942" cy="115987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0" name="Line 64"/>
          <p:cNvSpPr>
            <a:spLocks noChangeShapeType="1"/>
          </p:cNvSpPr>
          <p:nvPr/>
        </p:nvSpPr>
        <p:spPr bwMode="auto">
          <a:xfrm flipV="1">
            <a:off x="9988190" y="3067957"/>
            <a:ext cx="1026840" cy="12287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1" name="Line 64"/>
          <p:cNvSpPr>
            <a:spLocks noChangeShapeType="1"/>
          </p:cNvSpPr>
          <p:nvPr/>
        </p:nvSpPr>
        <p:spPr bwMode="auto">
          <a:xfrm flipV="1">
            <a:off x="10036673" y="5206260"/>
            <a:ext cx="996794" cy="11564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2" name="Line 64"/>
          <p:cNvSpPr>
            <a:spLocks noChangeShapeType="1"/>
          </p:cNvSpPr>
          <p:nvPr/>
        </p:nvSpPr>
        <p:spPr bwMode="auto">
          <a:xfrm flipV="1">
            <a:off x="13993754" y="5297677"/>
            <a:ext cx="908476" cy="10193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1203" y="404584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AD = BC = MQ = NP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95" name="Line 64"/>
          <p:cNvSpPr>
            <a:spLocks noChangeShapeType="1"/>
          </p:cNvSpPr>
          <p:nvPr/>
        </p:nvSpPr>
        <p:spPr bwMode="auto">
          <a:xfrm flipV="1">
            <a:off x="9988190" y="4430563"/>
            <a:ext cx="4708" cy="1878814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6" name="Line 64"/>
          <p:cNvSpPr>
            <a:spLocks noChangeShapeType="1"/>
          </p:cNvSpPr>
          <p:nvPr/>
        </p:nvSpPr>
        <p:spPr bwMode="auto">
          <a:xfrm flipH="1" flipV="1">
            <a:off x="10994161" y="3141848"/>
            <a:ext cx="39306" cy="215582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7" name="Line 64"/>
          <p:cNvSpPr>
            <a:spLocks noChangeShapeType="1"/>
          </p:cNvSpPr>
          <p:nvPr/>
        </p:nvSpPr>
        <p:spPr bwMode="auto">
          <a:xfrm flipH="1" flipV="1">
            <a:off x="14955100" y="3199019"/>
            <a:ext cx="0" cy="209865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8" name="Line 64"/>
          <p:cNvSpPr>
            <a:spLocks noChangeShapeType="1"/>
          </p:cNvSpPr>
          <p:nvPr/>
        </p:nvSpPr>
        <p:spPr bwMode="auto">
          <a:xfrm flipH="1" flipV="1">
            <a:off x="13931604" y="4287343"/>
            <a:ext cx="0" cy="2075362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943211" y="502230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AM = DQ = CP = BN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81527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4" grpId="0"/>
      <p:bldP spid="95" grpId="0" animBg="1"/>
      <p:bldP spid="96" grpId="0" animBg="1"/>
      <p:bldP spid="97" grpId="0" animBg="1"/>
      <p:bldP spid="98" grpId="0" animBg="1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=""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=""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=""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=""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=""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=""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=""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368100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 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78490" y="760208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91322" y="6958568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5921317" y="6309375"/>
            <a:ext cx="4884822" cy="117229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9534" y="350182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896815" y="4242450"/>
            <a:ext cx="4007986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73256" y="4096399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Diamond 3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iamond 52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4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=""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=""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=""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=""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=""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=""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=""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9048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+mj-lt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+mj-lt"/>
              </a:rPr>
              <a:t> 2: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005994" y="248318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142614" y="444766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b)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Bài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giải</a:t>
                </a: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đáy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ABNM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4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BCPN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3 = </a:t>
                </a:r>
                <a:r>
                  <a:rPr lang="en-US" sz="4400" b="1" cap="all" dirty="0" smtClean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12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Đáp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ABMN: 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tíchBCPN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:r>
                  <a:rPr lang="en-US" sz="4400" b="1" dirty="0" smtClean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Flowchart: Data 54"/>
          <p:cNvSpPr/>
          <p:nvPr/>
        </p:nvSpPr>
        <p:spPr>
          <a:xfrm>
            <a:off x="9772499" y="3788268"/>
            <a:ext cx="4987506" cy="1107692"/>
          </a:xfrm>
          <a:prstGeom prst="flowChartInputOutpu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2058" y="93389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0799339" y="1672628"/>
            <a:ext cx="3946038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3711542" y="1626125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8" name="Diamond 57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iamond 58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0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=""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=""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=""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=""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=""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=""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=""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02355" y="669473"/>
            <a:ext cx="148491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vi-VN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Trong các hình dưới đây hình nào là hình hộp chữ nhật, hình nào là hình lập phương ?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3" y="3672259"/>
            <a:ext cx="4327966" cy="220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9" y="2414650"/>
            <a:ext cx="5213350" cy="34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352" y="2548996"/>
            <a:ext cx="3818692" cy="33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2636518" y="6158831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A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7852502" y="6158829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B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2760654" y="6191423"/>
            <a:ext cx="6858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C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362203" y="5987390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538095" y="7885919"/>
            <a:ext cx="4331458" cy="1817642"/>
            <a:chOff x="1572841" y="7424859"/>
            <a:chExt cx="4331458" cy="18176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711746" y="7424859"/>
              <a:ext cx="4192553" cy="1817642"/>
            </a:xfrm>
            <a:prstGeom prst="wedgeRoundRectCallout">
              <a:avLst>
                <a:gd name="adj1" fmla="val 37401"/>
                <a:gd name="adj2" fmla="val -97948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2841" y="8010515"/>
              <a:ext cx="4331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LẬP PHƯƠNG</a:t>
              </a:r>
            </a:p>
          </p:txBody>
        </p:sp>
      </p:grpSp>
      <p:sp>
        <p:nvSpPr>
          <p:cNvPr id="81" name="Flowchart: Connector 80"/>
          <p:cNvSpPr/>
          <p:nvPr/>
        </p:nvSpPr>
        <p:spPr>
          <a:xfrm>
            <a:off x="12514941" y="5909332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193795" y="7429561"/>
            <a:ext cx="4192554" cy="1817642"/>
            <a:chOff x="3041391" y="7277160"/>
            <a:chExt cx="4192553" cy="1817642"/>
          </a:xfrm>
        </p:grpSpPr>
        <p:sp>
          <p:nvSpPr>
            <p:cNvPr id="101" name="Rounded Rectangular Callout 100"/>
            <p:cNvSpPr/>
            <p:nvPr/>
          </p:nvSpPr>
          <p:spPr>
            <a:xfrm>
              <a:off x="3041391" y="7277160"/>
              <a:ext cx="4192553" cy="1817642"/>
            </a:xfrm>
            <a:prstGeom prst="wedgeRoundRectCallout">
              <a:avLst>
                <a:gd name="adj1" fmla="val -37896"/>
                <a:gd name="adj2" fmla="val -70399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80677" y="7585816"/>
              <a:ext cx="311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HỘP CHỮ NHẬT</a:t>
              </a:r>
            </a:p>
          </p:txBody>
        </p:sp>
      </p:grpSp>
      <p:pic>
        <p:nvPicPr>
          <p:cNvPr id="35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73386" y="7184030"/>
            <a:ext cx="2849368" cy="31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0" grpId="0"/>
      <p:bldP spid="2" grpId="0" animBg="1"/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=""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=""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=""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=""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=""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=""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=""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=""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=""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=""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933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Vận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dụng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r"/>
            <a:r>
              <a:rPr lang="en-US" sz="7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5600" b="1" ker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=""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=""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=""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=""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6096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Khám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phá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10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=""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944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5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=""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=""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=""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algn="ctr" defTabSz="914400"/>
            <a:r>
              <a:rPr lang="en-US" sz="4000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=""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=""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=""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=""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=""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=""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=""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=""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=""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=""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=""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45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436454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2690" y="-352051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4354" y="2836468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Hình thành được biểu tượng về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356" y="459971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Nhận biết các đồ vật trong thực tiễn có dạng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4363" y="6386784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Phân biệt được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4361" y="8196436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Chỉ ra được các đặc điểm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=""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=""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=""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=""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=""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=""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=""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=""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=""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=""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90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=""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=""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=""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=""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=""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=""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=""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9" y="900395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9" y="471012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3847" y="361203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1301</TotalTime>
  <Words>1227</Words>
  <Application>Microsoft Office PowerPoint</Application>
  <PresentationFormat>Custom</PresentationFormat>
  <Paragraphs>285</Paragraphs>
  <Slides>33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M0</cp:lastModifiedBy>
  <cp:revision>70</cp:revision>
  <dcterms:created xsi:type="dcterms:W3CDTF">2022-01-04T14:27:59Z</dcterms:created>
  <dcterms:modified xsi:type="dcterms:W3CDTF">2023-02-09T03:48:59Z</dcterms:modified>
  <cp:category>9Slide.vn</cp:category>
</cp:coreProperties>
</file>