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93" r:id="rId2"/>
  </p:sldMasterIdLst>
  <p:notesMasterIdLst>
    <p:notesMasterId r:id="rId30"/>
  </p:notesMasterIdLst>
  <p:sldIdLst>
    <p:sldId id="335" r:id="rId3"/>
    <p:sldId id="258" r:id="rId4"/>
    <p:sldId id="265" r:id="rId5"/>
    <p:sldId id="313" r:id="rId6"/>
    <p:sldId id="338" r:id="rId7"/>
    <p:sldId id="270" r:id="rId8"/>
    <p:sldId id="264" r:id="rId9"/>
    <p:sldId id="271" r:id="rId10"/>
    <p:sldId id="274" r:id="rId11"/>
    <p:sldId id="318" r:id="rId12"/>
    <p:sldId id="339" r:id="rId13"/>
    <p:sldId id="282" r:id="rId14"/>
    <p:sldId id="319" r:id="rId15"/>
    <p:sldId id="320" r:id="rId16"/>
    <p:sldId id="321" r:id="rId17"/>
    <p:sldId id="322" r:id="rId18"/>
    <p:sldId id="340" r:id="rId19"/>
    <p:sldId id="341" r:id="rId20"/>
    <p:sldId id="332" r:id="rId21"/>
    <p:sldId id="323" r:id="rId22"/>
    <p:sldId id="324" r:id="rId23"/>
    <p:sldId id="325" r:id="rId24"/>
    <p:sldId id="326" r:id="rId25"/>
    <p:sldId id="342" r:id="rId26"/>
    <p:sldId id="307" r:id="rId27"/>
    <p:sldId id="327" r:id="rId28"/>
    <p:sldId id="29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99"/>
    <a:srgbClr val="FFFFCC"/>
    <a:srgbClr val="800080"/>
    <a:srgbClr val="FFFF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2895"/>
  </p:normalViewPr>
  <p:slideViewPr>
    <p:cSldViewPr showGuides="1">
      <p:cViewPr varScale="1">
        <p:scale>
          <a:sx n="47" d="100"/>
          <a:sy n="47" d="100"/>
        </p:scale>
        <p:origin x="72" y="518"/>
      </p:cViewPr>
      <p:guideLst>
        <p:guide orient="horz" pos="2103"/>
        <p:guide pos="3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26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3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0.xml"/><Relationship Id="rId4" Type="http://schemas.openxmlformats.org/officeDocument/2006/relationships/slide" Target="../slides/sl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45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7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949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8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74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07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92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748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36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33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388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94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6533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09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21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660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84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81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70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67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973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60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296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71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038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653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3809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4144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170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9236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343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5460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876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7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85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74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76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017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60800" cy="47625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>
              <a:buNone/>
            </a:pPr>
            <a:fld id="{9A0DB2DC-4C9A-4742-B13C-FB6460FD3503}" type="slidenum">
              <a:rPr lang="en-US" dirty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5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94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1020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1804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2171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32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74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6576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8607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0348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440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3834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91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31766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17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752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6500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50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0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635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5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9" r:id="rId3"/>
    <p:sldLayoutId id="2147483679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1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2" r:id="rId17"/>
    <p:sldLayoutId id="2147483721" r:id="rId18"/>
    <p:sldLayoutId id="2147483720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2" r:id="rId26"/>
    <p:sldLayoutId id="2147483711" r:id="rId27"/>
    <p:sldLayoutId id="2147483680" r:id="rId28"/>
    <p:sldLayoutId id="2147483681" r:id="rId29"/>
    <p:sldLayoutId id="2147483743" r:id="rId30"/>
    <p:sldLayoutId id="2147483742" r:id="rId31"/>
    <p:sldLayoutId id="2147483741" r:id="rId32"/>
    <p:sldLayoutId id="2147483740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90" r:id="rId41"/>
    <p:sldLayoutId id="2147483730" r:id="rId42"/>
    <p:sldLayoutId id="2147483729" r:id="rId43"/>
    <p:sldLayoutId id="2147483728" r:id="rId44"/>
    <p:sldLayoutId id="2147483713" r:id="rId45"/>
    <p:sldLayoutId id="2147483691" r:id="rId46"/>
    <p:sldLayoutId id="2147483733" r:id="rId47"/>
    <p:sldLayoutId id="2147483692" r:id="rId48"/>
    <p:sldLayoutId id="2147483734" r:id="rId49"/>
    <p:sldLayoutId id="2147483706" r:id="rId50"/>
    <p:sldLayoutId id="2147483707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8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667000" y="1676400"/>
            <a:ext cx="7272338" cy="2930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Môn: TOÁN 5</a:t>
            </a:r>
          </a:p>
          <a:p>
            <a:pPr algn="ctr" eaLnBrk="1" hangingPunct="1"/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tích hình hộp chữ nhật</a:t>
            </a:r>
          </a:p>
          <a:p>
            <a:pPr algn="ctr" eaLnBrk="1" hangingPunct="1"/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7CA44A38-5B9C-44FA-A3CB-1FF178B9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5"/>
          <p:cNvSpPr txBox="1"/>
          <p:nvPr/>
        </p:nvSpPr>
        <p:spPr>
          <a:xfrm>
            <a:off x="3417888" y="2527300"/>
            <a:ext cx="5435600" cy="1200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7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</a:t>
            </a:r>
            <a:endParaRPr sz="7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9"/>
          <p:cNvSpPr/>
          <p:nvPr/>
        </p:nvSpPr>
        <p:spPr>
          <a:xfrm>
            <a:off x="1847850" y="4462463"/>
            <a:ext cx="8243888" cy="1077912"/>
          </a:xfrm>
          <a:prstGeom prst="rect">
            <a:avLst/>
          </a:prstGeom>
          <a:noFill/>
          <a:ln w="9525" cap="flat" cmpd="sng">
            <a:solidFill>
              <a:srgbClr val="00081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Thể tích hình hộp chữ nhật.</a:t>
            </a:r>
          </a:p>
          <a:p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kích thước của hình hộp chữ nhật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657350" y="608013"/>
            <a:ext cx="9004300" cy="1754188"/>
          </a:xfrm>
          <a:prstGeom prst="rect">
            <a:avLst/>
          </a:prstGeom>
          <a:solidFill>
            <a:srgbClr val="3E68EE"/>
          </a:solidFill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</a:rPr>
              <a:t>Muốn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hộp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chữ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nhật</a:t>
            </a:r>
            <a:r>
              <a:rPr lang="en-US" sz="3600" b="1" dirty="0">
                <a:solidFill>
                  <a:srgbClr val="FFFF00"/>
                </a:solidFill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</a:rPr>
              <a:t>lấy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rộng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rồi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cao</a:t>
            </a:r>
            <a:r>
              <a:rPr lang="en-US" sz="3600" b="1" dirty="0">
                <a:solidFill>
                  <a:srgbClr val="FFFF00"/>
                </a:solidFill>
              </a:rPr>
              <a:t> (</a:t>
            </a:r>
            <a:r>
              <a:rPr lang="en-US" sz="3600" b="1" dirty="0" err="1">
                <a:solidFill>
                  <a:srgbClr val="FFFF00"/>
                </a:solidFill>
              </a:rPr>
              <a:t>cùng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12293" name="TextBox 1"/>
          <p:cNvSpPr txBox="1"/>
          <p:nvPr/>
        </p:nvSpPr>
        <p:spPr>
          <a:xfrm>
            <a:off x="1670050" y="-112712"/>
            <a:ext cx="23383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Ghi nhớ: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ight Brace 1"/>
          <p:cNvSpPr/>
          <p:nvPr/>
        </p:nvSpPr>
        <p:spPr>
          <a:xfrm rot="5400000">
            <a:off x="5904231" y="3023870"/>
            <a:ext cx="319405" cy="144653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ext Box 7"/>
          <p:cNvSpPr txBox="1"/>
          <p:nvPr/>
        </p:nvSpPr>
        <p:spPr>
          <a:xfrm>
            <a:off x="5426710" y="3785236"/>
            <a:ext cx="1447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  <p:bldP spid="2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76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9DA133C-FA27-476F-A75F-D52228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4117"/>
            <a:ext cx="12192000" cy="73217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570" y="4935841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346" y="1359580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1455" y="5432425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87556D5D-3CC2-4294-A52F-2E3D89CF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007"/>
            <a:ext cx="1013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i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0" dirty="0">
                <a:latin typeface="Times New Roman" pitchFamily="18" charset="0"/>
                <a:cs typeface="Times New Roman" pitchFamily="18" charset="0"/>
              </a:rPr>
              <a:t> c.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C64413E-F1E8-4417-8C58-3F262147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97" y="3048000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b) a = 1,5m;  b = 1,1m;  c = 0,5m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c) a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b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;  c </a:t>
                </a:r>
                <a:r>
                  <a:rPr lang="en-US" sz="3600" b="1" i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b="1" i="0" dirty="0"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600" b="1" i="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91F4E60-05EB-407C-87E7-8D6708EC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538" y="4495800"/>
                <a:ext cx="8534400" cy="924805"/>
              </a:xfrm>
              <a:prstGeom prst="rect">
                <a:avLst/>
              </a:prstGeom>
              <a:blipFill>
                <a:blip r:embed="rId6"/>
                <a:stretch>
                  <a:fillRect l="-2214" b="-66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>
            <a:extLst>
              <a:ext uri="{FF2B5EF4-FFF2-40B4-BE49-F238E27FC236}">
                <a16:creationId xmlns:a16="http://schemas.microsoft.com/office/drawing/2014/main" id="{FBE9600D-BAA1-49DF-8DAF-D52FE03B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602" y="1524000"/>
            <a:ext cx="8659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a = 5cm;  b = 4cm;  c = 9cm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/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 x 4 x 9= 180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43E383-7EA9-49AA-ABFA-E5362DE2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93" y="2057400"/>
                <a:ext cx="6624736" cy="1055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/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1,5 x 1,1 x 0,5= 0,825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F64B57B-D35A-4BAD-B2E2-E49C4BE44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57" y="3516839"/>
                <a:ext cx="6624736" cy="1055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/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cap="none" spc="50" dirty="0" err="1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  <m:sSup>
                      <m:sSupPr>
                        <m:ctrlP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000" b="1" i="1" spc="50" smtClean="0">
                            <a:ln w="11430"/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000" b="1" cap="none" spc="50" dirty="0">
                    <a:ln w="11430"/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03475-72AF-4B8D-8893-8DD49999D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193" y="5410200"/>
                <a:ext cx="6624736" cy="124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CDB20E0-7E50-41F3-8FE5-8FEA2DAA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552575" y="431801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của khối gỗ có dạng như­ hình sau: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Picture 6" descr="http://img.loigiaihay.com/picture/2017/0119/hinh-bai-2-trang-121-sgk-toan-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6" y="1654176"/>
            <a:ext cx="7834313" cy="483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5A02E6C5-675B-4126-B9B4-C35890C0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/>
          <p:nvPr/>
        </p:nvGrpSpPr>
        <p:grpSpPr bwMode="auto">
          <a:xfrm>
            <a:off x="3790335" y="3124200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415" name="Group 79"/>
          <p:cNvGrpSpPr/>
          <p:nvPr/>
        </p:nvGrpSpPr>
        <p:grpSpPr bwMode="auto">
          <a:xfrm>
            <a:off x="5771535" y="3109912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403" name="Text Box 67"/>
          <p:cNvSpPr txBox="1"/>
          <p:nvPr/>
        </p:nvSpPr>
        <p:spPr>
          <a:xfrm>
            <a:off x="5643563" y="2536826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5365" name="Text Box 74"/>
          <p:cNvSpPr txBox="1"/>
          <p:nvPr/>
        </p:nvSpPr>
        <p:spPr>
          <a:xfrm>
            <a:off x="3067051" y="3048001"/>
            <a:ext cx="118109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5366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sp>
        <p:nvSpPr>
          <p:cNvPr id="14412" name="Text Box 76"/>
          <p:cNvSpPr txBox="1"/>
          <p:nvPr/>
        </p:nvSpPr>
        <p:spPr>
          <a:xfrm>
            <a:off x="7296150" y="43434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4413" name="Text Box 77"/>
          <p:cNvSpPr txBox="1"/>
          <p:nvPr/>
        </p:nvSpPr>
        <p:spPr>
          <a:xfrm>
            <a:off x="7524750" y="35814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14" name="Text Box 78"/>
          <p:cNvSpPr txBox="1"/>
          <p:nvPr/>
        </p:nvSpPr>
        <p:spPr>
          <a:xfrm>
            <a:off x="6402388" y="2528888"/>
            <a:ext cx="914400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/>
          <p:nvPr/>
        </p:nvSpPr>
        <p:spPr>
          <a:xfrm flipV="1">
            <a:off x="5772150" y="3109913"/>
            <a:ext cx="381000" cy="381000"/>
          </a:xfrm>
          <a:prstGeom prst="line">
            <a:avLst/>
          </a:prstGeom>
          <a:ln w="5715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462" name="Text Box 126"/>
          <p:cNvSpPr txBox="1"/>
          <p:nvPr/>
        </p:nvSpPr>
        <p:spPr>
          <a:xfrm>
            <a:off x="2997200" y="4114801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14475" name="AutoShape 139"/>
          <p:cNvSpPr/>
          <p:nvPr/>
        </p:nvSpPr>
        <p:spPr>
          <a:xfrm rot="5400000">
            <a:off x="6724650" y="2301875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37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7389" y="3182938"/>
            <a:ext cx="911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31189" y="3722689"/>
            <a:ext cx="9112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75"/>
          <p:cNvSpPr txBox="1"/>
          <p:nvPr/>
        </p:nvSpPr>
        <p:spPr>
          <a:xfrm>
            <a:off x="4132263" y="48260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8cm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6285 -0.30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509 L 0.24775 0.00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62DE90B5-DC2B-4257-AEDC-C78AEC94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AutoShape 22"/>
          <p:cNvSpPr/>
          <p:nvPr/>
        </p:nvSpPr>
        <p:spPr>
          <a:xfrm>
            <a:off x="5105400" y="3048000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47" name="Text Box 27"/>
          <p:cNvSpPr txBox="1"/>
          <p:nvPr/>
        </p:nvSpPr>
        <p:spPr>
          <a:xfrm>
            <a:off x="3642360" y="3014980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12cm</a:t>
            </a:r>
          </a:p>
        </p:txBody>
      </p:sp>
      <p:sp>
        <p:nvSpPr>
          <p:cNvPr id="16388" name="Text Box 28"/>
          <p:cNvSpPr txBox="1"/>
          <p:nvPr/>
        </p:nvSpPr>
        <p:spPr>
          <a:xfrm>
            <a:off x="6553200" y="251460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15cm</a:t>
            </a:r>
          </a:p>
        </p:txBody>
      </p:sp>
      <p:sp>
        <p:nvSpPr>
          <p:cNvPr id="16389" name="Text Box 29"/>
          <p:cNvSpPr txBox="1"/>
          <p:nvPr/>
        </p:nvSpPr>
        <p:spPr>
          <a:xfrm>
            <a:off x="8610600" y="41910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6cm</a:t>
            </a:r>
          </a:p>
        </p:txBody>
      </p:sp>
      <p:sp>
        <p:nvSpPr>
          <p:cNvPr id="16390" name="Text Box 30"/>
          <p:cNvSpPr txBox="1"/>
          <p:nvPr/>
        </p:nvSpPr>
        <p:spPr>
          <a:xfrm>
            <a:off x="8763000" y="33528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5cm</a:t>
            </a:r>
          </a:p>
        </p:txBody>
      </p:sp>
      <p:sp>
        <p:nvSpPr>
          <p:cNvPr id="30756" name="Line 36"/>
          <p:cNvSpPr/>
          <p:nvPr/>
        </p:nvSpPr>
        <p:spPr>
          <a:xfrm flipH="1" flipV="1">
            <a:off x="5105400" y="3407410"/>
            <a:ext cx="1789430" cy="21590"/>
          </a:xfrm>
          <a:prstGeom prst="line">
            <a:avLst/>
          </a:prstGeom>
          <a:ln w="50800" cap="flat" cmpd="sng">
            <a:solidFill>
              <a:srgbClr val="EC20B7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8" name="Text Box 38"/>
          <p:cNvSpPr txBox="1"/>
          <p:nvPr/>
        </p:nvSpPr>
        <p:spPr>
          <a:xfrm>
            <a:off x="4060825" y="327660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/>
          <p:nvPr/>
        </p:nvSpPr>
        <p:spPr>
          <a:xfrm>
            <a:off x="4537075" y="2855913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/>
          <p:nvPr/>
        </p:nvGrpSpPr>
        <p:grpSpPr bwMode="auto">
          <a:xfrm>
            <a:off x="3962400" y="3429001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/>
          <p:nvPr/>
        </p:nvSpPr>
        <p:spPr>
          <a:xfrm rot="2550255">
            <a:off x="4800601" y="3338513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676" y="2933701"/>
            <a:ext cx="9112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4" y="3867150"/>
            <a:ext cx="725487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1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-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bldLvl="0" animBg="1"/>
      <p:bldP spid="30774" grpId="1" bldLvl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04E88758-C4DC-447D-8910-5B777B9EC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/>
          <p:nvPr/>
        </p:nvGrpSpPr>
        <p:grpSpPr bwMode="auto">
          <a:xfrm>
            <a:off x="1686561" y="2667000"/>
            <a:ext cx="6686531" cy="1961670"/>
            <a:chOff x="77" y="450"/>
            <a:chExt cx="3274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auto">
            <a:xfrm>
              <a:off x="1826" y="844"/>
              <a:ext cx="904" cy="1015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38" cy="822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63" y="1578"/>
              <a:ext cx="688" cy="450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/>
          <p:nvPr/>
        </p:nvGrpSpPr>
        <p:grpSpPr>
          <a:xfrm>
            <a:off x="8956726" y="3438891"/>
            <a:ext cx="3616274" cy="1666510"/>
            <a:chOff x="3523" y="1047"/>
            <a:chExt cx="2013" cy="1211"/>
          </a:xfrm>
        </p:grpSpPr>
        <p:sp>
          <p:nvSpPr>
            <p:cNvPr id="17415" name="AutoShape 18"/>
            <p:cNvSpPr/>
            <p:nvPr/>
          </p:nvSpPr>
          <p:spPr>
            <a:xfrm>
              <a:off x="3523" y="1047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416" name="Text Box 20"/>
            <p:cNvSpPr txBox="1"/>
            <p:nvPr/>
          </p:nvSpPr>
          <p:spPr>
            <a:xfrm>
              <a:off x="3577" y="1879"/>
              <a:ext cx="916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17417" name="Text Box 21"/>
            <p:cNvSpPr txBox="1"/>
            <p:nvPr/>
          </p:nvSpPr>
          <p:spPr>
            <a:xfrm>
              <a:off x="4642" y="1159"/>
              <a:ext cx="894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17418" name="Text Box 22"/>
            <p:cNvSpPr txBox="1"/>
            <p:nvPr/>
          </p:nvSpPr>
          <p:spPr>
            <a:xfrm rot="-2478991">
              <a:off x="4385" y="1577"/>
              <a:ext cx="672" cy="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sp>
        <p:nvSpPr>
          <p:cNvPr id="17412" name="Text Box 11"/>
          <p:cNvSpPr txBox="1"/>
          <p:nvPr/>
        </p:nvSpPr>
        <p:spPr>
          <a:xfrm>
            <a:off x="2702560" y="4510405"/>
            <a:ext cx="122809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8</a:t>
            </a:r>
            <a:r>
              <a:rPr lang="en-US" sz="2800" b="1" dirty="0"/>
              <a:t>c</a:t>
            </a:r>
            <a:r>
              <a:rPr sz="2800" b="1" dirty="0"/>
              <a:t>m</a:t>
            </a:r>
          </a:p>
        </p:txBody>
      </p:sp>
      <p:sp>
        <p:nvSpPr>
          <p:cNvPr id="17413" name="Text Box 140"/>
          <p:cNvSpPr txBox="1"/>
          <p:nvPr/>
        </p:nvSpPr>
        <p:spPr>
          <a:xfrm>
            <a:off x="1600200" y="115889"/>
            <a:ext cx="160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sz="4000" b="1" u="sng" dirty="0"/>
              <a:t>:</a:t>
            </a:r>
          </a:p>
        </p:txBody>
      </p:sp>
      <p:sp>
        <p:nvSpPr>
          <p:cNvPr id="23" name="Text Box 161"/>
          <p:cNvSpPr txBox="1">
            <a:spLocks noChangeArrowheads="1"/>
          </p:cNvSpPr>
          <p:nvPr/>
        </p:nvSpPr>
        <p:spPr bwMode="auto">
          <a:xfrm>
            <a:off x="1652588" y="1001714"/>
            <a:ext cx="27305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Cách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46 3.33333E-6 L -2.70833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>
            <a:extLst>
              <a:ext uri="{FF2B5EF4-FFF2-40B4-BE49-F238E27FC236}">
                <a16:creationId xmlns:a16="http://schemas.microsoft.com/office/drawing/2014/main" id="{CB2F2D9A-5022-40A3-9377-8BC7FCCC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416" name="Group 80"/>
          <p:cNvGrpSpPr>
            <a:grpSpLocks/>
          </p:cNvGrpSpPr>
          <p:nvPr/>
        </p:nvGrpSpPr>
        <p:grpSpPr bwMode="auto">
          <a:xfrm>
            <a:off x="3810000" y="1662112"/>
            <a:ext cx="2362200" cy="1828800"/>
            <a:chOff x="1152" y="432"/>
            <a:chExt cx="1488" cy="1152"/>
          </a:xfrm>
          <a:solidFill>
            <a:srgbClr val="006600"/>
          </a:solidFill>
        </p:grpSpPr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15" name="Group 79"/>
          <p:cNvGrpSpPr>
            <a:grpSpLocks/>
          </p:cNvGrpSpPr>
          <p:nvPr/>
        </p:nvGrpSpPr>
        <p:grpSpPr bwMode="auto">
          <a:xfrm>
            <a:off x="5791200" y="1647824"/>
            <a:ext cx="1752600" cy="1447800"/>
            <a:chOff x="2976" y="576"/>
            <a:chExt cx="1104" cy="912"/>
          </a:xfrm>
          <a:solidFill>
            <a:srgbClr val="006600"/>
          </a:solidFill>
        </p:grpSpPr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5663952" y="1074464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15cm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3200400" y="1585913"/>
            <a:ext cx="106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12cm</a:t>
            </a: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7315200" y="2881312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6cm</a:t>
            </a:r>
          </a:p>
        </p:txBody>
      </p:sp>
      <p:sp>
        <p:nvSpPr>
          <p:cNvPr id="14413" name="Text Box 77"/>
          <p:cNvSpPr txBox="1">
            <a:spLocks noChangeArrowheads="1"/>
          </p:cNvSpPr>
          <p:nvPr/>
        </p:nvSpPr>
        <p:spPr bwMode="auto">
          <a:xfrm>
            <a:off x="7543800" y="21193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5cm</a:t>
            </a: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6422571" y="1066800"/>
            <a:ext cx="914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4461" name="Line 125"/>
          <p:cNvSpPr>
            <a:spLocks noChangeShapeType="1"/>
          </p:cNvSpPr>
          <p:nvPr/>
        </p:nvSpPr>
        <p:spPr bwMode="auto">
          <a:xfrm flipV="1">
            <a:off x="5791200" y="1647824"/>
            <a:ext cx="381000" cy="381000"/>
          </a:xfrm>
          <a:prstGeom prst="line">
            <a:avLst/>
          </a:prstGeom>
          <a:noFill/>
          <a:ln w="5715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3017168" y="2652712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14475" name="AutoShape 139"/>
          <p:cNvSpPr>
            <a:spLocks/>
          </p:cNvSpPr>
          <p:nvPr/>
        </p:nvSpPr>
        <p:spPr bwMode="auto">
          <a:xfrm rot="5400000">
            <a:off x="6743700" y="839787"/>
            <a:ext cx="228600" cy="1371600"/>
          </a:xfrm>
          <a:prstGeom prst="leftBrace">
            <a:avLst>
              <a:gd name="adj1" fmla="val 44444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1600200" y="116633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3200400" y="278564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7571" y="172016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0918" y="2261281"/>
            <a:ext cx="9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9864114" y="6471557"/>
            <a:ext cx="504056" cy="323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4152528" y="3363664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E29C2CA-3861-4510-B697-DAACED773E8B}"/>
              </a:ext>
            </a:extLst>
          </p:cNvPr>
          <p:cNvSpPr txBox="1"/>
          <p:nvPr/>
        </p:nvSpPr>
        <p:spPr>
          <a:xfrm>
            <a:off x="350168" y="4321906"/>
            <a:ext cx="5441032" cy="22788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8 x 5 = 480 (cm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8 = 7 (cm)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F7D16-64B4-483B-BE75-EFE7B4175B67}"/>
              </a:ext>
            </a:extLst>
          </p:cNvPr>
          <p:cNvSpPr txBox="1"/>
          <p:nvPr/>
        </p:nvSpPr>
        <p:spPr>
          <a:xfrm>
            <a:off x="6422570" y="4292855"/>
            <a:ext cx="5419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x 6 x 5 = 210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+ 210 = 690 (cm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690 cm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BF126F-208E-4739-9E68-5CFC97197C1F}"/>
              </a:ext>
            </a:extLst>
          </p:cNvPr>
          <p:cNvCxnSpPr/>
          <p:nvPr/>
        </p:nvCxnSpPr>
        <p:spPr>
          <a:xfrm>
            <a:off x="6172200" y="4292855"/>
            <a:ext cx="0" cy="2178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57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06289 -0.3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001 -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5 2.96296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0509 L 0.24779 0.00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3" grpId="0"/>
      <p:bldP spid="14412" grpId="0"/>
      <p:bldP spid="14413" grpId="0"/>
      <p:bldP spid="14414" grpId="0" animBg="1"/>
      <p:bldP spid="14414" grpId="1" animBg="1"/>
      <p:bldP spid="14461" grpId="0" animBg="1"/>
      <p:bldP spid="14462" grpId="0"/>
      <p:bldP spid="14475" grpId="0" animBg="1"/>
      <p:bldP spid="14475" grpId="1" animBg="1"/>
      <p:bldP spid="35" grpId="0"/>
      <p:bldP spid="36" grpId="0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FD3B1DE9-B471-4B47-A8EE-19BE59C0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5984304" y="1806352"/>
            <a:ext cx="3657600" cy="16002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015880" y="1772817"/>
            <a:ext cx="1068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12cm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660704" y="1272953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15cm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9489504" y="29493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6cm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9718104" y="2111153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5cm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5984305" y="2187352"/>
            <a:ext cx="1789113" cy="0"/>
          </a:xfrm>
          <a:prstGeom prst="line">
            <a:avLst/>
          </a:prstGeom>
          <a:noFill/>
          <a:ln w="50800">
            <a:solidFill>
              <a:srgbClr val="EC20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015880" y="2034953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415608" y="1613744"/>
            <a:ext cx="91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6cm</a:t>
            </a:r>
          </a:p>
        </p:txBody>
      </p:sp>
      <p:grpSp>
        <p:nvGrpSpPr>
          <p:cNvPr id="30806" name="Group 86"/>
          <p:cNvGrpSpPr>
            <a:grpSpLocks/>
          </p:cNvGrpSpPr>
          <p:nvPr/>
        </p:nvGrpSpPr>
        <p:grpSpPr bwMode="auto">
          <a:xfrm>
            <a:off x="4841304" y="2187353"/>
            <a:ext cx="2971800" cy="2043113"/>
            <a:chOff x="1968" y="816"/>
            <a:chExt cx="1872" cy="1287"/>
          </a:xfrm>
          <a:solidFill>
            <a:srgbClr val="006600"/>
          </a:solidFill>
        </p:grpSpPr>
        <p:sp>
          <p:nvSpPr>
            <p:cNvPr id="30745" name="AutoShape 25"/>
            <p:cNvSpPr>
              <a:spLocks noChangeArrowheads="1"/>
            </p:cNvSpPr>
            <p:nvPr/>
          </p:nvSpPr>
          <p:spPr bwMode="auto">
            <a:xfrm>
              <a:off x="2448" y="816"/>
              <a:ext cx="1392" cy="1008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784" y="177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8cm</a:t>
              </a: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1968" y="129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</p:grpSp>
      <p:sp>
        <p:nvSpPr>
          <p:cNvPr id="30774" name="AutoShape 54"/>
          <p:cNvSpPr>
            <a:spLocks/>
          </p:cNvSpPr>
          <p:nvPr/>
        </p:nvSpPr>
        <p:spPr bwMode="auto">
          <a:xfrm rot="2550255">
            <a:off x="5679505" y="2096865"/>
            <a:ext cx="111125" cy="533400"/>
          </a:xfrm>
          <a:prstGeom prst="leftBrace">
            <a:avLst>
              <a:gd name="adj1" fmla="val 4000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1611139" y="18864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2: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7768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2626187"/>
            <a:ext cx="84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20" name="Text Box 161"/>
          <p:cNvSpPr txBox="1">
            <a:spLocks noChangeArrowheads="1"/>
          </p:cNvSpPr>
          <p:nvPr/>
        </p:nvSpPr>
        <p:spPr bwMode="auto">
          <a:xfrm>
            <a:off x="3352800" y="319152"/>
            <a:ext cx="75232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6 x 5 = 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77448"/>
                <a:ext cx="7286556" cy="476990"/>
              </a:xfrm>
              <a:prstGeom prst="rect">
                <a:avLst/>
              </a:prstGeom>
              <a:blipFill>
                <a:blip r:embed="rId3"/>
                <a:stretch>
                  <a:fillRect l="-1339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25539" y="5101743"/>
            <a:ext cx="623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8x 6 x 5 = 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7" y="5567450"/>
                <a:ext cx="6759817" cy="470000"/>
              </a:xfrm>
              <a:prstGeom prst="rect">
                <a:avLst/>
              </a:prstGeom>
              <a:blipFill>
                <a:blip r:embed="rId4"/>
                <a:stretch>
                  <a:fillRect l="-135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450 + 240 = 690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68" y="5998453"/>
                <a:ext cx="7772400" cy="470000"/>
              </a:xfrm>
              <a:prstGeom prst="rect">
                <a:avLst/>
              </a:prstGeom>
              <a:blipFill>
                <a:blip r:embed="rId5"/>
                <a:stretch>
                  <a:fillRect l="-117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61710" y="3900101"/>
            <a:ext cx="149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8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29427 -0.0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9601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58" grpId="0"/>
      <p:bldP spid="30758" grpId="1"/>
      <p:bldP spid="30759" grpId="0"/>
      <p:bldP spid="30774" grpId="0" animBg="1"/>
      <p:bldP spid="30774" grpId="1" animBg="1"/>
      <p:bldP spid="34" grpId="0"/>
      <p:bldP spid="35" grpId="0"/>
      <p:bldP spid="2" grpId="0"/>
      <p:bldP spid="22" grpId="0"/>
      <p:bldP spid="24" grpId="0"/>
      <p:bldP spid="2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>
            <a:extLst>
              <a:ext uri="{FF2B5EF4-FFF2-40B4-BE49-F238E27FC236}">
                <a16:creationId xmlns:a16="http://schemas.microsoft.com/office/drawing/2014/main" id="{AA4BADDB-33DB-4D38-BA03-01AC9A1D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71323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1176" name="Group 40"/>
          <p:cNvGrpSpPr>
            <a:grpSpLocks/>
          </p:cNvGrpSpPr>
          <p:nvPr/>
        </p:nvGrpSpPr>
        <p:grpSpPr bwMode="auto">
          <a:xfrm>
            <a:off x="1703443" y="728282"/>
            <a:ext cx="6416946" cy="1961670"/>
            <a:chOff x="77" y="450"/>
            <a:chExt cx="3142" cy="1691"/>
          </a:xfrm>
          <a:solidFill>
            <a:schemeClr val="accent3">
              <a:lumMod val="75000"/>
            </a:schemeClr>
          </a:solidFill>
        </p:grpSpPr>
        <p:sp>
          <p:nvSpPr>
            <p:cNvPr id="91142" name="AutoShape 6"/>
            <p:cNvSpPr>
              <a:spLocks noChangeArrowheads="1"/>
            </p:cNvSpPr>
            <p:nvPr/>
          </p:nvSpPr>
          <p:spPr bwMode="auto">
            <a:xfrm>
              <a:off x="407" y="849"/>
              <a:ext cx="1578" cy="1292"/>
            </a:xfrm>
            <a:prstGeom prst="cube">
              <a:avLst>
                <a:gd name="adj" fmla="val 42884"/>
              </a:avLst>
            </a:prstGeom>
            <a:solidFill>
              <a:srgbClr val="00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144" name="Group 8"/>
            <p:cNvGrpSpPr>
              <a:grpSpLocks/>
            </p:cNvGrpSpPr>
            <p:nvPr/>
          </p:nvGrpSpPr>
          <p:grpSpPr bwMode="auto">
            <a:xfrm>
              <a:off x="1853" y="849"/>
              <a:ext cx="904" cy="1015"/>
              <a:chOff x="2957" y="648"/>
              <a:chExt cx="904" cy="1015"/>
            </a:xfrm>
            <a:grpFill/>
          </p:grpSpPr>
          <p:sp>
            <p:nvSpPr>
              <p:cNvPr id="91145" name="AutoShape 9"/>
              <p:cNvSpPr>
                <a:spLocks noChangeArrowheads="1"/>
              </p:cNvSpPr>
              <p:nvPr/>
            </p:nvSpPr>
            <p:spPr bwMode="auto">
              <a:xfrm>
                <a:off x="2957" y="648"/>
                <a:ext cx="904" cy="1015"/>
              </a:xfrm>
              <a:prstGeom prst="cube">
                <a:avLst>
                  <a:gd name="adj" fmla="val 25000"/>
                </a:avLst>
              </a:prstGeom>
              <a:solidFill>
                <a:srgbClr val="00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46" name="Line 10"/>
              <p:cNvSpPr>
                <a:spLocks noChangeShapeType="1"/>
              </p:cNvSpPr>
              <p:nvPr/>
            </p:nvSpPr>
            <p:spPr bwMode="auto">
              <a:xfrm flipV="1">
                <a:off x="2957" y="648"/>
                <a:ext cx="132" cy="249"/>
              </a:xfrm>
              <a:prstGeom prst="line">
                <a:avLst/>
              </a:prstGeom>
              <a:grpFill/>
              <a:ln w="254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147" name="Text Box 11"/>
            <p:cNvSpPr txBox="1">
              <a:spLocks noChangeArrowheads="1"/>
            </p:cNvSpPr>
            <p:nvPr/>
          </p:nvSpPr>
          <p:spPr bwMode="auto">
            <a:xfrm>
              <a:off x="77" y="833"/>
              <a:ext cx="672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12cm</a:t>
              </a: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1752" y="450"/>
              <a:ext cx="720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15cm</a:t>
              </a: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auto">
            <a:xfrm>
              <a:off x="2742" y="906"/>
              <a:ext cx="477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5cm</a:t>
              </a:r>
            </a:p>
          </p:txBody>
        </p:sp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2651" y="1578"/>
              <a:ext cx="509" cy="4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6cm</a:t>
              </a:r>
            </a:p>
          </p:txBody>
        </p:sp>
      </p:grpSp>
      <p:grpSp>
        <p:nvGrpSpPr>
          <p:cNvPr id="91179" name="Group 43"/>
          <p:cNvGrpSpPr>
            <a:grpSpLocks/>
          </p:cNvGrpSpPr>
          <p:nvPr/>
        </p:nvGrpSpPr>
        <p:grpSpPr bwMode="auto">
          <a:xfrm>
            <a:off x="7968646" y="1470692"/>
            <a:ext cx="2940966" cy="1881512"/>
            <a:chOff x="3523" y="1002"/>
            <a:chExt cx="1637" cy="1367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3523" y="1002"/>
              <a:ext cx="1058" cy="879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Text Box 20"/>
            <p:cNvSpPr txBox="1">
              <a:spLocks noChangeArrowheads="1"/>
            </p:cNvSpPr>
            <p:nvPr/>
          </p:nvSpPr>
          <p:spPr bwMode="auto">
            <a:xfrm>
              <a:off x="3788" y="1989"/>
              <a:ext cx="58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7cm</a:t>
              </a:r>
            </a:p>
          </p:txBody>
        </p:sp>
        <p:sp>
          <p:nvSpPr>
            <p:cNvPr id="91157" name="Text Box 21"/>
            <p:cNvSpPr txBox="1">
              <a:spLocks noChangeArrowheads="1"/>
            </p:cNvSpPr>
            <p:nvPr/>
          </p:nvSpPr>
          <p:spPr bwMode="auto">
            <a:xfrm>
              <a:off x="4632" y="1159"/>
              <a:ext cx="528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5cm</a:t>
              </a: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 rot="19121009">
              <a:off x="4385" y="1632"/>
              <a:ext cx="67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6cm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1752600" y="1"/>
            <a:ext cx="1981200" cy="701675"/>
            <a:chOff x="144" y="0"/>
            <a:chExt cx="1248" cy="442"/>
          </a:xfrm>
        </p:grpSpPr>
        <p:sp>
          <p:nvSpPr>
            <p:cNvPr id="91160" name="Text Box 24"/>
            <p:cNvSpPr txBox="1">
              <a:spLocks noChangeArrowheads="1"/>
            </p:cNvSpPr>
            <p:nvPr/>
          </p:nvSpPr>
          <p:spPr bwMode="auto">
            <a:xfrm>
              <a:off x="144" y="0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err="1"/>
                <a:t>Bài</a:t>
              </a:r>
              <a:r>
                <a:rPr lang="en-US" sz="4000" b="1" dirty="0"/>
                <a:t> 2: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88" y="384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17272" y="1370"/>
            <a:ext cx="5985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75876" y="2572123"/>
            <a:ext cx="12953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8cm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1692097"/>
            <a:ext cx="910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4058" y="3332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15x 12 x 5 = 900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3942471"/>
                <a:ext cx="6781800" cy="470000"/>
              </a:xfrm>
              <a:prstGeom prst="rect">
                <a:avLst/>
              </a:prstGeom>
              <a:blipFill>
                <a:blip r:embed="rId3"/>
                <a:stretch>
                  <a:fillRect l="-143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66259" y="44758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15- 8 = 7 (cm)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6259" y="5009271"/>
            <a:ext cx="541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12- 6 = 6 (cm)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7 x 6 x 5 = 210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58" y="5466471"/>
                <a:ext cx="6324600" cy="470000"/>
              </a:xfrm>
              <a:prstGeom prst="rect">
                <a:avLst/>
              </a:prstGeom>
              <a:blipFill>
                <a:blip r:embed="rId4"/>
                <a:stretch>
                  <a:fillRect l="-15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Thể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gỗ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ban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:  900 – 210= 690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pc="50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pc="50">
                            <a:ln w="11430"/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pc="50">
                        <a:ln w="11430"/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058" y="5919206"/>
                <a:ext cx="7361285" cy="470000"/>
              </a:xfrm>
              <a:prstGeom prst="rect">
                <a:avLst/>
              </a:prstGeom>
              <a:blipFill>
                <a:blip r:embed="rId5"/>
                <a:stretch>
                  <a:fillRect l="-12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947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33086 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HHCN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Có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tượng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về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hộp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chữ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, b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iết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thể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vi-VN" b="0" i="0" dirty="0">
                <a:solidFill>
                  <a:srgbClr val="000000"/>
                </a:solidFill>
                <a:effectLst/>
              </a:rPr>
              <a:t> HHCN</a:t>
            </a:r>
            <a:br>
              <a:rPr lang="vi-VN" b="0" i="0" dirty="0">
                <a:solidFill>
                  <a:srgbClr val="000000"/>
                </a:solidFill>
                <a:effectLst/>
              </a:rPr>
            </a:br>
            <a:br>
              <a:rPr lang="vi-VN" b="0" i="0" dirty="0">
                <a:solidFill>
                  <a:srgbClr val="333333"/>
                </a:solidFill>
                <a:effectLst/>
              </a:rPr>
            </a:br>
            <a:endParaRPr dirty="0"/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63F6344-BCD0-48D9-BE77-6E2232EA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http://img.loigiaihay.com/picture/2017/0209/cau-3-trang-121-toa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9138"/>
            <a:ext cx="9144000" cy="374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5"/>
          <p:cNvSpPr txBox="1"/>
          <p:nvPr/>
        </p:nvSpPr>
        <p:spPr>
          <a:xfrm>
            <a:off x="1652588" y="188914"/>
            <a:ext cx="90154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của hòn đá nằm trong bể nước theo hình dưới đây: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>
            <a:extLst>
              <a:ext uri="{FF2B5EF4-FFF2-40B4-BE49-F238E27FC236}">
                <a16:creationId xmlns:a16="http://schemas.microsoft.com/office/drawing/2014/main" id="{84E66833-DFA8-4A2A-8730-E9862FC3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AutoShape 5"/>
          <p:cNvSpPr/>
          <p:nvPr/>
        </p:nvSpPr>
        <p:spPr>
          <a:xfrm>
            <a:off x="2754313" y="320040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51554" name="Group 2"/>
          <p:cNvGrpSpPr/>
          <p:nvPr/>
        </p:nvGrpSpPr>
        <p:grpSpPr>
          <a:xfrm>
            <a:off x="7069138" y="2495550"/>
            <a:ext cx="2743200" cy="1843088"/>
            <a:chOff x="528" y="2496"/>
            <a:chExt cx="1776" cy="1152"/>
          </a:xfrm>
        </p:grpSpPr>
        <p:sp>
          <p:nvSpPr>
            <p:cNvPr id="20527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528" name="Line 4"/>
            <p:cNvSpPr/>
            <p:nvPr/>
          </p:nvSpPr>
          <p:spPr>
            <a:xfrm>
              <a:off x="2304" y="2496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51557" name="AutoShape 5"/>
          <p:cNvSpPr/>
          <p:nvPr/>
        </p:nvSpPr>
        <p:spPr>
          <a:xfrm>
            <a:off x="7069138" y="3028951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485" name="Group 6"/>
          <p:cNvGrpSpPr/>
          <p:nvPr/>
        </p:nvGrpSpPr>
        <p:grpSpPr>
          <a:xfrm>
            <a:off x="7069138" y="2190750"/>
            <a:ext cx="2743200" cy="2209800"/>
            <a:chOff x="3360" y="624"/>
            <a:chExt cx="1728" cy="1392"/>
          </a:xfrm>
        </p:grpSpPr>
        <p:sp>
          <p:nvSpPr>
            <p:cNvPr id="20523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4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5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26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571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51563" name="AutoShape 11"/>
          <p:cNvSpPr/>
          <p:nvPr/>
        </p:nvSpPr>
        <p:spPr>
          <a:xfrm>
            <a:off x="7602538" y="3333750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6002656" y="3409950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7cm</a:t>
            </a:r>
          </a:p>
        </p:txBody>
      </p:sp>
      <p:sp>
        <p:nvSpPr>
          <p:cNvPr id="20488" name="Text Box 19"/>
          <p:cNvSpPr txBox="1"/>
          <p:nvPr/>
        </p:nvSpPr>
        <p:spPr>
          <a:xfrm>
            <a:off x="1803400" y="192089"/>
            <a:ext cx="897255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hòn đá trong bể nước theo hình dưới đây:</a:t>
            </a:r>
          </a:p>
        </p:txBody>
      </p:sp>
      <p:sp>
        <p:nvSpPr>
          <p:cNvPr id="20489" name="Text Box 20"/>
          <p:cNvSpPr txBox="1"/>
          <p:nvPr/>
        </p:nvSpPr>
        <p:spPr>
          <a:xfrm>
            <a:off x="7754938" y="43243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grpSp>
        <p:nvGrpSpPr>
          <p:cNvPr id="20490" name="Group 21"/>
          <p:cNvGrpSpPr/>
          <p:nvPr/>
        </p:nvGrpSpPr>
        <p:grpSpPr>
          <a:xfrm>
            <a:off x="2711450" y="2343150"/>
            <a:ext cx="2743200" cy="2209800"/>
            <a:chOff x="576" y="1968"/>
            <a:chExt cx="1728" cy="1392"/>
          </a:xfrm>
        </p:grpSpPr>
        <p:sp>
          <p:nvSpPr>
            <p:cNvPr id="20517" name="AutoShape 22"/>
            <p:cNvSpPr/>
            <p:nvPr/>
          </p:nvSpPr>
          <p:spPr>
            <a:xfrm>
              <a:off x="576" y="2496"/>
              <a:ext cx="1728" cy="864"/>
            </a:xfrm>
            <a:prstGeom prst="cube">
              <a:avLst>
                <a:gd name="adj" fmla="val 37241"/>
              </a:avLst>
            </a:prstGeom>
            <a:solidFill>
              <a:srgbClr val="C1E2E5"/>
            </a:solidFill>
            <a:ln w="38100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518" name="Group 23"/>
            <p:cNvGrpSpPr/>
            <p:nvPr/>
          </p:nvGrpSpPr>
          <p:grpSpPr>
            <a:xfrm>
              <a:off x="576" y="1968"/>
              <a:ext cx="1728" cy="1392"/>
              <a:chOff x="576" y="1968"/>
              <a:chExt cx="1728" cy="1392"/>
            </a:xfrm>
          </p:grpSpPr>
          <p:sp>
            <p:nvSpPr>
              <p:cNvPr id="20519" name="Line 24"/>
              <p:cNvSpPr/>
              <p:nvPr/>
            </p:nvSpPr>
            <p:spPr>
              <a:xfrm>
                <a:off x="939" y="1968"/>
                <a:ext cx="12" cy="105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0" name="Line 25"/>
              <p:cNvSpPr/>
              <p:nvPr/>
            </p:nvSpPr>
            <p:spPr>
              <a:xfrm flipV="1">
                <a:off x="576" y="3024"/>
                <a:ext cx="385" cy="33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1" name="Line 26"/>
              <p:cNvSpPr/>
              <p:nvPr/>
            </p:nvSpPr>
            <p:spPr>
              <a:xfrm>
                <a:off x="997" y="3011"/>
                <a:ext cx="126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20522" name="AutoShape 27"/>
              <p:cNvSpPr/>
              <p:nvPr/>
            </p:nvSpPr>
            <p:spPr>
              <a:xfrm>
                <a:off x="576" y="1968"/>
                <a:ext cx="1728" cy="1392"/>
              </a:xfrm>
              <a:prstGeom prst="cube">
                <a:avLst>
                  <a:gd name="adj" fmla="val 25000"/>
                </a:avLst>
              </a:prstGeom>
              <a:noFill/>
              <a:ln w="57150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91" name="Line 28"/>
          <p:cNvSpPr/>
          <p:nvPr/>
        </p:nvSpPr>
        <p:spPr>
          <a:xfrm>
            <a:off x="2725738" y="37147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2" name="Line 29"/>
          <p:cNvSpPr/>
          <p:nvPr/>
        </p:nvSpPr>
        <p:spPr>
          <a:xfrm>
            <a:off x="3259138" y="3181350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3" name="Line 30"/>
          <p:cNvSpPr/>
          <p:nvPr/>
        </p:nvSpPr>
        <p:spPr>
          <a:xfrm flipV="1">
            <a:off x="49355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4" name="Line 31"/>
          <p:cNvSpPr/>
          <p:nvPr/>
        </p:nvSpPr>
        <p:spPr>
          <a:xfrm flipH="1">
            <a:off x="2725738" y="3181350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495" name="Group 32"/>
          <p:cNvGrpSpPr/>
          <p:nvPr/>
        </p:nvGrpSpPr>
        <p:grpSpPr>
          <a:xfrm>
            <a:off x="1703705" y="3729355"/>
            <a:ext cx="1297940" cy="838200"/>
            <a:chOff x="172" y="1488"/>
            <a:chExt cx="644" cy="528"/>
          </a:xfrm>
        </p:grpSpPr>
        <p:sp>
          <p:nvSpPr>
            <p:cNvPr id="2051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20496" name="Text Box 35"/>
          <p:cNvSpPr txBox="1"/>
          <p:nvPr/>
        </p:nvSpPr>
        <p:spPr>
          <a:xfrm>
            <a:off x="3411538" y="4552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7" name="Text Box 36"/>
          <p:cNvSpPr txBox="1"/>
          <p:nvPr/>
        </p:nvSpPr>
        <p:spPr>
          <a:xfrm>
            <a:off x="5011738" y="41719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0498" name="Text Box 37"/>
          <p:cNvSpPr txBox="1"/>
          <p:nvPr/>
        </p:nvSpPr>
        <p:spPr>
          <a:xfrm>
            <a:off x="9507538" y="3867151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10cm</a:t>
            </a:r>
          </a:p>
        </p:txBody>
      </p:sp>
      <p:sp>
        <p:nvSpPr>
          <p:cNvPr id="2" name="Arc 1"/>
          <p:cNvSpPr/>
          <p:nvPr/>
        </p:nvSpPr>
        <p:spPr>
          <a:xfrm rot="12948211">
            <a:off x="6870701" y="2722564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c 35"/>
          <p:cNvSpPr/>
          <p:nvPr/>
        </p:nvSpPr>
        <p:spPr>
          <a:xfrm rot="12948211">
            <a:off x="2511425" y="3503613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01" name="Group 6"/>
          <p:cNvGrpSpPr/>
          <p:nvPr/>
        </p:nvGrpSpPr>
        <p:grpSpPr>
          <a:xfrm>
            <a:off x="7073900" y="2190750"/>
            <a:ext cx="2743200" cy="2209800"/>
            <a:chOff x="3360" y="624"/>
            <a:chExt cx="1728" cy="1392"/>
          </a:xfrm>
        </p:grpSpPr>
        <p:sp>
          <p:nvSpPr>
            <p:cNvPr id="20511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2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3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4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02" name="Group 23"/>
          <p:cNvGrpSpPr/>
          <p:nvPr/>
        </p:nvGrpSpPr>
        <p:grpSpPr>
          <a:xfrm>
            <a:off x="2711450" y="2349500"/>
            <a:ext cx="2743200" cy="2209800"/>
            <a:chOff x="576" y="1968"/>
            <a:chExt cx="1728" cy="1392"/>
          </a:xfrm>
        </p:grpSpPr>
        <p:sp>
          <p:nvSpPr>
            <p:cNvPr id="20507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8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09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20510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32"/>
          <p:cNvGrpSpPr/>
          <p:nvPr/>
        </p:nvGrpSpPr>
        <p:grpSpPr>
          <a:xfrm>
            <a:off x="6059805" y="3554730"/>
            <a:ext cx="1247140" cy="838200"/>
            <a:chOff x="172" y="1488"/>
            <a:chExt cx="644" cy="528"/>
          </a:xfrm>
        </p:grpSpPr>
        <p:sp>
          <p:nvSpPr>
            <p:cNvPr id="20505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/>
                <a:t>5cm</a:t>
              </a:r>
            </a:p>
          </p:txBody>
        </p:sp>
      </p:grpSp>
      <p:sp>
        <p:nvSpPr>
          <p:cNvPr id="53" name="Arc 52"/>
          <p:cNvSpPr/>
          <p:nvPr/>
        </p:nvSpPr>
        <p:spPr>
          <a:xfrm rot="12948211">
            <a:off x="6865938" y="3328988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1557" grpId="0" animBg="1"/>
      <p:bldP spid="151563" grpId="0" animBg="1"/>
      <p:bldP spid="1515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3">
            <a:extLst>
              <a:ext uri="{FF2B5EF4-FFF2-40B4-BE49-F238E27FC236}">
                <a16:creationId xmlns:a16="http://schemas.microsoft.com/office/drawing/2014/main" id="{5FC90B3D-0EA0-45B7-A4B0-57090FEF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Rectangle 152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538" name="Group 154"/>
          <p:cNvGrpSpPr>
            <a:grpSpLocks noChangeAspect="1"/>
          </p:cNvGrpSpPr>
          <p:nvPr/>
        </p:nvGrpSpPr>
        <p:grpSpPr>
          <a:xfrm>
            <a:off x="-50800" y="1066800"/>
            <a:ext cx="7620000" cy="4267200"/>
            <a:chOff x="0" y="1167"/>
            <a:chExt cx="3450" cy="1986"/>
          </a:xfrm>
        </p:grpSpPr>
        <p:sp>
          <p:nvSpPr>
            <p:cNvPr id="22296" name="AutoShape 153"/>
            <p:cNvSpPr>
              <a:spLocks noChangeAspect="1" noTextEdit="1"/>
            </p:cNvSpPr>
            <p:nvPr/>
          </p:nvSpPr>
          <p:spPr>
            <a:xfrm>
              <a:off x="0" y="1167"/>
              <a:ext cx="3450" cy="198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Rectangle 155"/>
            <p:cNvSpPr/>
            <p:nvPr/>
          </p:nvSpPr>
          <p:spPr>
            <a:xfrm>
              <a:off x="2658" y="2415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8" name="Rectangle 156"/>
            <p:cNvSpPr/>
            <p:nvPr/>
          </p:nvSpPr>
          <p:spPr>
            <a:xfrm>
              <a:off x="536" y="2266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299" name="Rectangle 157"/>
            <p:cNvSpPr/>
            <p:nvPr/>
          </p:nvSpPr>
          <p:spPr>
            <a:xfrm>
              <a:off x="1103" y="1767"/>
              <a:ext cx="899" cy="900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0" name="Freeform 158"/>
            <p:cNvSpPr/>
            <p:nvPr/>
          </p:nvSpPr>
          <p:spPr>
            <a:xfrm>
              <a:off x="1103" y="1466"/>
              <a:ext cx="1233" cy="1201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  <a:cxn ang="0">
                  <a:pos x="1233" y="901"/>
                </a:cxn>
                <a:cxn ang="0">
                  <a:pos x="899" y="1201"/>
                </a:cxn>
                <a:cxn ang="0">
                  <a:pos x="899" y="30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</a:cxnLst>
              <a:rect l="0" t="0" r="0" b="0"/>
              <a:pathLst>
                <a:path w="12329" h="12003">
                  <a:moveTo>
                    <a:pt x="0" y="3005"/>
                  </a:moveTo>
                  <a:lnTo>
                    <a:pt x="3345" y="0"/>
                  </a:lnTo>
                  <a:lnTo>
                    <a:pt x="12329" y="0"/>
                  </a:lnTo>
                  <a:lnTo>
                    <a:pt x="12329" y="9000"/>
                  </a:lnTo>
                  <a:lnTo>
                    <a:pt x="8985" y="12003"/>
                  </a:lnTo>
                  <a:lnTo>
                    <a:pt x="8985" y="3005"/>
                  </a:lnTo>
                  <a:lnTo>
                    <a:pt x="0" y="3005"/>
                  </a:lnTo>
                  <a:lnTo>
                    <a:pt x="8985" y="3005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Line 159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2" name="Line 160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3" name="Line 161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4" name="Line 162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05" name="Freeform 163"/>
            <p:cNvSpPr/>
            <p:nvPr/>
          </p:nvSpPr>
          <p:spPr>
            <a:xfrm>
              <a:off x="1103" y="1916"/>
              <a:ext cx="1233" cy="751"/>
            </a:xfrm>
            <a:custGeom>
              <a:avLst/>
              <a:gdLst/>
              <a:ahLst/>
              <a:cxnLst>
                <a:cxn ang="0">
                  <a:pos x="0" y="751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1233" y="0"/>
                </a:cxn>
                <a:cxn ang="0">
                  <a:pos x="1233" y="450"/>
                </a:cxn>
                <a:cxn ang="0">
                  <a:pos x="899" y="751"/>
                </a:cxn>
                <a:cxn ang="0">
                  <a:pos x="899" y="301"/>
                </a:cxn>
                <a:cxn ang="0">
                  <a:pos x="899" y="751"/>
                </a:cxn>
                <a:cxn ang="0">
                  <a:pos x="0" y="751"/>
                </a:cxn>
                <a:cxn ang="0">
                  <a:pos x="0" y="301"/>
                </a:cxn>
                <a:cxn ang="0">
                  <a:pos x="335" y="0"/>
                </a:cxn>
                <a:cxn ang="0">
                  <a:pos x="1233" y="0"/>
                </a:cxn>
              </a:cxnLst>
              <a:rect l="0" t="0" r="0" b="0"/>
              <a:pathLst>
                <a:path w="12329" h="7503">
                  <a:moveTo>
                    <a:pt x="0" y="7503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12329" y="0"/>
                  </a:lnTo>
                  <a:lnTo>
                    <a:pt x="12329" y="4500"/>
                  </a:lnTo>
                  <a:lnTo>
                    <a:pt x="8985" y="7503"/>
                  </a:lnTo>
                  <a:lnTo>
                    <a:pt x="8985" y="3003"/>
                  </a:lnTo>
                  <a:lnTo>
                    <a:pt x="8985" y="7503"/>
                  </a:lnTo>
                  <a:lnTo>
                    <a:pt x="0" y="7503"/>
                  </a:lnTo>
                  <a:lnTo>
                    <a:pt x="0" y="3003"/>
                  </a:lnTo>
                  <a:lnTo>
                    <a:pt x="3345" y="0"/>
                  </a:lnTo>
                  <a:lnTo>
                    <a:pt x="12329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Rectangle 164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7" name="Rectangle 165"/>
            <p:cNvSpPr/>
            <p:nvPr/>
          </p:nvSpPr>
          <p:spPr>
            <a:xfrm>
              <a:off x="1438" y="1916"/>
              <a:ext cx="898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08" name="Freeform 166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Freeform 167"/>
            <p:cNvSpPr/>
            <p:nvPr/>
          </p:nvSpPr>
          <p:spPr>
            <a:xfrm>
              <a:off x="1103" y="1916"/>
              <a:ext cx="1233" cy="301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0" y="301"/>
                </a:cxn>
                <a:cxn ang="0">
                  <a:pos x="1233" y="301"/>
                </a:cxn>
                <a:cxn ang="0">
                  <a:pos x="335" y="0"/>
                </a:cxn>
              </a:cxnLst>
              <a:rect l="0" t="0" r="0" b="0"/>
              <a:pathLst>
                <a:path w="12329" h="3003">
                  <a:moveTo>
                    <a:pt x="3345" y="0"/>
                  </a:moveTo>
                  <a:lnTo>
                    <a:pt x="0" y="3003"/>
                  </a:lnTo>
                  <a:lnTo>
                    <a:pt x="12329" y="3003"/>
                  </a:lnTo>
                  <a:lnTo>
                    <a:pt x="334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Freeform 168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Freeform 169"/>
            <p:cNvSpPr/>
            <p:nvPr/>
          </p:nvSpPr>
          <p:spPr>
            <a:xfrm>
              <a:off x="1438" y="1916"/>
              <a:ext cx="898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8" y="0"/>
                </a:cxn>
                <a:cxn ang="0">
                  <a:pos x="898" y="301"/>
                </a:cxn>
                <a:cxn ang="0">
                  <a:pos x="0" y="0"/>
                </a:cxn>
              </a:cxnLst>
              <a:rect l="0" t="0" r="0" b="0"/>
              <a:pathLst>
                <a:path w="8984" h="3003">
                  <a:moveTo>
                    <a:pt x="0" y="0"/>
                  </a:moveTo>
                  <a:lnTo>
                    <a:pt x="8984" y="0"/>
                  </a:lnTo>
                  <a:lnTo>
                    <a:pt x="8984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Freeform 170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Freeform 171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0" y="1497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Freeform 172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Freeform 173"/>
            <p:cNvSpPr/>
            <p:nvPr/>
          </p:nvSpPr>
          <p:spPr>
            <a:xfrm>
              <a:off x="1103" y="2217"/>
              <a:ext cx="1233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1233" y="149"/>
                </a:cxn>
                <a:cxn ang="0">
                  <a:pos x="0" y="0"/>
                </a:cxn>
              </a:cxnLst>
              <a:rect l="0" t="0" r="0" b="0"/>
              <a:pathLst>
                <a:path w="12329" h="1497">
                  <a:moveTo>
                    <a:pt x="0" y="0"/>
                  </a:moveTo>
                  <a:lnTo>
                    <a:pt x="12329" y="0"/>
                  </a:lnTo>
                  <a:lnTo>
                    <a:pt x="12329" y="14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Freeform 174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Freeform 175"/>
            <p:cNvSpPr/>
            <p:nvPr/>
          </p:nvSpPr>
          <p:spPr>
            <a:xfrm>
              <a:off x="1103" y="2366"/>
              <a:ext cx="89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8985" h="3003">
                  <a:moveTo>
                    <a:pt x="0" y="0"/>
                  </a:moveTo>
                  <a:lnTo>
                    <a:pt x="0" y="3003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Freeform 176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Freeform 177"/>
            <p:cNvSpPr/>
            <p:nvPr/>
          </p:nvSpPr>
          <p:spPr>
            <a:xfrm>
              <a:off x="1103" y="2366"/>
              <a:ext cx="1233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3" y="0"/>
                </a:cxn>
                <a:cxn ang="0">
                  <a:pos x="899" y="301"/>
                </a:cxn>
                <a:cxn ang="0">
                  <a:pos x="0" y="0"/>
                </a:cxn>
              </a:cxnLst>
              <a:rect l="0" t="0" r="0" b="0"/>
              <a:pathLst>
                <a:path w="12329" h="3003">
                  <a:moveTo>
                    <a:pt x="0" y="0"/>
                  </a:moveTo>
                  <a:lnTo>
                    <a:pt x="12329" y="0"/>
                  </a:lnTo>
                  <a:lnTo>
                    <a:pt x="8985" y="30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0" name="Rectangle 178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1" name="Rectangle 179"/>
            <p:cNvSpPr/>
            <p:nvPr/>
          </p:nvSpPr>
          <p:spPr>
            <a:xfrm>
              <a:off x="1103" y="2667"/>
              <a:ext cx="899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322" name="Rectangle 180"/>
            <p:cNvSpPr/>
            <p:nvPr/>
          </p:nvSpPr>
          <p:spPr>
            <a:xfrm>
              <a:off x="1712" y="2733"/>
              <a:ext cx="0" cy="1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sz="2400" dirty="0"/>
            </a:p>
          </p:txBody>
        </p:sp>
        <p:sp>
          <p:nvSpPr>
            <p:cNvPr id="22323" name="Line 181"/>
            <p:cNvSpPr/>
            <p:nvPr/>
          </p:nvSpPr>
          <p:spPr>
            <a:xfrm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4" name="Line 182"/>
            <p:cNvSpPr/>
            <p:nvPr/>
          </p:nvSpPr>
          <p:spPr>
            <a:xfrm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5" name="Line 183"/>
            <p:cNvSpPr/>
            <p:nvPr/>
          </p:nvSpPr>
          <p:spPr>
            <a:xfrm flipV="1">
              <a:off x="2002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6" name="Line 184"/>
            <p:cNvSpPr/>
            <p:nvPr/>
          </p:nvSpPr>
          <p:spPr>
            <a:xfrm flipV="1">
              <a:off x="2002" y="14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7" name="Line 185"/>
            <p:cNvSpPr/>
            <p:nvPr/>
          </p:nvSpPr>
          <p:spPr>
            <a:xfrm>
              <a:off x="2336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8" name="Line 186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29" name="Line 187"/>
            <p:cNvSpPr/>
            <p:nvPr/>
          </p:nvSpPr>
          <p:spPr>
            <a:xfrm flipH="1">
              <a:off x="1103" y="26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0" name="Line 188"/>
            <p:cNvSpPr/>
            <p:nvPr/>
          </p:nvSpPr>
          <p:spPr>
            <a:xfrm flipV="1">
              <a:off x="1103" y="1767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1" name="Line 189"/>
            <p:cNvSpPr/>
            <p:nvPr/>
          </p:nvSpPr>
          <p:spPr>
            <a:xfrm flipV="1">
              <a:off x="1103" y="14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2" name="Line 190"/>
            <p:cNvSpPr/>
            <p:nvPr/>
          </p:nvSpPr>
          <p:spPr>
            <a:xfrm>
              <a:off x="1438" y="1466"/>
              <a:ext cx="1" cy="900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3" name="Line 191"/>
            <p:cNvSpPr/>
            <p:nvPr/>
          </p:nvSpPr>
          <p:spPr>
            <a:xfrm flipH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4" name="Line 192"/>
            <p:cNvSpPr/>
            <p:nvPr/>
          </p:nvSpPr>
          <p:spPr>
            <a:xfrm flipV="1">
              <a:off x="1103" y="236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5" name="Line 193"/>
            <p:cNvSpPr/>
            <p:nvPr/>
          </p:nvSpPr>
          <p:spPr>
            <a:xfrm>
              <a:off x="1438" y="23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6" name="Line 194"/>
            <p:cNvSpPr/>
            <p:nvPr/>
          </p:nvSpPr>
          <p:spPr>
            <a:xfrm flipH="1">
              <a:off x="2002" y="236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7" name="Line 195"/>
            <p:cNvSpPr/>
            <p:nvPr/>
          </p:nvSpPr>
          <p:spPr>
            <a:xfrm flipH="1">
              <a:off x="1103" y="1916"/>
              <a:ext cx="335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8" name="Line 196"/>
            <p:cNvSpPr/>
            <p:nvPr/>
          </p:nvSpPr>
          <p:spPr>
            <a:xfrm>
              <a:off x="1103" y="221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39" name="Line 197"/>
            <p:cNvSpPr/>
            <p:nvPr/>
          </p:nvSpPr>
          <p:spPr>
            <a:xfrm flipV="1">
              <a:off x="2002" y="1916"/>
              <a:ext cx="334" cy="30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0" name="Line 198"/>
            <p:cNvSpPr/>
            <p:nvPr/>
          </p:nvSpPr>
          <p:spPr>
            <a:xfrm flipH="1">
              <a:off x="1438" y="191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1" name="Line 199"/>
            <p:cNvSpPr/>
            <p:nvPr/>
          </p:nvSpPr>
          <p:spPr>
            <a:xfrm>
              <a:off x="1103" y="1767"/>
              <a:ext cx="899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2" name="Line 200"/>
            <p:cNvSpPr/>
            <p:nvPr/>
          </p:nvSpPr>
          <p:spPr>
            <a:xfrm>
              <a:off x="1438" y="1466"/>
              <a:ext cx="898" cy="1"/>
            </a:xfrm>
            <a:prstGeom prst="line">
              <a:avLst/>
            </a:prstGeom>
            <a:ln w="0" cap="flat" cmpd="sng">
              <a:solidFill>
                <a:srgbClr val="4C262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343" name="Freeform 201"/>
            <p:cNvSpPr/>
            <p:nvPr/>
          </p:nvSpPr>
          <p:spPr>
            <a:xfrm>
              <a:off x="1037" y="2217"/>
              <a:ext cx="66" cy="8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52" y="14"/>
                </a:cxn>
                <a:cxn ang="0">
                  <a:pos x="38" y="29"/>
                </a:cxn>
                <a:cxn ang="0">
                  <a:pos x="26" y="45"/>
                </a:cxn>
                <a:cxn ang="0">
                  <a:pos x="14" y="61"/>
                </a:cxn>
                <a:cxn ang="0">
                  <a:pos x="4" y="79"/>
                </a:cxn>
                <a:cxn ang="0">
                  <a:pos x="0" y="87"/>
                </a:cxn>
              </a:cxnLst>
              <a:rect l="0" t="0" r="0" b="0"/>
              <a:pathLst>
                <a:path w="668" h="875">
                  <a:moveTo>
                    <a:pt x="668" y="0"/>
                  </a:moveTo>
                  <a:lnTo>
                    <a:pt x="523" y="141"/>
                  </a:lnTo>
                  <a:lnTo>
                    <a:pt x="386" y="292"/>
                  </a:lnTo>
                  <a:lnTo>
                    <a:pt x="261" y="451"/>
                  </a:lnTo>
                  <a:lnTo>
                    <a:pt x="146" y="618"/>
                  </a:lnTo>
                  <a:lnTo>
                    <a:pt x="42" y="792"/>
                  </a:lnTo>
                  <a:lnTo>
                    <a:pt x="0" y="87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Freeform 202"/>
            <p:cNvSpPr/>
            <p:nvPr/>
          </p:nvSpPr>
          <p:spPr>
            <a:xfrm>
              <a:off x="1004" y="2371"/>
              <a:ext cx="8" cy="14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1" y="41"/>
                </a:cxn>
                <a:cxn ang="0">
                  <a:pos x="0" y="61"/>
                </a:cxn>
                <a:cxn ang="0">
                  <a:pos x="0" y="81"/>
                </a:cxn>
                <a:cxn ang="0">
                  <a:pos x="1" y="102"/>
                </a:cxn>
                <a:cxn ang="0">
                  <a:pos x="4" y="122"/>
                </a:cxn>
                <a:cxn ang="0">
                  <a:pos x="8" y="142"/>
                </a:cxn>
                <a:cxn ang="0">
                  <a:pos x="8" y="142"/>
                </a:cxn>
              </a:cxnLst>
              <a:rect l="0" t="0" r="0" b="0"/>
              <a:pathLst>
                <a:path w="82" h="1415">
                  <a:moveTo>
                    <a:pt x="82" y="0"/>
                  </a:moveTo>
                  <a:lnTo>
                    <a:pt x="81" y="4"/>
                  </a:lnTo>
                  <a:lnTo>
                    <a:pt x="41" y="202"/>
                  </a:lnTo>
                  <a:lnTo>
                    <a:pt x="14" y="404"/>
                  </a:lnTo>
                  <a:lnTo>
                    <a:pt x="0" y="607"/>
                  </a:lnTo>
                  <a:lnTo>
                    <a:pt x="0" y="809"/>
                  </a:lnTo>
                  <a:lnTo>
                    <a:pt x="14" y="1012"/>
                  </a:lnTo>
                  <a:lnTo>
                    <a:pt x="41" y="1212"/>
                  </a:lnTo>
                  <a:lnTo>
                    <a:pt x="81" y="1412"/>
                  </a:lnTo>
                  <a:lnTo>
                    <a:pt x="82" y="1415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Freeform 203"/>
            <p:cNvSpPr/>
            <p:nvPr/>
          </p:nvSpPr>
          <p:spPr>
            <a:xfrm>
              <a:off x="1037" y="2579"/>
              <a:ext cx="66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4" y="26"/>
                </a:cxn>
                <a:cxn ang="0">
                  <a:pos x="26" y="43"/>
                </a:cxn>
                <a:cxn ang="0">
                  <a:pos x="38" y="59"/>
                </a:cxn>
                <a:cxn ang="0">
                  <a:pos x="52" y="74"/>
                </a:cxn>
                <a:cxn ang="0">
                  <a:pos x="66" y="88"/>
                </a:cxn>
              </a:cxnLst>
              <a:rect l="0" t="0" r="0" b="0"/>
              <a:pathLst>
                <a:path w="668" h="873">
                  <a:moveTo>
                    <a:pt x="0" y="0"/>
                  </a:moveTo>
                  <a:lnTo>
                    <a:pt x="42" y="82"/>
                  </a:lnTo>
                  <a:lnTo>
                    <a:pt x="146" y="257"/>
                  </a:lnTo>
                  <a:lnTo>
                    <a:pt x="261" y="424"/>
                  </a:lnTo>
                  <a:lnTo>
                    <a:pt x="386" y="583"/>
                  </a:lnTo>
                  <a:lnTo>
                    <a:pt x="523" y="733"/>
                  </a:lnTo>
                  <a:lnTo>
                    <a:pt x="668" y="873"/>
                  </a:lnTo>
                </a:path>
              </a:pathLst>
            </a:custGeom>
            <a:noFill/>
            <a:ln w="0" cap="flat" cmpd="sng">
              <a:solidFill>
                <a:srgbClr val="4C262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93" name="Group 209"/>
          <p:cNvGrpSpPr/>
          <p:nvPr/>
        </p:nvGrpSpPr>
        <p:grpSpPr>
          <a:xfrm>
            <a:off x="1460500" y="1524001"/>
            <a:ext cx="4313238" cy="3235325"/>
            <a:chOff x="88" y="1562"/>
            <a:chExt cx="2717" cy="2038"/>
          </a:xfrm>
        </p:grpSpPr>
        <p:sp>
          <p:nvSpPr>
            <p:cNvPr id="22292" name="Text Box 10"/>
            <p:cNvSpPr txBox="1"/>
            <p:nvPr/>
          </p:nvSpPr>
          <p:spPr>
            <a:xfrm>
              <a:off x="518" y="1562"/>
              <a:ext cx="11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293" name="Text Box 204"/>
            <p:cNvSpPr txBox="1"/>
            <p:nvPr/>
          </p:nvSpPr>
          <p:spPr>
            <a:xfrm>
              <a:off x="997" y="3312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4" name="Text Box 205"/>
            <p:cNvSpPr txBox="1"/>
            <p:nvPr/>
          </p:nvSpPr>
          <p:spPr>
            <a:xfrm>
              <a:off x="2197" y="2976"/>
              <a:ext cx="6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10cm</a:t>
              </a:r>
            </a:p>
          </p:txBody>
        </p:sp>
        <p:sp>
          <p:nvSpPr>
            <p:cNvPr id="22295" name="Text Box 206"/>
            <p:cNvSpPr txBox="1"/>
            <p:nvPr/>
          </p:nvSpPr>
          <p:spPr>
            <a:xfrm>
              <a:off x="88" y="2786"/>
              <a:ext cx="50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b="1" dirty="0">
                  <a:solidFill>
                    <a:srgbClr val="FF6600"/>
                  </a:solidFill>
                </a:rPr>
                <a:t>5cm</a:t>
              </a:r>
            </a:p>
          </p:txBody>
        </p:sp>
      </p:grpSp>
      <p:sp>
        <p:nvSpPr>
          <p:cNvPr id="21509" name="Rectangle 208"/>
          <p:cNvSpPr/>
          <p:nvPr/>
        </p:nvSpPr>
        <p:spPr>
          <a:xfrm>
            <a:off x="1524000" y="1667947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7646" name="Group 1806"/>
          <p:cNvGrpSpPr/>
          <p:nvPr/>
        </p:nvGrpSpPr>
        <p:grpSpPr>
          <a:xfrm>
            <a:off x="6096000" y="1600201"/>
            <a:ext cx="3856038" cy="2994025"/>
            <a:chOff x="2880" y="1440"/>
            <a:chExt cx="2429" cy="1886"/>
          </a:xfrm>
        </p:grpSpPr>
        <p:sp>
          <p:nvSpPr>
            <p:cNvPr id="21518" name="Line 1013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9" name="Line 101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0" name="Line 1015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1" name="Line 1016"/>
            <p:cNvSpPr/>
            <p:nvPr/>
          </p:nvSpPr>
          <p:spPr>
            <a:xfrm flipH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2" name="Line 1017"/>
            <p:cNvSpPr/>
            <p:nvPr/>
          </p:nvSpPr>
          <p:spPr>
            <a:xfrm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3" name="Line 1018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4" name="Line 1019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5" name="Line 1020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6" name="Line 1021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7" name="Line 1022"/>
            <p:cNvSpPr/>
            <p:nvPr/>
          </p:nvSpPr>
          <p:spPr>
            <a:xfrm flipV="1">
              <a:off x="3382" y="2687"/>
              <a:ext cx="1" cy="44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8" name="Line 102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9" name="Freeform 1024"/>
            <p:cNvSpPr/>
            <p:nvPr/>
          </p:nvSpPr>
          <p:spPr>
            <a:xfrm>
              <a:off x="3382" y="1440"/>
              <a:ext cx="1792" cy="169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792" y="1268"/>
                </a:cxn>
                <a:cxn ang="0">
                  <a:pos x="1306" y="1691"/>
                </a:cxn>
                <a:cxn ang="0">
                  <a:pos x="1306" y="423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15219">
                  <a:moveTo>
                    <a:pt x="0" y="3808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6126" y="11409"/>
                  </a:lnTo>
                  <a:lnTo>
                    <a:pt x="11751" y="15219"/>
                  </a:lnTo>
                  <a:lnTo>
                    <a:pt x="11751" y="3808"/>
                  </a:lnTo>
                  <a:lnTo>
                    <a:pt x="0" y="3808"/>
                  </a:lnTo>
                  <a:lnTo>
                    <a:pt x="11751" y="3808"/>
                  </a:lnTo>
                  <a:lnTo>
                    <a:pt x="16126" y="0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1025"/>
            <p:cNvSpPr/>
            <p:nvPr/>
          </p:nvSpPr>
          <p:spPr>
            <a:xfrm>
              <a:off x="3382" y="1863"/>
              <a:ext cx="1305" cy="1268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1" name="Line 1026"/>
            <p:cNvSpPr/>
            <p:nvPr/>
          </p:nvSpPr>
          <p:spPr>
            <a:xfrm flipV="1">
              <a:off x="3382" y="2497"/>
              <a:ext cx="1" cy="63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1027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3" name="Line 1028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4" name="Freeform 1029"/>
            <p:cNvSpPr/>
            <p:nvPr/>
          </p:nvSpPr>
          <p:spPr>
            <a:xfrm>
              <a:off x="4687" y="1820"/>
              <a:ext cx="487" cy="677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0" y="677"/>
                </a:cxn>
                <a:cxn ang="0">
                  <a:pos x="487" y="254"/>
                </a:cxn>
                <a:cxn ang="0">
                  <a:pos x="487" y="0"/>
                </a:cxn>
                <a:cxn ang="0">
                  <a:pos x="0" y="423"/>
                </a:cxn>
              </a:cxnLst>
              <a:rect l="0" t="0" r="0" b="0"/>
              <a:pathLst>
                <a:path w="4375" h="6091">
                  <a:moveTo>
                    <a:pt x="0" y="3809"/>
                  </a:moveTo>
                  <a:lnTo>
                    <a:pt x="0" y="6091"/>
                  </a:lnTo>
                  <a:lnTo>
                    <a:pt x="4375" y="2282"/>
                  </a:lnTo>
                  <a:lnTo>
                    <a:pt x="4375" y="0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1030"/>
            <p:cNvSpPr/>
            <p:nvPr/>
          </p:nvSpPr>
          <p:spPr>
            <a:xfrm>
              <a:off x="3382" y="2497"/>
              <a:ext cx="1305" cy="634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36" name="Freeform 1031"/>
            <p:cNvSpPr/>
            <p:nvPr/>
          </p:nvSpPr>
          <p:spPr>
            <a:xfrm>
              <a:off x="3382" y="2073"/>
              <a:ext cx="1792" cy="424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6" y="0"/>
                </a:cxn>
                <a:cxn ang="0">
                  <a:pos x="1792" y="0"/>
                </a:cxn>
                <a:cxn ang="0">
                  <a:pos x="1306" y="424"/>
                </a:cxn>
                <a:cxn ang="0">
                  <a:pos x="0" y="424"/>
                </a:cxn>
              </a:cxnLst>
              <a:rect l="0" t="0" r="0" b="0"/>
              <a:pathLst>
                <a:path w="16126" h="3809">
                  <a:moveTo>
                    <a:pt x="0" y="3809"/>
                  </a:moveTo>
                  <a:lnTo>
                    <a:pt x="4375" y="0"/>
                  </a:lnTo>
                  <a:lnTo>
                    <a:pt x="16126" y="0"/>
                  </a:lnTo>
                  <a:lnTo>
                    <a:pt x="11751" y="3809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1032"/>
            <p:cNvSpPr/>
            <p:nvPr/>
          </p:nvSpPr>
          <p:spPr>
            <a:xfrm>
              <a:off x="4687" y="2073"/>
              <a:ext cx="487" cy="1058"/>
            </a:xfrm>
            <a:custGeom>
              <a:avLst/>
              <a:gdLst/>
              <a:ahLst/>
              <a:cxnLst>
                <a:cxn ang="0">
                  <a:pos x="0" y="424"/>
                </a:cxn>
                <a:cxn ang="0">
                  <a:pos x="487" y="0"/>
                </a:cxn>
                <a:cxn ang="0">
                  <a:pos x="487" y="634"/>
                </a:cxn>
                <a:cxn ang="0">
                  <a:pos x="0" y="1058"/>
                </a:cxn>
                <a:cxn ang="0">
                  <a:pos x="0" y="424"/>
                </a:cxn>
              </a:cxnLst>
              <a:rect l="0" t="0" r="0" b="0"/>
              <a:pathLst>
                <a:path w="4375" h="9515">
                  <a:moveTo>
                    <a:pt x="0" y="3809"/>
                  </a:moveTo>
                  <a:lnTo>
                    <a:pt x="4375" y="0"/>
                  </a:lnTo>
                  <a:lnTo>
                    <a:pt x="4375" y="5705"/>
                  </a:lnTo>
                  <a:lnTo>
                    <a:pt x="0" y="9515"/>
                  </a:lnTo>
                  <a:lnTo>
                    <a:pt x="0" y="3809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1033"/>
            <p:cNvSpPr/>
            <p:nvPr/>
          </p:nvSpPr>
          <p:spPr>
            <a:xfrm>
              <a:off x="3382" y="1820"/>
              <a:ext cx="1792" cy="423"/>
            </a:xfrm>
            <a:custGeom>
              <a:avLst/>
              <a:gdLst/>
              <a:ahLst/>
              <a:cxnLst>
                <a:cxn ang="0">
                  <a:pos x="1792" y="0"/>
                </a:cxn>
                <a:cxn ang="0">
                  <a:pos x="486" y="0"/>
                </a:cxn>
                <a:cxn ang="0">
                  <a:pos x="0" y="423"/>
                </a:cxn>
                <a:cxn ang="0">
                  <a:pos x="1306" y="423"/>
                </a:cxn>
                <a:cxn ang="0">
                  <a:pos x="1792" y="0"/>
                </a:cxn>
              </a:cxnLst>
              <a:rect l="0" t="0" r="0" b="0"/>
              <a:pathLst>
                <a:path w="16126" h="3809">
                  <a:moveTo>
                    <a:pt x="16126" y="0"/>
                  </a:moveTo>
                  <a:lnTo>
                    <a:pt x="4375" y="0"/>
                  </a:lnTo>
                  <a:lnTo>
                    <a:pt x="0" y="3809"/>
                  </a:lnTo>
                  <a:lnTo>
                    <a:pt x="11751" y="3809"/>
                  </a:lnTo>
                  <a:lnTo>
                    <a:pt x="1612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1034"/>
            <p:cNvSpPr/>
            <p:nvPr/>
          </p:nvSpPr>
          <p:spPr>
            <a:xfrm>
              <a:off x="3382" y="2243"/>
              <a:ext cx="1305" cy="254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0" name="Rectangle 1035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1" name="Rectangle 1036"/>
            <p:cNvSpPr/>
            <p:nvPr/>
          </p:nvSpPr>
          <p:spPr>
            <a:xfrm>
              <a:off x="3868" y="1820"/>
              <a:ext cx="1306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42" name="Freeform 1037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1038"/>
            <p:cNvSpPr/>
            <p:nvPr/>
          </p:nvSpPr>
          <p:spPr>
            <a:xfrm>
              <a:off x="3577" y="1820"/>
              <a:ext cx="1305" cy="25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0" y="253"/>
                </a:cxn>
                <a:cxn ang="0">
                  <a:pos x="1305" y="253"/>
                </a:cxn>
                <a:cxn ang="0">
                  <a:pos x="291" y="0"/>
                </a:cxn>
              </a:cxnLst>
              <a:rect l="0" t="0" r="0" b="0"/>
              <a:pathLst>
                <a:path w="11750" h="2282">
                  <a:moveTo>
                    <a:pt x="2621" y="0"/>
                  </a:moveTo>
                  <a:lnTo>
                    <a:pt x="0" y="2282"/>
                  </a:lnTo>
                  <a:lnTo>
                    <a:pt x="11750" y="2282"/>
                  </a:lnTo>
                  <a:lnTo>
                    <a:pt x="26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1039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1040"/>
            <p:cNvSpPr/>
            <p:nvPr/>
          </p:nvSpPr>
          <p:spPr>
            <a:xfrm>
              <a:off x="3868" y="1820"/>
              <a:ext cx="1306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6" y="0"/>
                </a:cxn>
                <a:cxn ang="0">
                  <a:pos x="1015" y="253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9129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1041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1042"/>
            <p:cNvSpPr/>
            <p:nvPr/>
          </p:nvSpPr>
          <p:spPr>
            <a:xfrm>
              <a:off x="4882" y="1820"/>
              <a:ext cx="292" cy="253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253"/>
                </a:cxn>
                <a:cxn ang="0">
                  <a:pos x="292" y="253"/>
                </a:cxn>
                <a:cxn ang="0">
                  <a:pos x="292" y="0"/>
                </a:cxn>
              </a:cxnLst>
              <a:rect l="0" t="0" r="0" b="0"/>
              <a:pathLst>
                <a:path w="2622" h="2282">
                  <a:moveTo>
                    <a:pt x="2622" y="0"/>
                  </a:moveTo>
                  <a:lnTo>
                    <a:pt x="0" y="2282"/>
                  </a:lnTo>
                  <a:lnTo>
                    <a:pt x="2622" y="2282"/>
                  </a:lnTo>
                  <a:lnTo>
                    <a:pt x="26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1043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1044"/>
            <p:cNvSpPr/>
            <p:nvPr/>
          </p:nvSpPr>
          <p:spPr>
            <a:xfrm>
              <a:off x="3382" y="2073"/>
              <a:ext cx="1305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1305" y="170"/>
                </a:cxn>
                <a:cxn ang="0">
                  <a:pos x="195" y="0"/>
                </a:cxn>
              </a:cxnLst>
              <a:rect l="0" t="0" r="0" b="0"/>
              <a:pathLst>
                <a:path w="11751" h="1527">
                  <a:moveTo>
                    <a:pt x="1754" y="0"/>
                  </a:moveTo>
                  <a:lnTo>
                    <a:pt x="0" y="1527"/>
                  </a:lnTo>
                  <a:lnTo>
                    <a:pt x="11751" y="1527"/>
                  </a:lnTo>
                  <a:lnTo>
                    <a:pt x="175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1045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1046"/>
            <p:cNvSpPr/>
            <p:nvPr/>
          </p:nvSpPr>
          <p:spPr>
            <a:xfrm>
              <a:off x="3577" y="2073"/>
              <a:ext cx="1305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110" y="170"/>
                </a:cxn>
                <a:cxn ang="0">
                  <a:pos x="0" y="0"/>
                </a:cxn>
              </a:cxnLst>
              <a:rect l="0" t="0" r="0" b="0"/>
              <a:pathLst>
                <a:path w="11750" h="1527">
                  <a:moveTo>
                    <a:pt x="0" y="0"/>
                  </a:moveTo>
                  <a:lnTo>
                    <a:pt x="11750" y="0"/>
                  </a:lnTo>
                  <a:lnTo>
                    <a:pt x="9997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047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048"/>
            <p:cNvSpPr/>
            <p:nvPr/>
          </p:nvSpPr>
          <p:spPr>
            <a:xfrm>
              <a:off x="4687" y="2073"/>
              <a:ext cx="292" cy="17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0" y="170"/>
                </a:cxn>
                <a:cxn ang="0">
                  <a:pos x="292" y="170"/>
                </a:cxn>
                <a:cxn ang="0">
                  <a:pos x="195" y="0"/>
                </a:cxn>
              </a:cxnLst>
              <a:rect l="0" t="0" r="0" b="0"/>
              <a:pathLst>
                <a:path w="2621" h="1527">
                  <a:moveTo>
                    <a:pt x="1753" y="0"/>
                  </a:moveTo>
                  <a:lnTo>
                    <a:pt x="0" y="1527"/>
                  </a:lnTo>
                  <a:lnTo>
                    <a:pt x="2621" y="1527"/>
                  </a:lnTo>
                  <a:lnTo>
                    <a:pt x="175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049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050"/>
            <p:cNvSpPr/>
            <p:nvPr/>
          </p:nvSpPr>
          <p:spPr>
            <a:xfrm>
              <a:off x="4882" y="2073"/>
              <a:ext cx="292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97" y="170"/>
                </a:cxn>
                <a:cxn ang="0">
                  <a:pos x="0" y="0"/>
                </a:cxn>
              </a:cxnLst>
              <a:rect l="0" t="0" r="0" b="0"/>
              <a:pathLst>
                <a:path w="2622" h="1527">
                  <a:moveTo>
                    <a:pt x="0" y="0"/>
                  </a:moveTo>
                  <a:lnTo>
                    <a:pt x="2622" y="0"/>
                  </a:lnTo>
                  <a:lnTo>
                    <a:pt x="868" y="15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1051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7" name="Rectangle 1052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8" name="Rectangle 1053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59" name="Rectangle 1054"/>
            <p:cNvSpPr/>
            <p:nvPr/>
          </p:nvSpPr>
          <p:spPr>
            <a:xfrm>
              <a:off x="3382" y="2243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0" name="Freeform 1055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1056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4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0" y="2282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1057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1058"/>
            <p:cNvSpPr/>
            <p:nvPr/>
          </p:nvSpPr>
          <p:spPr>
            <a:xfrm>
              <a:off x="3382" y="2243"/>
              <a:ext cx="1305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54"/>
                </a:cxn>
                <a:cxn ang="0">
                  <a:pos x="0" y="0"/>
                </a:cxn>
              </a:cxnLst>
              <a:rect l="0" t="0" r="0" b="0"/>
              <a:pathLst>
                <a:path w="11751" h="2282">
                  <a:moveTo>
                    <a:pt x="0" y="0"/>
                  </a:moveTo>
                  <a:lnTo>
                    <a:pt x="11751" y="0"/>
                  </a:lnTo>
                  <a:lnTo>
                    <a:pt x="11751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1059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1060"/>
            <p:cNvSpPr/>
            <p:nvPr/>
          </p:nvSpPr>
          <p:spPr>
            <a:xfrm>
              <a:off x="4687" y="2243"/>
              <a:ext cx="292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0" y="254"/>
                </a:cxn>
                <a:cxn ang="0">
                  <a:pos x="0" y="0"/>
                </a:cxn>
              </a:cxnLst>
              <a:rect l="0" t="0" r="0" b="0"/>
              <a:pathLst>
                <a:path w="2621" h="2282">
                  <a:moveTo>
                    <a:pt x="0" y="0"/>
                  </a:moveTo>
                  <a:lnTo>
                    <a:pt x="2621" y="0"/>
                  </a:lnTo>
                  <a:lnTo>
                    <a:pt x="0" y="22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Rectangle 1061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7" name="Rectangle 1062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68" name="Line 1063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69" name="Line 1064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70" name="Freeform 1065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1066"/>
            <p:cNvSpPr/>
            <p:nvPr/>
          </p:nvSpPr>
          <p:spPr>
            <a:xfrm>
              <a:off x="4687" y="2073"/>
              <a:ext cx="487" cy="424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0" y="424"/>
                </a:cxn>
                <a:cxn ang="0">
                  <a:pos x="487" y="424"/>
                </a:cxn>
                <a:cxn ang="0">
                  <a:pos x="487" y="0"/>
                </a:cxn>
              </a:cxnLst>
              <a:rect l="0" t="0" r="0" b="0"/>
              <a:pathLst>
                <a:path w="4375" h="3809">
                  <a:moveTo>
                    <a:pt x="4375" y="0"/>
                  </a:moveTo>
                  <a:lnTo>
                    <a:pt x="0" y="3809"/>
                  </a:lnTo>
                  <a:lnTo>
                    <a:pt x="4375" y="3809"/>
                  </a:lnTo>
                  <a:lnTo>
                    <a:pt x="437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067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3" name="Rectangle 1068"/>
            <p:cNvSpPr/>
            <p:nvPr/>
          </p:nvSpPr>
          <p:spPr>
            <a:xfrm>
              <a:off x="3382" y="2497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74" name="Freeform 1069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1070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0" y="1896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1071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1072"/>
            <p:cNvSpPr/>
            <p:nvPr/>
          </p:nvSpPr>
          <p:spPr>
            <a:xfrm>
              <a:off x="3382" y="2497"/>
              <a:ext cx="1305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210"/>
                </a:cxn>
                <a:cxn ang="0">
                  <a:pos x="0" y="0"/>
                </a:cxn>
              </a:cxnLst>
              <a:rect l="0" t="0" r="0" b="0"/>
              <a:pathLst>
                <a:path w="11751" h="1896">
                  <a:moveTo>
                    <a:pt x="0" y="0"/>
                  </a:moveTo>
                  <a:lnTo>
                    <a:pt x="11751" y="0"/>
                  </a:lnTo>
                  <a:lnTo>
                    <a:pt x="11751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1073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1074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0" y="1896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1075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1076"/>
            <p:cNvSpPr/>
            <p:nvPr/>
          </p:nvSpPr>
          <p:spPr>
            <a:xfrm>
              <a:off x="4687" y="2497"/>
              <a:ext cx="487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487" y="210"/>
                </a:cxn>
                <a:cxn ang="0">
                  <a:pos x="0" y="0"/>
                </a:cxn>
              </a:cxnLst>
              <a:rect l="0" t="0" r="0" b="0"/>
              <a:pathLst>
                <a:path w="4375" h="1896">
                  <a:moveTo>
                    <a:pt x="0" y="0"/>
                  </a:moveTo>
                  <a:lnTo>
                    <a:pt x="4375" y="0"/>
                  </a:lnTo>
                  <a:lnTo>
                    <a:pt x="4375" y="18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1077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1078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0" y="381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1079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1080"/>
            <p:cNvSpPr/>
            <p:nvPr/>
          </p:nvSpPr>
          <p:spPr>
            <a:xfrm>
              <a:off x="3382" y="2707"/>
              <a:ext cx="1305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5" y="0"/>
                </a:cxn>
                <a:cxn ang="0">
                  <a:pos x="1305" y="424"/>
                </a:cxn>
                <a:cxn ang="0">
                  <a:pos x="0" y="0"/>
                </a:cxn>
              </a:cxnLst>
              <a:rect l="0" t="0" r="0" b="0"/>
              <a:pathLst>
                <a:path w="11751" h="3810">
                  <a:moveTo>
                    <a:pt x="0" y="0"/>
                  </a:moveTo>
                  <a:lnTo>
                    <a:pt x="11751" y="0"/>
                  </a:lnTo>
                  <a:lnTo>
                    <a:pt x="11751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1081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1082"/>
            <p:cNvSpPr/>
            <p:nvPr/>
          </p:nvSpPr>
          <p:spPr>
            <a:xfrm>
              <a:off x="4687" y="2707"/>
              <a:ext cx="487" cy="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" y="0"/>
                </a:cxn>
                <a:cxn ang="0">
                  <a:pos x="0" y="424"/>
                </a:cxn>
                <a:cxn ang="0">
                  <a:pos x="0" y="0"/>
                </a:cxn>
              </a:cxnLst>
              <a:rect l="0" t="0" r="0" b="0"/>
              <a:pathLst>
                <a:path w="4375" h="3810">
                  <a:moveTo>
                    <a:pt x="0" y="0"/>
                  </a:moveTo>
                  <a:lnTo>
                    <a:pt x="4375" y="0"/>
                  </a:lnTo>
                  <a:lnTo>
                    <a:pt x="0" y="38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1083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solidFill>
              <a:srgbClr val="00FFFF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89" name="Rectangle 1084"/>
            <p:cNvSpPr/>
            <p:nvPr/>
          </p:nvSpPr>
          <p:spPr>
            <a:xfrm>
              <a:off x="3382" y="3131"/>
              <a:ext cx="1305" cy="1"/>
            </a:xfrm>
            <a:prstGeom prst="rect">
              <a:avLst/>
            </a:prstGeom>
            <a:noFill/>
            <a:ln w="0" cap="flat" cmpd="sng">
              <a:solidFill>
                <a:srgbClr val="00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1590" name="Line 1085"/>
            <p:cNvSpPr/>
            <p:nvPr/>
          </p:nvSpPr>
          <p:spPr>
            <a:xfrm>
              <a:off x="3382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086"/>
            <p:cNvSpPr/>
            <p:nvPr/>
          </p:nvSpPr>
          <p:spPr>
            <a:xfrm>
              <a:off x="3382" y="3131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2" name="Line 1087"/>
            <p:cNvSpPr/>
            <p:nvPr/>
          </p:nvSpPr>
          <p:spPr>
            <a:xfrm flipV="1">
              <a:off x="4687" y="1863"/>
              <a:ext cx="1" cy="1268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088"/>
            <p:cNvSpPr/>
            <p:nvPr/>
          </p:nvSpPr>
          <p:spPr>
            <a:xfrm>
              <a:off x="3382" y="186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089"/>
            <p:cNvSpPr/>
            <p:nvPr/>
          </p:nvSpPr>
          <p:spPr>
            <a:xfrm flipV="1">
              <a:off x="4687" y="144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090"/>
            <p:cNvSpPr/>
            <p:nvPr/>
          </p:nvSpPr>
          <p:spPr>
            <a:xfrm flipV="1">
              <a:off x="4687" y="2707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091"/>
            <p:cNvSpPr/>
            <p:nvPr/>
          </p:nvSpPr>
          <p:spPr>
            <a:xfrm flipV="1">
              <a:off x="5174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7" name="Line 1092"/>
            <p:cNvSpPr/>
            <p:nvPr/>
          </p:nvSpPr>
          <p:spPr>
            <a:xfrm>
              <a:off x="3868" y="1440"/>
              <a:ext cx="1" cy="1267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093"/>
            <p:cNvSpPr/>
            <p:nvPr/>
          </p:nvSpPr>
          <p:spPr>
            <a:xfrm flipH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094"/>
            <p:cNvSpPr/>
            <p:nvPr/>
          </p:nvSpPr>
          <p:spPr>
            <a:xfrm flipV="1">
              <a:off x="3382" y="2707"/>
              <a:ext cx="486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095"/>
            <p:cNvSpPr/>
            <p:nvPr/>
          </p:nvSpPr>
          <p:spPr>
            <a:xfrm>
              <a:off x="3868" y="2707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096"/>
            <p:cNvSpPr/>
            <p:nvPr/>
          </p:nvSpPr>
          <p:spPr>
            <a:xfrm>
              <a:off x="3382" y="2497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2" name="Line 1097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3" name="Line 1098"/>
            <p:cNvSpPr/>
            <p:nvPr/>
          </p:nvSpPr>
          <p:spPr>
            <a:xfrm>
              <a:off x="3382" y="2243"/>
              <a:ext cx="1305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4" name="Line 1099"/>
            <p:cNvSpPr/>
            <p:nvPr/>
          </p:nvSpPr>
          <p:spPr>
            <a:xfrm flipV="1">
              <a:off x="4687" y="1820"/>
              <a:ext cx="487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5" name="Line 1100"/>
            <p:cNvSpPr/>
            <p:nvPr/>
          </p:nvSpPr>
          <p:spPr>
            <a:xfrm flipH="1">
              <a:off x="3868" y="1820"/>
              <a:ext cx="1306" cy="1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6" name="Line 1101"/>
            <p:cNvSpPr/>
            <p:nvPr/>
          </p:nvSpPr>
          <p:spPr>
            <a:xfrm flipH="1">
              <a:off x="3382" y="1820"/>
              <a:ext cx="486" cy="423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7" name="Freeform 1102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103"/>
            <p:cNvSpPr/>
            <p:nvPr/>
          </p:nvSpPr>
          <p:spPr>
            <a:xfrm>
              <a:off x="3993" y="2585"/>
              <a:ext cx="41" cy="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"/>
                </a:cxn>
                <a:cxn ang="0">
                  <a:pos x="41" y="1"/>
                </a:cxn>
                <a:cxn ang="0">
                  <a:pos x="31" y="0"/>
                </a:cxn>
              </a:cxnLst>
              <a:rect l="0" t="0" r="0" b="0"/>
              <a:pathLst>
                <a:path w="371" h="6">
                  <a:moveTo>
                    <a:pt x="284" y="0"/>
                  </a:moveTo>
                  <a:lnTo>
                    <a:pt x="0" y="6"/>
                  </a:lnTo>
                  <a:lnTo>
                    <a:pt x="371" y="6"/>
                  </a:lnTo>
                  <a:lnTo>
                    <a:pt x="28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104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105"/>
            <p:cNvSpPr/>
            <p:nvPr/>
          </p:nvSpPr>
          <p:spPr>
            <a:xfrm>
              <a:off x="3980" y="2586"/>
              <a:ext cx="76" cy="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76" y="1"/>
                </a:cxn>
                <a:cxn ang="0">
                  <a:pos x="13" y="0"/>
                </a:cxn>
              </a:cxnLst>
              <a:rect l="0" t="0" r="0" b="0"/>
              <a:pathLst>
                <a:path w="688" h="11">
                  <a:moveTo>
                    <a:pt x="121" y="0"/>
                  </a:moveTo>
                  <a:lnTo>
                    <a:pt x="0" y="11"/>
                  </a:lnTo>
                  <a:lnTo>
                    <a:pt x="688" y="11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106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107"/>
            <p:cNvSpPr/>
            <p:nvPr/>
          </p:nvSpPr>
          <p:spPr>
            <a:xfrm>
              <a:off x="3993" y="2586"/>
              <a:ext cx="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63" y="1"/>
                </a:cxn>
                <a:cxn ang="0">
                  <a:pos x="0" y="0"/>
                </a:cxn>
              </a:cxnLst>
              <a:rect l="0" t="0" r="0" b="0"/>
              <a:pathLst>
                <a:path w="567" h="11">
                  <a:moveTo>
                    <a:pt x="0" y="0"/>
                  </a:moveTo>
                  <a:lnTo>
                    <a:pt x="371" y="0"/>
                  </a:lnTo>
                  <a:lnTo>
                    <a:pt x="56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8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09"/>
            <p:cNvSpPr/>
            <p:nvPr/>
          </p:nvSpPr>
          <p:spPr>
            <a:xfrm>
              <a:off x="3962" y="2587"/>
              <a:ext cx="107" cy="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"/>
                </a:cxn>
                <a:cxn ang="0">
                  <a:pos x="107" y="1"/>
                </a:cxn>
                <a:cxn ang="0">
                  <a:pos x="18" y="0"/>
                </a:cxn>
              </a:cxnLst>
              <a:rect l="0" t="0" r="0" b="0"/>
              <a:pathLst>
                <a:path w="963" h="14">
                  <a:moveTo>
                    <a:pt x="161" y="0"/>
                  </a:moveTo>
                  <a:lnTo>
                    <a:pt x="0" y="14"/>
                  </a:lnTo>
                  <a:lnTo>
                    <a:pt x="963" y="14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10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11"/>
            <p:cNvSpPr/>
            <p:nvPr/>
          </p:nvSpPr>
          <p:spPr>
            <a:xfrm>
              <a:off x="3980" y="2587"/>
              <a:ext cx="8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0"/>
                </a:cxn>
                <a:cxn ang="0">
                  <a:pos x="89" y="1"/>
                </a:cxn>
                <a:cxn ang="0">
                  <a:pos x="0" y="0"/>
                </a:cxn>
              </a:cxnLst>
              <a:rect l="0" t="0" r="0" b="0"/>
              <a:pathLst>
                <a:path w="802" h="14">
                  <a:moveTo>
                    <a:pt x="0" y="0"/>
                  </a:moveTo>
                  <a:lnTo>
                    <a:pt x="688" y="0"/>
                  </a:lnTo>
                  <a:lnTo>
                    <a:pt x="80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12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13"/>
            <p:cNvSpPr/>
            <p:nvPr/>
          </p:nvSpPr>
          <p:spPr>
            <a:xfrm>
              <a:off x="3947" y="2588"/>
              <a:ext cx="140" cy="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"/>
                </a:cxn>
                <a:cxn ang="0">
                  <a:pos x="140" y="3"/>
                </a:cxn>
                <a:cxn ang="0">
                  <a:pos x="15" y="0"/>
                </a:cxn>
              </a:cxnLst>
              <a:rect l="0" t="0" r="0" b="0"/>
              <a:pathLst>
                <a:path w="1264" h="23">
                  <a:moveTo>
                    <a:pt x="133" y="0"/>
                  </a:moveTo>
                  <a:lnTo>
                    <a:pt x="0" y="23"/>
                  </a:lnTo>
                  <a:lnTo>
                    <a:pt x="1264" y="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14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15"/>
            <p:cNvSpPr/>
            <p:nvPr/>
          </p:nvSpPr>
          <p:spPr>
            <a:xfrm>
              <a:off x="3962" y="2588"/>
              <a:ext cx="12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25" y="3"/>
                </a:cxn>
                <a:cxn ang="0">
                  <a:pos x="0" y="0"/>
                </a:cxn>
              </a:cxnLst>
              <a:rect l="0" t="0" r="0" b="0"/>
              <a:pathLst>
                <a:path w="1131" h="23">
                  <a:moveTo>
                    <a:pt x="0" y="0"/>
                  </a:moveTo>
                  <a:lnTo>
                    <a:pt x="963" y="0"/>
                  </a:lnTo>
                  <a:lnTo>
                    <a:pt x="1131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16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17"/>
            <p:cNvSpPr/>
            <p:nvPr/>
          </p:nvSpPr>
          <p:spPr>
            <a:xfrm>
              <a:off x="3931" y="2591"/>
              <a:ext cx="170" cy="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"/>
                </a:cxn>
                <a:cxn ang="0">
                  <a:pos x="170" y="2"/>
                </a:cxn>
                <a:cxn ang="0">
                  <a:pos x="16" y="0"/>
                </a:cxn>
              </a:cxnLst>
              <a:rect l="0" t="0" r="0" b="0"/>
              <a:pathLst>
                <a:path w="1530" h="23">
                  <a:moveTo>
                    <a:pt x="148" y="0"/>
                  </a:moveTo>
                  <a:lnTo>
                    <a:pt x="0" y="23"/>
                  </a:lnTo>
                  <a:lnTo>
                    <a:pt x="1530" y="23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118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119"/>
            <p:cNvSpPr/>
            <p:nvPr/>
          </p:nvSpPr>
          <p:spPr>
            <a:xfrm>
              <a:off x="3947" y="2591"/>
              <a:ext cx="15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54" y="2"/>
                </a:cxn>
                <a:cxn ang="0">
                  <a:pos x="0" y="0"/>
                </a:cxn>
              </a:cxnLst>
              <a:rect l="0" t="0" r="0" b="0"/>
              <a:pathLst>
                <a:path w="1382" h="23">
                  <a:moveTo>
                    <a:pt x="0" y="0"/>
                  </a:moveTo>
                  <a:lnTo>
                    <a:pt x="1264" y="0"/>
                  </a:lnTo>
                  <a:lnTo>
                    <a:pt x="138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120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121"/>
            <p:cNvSpPr/>
            <p:nvPr/>
          </p:nvSpPr>
          <p:spPr>
            <a:xfrm>
              <a:off x="3916" y="2593"/>
              <a:ext cx="202" cy="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4"/>
                </a:cxn>
                <a:cxn ang="0">
                  <a:pos x="202" y="4"/>
                </a:cxn>
                <a:cxn ang="0">
                  <a:pos x="15" y="0"/>
                </a:cxn>
              </a:cxnLst>
              <a:rect l="0" t="0" r="0" b="0"/>
              <a:pathLst>
                <a:path w="1824" h="34">
                  <a:moveTo>
                    <a:pt x="134" y="0"/>
                  </a:moveTo>
                  <a:lnTo>
                    <a:pt x="0" y="34"/>
                  </a:lnTo>
                  <a:lnTo>
                    <a:pt x="1824" y="3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122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123"/>
            <p:cNvSpPr/>
            <p:nvPr/>
          </p:nvSpPr>
          <p:spPr>
            <a:xfrm>
              <a:off x="3931" y="2593"/>
              <a:ext cx="18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0"/>
                </a:cxn>
                <a:cxn ang="0">
                  <a:pos x="187" y="4"/>
                </a:cxn>
                <a:cxn ang="0">
                  <a:pos x="0" y="0"/>
                </a:cxn>
              </a:cxnLst>
              <a:rect l="0" t="0" r="0" b="0"/>
              <a:pathLst>
                <a:path w="1690" h="34">
                  <a:moveTo>
                    <a:pt x="0" y="0"/>
                  </a:moveTo>
                  <a:lnTo>
                    <a:pt x="1530" y="0"/>
                  </a:lnTo>
                  <a:lnTo>
                    <a:pt x="169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124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125"/>
            <p:cNvSpPr/>
            <p:nvPr/>
          </p:nvSpPr>
          <p:spPr>
            <a:xfrm>
              <a:off x="3900" y="2597"/>
              <a:ext cx="231" cy="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"/>
                </a:cxn>
                <a:cxn ang="0">
                  <a:pos x="231" y="4"/>
                </a:cxn>
                <a:cxn ang="0">
                  <a:pos x="16" y="0"/>
                </a:cxn>
              </a:cxnLst>
              <a:rect l="0" t="0" r="0" b="0"/>
              <a:pathLst>
                <a:path w="2083" h="34">
                  <a:moveTo>
                    <a:pt x="141" y="0"/>
                  </a:moveTo>
                  <a:lnTo>
                    <a:pt x="0" y="34"/>
                  </a:lnTo>
                  <a:lnTo>
                    <a:pt x="2083" y="34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126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127"/>
            <p:cNvSpPr/>
            <p:nvPr/>
          </p:nvSpPr>
          <p:spPr>
            <a:xfrm>
              <a:off x="3916" y="2597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42" h="34">
                  <a:moveTo>
                    <a:pt x="0" y="0"/>
                  </a:moveTo>
                  <a:lnTo>
                    <a:pt x="1824" y="0"/>
                  </a:lnTo>
                  <a:lnTo>
                    <a:pt x="1942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128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1129"/>
            <p:cNvSpPr/>
            <p:nvPr/>
          </p:nvSpPr>
          <p:spPr>
            <a:xfrm>
              <a:off x="3885" y="2601"/>
              <a:ext cx="264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64" y="5"/>
                </a:cxn>
                <a:cxn ang="0">
                  <a:pos x="15" y="0"/>
                </a:cxn>
              </a:cxnLst>
              <a:rect l="0" t="0" r="0" b="0"/>
              <a:pathLst>
                <a:path w="2372" h="44">
                  <a:moveTo>
                    <a:pt x="135" y="0"/>
                  </a:moveTo>
                  <a:lnTo>
                    <a:pt x="0" y="44"/>
                  </a:lnTo>
                  <a:lnTo>
                    <a:pt x="2372" y="44"/>
                  </a:lnTo>
                  <a:lnTo>
                    <a:pt x="1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1130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1131"/>
            <p:cNvSpPr/>
            <p:nvPr/>
          </p:nvSpPr>
          <p:spPr>
            <a:xfrm>
              <a:off x="3900" y="2601"/>
              <a:ext cx="24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" y="0"/>
                </a:cxn>
                <a:cxn ang="0">
                  <a:pos x="249" y="5"/>
                </a:cxn>
                <a:cxn ang="0">
                  <a:pos x="0" y="0"/>
                </a:cxn>
              </a:cxnLst>
              <a:rect l="0" t="0" r="0" b="0"/>
              <a:pathLst>
                <a:path w="2237" h="44">
                  <a:moveTo>
                    <a:pt x="0" y="0"/>
                  </a:moveTo>
                  <a:lnTo>
                    <a:pt x="2083" y="0"/>
                  </a:lnTo>
                  <a:lnTo>
                    <a:pt x="2237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1132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133"/>
            <p:cNvSpPr/>
            <p:nvPr/>
          </p:nvSpPr>
          <p:spPr>
            <a:xfrm>
              <a:off x="3870" y="2606"/>
              <a:ext cx="292" cy="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"/>
                </a:cxn>
                <a:cxn ang="0">
                  <a:pos x="292" y="5"/>
                </a:cxn>
                <a:cxn ang="0">
                  <a:pos x="15" y="0"/>
                </a:cxn>
              </a:cxnLst>
              <a:rect l="0" t="0" r="0" b="0"/>
              <a:pathLst>
                <a:path w="2624" h="44">
                  <a:moveTo>
                    <a:pt x="134" y="0"/>
                  </a:moveTo>
                  <a:lnTo>
                    <a:pt x="0" y="44"/>
                  </a:lnTo>
                  <a:lnTo>
                    <a:pt x="2624" y="44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1134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135"/>
            <p:cNvSpPr/>
            <p:nvPr/>
          </p:nvSpPr>
          <p:spPr>
            <a:xfrm>
              <a:off x="3885" y="2606"/>
              <a:ext cx="27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77" y="5"/>
                </a:cxn>
                <a:cxn ang="0">
                  <a:pos x="0" y="0"/>
                </a:cxn>
              </a:cxnLst>
              <a:rect l="0" t="0" r="0" b="0"/>
              <a:pathLst>
                <a:path w="2490" h="44">
                  <a:moveTo>
                    <a:pt x="0" y="0"/>
                  </a:moveTo>
                  <a:lnTo>
                    <a:pt x="2372" y="0"/>
                  </a:lnTo>
                  <a:lnTo>
                    <a:pt x="2490" y="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1136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1137"/>
            <p:cNvSpPr/>
            <p:nvPr/>
          </p:nvSpPr>
          <p:spPr>
            <a:xfrm>
              <a:off x="3855" y="2611"/>
              <a:ext cx="323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323" y="6"/>
                </a:cxn>
                <a:cxn ang="0">
                  <a:pos x="15" y="0"/>
                </a:cxn>
              </a:cxnLst>
              <a:rect l="0" t="0" r="0" b="0"/>
              <a:pathLst>
                <a:path w="2904" h="54">
                  <a:moveTo>
                    <a:pt x="133" y="0"/>
                  </a:moveTo>
                  <a:lnTo>
                    <a:pt x="0" y="54"/>
                  </a:lnTo>
                  <a:lnTo>
                    <a:pt x="2904" y="54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1138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139"/>
            <p:cNvSpPr/>
            <p:nvPr/>
          </p:nvSpPr>
          <p:spPr>
            <a:xfrm>
              <a:off x="3870" y="2611"/>
              <a:ext cx="30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308" y="6"/>
                </a:cxn>
                <a:cxn ang="0">
                  <a:pos x="0" y="0"/>
                </a:cxn>
              </a:cxnLst>
              <a:rect l="0" t="0" r="0" b="0"/>
              <a:pathLst>
                <a:path w="2771" h="54">
                  <a:moveTo>
                    <a:pt x="0" y="0"/>
                  </a:moveTo>
                  <a:lnTo>
                    <a:pt x="2624" y="0"/>
                  </a:lnTo>
                  <a:lnTo>
                    <a:pt x="2771" y="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1140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141"/>
            <p:cNvSpPr/>
            <p:nvPr/>
          </p:nvSpPr>
          <p:spPr>
            <a:xfrm>
              <a:off x="3841" y="2617"/>
              <a:ext cx="350" cy="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350" y="6"/>
                </a:cxn>
                <a:cxn ang="0">
                  <a:pos x="14" y="0"/>
                </a:cxn>
              </a:cxnLst>
              <a:rect l="0" t="0" r="0" b="0"/>
              <a:pathLst>
                <a:path w="3148" h="53">
                  <a:moveTo>
                    <a:pt x="128" y="0"/>
                  </a:moveTo>
                  <a:lnTo>
                    <a:pt x="0" y="53"/>
                  </a:lnTo>
                  <a:lnTo>
                    <a:pt x="3148" y="53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1142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1143"/>
            <p:cNvSpPr/>
            <p:nvPr/>
          </p:nvSpPr>
          <p:spPr>
            <a:xfrm>
              <a:off x="3855" y="2617"/>
              <a:ext cx="3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3" y="0"/>
                </a:cxn>
                <a:cxn ang="0">
                  <a:pos x="336" y="6"/>
                </a:cxn>
                <a:cxn ang="0">
                  <a:pos x="0" y="0"/>
                </a:cxn>
              </a:cxnLst>
              <a:rect l="0" t="0" r="0" b="0"/>
              <a:pathLst>
                <a:path w="3020" h="53">
                  <a:moveTo>
                    <a:pt x="0" y="0"/>
                  </a:moveTo>
                  <a:lnTo>
                    <a:pt x="2904" y="0"/>
                  </a:lnTo>
                  <a:lnTo>
                    <a:pt x="3020" y="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1144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1145"/>
            <p:cNvSpPr/>
            <p:nvPr/>
          </p:nvSpPr>
          <p:spPr>
            <a:xfrm>
              <a:off x="3839" y="2623"/>
              <a:ext cx="35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54" y="1"/>
                </a:cxn>
                <a:cxn ang="0">
                  <a:pos x="2" y="0"/>
                </a:cxn>
              </a:cxnLst>
              <a:rect l="0" t="0" r="0" b="0"/>
              <a:pathLst>
                <a:path w="3185" h="9">
                  <a:moveTo>
                    <a:pt x="18" y="0"/>
                  </a:moveTo>
                  <a:lnTo>
                    <a:pt x="0" y="9"/>
                  </a:lnTo>
                  <a:lnTo>
                    <a:pt x="3185" y="9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1146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1147"/>
            <p:cNvSpPr/>
            <p:nvPr/>
          </p:nvSpPr>
          <p:spPr>
            <a:xfrm>
              <a:off x="3841" y="2623"/>
              <a:ext cx="3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0" y="0"/>
                </a:cxn>
              </a:cxnLst>
              <a:rect l="0" t="0" r="0" b="0"/>
              <a:pathLst>
                <a:path w="3167" h="9">
                  <a:moveTo>
                    <a:pt x="0" y="0"/>
                  </a:moveTo>
                  <a:lnTo>
                    <a:pt x="3148" y="0"/>
                  </a:lnTo>
                  <a:lnTo>
                    <a:pt x="316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1148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1149"/>
            <p:cNvSpPr/>
            <p:nvPr/>
          </p:nvSpPr>
          <p:spPr>
            <a:xfrm>
              <a:off x="3838" y="2624"/>
              <a:ext cx="35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56" y="1"/>
                </a:cxn>
                <a:cxn ang="0">
                  <a:pos x="1" y="0"/>
                </a:cxn>
              </a:cxnLst>
              <a:rect l="0" t="0" r="0" b="0"/>
              <a:pathLst>
                <a:path w="3202" h="4">
                  <a:moveTo>
                    <a:pt x="8" y="0"/>
                  </a:moveTo>
                  <a:lnTo>
                    <a:pt x="0" y="4"/>
                  </a:lnTo>
                  <a:lnTo>
                    <a:pt x="3202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1150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1151"/>
            <p:cNvSpPr/>
            <p:nvPr/>
          </p:nvSpPr>
          <p:spPr>
            <a:xfrm>
              <a:off x="3839" y="2624"/>
              <a:ext cx="3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4" y="0"/>
                </a:cxn>
                <a:cxn ang="0">
                  <a:pos x="355" y="1"/>
                </a:cxn>
                <a:cxn ang="0">
                  <a:pos x="0" y="0"/>
                </a:cxn>
              </a:cxnLst>
              <a:rect l="0" t="0" r="0" b="0"/>
              <a:pathLst>
                <a:path w="3194" h="4">
                  <a:moveTo>
                    <a:pt x="0" y="0"/>
                  </a:moveTo>
                  <a:lnTo>
                    <a:pt x="3185" y="0"/>
                  </a:lnTo>
                  <a:lnTo>
                    <a:pt x="3194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1152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1153"/>
            <p:cNvSpPr/>
            <p:nvPr/>
          </p:nvSpPr>
          <p:spPr>
            <a:xfrm>
              <a:off x="4357" y="2624"/>
              <a:ext cx="25" cy="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"/>
                </a:cxn>
                <a:cxn ang="0">
                  <a:pos x="25" y="1"/>
                </a:cxn>
                <a:cxn ang="0">
                  <a:pos x="21" y="0"/>
                </a:cxn>
              </a:cxnLst>
              <a:rect l="0" t="0" r="0" b="0"/>
              <a:pathLst>
                <a:path w="230" h="4">
                  <a:moveTo>
                    <a:pt x="190" y="0"/>
                  </a:moveTo>
                  <a:lnTo>
                    <a:pt x="0" y="4"/>
                  </a:lnTo>
                  <a:lnTo>
                    <a:pt x="230" y="4"/>
                  </a:lnTo>
                  <a:lnTo>
                    <a:pt x="19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1154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1155"/>
            <p:cNvSpPr/>
            <p:nvPr/>
          </p:nvSpPr>
          <p:spPr>
            <a:xfrm>
              <a:off x="3835" y="2624"/>
              <a:ext cx="362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62" y="2"/>
                </a:cxn>
                <a:cxn ang="0">
                  <a:pos x="3" y="0"/>
                </a:cxn>
              </a:cxnLst>
              <a:rect l="0" t="0" r="0" b="0"/>
              <a:pathLst>
                <a:path w="3262" h="15">
                  <a:moveTo>
                    <a:pt x="29" y="0"/>
                  </a:moveTo>
                  <a:lnTo>
                    <a:pt x="0" y="15"/>
                  </a:lnTo>
                  <a:lnTo>
                    <a:pt x="3262" y="1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1156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1157"/>
            <p:cNvSpPr/>
            <p:nvPr/>
          </p:nvSpPr>
          <p:spPr>
            <a:xfrm>
              <a:off x="3838" y="2624"/>
              <a:ext cx="35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" y="0"/>
                </a:cxn>
                <a:cxn ang="0">
                  <a:pos x="359" y="2"/>
                </a:cxn>
                <a:cxn ang="0">
                  <a:pos x="0" y="0"/>
                </a:cxn>
              </a:cxnLst>
              <a:rect l="0" t="0" r="0" b="0"/>
              <a:pathLst>
                <a:path w="3233" h="15">
                  <a:moveTo>
                    <a:pt x="0" y="0"/>
                  </a:moveTo>
                  <a:lnTo>
                    <a:pt x="3202" y="0"/>
                  </a:lnTo>
                  <a:lnTo>
                    <a:pt x="3233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1158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1159"/>
            <p:cNvSpPr/>
            <p:nvPr/>
          </p:nvSpPr>
          <p:spPr>
            <a:xfrm>
              <a:off x="4345" y="2624"/>
              <a:ext cx="54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"/>
                </a:cxn>
                <a:cxn ang="0">
                  <a:pos x="54" y="2"/>
                </a:cxn>
                <a:cxn ang="0">
                  <a:pos x="12" y="0"/>
                </a:cxn>
              </a:cxnLst>
              <a:rect l="0" t="0" r="0" b="0"/>
              <a:pathLst>
                <a:path w="485" h="15">
                  <a:moveTo>
                    <a:pt x="105" y="0"/>
                  </a:moveTo>
                  <a:lnTo>
                    <a:pt x="0" y="15"/>
                  </a:lnTo>
                  <a:lnTo>
                    <a:pt x="485" y="15"/>
                  </a:lnTo>
                  <a:lnTo>
                    <a:pt x="10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1160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1161"/>
            <p:cNvSpPr/>
            <p:nvPr/>
          </p:nvSpPr>
          <p:spPr>
            <a:xfrm>
              <a:off x="4357" y="2624"/>
              <a:ext cx="4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0" y="0"/>
                </a:cxn>
              </a:cxnLst>
              <a:rect l="0" t="0" r="0" b="0"/>
              <a:pathLst>
                <a:path w="380" h="15">
                  <a:moveTo>
                    <a:pt x="0" y="0"/>
                  </a:moveTo>
                  <a:lnTo>
                    <a:pt x="230" y="0"/>
                  </a:lnTo>
                  <a:lnTo>
                    <a:pt x="38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1162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1163"/>
            <p:cNvSpPr/>
            <p:nvPr/>
          </p:nvSpPr>
          <p:spPr>
            <a:xfrm>
              <a:off x="3832" y="2626"/>
              <a:ext cx="36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68" y="1"/>
                </a:cxn>
                <a:cxn ang="0">
                  <a:pos x="3" y="0"/>
                </a:cxn>
              </a:cxnLst>
              <a:rect l="0" t="0" r="0" b="0"/>
              <a:pathLst>
                <a:path w="3311" h="11">
                  <a:moveTo>
                    <a:pt x="23" y="0"/>
                  </a:moveTo>
                  <a:lnTo>
                    <a:pt x="0" y="11"/>
                  </a:lnTo>
                  <a:lnTo>
                    <a:pt x="3311" y="11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1164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1165"/>
            <p:cNvSpPr/>
            <p:nvPr/>
          </p:nvSpPr>
          <p:spPr>
            <a:xfrm>
              <a:off x="3835" y="2626"/>
              <a:ext cx="3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2" y="0"/>
                </a:cxn>
                <a:cxn ang="0">
                  <a:pos x="365" y="1"/>
                </a:cxn>
                <a:cxn ang="0">
                  <a:pos x="0" y="0"/>
                </a:cxn>
              </a:cxnLst>
              <a:rect l="0" t="0" r="0" b="0"/>
              <a:pathLst>
                <a:path w="3288" h="11">
                  <a:moveTo>
                    <a:pt x="0" y="0"/>
                  </a:moveTo>
                  <a:lnTo>
                    <a:pt x="3262" y="0"/>
                  </a:lnTo>
                  <a:lnTo>
                    <a:pt x="328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1166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1167"/>
            <p:cNvSpPr/>
            <p:nvPr/>
          </p:nvSpPr>
          <p:spPr>
            <a:xfrm>
              <a:off x="4336" y="2626"/>
              <a:ext cx="6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69" y="1"/>
                </a:cxn>
                <a:cxn ang="0">
                  <a:pos x="9" y="0"/>
                </a:cxn>
              </a:cxnLst>
              <a:rect l="0" t="0" r="0" b="0"/>
              <a:pathLst>
                <a:path w="621" h="11">
                  <a:moveTo>
                    <a:pt x="83" y="0"/>
                  </a:moveTo>
                  <a:lnTo>
                    <a:pt x="0" y="11"/>
                  </a:lnTo>
                  <a:lnTo>
                    <a:pt x="621" y="11"/>
                  </a:lnTo>
                  <a:lnTo>
                    <a:pt x="8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1168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1169"/>
            <p:cNvSpPr/>
            <p:nvPr/>
          </p:nvSpPr>
          <p:spPr>
            <a:xfrm>
              <a:off x="4345" y="2626"/>
              <a:ext cx="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60" y="1"/>
                </a:cxn>
                <a:cxn ang="0">
                  <a:pos x="0" y="0"/>
                </a:cxn>
              </a:cxnLst>
              <a:rect l="0" t="0" r="0" b="0"/>
              <a:pathLst>
                <a:path w="538" h="11">
                  <a:moveTo>
                    <a:pt x="0" y="0"/>
                  </a:moveTo>
                  <a:lnTo>
                    <a:pt x="485" y="0"/>
                  </a:lnTo>
                  <a:lnTo>
                    <a:pt x="53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1170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1171"/>
            <p:cNvSpPr/>
            <p:nvPr/>
          </p:nvSpPr>
          <p:spPr>
            <a:xfrm>
              <a:off x="3827" y="2627"/>
              <a:ext cx="380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3"/>
                </a:cxn>
                <a:cxn ang="0">
                  <a:pos x="380" y="3"/>
                </a:cxn>
                <a:cxn ang="0">
                  <a:pos x="6" y="0"/>
                </a:cxn>
              </a:cxnLst>
              <a:rect l="0" t="0" r="0" b="0"/>
              <a:pathLst>
                <a:path w="3418" h="26">
                  <a:moveTo>
                    <a:pt x="51" y="0"/>
                  </a:moveTo>
                  <a:lnTo>
                    <a:pt x="0" y="26"/>
                  </a:lnTo>
                  <a:lnTo>
                    <a:pt x="3418" y="26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1172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1173"/>
            <p:cNvSpPr/>
            <p:nvPr/>
          </p:nvSpPr>
          <p:spPr>
            <a:xfrm>
              <a:off x="3832" y="2627"/>
              <a:ext cx="37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" y="0"/>
                </a:cxn>
                <a:cxn ang="0">
                  <a:pos x="375" y="3"/>
                </a:cxn>
                <a:cxn ang="0">
                  <a:pos x="0" y="0"/>
                </a:cxn>
              </a:cxnLst>
              <a:rect l="0" t="0" r="0" b="0"/>
              <a:pathLst>
                <a:path w="3367" h="26">
                  <a:moveTo>
                    <a:pt x="0" y="0"/>
                  </a:moveTo>
                  <a:lnTo>
                    <a:pt x="3311" y="0"/>
                  </a:lnTo>
                  <a:lnTo>
                    <a:pt x="3367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1174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1175"/>
            <p:cNvSpPr/>
            <p:nvPr/>
          </p:nvSpPr>
          <p:spPr>
            <a:xfrm>
              <a:off x="4325" y="2627"/>
              <a:ext cx="93" cy="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93" y="3"/>
                </a:cxn>
                <a:cxn ang="0">
                  <a:pos x="11" y="0"/>
                </a:cxn>
              </a:cxnLst>
              <a:rect l="0" t="0" r="0" b="0"/>
              <a:pathLst>
                <a:path w="834" h="26">
                  <a:moveTo>
                    <a:pt x="98" y="0"/>
                  </a:moveTo>
                  <a:lnTo>
                    <a:pt x="0" y="26"/>
                  </a:lnTo>
                  <a:lnTo>
                    <a:pt x="834" y="26"/>
                  </a:lnTo>
                  <a:lnTo>
                    <a:pt x="9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1176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1177"/>
            <p:cNvSpPr/>
            <p:nvPr/>
          </p:nvSpPr>
          <p:spPr>
            <a:xfrm>
              <a:off x="4336" y="2627"/>
              <a:ext cx="8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0"/>
                </a:cxn>
                <a:cxn ang="0">
                  <a:pos x="82" y="3"/>
                </a:cxn>
                <a:cxn ang="0">
                  <a:pos x="0" y="0"/>
                </a:cxn>
              </a:cxnLst>
              <a:rect l="0" t="0" r="0" b="0"/>
              <a:pathLst>
                <a:path w="736" h="26">
                  <a:moveTo>
                    <a:pt x="0" y="0"/>
                  </a:moveTo>
                  <a:lnTo>
                    <a:pt x="621" y="0"/>
                  </a:lnTo>
                  <a:lnTo>
                    <a:pt x="736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1178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1179"/>
            <p:cNvSpPr/>
            <p:nvPr/>
          </p:nvSpPr>
          <p:spPr>
            <a:xfrm>
              <a:off x="3826" y="2630"/>
              <a:ext cx="38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81" y="1"/>
                </a:cxn>
                <a:cxn ang="0">
                  <a:pos x="1" y="0"/>
                </a:cxn>
              </a:cxnLst>
              <a:rect l="0" t="0" r="0" b="0"/>
              <a:pathLst>
                <a:path w="3431" h="3">
                  <a:moveTo>
                    <a:pt x="7" y="0"/>
                  </a:moveTo>
                  <a:lnTo>
                    <a:pt x="0" y="3"/>
                  </a:lnTo>
                  <a:lnTo>
                    <a:pt x="3431" y="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1180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181"/>
            <p:cNvSpPr/>
            <p:nvPr/>
          </p:nvSpPr>
          <p:spPr>
            <a:xfrm>
              <a:off x="3827" y="2630"/>
              <a:ext cx="3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9" y="0"/>
                </a:cxn>
                <a:cxn ang="0">
                  <a:pos x="380" y="1"/>
                </a:cxn>
                <a:cxn ang="0">
                  <a:pos x="0" y="0"/>
                </a:cxn>
              </a:cxnLst>
              <a:rect l="0" t="0" r="0" b="0"/>
              <a:pathLst>
                <a:path w="3424" h="3">
                  <a:moveTo>
                    <a:pt x="0" y="0"/>
                  </a:moveTo>
                  <a:lnTo>
                    <a:pt x="3418" y="0"/>
                  </a:lnTo>
                  <a:lnTo>
                    <a:pt x="3424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182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183"/>
            <p:cNvSpPr/>
            <p:nvPr/>
          </p:nvSpPr>
          <p:spPr>
            <a:xfrm>
              <a:off x="4323" y="2630"/>
              <a:ext cx="9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96" y="1"/>
                </a:cxn>
                <a:cxn ang="0">
                  <a:pos x="1" y="0"/>
                </a:cxn>
              </a:cxnLst>
              <a:rect l="0" t="0" r="0" b="0"/>
              <a:pathLst>
                <a:path w="864" h="3">
                  <a:moveTo>
                    <a:pt x="13" y="0"/>
                  </a:moveTo>
                  <a:lnTo>
                    <a:pt x="0" y="3"/>
                  </a:lnTo>
                  <a:lnTo>
                    <a:pt x="864" y="3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184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185"/>
            <p:cNvSpPr/>
            <p:nvPr/>
          </p:nvSpPr>
          <p:spPr>
            <a:xfrm>
              <a:off x="4325" y="2630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0"/>
                </a:cxn>
                <a:cxn ang="0">
                  <a:pos x="94" y="1"/>
                </a:cxn>
                <a:cxn ang="0">
                  <a:pos x="0" y="0"/>
                </a:cxn>
              </a:cxnLst>
              <a:rect l="0" t="0" r="0" b="0"/>
              <a:pathLst>
                <a:path w="851" h="3">
                  <a:moveTo>
                    <a:pt x="0" y="0"/>
                  </a:moveTo>
                  <a:lnTo>
                    <a:pt x="834" y="0"/>
                  </a:lnTo>
                  <a:lnTo>
                    <a:pt x="85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186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187"/>
            <p:cNvSpPr/>
            <p:nvPr/>
          </p:nvSpPr>
          <p:spPr>
            <a:xfrm>
              <a:off x="3822" y="2630"/>
              <a:ext cx="389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389" y="2"/>
                </a:cxn>
                <a:cxn ang="0">
                  <a:pos x="4" y="0"/>
                </a:cxn>
              </a:cxnLst>
              <a:rect l="0" t="0" r="0" b="0"/>
              <a:pathLst>
                <a:path w="3504" h="19">
                  <a:moveTo>
                    <a:pt x="38" y="0"/>
                  </a:moveTo>
                  <a:lnTo>
                    <a:pt x="0" y="19"/>
                  </a:lnTo>
                  <a:lnTo>
                    <a:pt x="3504" y="19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188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189"/>
            <p:cNvSpPr/>
            <p:nvPr/>
          </p:nvSpPr>
          <p:spPr>
            <a:xfrm>
              <a:off x="3826" y="2630"/>
              <a:ext cx="38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385" y="2"/>
                </a:cxn>
                <a:cxn ang="0">
                  <a:pos x="0" y="0"/>
                </a:cxn>
              </a:cxnLst>
              <a:rect l="0" t="0" r="0" b="0"/>
              <a:pathLst>
                <a:path w="3466" h="19">
                  <a:moveTo>
                    <a:pt x="0" y="0"/>
                  </a:moveTo>
                  <a:lnTo>
                    <a:pt x="3431" y="0"/>
                  </a:lnTo>
                  <a:lnTo>
                    <a:pt x="3466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190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191"/>
            <p:cNvSpPr/>
            <p:nvPr/>
          </p:nvSpPr>
          <p:spPr>
            <a:xfrm>
              <a:off x="4315" y="2630"/>
              <a:ext cx="111" cy="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"/>
                </a:cxn>
                <a:cxn ang="0">
                  <a:pos x="111" y="2"/>
                </a:cxn>
                <a:cxn ang="0">
                  <a:pos x="8" y="0"/>
                </a:cxn>
              </a:cxnLst>
              <a:rect l="0" t="0" r="0" b="0"/>
              <a:pathLst>
                <a:path w="992" h="19">
                  <a:moveTo>
                    <a:pt x="73" y="0"/>
                  </a:moveTo>
                  <a:lnTo>
                    <a:pt x="0" y="19"/>
                  </a:lnTo>
                  <a:lnTo>
                    <a:pt x="992" y="1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192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193"/>
            <p:cNvSpPr/>
            <p:nvPr/>
          </p:nvSpPr>
          <p:spPr>
            <a:xfrm>
              <a:off x="4323" y="2630"/>
              <a:ext cx="1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103" y="2"/>
                </a:cxn>
                <a:cxn ang="0">
                  <a:pos x="0" y="0"/>
                </a:cxn>
              </a:cxnLst>
              <a:rect l="0" t="0" r="0" b="0"/>
              <a:pathLst>
                <a:path w="919" h="19">
                  <a:moveTo>
                    <a:pt x="0" y="0"/>
                  </a:moveTo>
                  <a:lnTo>
                    <a:pt x="864" y="0"/>
                  </a:lnTo>
                  <a:lnTo>
                    <a:pt x="919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194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195"/>
            <p:cNvSpPr/>
            <p:nvPr/>
          </p:nvSpPr>
          <p:spPr>
            <a:xfrm>
              <a:off x="3813" y="2632"/>
              <a:ext cx="406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406" y="5"/>
                </a:cxn>
                <a:cxn ang="0">
                  <a:pos x="9" y="0"/>
                </a:cxn>
              </a:cxnLst>
              <a:rect l="0" t="0" r="0" b="0"/>
              <a:pathLst>
                <a:path w="3654" h="40">
                  <a:moveTo>
                    <a:pt x="79" y="0"/>
                  </a:moveTo>
                  <a:lnTo>
                    <a:pt x="0" y="40"/>
                  </a:lnTo>
                  <a:lnTo>
                    <a:pt x="3654" y="40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196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197"/>
            <p:cNvSpPr/>
            <p:nvPr/>
          </p:nvSpPr>
          <p:spPr>
            <a:xfrm>
              <a:off x="3822" y="2632"/>
              <a:ext cx="39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97" y="5"/>
                </a:cxn>
                <a:cxn ang="0">
                  <a:pos x="0" y="0"/>
                </a:cxn>
              </a:cxnLst>
              <a:rect l="0" t="0" r="0" b="0"/>
              <a:pathLst>
                <a:path w="3575" h="40">
                  <a:moveTo>
                    <a:pt x="0" y="0"/>
                  </a:moveTo>
                  <a:lnTo>
                    <a:pt x="3504" y="0"/>
                  </a:lnTo>
                  <a:lnTo>
                    <a:pt x="357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1198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1199"/>
            <p:cNvSpPr/>
            <p:nvPr/>
          </p:nvSpPr>
          <p:spPr>
            <a:xfrm>
              <a:off x="4304" y="2632"/>
              <a:ext cx="134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34" y="5"/>
                </a:cxn>
                <a:cxn ang="0">
                  <a:pos x="11" y="0"/>
                </a:cxn>
              </a:cxnLst>
              <a:rect l="0" t="0" r="0" b="0"/>
              <a:pathLst>
                <a:path w="1205" h="40">
                  <a:moveTo>
                    <a:pt x="100" y="0"/>
                  </a:moveTo>
                  <a:lnTo>
                    <a:pt x="0" y="40"/>
                  </a:lnTo>
                  <a:lnTo>
                    <a:pt x="1205" y="4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1200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1201"/>
            <p:cNvSpPr/>
            <p:nvPr/>
          </p:nvSpPr>
          <p:spPr>
            <a:xfrm>
              <a:off x="4315" y="2632"/>
              <a:ext cx="12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0"/>
                </a:cxn>
                <a:cxn ang="0">
                  <a:pos x="123" y="5"/>
                </a:cxn>
                <a:cxn ang="0">
                  <a:pos x="0" y="0"/>
                </a:cxn>
              </a:cxnLst>
              <a:rect l="0" t="0" r="0" b="0"/>
              <a:pathLst>
                <a:path w="1105" h="40">
                  <a:moveTo>
                    <a:pt x="0" y="0"/>
                  </a:moveTo>
                  <a:lnTo>
                    <a:pt x="992" y="0"/>
                  </a:lnTo>
                  <a:lnTo>
                    <a:pt x="1105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1202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1203"/>
            <p:cNvSpPr/>
            <p:nvPr/>
          </p:nvSpPr>
          <p:spPr>
            <a:xfrm>
              <a:off x="3812" y="2637"/>
              <a:ext cx="408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08" y="1"/>
                </a:cxn>
                <a:cxn ang="0">
                  <a:pos x="1" y="0"/>
                </a:cxn>
              </a:cxnLst>
              <a:rect l="0" t="0" r="0" b="0"/>
              <a:pathLst>
                <a:path w="3670" h="3">
                  <a:moveTo>
                    <a:pt x="9" y="0"/>
                  </a:moveTo>
                  <a:lnTo>
                    <a:pt x="0" y="3"/>
                  </a:lnTo>
                  <a:lnTo>
                    <a:pt x="3670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1204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1205"/>
            <p:cNvSpPr/>
            <p:nvPr/>
          </p:nvSpPr>
          <p:spPr>
            <a:xfrm>
              <a:off x="3813" y="2637"/>
              <a:ext cx="4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6" y="0"/>
                </a:cxn>
                <a:cxn ang="0">
                  <a:pos x="407" y="1"/>
                </a:cxn>
                <a:cxn ang="0">
                  <a:pos x="0" y="0"/>
                </a:cxn>
              </a:cxnLst>
              <a:rect l="0" t="0" r="0" b="0"/>
              <a:pathLst>
                <a:path w="3661" h="3">
                  <a:moveTo>
                    <a:pt x="0" y="0"/>
                  </a:moveTo>
                  <a:lnTo>
                    <a:pt x="3654" y="0"/>
                  </a:lnTo>
                  <a:lnTo>
                    <a:pt x="3661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1206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1207"/>
            <p:cNvSpPr/>
            <p:nvPr/>
          </p:nvSpPr>
          <p:spPr>
            <a:xfrm>
              <a:off x="4303" y="2637"/>
              <a:ext cx="136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36" y="1"/>
                </a:cxn>
                <a:cxn ang="0">
                  <a:pos x="1" y="0"/>
                </a:cxn>
              </a:cxnLst>
              <a:rect l="0" t="0" r="0" b="0"/>
              <a:pathLst>
                <a:path w="1225" h="3">
                  <a:moveTo>
                    <a:pt x="9" y="0"/>
                  </a:moveTo>
                  <a:lnTo>
                    <a:pt x="0" y="3"/>
                  </a:lnTo>
                  <a:lnTo>
                    <a:pt x="122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1208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1209"/>
            <p:cNvSpPr/>
            <p:nvPr/>
          </p:nvSpPr>
          <p:spPr>
            <a:xfrm>
              <a:off x="4304" y="263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135" y="1"/>
                </a:cxn>
                <a:cxn ang="0">
                  <a:pos x="0" y="0"/>
                </a:cxn>
              </a:cxnLst>
              <a:rect l="0" t="0" r="0" b="0"/>
              <a:pathLst>
                <a:path w="1216" h="3">
                  <a:moveTo>
                    <a:pt x="0" y="0"/>
                  </a:moveTo>
                  <a:lnTo>
                    <a:pt x="1205" y="0"/>
                  </a:lnTo>
                  <a:lnTo>
                    <a:pt x="1216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1210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1211"/>
            <p:cNvSpPr/>
            <p:nvPr/>
          </p:nvSpPr>
          <p:spPr>
            <a:xfrm>
              <a:off x="3805" y="2637"/>
              <a:ext cx="420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420" y="3"/>
                </a:cxn>
                <a:cxn ang="0">
                  <a:pos x="7" y="0"/>
                </a:cxn>
              </a:cxnLst>
              <a:rect l="0" t="0" r="0" b="0"/>
              <a:pathLst>
                <a:path w="3779" h="26">
                  <a:moveTo>
                    <a:pt x="61" y="0"/>
                  </a:moveTo>
                  <a:lnTo>
                    <a:pt x="0" y="26"/>
                  </a:lnTo>
                  <a:lnTo>
                    <a:pt x="3779" y="26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1212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1213"/>
            <p:cNvSpPr/>
            <p:nvPr/>
          </p:nvSpPr>
          <p:spPr>
            <a:xfrm>
              <a:off x="3812" y="2637"/>
              <a:ext cx="41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13" y="3"/>
                </a:cxn>
                <a:cxn ang="0">
                  <a:pos x="0" y="0"/>
                </a:cxn>
              </a:cxnLst>
              <a:rect l="0" t="0" r="0" b="0"/>
              <a:pathLst>
                <a:path w="3718" h="26">
                  <a:moveTo>
                    <a:pt x="0" y="0"/>
                  </a:moveTo>
                  <a:lnTo>
                    <a:pt x="3670" y="0"/>
                  </a:lnTo>
                  <a:lnTo>
                    <a:pt x="3718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1214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1215"/>
            <p:cNvSpPr/>
            <p:nvPr/>
          </p:nvSpPr>
          <p:spPr>
            <a:xfrm>
              <a:off x="4296" y="2637"/>
              <a:ext cx="149" cy="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149" y="3"/>
                </a:cxn>
                <a:cxn ang="0">
                  <a:pos x="7" y="0"/>
                </a:cxn>
              </a:cxnLst>
              <a:rect l="0" t="0" r="0" b="0"/>
              <a:pathLst>
                <a:path w="1346" h="26">
                  <a:moveTo>
                    <a:pt x="67" y="0"/>
                  </a:moveTo>
                  <a:lnTo>
                    <a:pt x="0" y="26"/>
                  </a:lnTo>
                  <a:lnTo>
                    <a:pt x="1346" y="26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1216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1217"/>
            <p:cNvSpPr/>
            <p:nvPr/>
          </p:nvSpPr>
          <p:spPr>
            <a:xfrm>
              <a:off x="4303" y="2637"/>
              <a:ext cx="14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0"/>
                </a:cxn>
                <a:cxn ang="0">
                  <a:pos x="142" y="3"/>
                </a:cxn>
                <a:cxn ang="0">
                  <a:pos x="0" y="0"/>
                </a:cxn>
              </a:cxnLst>
              <a:rect l="0" t="0" r="0" b="0"/>
              <a:pathLst>
                <a:path w="1279" h="26">
                  <a:moveTo>
                    <a:pt x="0" y="0"/>
                  </a:moveTo>
                  <a:lnTo>
                    <a:pt x="1225" y="0"/>
                  </a:lnTo>
                  <a:lnTo>
                    <a:pt x="1279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1218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1219"/>
            <p:cNvSpPr/>
            <p:nvPr/>
          </p:nvSpPr>
          <p:spPr>
            <a:xfrm>
              <a:off x="3794" y="2640"/>
              <a:ext cx="440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440" y="5"/>
                </a:cxn>
                <a:cxn ang="0">
                  <a:pos x="11" y="0"/>
                </a:cxn>
              </a:cxnLst>
              <a:rect l="0" t="0" r="0" b="0"/>
              <a:pathLst>
                <a:path w="3962" h="45">
                  <a:moveTo>
                    <a:pt x="103" y="0"/>
                  </a:moveTo>
                  <a:lnTo>
                    <a:pt x="0" y="45"/>
                  </a:lnTo>
                  <a:lnTo>
                    <a:pt x="3962" y="45"/>
                  </a:lnTo>
                  <a:lnTo>
                    <a:pt x="10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1220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1221"/>
            <p:cNvSpPr/>
            <p:nvPr/>
          </p:nvSpPr>
          <p:spPr>
            <a:xfrm>
              <a:off x="3805" y="2640"/>
              <a:ext cx="42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9" y="5"/>
                </a:cxn>
                <a:cxn ang="0">
                  <a:pos x="0" y="0"/>
                </a:cxn>
              </a:cxnLst>
              <a:rect l="0" t="0" r="0" b="0"/>
              <a:pathLst>
                <a:path w="3859" h="45">
                  <a:moveTo>
                    <a:pt x="0" y="0"/>
                  </a:moveTo>
                  <a:lnTo>
                    <a:pt x="3779" y="0"/>
                  </a:lnTo>
                  <a:lnTo>
                    <a:pt x="3859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1222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1223"/>
            <p:cNvSpPr/>
            <p:nvPr/>
          </p:nvSpPr>
          <p:spPr>
            <a:xfrm>
              <a:off x="4287" y="2640"/>
              <a:ext cx="168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5"/>
                </a:cxn>
                <a:cxn ang="0">
                  <a:pos x="168" y="5"/>
                </a:cxn>
                <a:cxn ang="0">
                  <a:pos x="9" y="0"/>
                </a:cxn>
              </a:cxnLst>
              <a:rect l="0" t="0" r="0" b="0"/>
              <a:pathLst>
                <a:path w="1519" h="45">
                  <a:moveTo>
                    <a:pt x="82" y="0"/>
                  </a:moveTo>
                  <a:lnTo>
                    <a:pt x="0" y="45"/>
                  </a:lnTo>
                  <a:lnTo>
                    <a:pt x="1519" y="45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1224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1225"/>
            <p:cNvSpPr/>
            <p:nvPr/>
          </p:nvSpPr>
          <p:spPr>
            <a:xfrm>
              <a:off x="4296" y="2640"/>
              <a:ext cx="15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159" y="5"/>
                </a:cxn>
                <a:cxn ang="0">
                  <a:pos x="0" y="0"/>
                </a:cxn>
              </a:cxnLst>
              <a:rect l="0" t="0" r="0" b="0"/>
              <a:pathLst>
                <a:path w="1437" h="45">
                  <a:moveTo>
                    <a:pt x="0" y="0"/>
                  </a:moveTo>
                  <a:lnTo>
                    <a:pt x="1346" y="0"/>
                  </a:lnTo>
                  <a:lnTo>
                    <a:pt x="1437" y="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1226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1227"/>
            <p:cNvSpPr/>
            <p:nvPr/>
          </p:nvSpPr>
          <p:spPr>
            <a:xfrm>
              <a:off x="3792" y="2645"/>
              <a:ext cx="44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3" y="1"/>
                </a:cxn>
                <a:cxn ang="0">
                  <a:pos x="1" y="0"/>
                </a:cxn>
              </a:cxnLst>
              <a:rect l="0" t="0" r="0" b="0"/>
              <a:pathLst>
                <a:path w="3981" h="4">
                  <a:moveTo>
                    <a:pt x="12" y="0"/>
                  </a:moveTo>
                  <a:lnTo>
                    <a:pt x="0" y="4"/>
                  </a:lnTo>
                  <a:lnTo>
                    <a:pt x="3981" y="4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1228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1229"/>
            <p:cNvSpPr/>
            <p:nvPr/>
          </p:nvSpPr>
          <p:spPr>
            <a:xfrm>
              <a:off x="3794" y="2645"/>
              <a:ext cx="4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0" y="0"/>
                </a:cxn>
                <a:cxn ang="0">
                  <a:pos x="441" y="1"/>
                </a:cxn>
                <a:cxn ang="0">
                  <a:pos x="0" y="0"/>
                </a:cxn>
              </a:cxnLst>
              <a:rect l="0" t="0" r="0" b="0"/>
              <a:pathLst>
                <a:path w="3969" h="4">
                  <a:moveTo>
                    <a:pt x="0" y="0"/>
                  </a:moveTo>
                  <a:lnTo>
                    <a:pt x="3962" y="0"/>
                  </a:lnTo>
                  <a:lnTo>
                    <a:pt x="396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1230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1231"/>
            <p:cNvSpPr/>
            <p:nvPr/>
          </p:nvSpPr>
          <p:spPr>
            <a:xfrm>
              <a:off x="4286" y="2645"/>
              <a:ext cx="170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70" y="1"/>
                </a:cxn>
                <a:cxn ang="0">
                  <a:pos x="1" y="0"/>
                </a:cxn>
              </a:cxnLst>
              <a:rect l="0" t="0" r="0" b="0"/>
              <a:pathLst>
                <a:path w="1537" h="4">
                  <a:moveTo>
                    <a:pt x="9" y="0"/>
                  </a:moveTo>
                  <a:lnTo>
                    <a:pt x="0" y="4"/>
                  </a:lnTo>
                  <a:lnTo>
                    <a:pt x="1537" y="4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1232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1233"/>
            <p:cNvSpPr/>
            <p:nvPr/>
          </p:nvSpPr>
          <p:spPr>
            <a:xfrm>
              <a:off x="4287" y="2645"/>
              <a:ext cx="16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9" y="1"/>
                </a:cxn>
                <a:cxn ang="0">
                  <a:pos x="0" y="0"/>
                </a:cxn>
              </a:cxnLst>
              <a:rect l="0" t="0" r="0" b="0"/>
              <a:pathLst>
                <a:path w="1528" h="4">
                  <a:moveTo>
                    <a:pt x="0" y="0"/>
                  </a:moveTo>
                  <a:lnTo>
                    <a:pt x="1519" y="0"/>
                  </a:lnTo>
                  <a:lnTo>
                    <a:pt x="152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1234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1235"/>
            <p:cNvSpPr/>
            <p:nvPr/>
          </p:nvSpPr>
          <p:spPr>
            <a:xfrm>
              <a:off x="3791" y="2645"/>
              <a:ext cx="445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445" y="1"/>
                </a:cxn>
                <a:cxn ang="0">
                  <a:pos x="1" y="0"/>
                </a:cxn>
              </a:cxnLst>
              <a:rect l="0" t="0" r="0" b="0"/>
              <a:pathLst>
                <a:path w="4006" h="8">
                  <a:moveTo>
                    <a:pt x="13" y="0"/>
                  </a:moveTo>
                  <a:lnTo>
                    <a:pt x="0" y="8"/>
                  </a:lnTo>
                  <a:lnTo>
                    <a:pt x="4006" y="8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1236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1237"/>
            <p:cNvSpPr/>
            <p:nvPr/>
          </p:nvSpPr>
          <p:spPr>
            <a:xfrm>
              <a:off x="3792" y="2645"/>
              <a:ext cx="4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" y="0"/>
                </a:cxn>
                <a:cxn ang="0">
                  <a:pos x="444" y="1"/>
                </a:cxn>
                <a:cxn ang="0">
                  <a:pos x="0" y="0"/>
                </a:cxn>
              </a:cxnLst>
              <a:rect l="0" t="0" r="0" b="0"/>
              <a:pathLst>
                <a:path w="3993" h="8">
                  <a:moveTo>
                    <a:pt x="0" y="0"/>
                  </a:moveTo>
                  <a:lnTo>
                    <a:pt x="3981" y="0"/>
                  </a:lnTo>
                  <a:lnTo>
                    <a:pt x="39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1238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1239"/>
            <p:cNvSpPr/>
            <p:nvPr/>
          </p:nvSpPr>
          <p:spPr>
            <a:xfrm>
              <a:off x="4284" y="2645"/>
              <a:ext cx="17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74" y="1"/>
                </a:cxn>
                <a:cxn ang="0">
                  <a:pos x="2" y="0"/>
                </a:cxn>
              </a:cxnLst>
              <a:rect l="0" t="0" r="0" b="0"/>
              <a:pathLst>
                <a:path w="1569" h="8">
                  <a:moveTo>
                    <a:pt x="15" y="0"/>
                  </a:moveTo>
                  <a:lnTo>
                    <a:pt x="0" y="8"/>
                  </a:lnTo>
                  <a:lnTo>
                    <a:pt x="1569" y="8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1240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1241"/>
            <p:cNvSpPr/>
            <p:nvPr/>
          </p:nvSpPr>
          <p:spPr>
            <a:xfrm>
              <a:off x="4286" y="2645"/>
              <a:ext cx="1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2" y="1"/>
                </a:cxn>
                <a:cxn ang="0">
                  <a:pos x="0" y="0"/>
                </a:cxn>
              </a:cxnLst>
              <a:rect l="0" t="0" r="0" b="0"/>
              <a:pathLst>
                <a:path w="1554" h="8">
                  <a:moveTo>
                    <a:pt x="0" y="0"/>
                  </a:moveTo>
                  <a:lnTo>
                    <a:pt x="1537" y="0"/>
                  </a:lnTo>
                  <a:lnTo>
                    <a:pt x="1554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1242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1243"/>
            <p:cNvSpPr/>
            <p:nvPr/>
          </p:nvSpPr>
          <p:spPr>
            <a:xfrm>
              <a:off x="3784" y="2646"/>
              <a:ext cx="458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458" y="4"/>
                </a:cxn>
                <a:cxn ang="0">
                  <a:pos x="7" y="0"/>
                </a:cxn>
              </a:cxnLst>
              <a:rect l="0" t="0" r="0" b="0"/>
              <a:pathLst>
                <a:path w="4117" h="33">
                  <a:moveTo>
                    <a:pt x="61" y="0"/>
                  </a:moveTo>
                  <a:lnTo>
                    <a:pt x="0" y="33"/>
                  </a:lnTo>
                  <a:lnTo>
                    <a:pt x="4117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1244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1245"/>
            <p:cNvSpPr/>
            <p:nvPr/>
          </p:nvSpPr>
          <p:spPr>
            <a:xfrm>
              <a:off x="3791" y="2646"/>
              <a:ext cx="4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" y="0"/>
                </a:cxn>
                <a:cxn ang="0">
                  <a:pos x="451" y="4"/>
                </a:cxn>
                <a:cxn ang="0">
                  <a:pos x="0" y="0"/>
                </a:cxn>
              </a:cxnLst>
              <a:rect l="0" t="0" r="0" b="0"/>
              <a:pathLst>
                <a:path w="4056" h="33">
                  <a:moveTo>
                    <a:pt x="0" y="0"/>
                  </a:moveTo>
                  <a:lnTo>
                    <a:pt x="4006" y="0"/>
                  </a:lnTo>
                  <a:lnTo>
                    <a:pt x="4056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1246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1247"/>
            <p:cNvSpPr/>
            <p:nvPr/>
          </p:nvSpPr>
          <p:spPr>
            <a:xfrm>
              <a:off x="4277" y="2646"/>
              <a:ext cx="187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187" y="4"/>
                </a:cxn>
                <a:cxn ang="0">
                  <a:pos x="7" y="0"/>
                </a:cxn>
              </a:cxnLst>
              <a:rect l="0" t="0" r="0" b="0"/>
              <a:pathLst>
                <a:path w="1681" h="33">
                  <a:moveTo>
                    <a:pt x="61" y="0"/>
                  </a:moveTo>
                  <a:lnTo>
                    <a:pt x="0" y="33"/>
                  </a:lnTo>
                  <a:lnTo>
                    <a:pt x="1681" y="33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1248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1249"/>
            <p:cNvSpPr/>
            <p:nvPr/>
          </p:nvSpPr>
          <p:spPr>
            <a:xfrm>
              <a:off x="4284" y="2646"/>
              <a:ext cx="18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0"/>
                </a:cxn>
                <a:cxn ang="0">
                  <a:pos x="180" y="4"/>
                </a:cxn>
                <a:cxn ang="0">
                  <a:pos x="0" y="0"/>
                </a:cxn>
              </a:cxnLst>
              <a:rect l="0" t="0" r="0" b="0"/>
              <a:pathLst>
                <a:path w="1620" h="33">
                  <a:moveTo>
                    <a:pt x="0" y="0"/>
                  </a:moveTo>
                  <a:lnTo>
                    <a:pt x="1569" y="0"/>
                  </a:lnTo>
                  <a:lnTo>
                    <a:pt x="1620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1250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1251"/>
            <p:cNvSpPr/>
            <p:nvPr/>
          </p:nvSpPr>
          <p:spPr>
            <a:xfrm>
              <a:off x="3773" y="2650"/>
              <a:ext cx="478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478" y="6"/>
                </a:cxn>
                <a:cxn ang="0">
                  <a:pos x="11" y="0"/>
                </a:cxn>
              </a:cxnLst>
              <a:rect l="0" t="0" r="0" b="0"/>
              <a:pathLst>
                <a:path w="4304" h="56">
                  <a:moveTo>
                    <a:pt x="100" y="0"/>
                  </a:moveTo>
                  <a:lnTo>
                    <a:pt x="0" y="56"/>
                  </a:lnTo>
                  <a:lnTo>
                    <a:pt x="4304" y="56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1252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1253"/>
            <p:cNvSpPr/>
            <p:nvPr/>
          </p:nvSpPr>
          <p:spPr>
            <a:xfrm>
              <a:off x="3784" y="2650"/>
              <a:ext cx="46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7" y="0"/>
                </a:cxn>
                <a:cxn ang="0">
                  <a:pos x="467" y="6"/>
                </a:cxn>
                <a:cxn ang="0">
                  <a:pos x="0" y="0"/>
                </a:cxn>
              </a:cxnLst>
              <a:rect l="0" t="0" r="0" b="0"/>
              <a:pathLst>
                <a:path w="4204" h="56">
                  <a:moveTo>
                    <a:pt x="0" y="0"/>
                  </a:moveTo>
                  <a:lnTo>
                    <a:pt x="4117" y="0"/>
                  </a:lnTo>
                  <a:lnTo>
                    <a:pt x="4204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1254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1255"/>
            <p:cNvSpPr/>
            <p:nvPr/>
          </p:nvSpPr>
          <p:spPr>
            <a:xfrm>
              <a:off x="4268" y="2650"/>
              <a:ext cx="206" cy="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206" y="6"/>
                </a:cxn>
                <a:cxn ang="0">
                  <a:pos x="9" y="0"/>
                </a:cxn>
              </a:cxnLst>
              <a:rect l="0" t="0" r="0" b="0"/>
              <a:pathLst>
                <a:path w="1847" h="56">
                  <a:moveTo>
                    <a:pt x="80" y="0"/>
                  </a:moveTo>
                  <a:lnTo>
                    <a:pt x="0" y="56"/>
                  </a:lnTo>
                  <a:lnTo>
                    <a:pt x="1847" y="56"/>
                  </a:lnTo>
                  <a:lnTo>
                    <a:pt x="8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1256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1257"/>
            <p:cNvSpPr/>
            <p:nvPr/>
          </p:nvSpPr>
          <p:spPr>
            <a:xfrm>
              <a:off x="4277" y="2650"/>
              <a:ext cx="19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" y="0"/>
                </a:cxn>
                <a:cxn ang="0">
                  <a:pos x="197" y="6"/>
                </a:cxn>
                <a:cxn ang="0">
                  <a:pos x="0" y="0"/>
                </a:cxn>
              </a:cxnLst>
              <a:rect l="0" t="0" r="0" b="0"/>
              <a:pathLst>
                <a:path w="1767" h="56">
                  <a:moveTo>
                    <a:pt x="0" y="0"/>
                  </a:moveTo>
                  <a:lnTo>
                    <a:pt x="1681" y="0"/>
                  </a:lnTo>
                  <a:lnTo>
                    <a:pt x="1767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1258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1259"/>
            <p:cNvSpPr/>
            <p:nvPr/>
          </p:nvSpPr>
          <p:spPr>
            <a:xfrm>
              <a:off x="3771" y="2656"/>
              <a:ext cx="48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82" y="2"/>
                </a:cxn>
                <a:cxn ang="0">
                  <a:pos x="2" y="0"/>
                </a:cxn>
              </a:cxnLst>
              <a:rect l="0" t="0" r="0" b="0"/>
              <a:pathLst>
                <a:path w="4341" h="13">
                  <a:moveTo>
                    <a:pt x="18" y="0"/>
                  </a:moveTo>
                  <a:lnTo>
                    <a:pt x="0" y="13"/>
                  </a:lnTo>
                  <a:lnTo>
                    <a:pt x="4341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1260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1261"/>
            <p:cNvSpPr/>
            <p:nvPr/>
          </p:nvSpPr>
          <p:spPr>
            <a:xfrm>
              <a:off x="3773" y="2656"/>
              <a:ext cx="48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8" y="0"/>
                </a:cxn>
                <a:cxn ang="0">
                  <a:pos x="480" y="2"/>
                </a:cxn>
                <a:cxn ang="0">
                  <a:pos x="0" y="0"/>
                </a:cxn>
              </a:cxnLst>
              <a:rect l="0" t="0" r="0" b="0"/>
              <a:pathLst>
                <a:path w="4323" h="13">
                  <a:moveTo>
                    <a:pt x="0" y="0"/>
                  </a:moveTo>
                  <a:lnTo>
                    <a:pt x="4304" y="0"/>
                  </a:lnTo>
                  <a:lnTo>
                    <a:pt x="432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1262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1263"/>
            <p:cNvSpPr/>
            <p:nvPr/>
          </p:nvSpPr>
          <p:spPr>
            <a:xfrm>
              <a:off x="4266" y="2656"/>
              <a:ext cx="210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10" y="2"/>
                </a:cxn>
                <a:cxn ang="0">
                  <a:pos x="2" y="0"/>
                </a:cxn>
              </a:cxnLst>
              <a:rect l="0" t="0" r="0" b="0"/>
              <a:pathLst>
                <a:path w="1886" h="13">
                  <a:moveTo>
                    <a:pt x="18" y="0"/>
                  </a:moveTo>
                  <a:lnTo>
                    <a:pt x="0" y="13"/>
                  </a:lnTo>
                  <a:lnTo>
                    <a:pt x="1886" y="13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1264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1265"/>
            <p:cNvSpPr/>
            <p:nvPr/>
          </p:nvSpPr>
          <p:spPr>
            <a:xfrm>
              <a:off x="4268" y="2656"/>
              <a:ext cx="20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208" y="2"/>
                </a:cxn>
                <a:cxn ang="0">
                  <a:pos x="0" y="0"/>
                </a:cxn>
              </a:cxnLst>
              <a:rect l="0" t="0" r="0" b="0"/>
              <a:pathLst>
                <a:path w="1868" h="13">
                  <a:moveTo>
                    <a:pt x="0" y="0"/>
                  </a:moveTo>
                  <a:lnTo>
                    <a:pt x="1847" y="0"/>
                  </a:lnTo>
                  <a:lnTo>
                    <a:pt x="1868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1266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1267"/>
            <p:cNvSpPr/>
            <p:nvPr/>
          </p:nvSpPr>
          <p:spPr>
            <a:xfrm>
              <a:off x="3765" y="2658"/>
              <a:ext cx="495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495" y="4"/>
                </a:cxn>
                <a:cxn ang="0">
                  <a:pos x="6" y="0"/>
                </a:cxn>
              </a:cxnLst>
              <a:rect l="0" t="0" r="0" b="0"/>
              <a:pathLst>
                <a:path w="4459" h="39">
                  <a:moveTo>
                    <a:pt x="58" y="0"/>
                  </a:moveTo>
                  <a:lnTo>
                    <a:pt x="0" y="39"/>
                  </a:lnTo>
                  <a:lnTo>
                    <a:pt x="4459" y="3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1268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1269"/>
            <p:cNvSpPr/>
            <p:nvPr/>
          </p:nvSpPr>
          <p:spPr>
            <a:xfrm>
              <a:off x="3771" y="2658"/>
              <a:ext cx="48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0"/>
                </a:cxn>
                <a:cxn ang="0">
                  <a:pos x="489" y="4"/>
                </a:cxn>
                <a:cxn ang="0">
                  <a:pos x="0" y="0"/>
                </a:cxn>
              </a:cxnLst>
              <a:rect l="0" t="0" r="0" b="0"/>
              <a:pathLst>
                <a:path w="4401" h="39">
                  <a:moveTo>
                    <a:pt x="0" y="0"/>
                  </a:moveTo>
                  <a:lnTo>
                    <a:pt x="4341" y="0"/>
                  </a:lnTo>
                  <a:lnTo>
                    <a:pt x="4401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1270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1271"/>
            <p:cNvSpPr/>
            <p:nvPr/>
          </p:nvSpPr>
          <p:spPr>
            <a:xfrm>
              <a:off x="4260" y="2658"/>
              <a:ext cx="221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21" y="4"/>
                </a:cxn>
                <a:cxn ang="0">
                  <a:pos x="6" y="0"/>
                </a:cxn>
              </a:cxnLst>
              <a:rect l="0" t="0" r="0" b="0"/>
              <a:pathLst>
                <a:path w="1990" h="39">
                  <a:moveTo>
                    <a:pt x="56" y="0"/>
                  </a:moveTo>
                  <a:lnTo>
                    <a:pt x="0" y="39"/>
                  </a:lnTo>
                  <a:lnTo>
                    <a:pt x="1990" y="39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1272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1273"/>
            <p:cNvSpPr/>
            <p:nvPr/>
          </p:nvSpPr>
          <p:spPr>
            <a:xfrm>
              <a:off x="4266" y="2658"/>
              <a:ext cx="2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" y="0"/>
                </a:cxn>
                <a:cxn ang="0">
                  <a:pos x="215" y="4"/>
                </a:cxn>
                <a:cxn ang="0">
                  <a:pos x="0" y="0"/>
                </a:cxn>
              </a:cxnLst>
              <a:rect l="0" t="0" r="0" b="0"/>
              <a:pathLst>
                <a:path w="1934" h="39">
                  <a:moveTo>
                    <a:pt x="0" y="0"/>
                  </a:moveTo>
                  <a:lnTo>
                    <a:pt x="1886" y="0"/>
                  </a:lnTo>
                  <a:lnTo>
                    <a:pt x="1934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1274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1275"/>
            <p:cNvSpPr/>
            <p:nvPr/>
          </p:nvSpPr>
          <p:spPr>
            <a:xfrm>
              <a:off x="3755" y="2662"/>
              <a:ext cx="734" cy="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734" y="7"/>
                </a:cxn>
                <a:cxn ang="0">
                  <a:pos x="10" y="0"/>
                </a:cxn>
              </a:cxnLst>
              <a:rect l="0" t="0" r="0" b="0"/>
              <a:pathLst>
                <a:path w="6611" h="62">
                  <a:moveTo>
                    <a:pt x="88" y="0"/>
                  </a:moveTo>
                  <a:lnTo>
                    <a:pt x="0" y="62"/>
                  </a:lnTo>
                  <a:lnTo>
                    <a:pt x="6611" y="62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1276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1277"/>
            <p:cNvSpPr/>
            <p:nvPr/>
          </p:nvSpPr>
          <p:spPr>
            <a:xfrm>
              <a:off x="3765" y="2662"/>
              <a:ext cx="72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0"/>
                </a:cxn>
                <a:cxn ang="0">
                  <a:pos x="724" y="7"/>
                </a:cxn>
                <a:cxn ang="0">
                  <a:pos x="0" y="0"/>
                </a:cxn>
              </a:cxnLst>
              <a:rect l="0" t="0" r="0" b="0"/>
              <a:pathLst>
                <a:path w="6523" h="62">
                  <a:moveTo>
                    <a:pt x="0" y="0"/>
                  </a:moveTo>
                  <a:lnTo>
                    <a:pt x="6449" y="0"/>
                  </a:lnTo>
                  <a:lnTo>
                    <a:pt x="6523" y="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1278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1279"/>
            <p:cNvSpPr/>
            <p:nvPr/>
          </p:nvSpPr>
          <p:spPr>
            <a:xfrm>
              <a:off x="3753" y="2669"/>
              <a:ext cx="73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739" y="2"/>
                </a:cxn>
                <a:cxn ang="0">
                  <a:pos x="2" y="0"/>
                </a:cxn>
              </a:cxnLst>
              <a:rect l="0" t="0" r="0" b="0"/>
              <a:pathLst>
                <a:path w="6654" h="19">
                  <a:moveTo>
                    <a:pt x="21" y="0"/>
                  </a:moveTo>
                  <a:lnTo>
                    <a:pt x="0" y="19"/>
                  </a:lnTo>
                  <a:lnTo>
                    <a:pt x="6654" y="19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1280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1281"/>
            <p:cNvSpPr/>
            <p:nvPr/>
          </p:nvSpPr>
          <p:spPr>
            <a:xfrm>
              <a:off x="3755" y="2669"/>
              <a:ext cx="73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5" y="0"/>
                </a:cxn>
                <a:cxn ang="0">
                  <a:pos x="737" y="2"/>
                </a:cxn>
                <a:cxn ang="0">
                  <a:pos x="0" y="0"/>
                </a:cxn>
              </a:cxnLst>
              <a:rect l="0" t="0" r="0" b="0"/>
              <a:pathLst>
                <a:path w="6633" h="19">
                  <a:moveTo>
                    <a:pt x="0" y="0"/>
                  </a:moveTo>
                  <a:lnTo>
                    <a:pt x="6611" y="0"/>
                  </a:lnTo>
                  <a:lnTo>
                    <a:pt x="663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1282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1283"/>
            <p:cNvSpPr/>
            <p:nvPr/>
          </p:nvSpPr>
          <p:spPr>
            <a:xfrm>
              <a:off x="3738" y="2671"/>
              <a:ext cx="766" cy="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2"/>
                </a:cxn>
                <a:cxn ang="0">
                  <a:pos x="766" y="12"/>
                </a:cxn>
                <a:cxn ang="0">
                  <a:pos x="14" y="0"/>
                </a:cxn>
              </a:cxnLst>
              <a:rect l="0" t="0" r="0" b="0"/>
              <a:pathLst>
                <a:path w="6890" h="112">
                  <a:moveTo>
                    <a:pt x="129" y="0"/>
                  </a:moveTo>
                  <a:lnTo>
                    <a:pt x="0" y="112"/>
                  </a:lnTo>
                  <a:lnTo>
                    <a:pt x="6890" y="112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1284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1285"/>
            <p:cNvSpPr/>
            <p:nvPr/>
          </p:nvSpPr>
          <p:spPr>
            <a:xfrm>
              <a:off x="3753" y="2671"/>
              <a:ext cx="7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9" y="0"/>
                </a:cxn>
                <a:cxn ang="0">
                  <a:pos x="751" y="12"/>
                </a:cxn>
                <a:cxn ang="0">
                  <a:pos x="0" y="0"/>
                </a:cxn>
              </a:cxnLst>
              <a:rect l="0" t="0" r="0" b="0"/>
              <a:pathLst>
                <a:path w="6761" h="112">
                  <a:moveTo>
                    <a:pt x="0" y="0"/>
                  </a:moveTo>
                  <a:lnTo>
                    <a:pt x="6654" y="0"/>
                  </a:lnTo>
                  <a:lnTo>
                    <a:pt x="6761" y="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1286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1287"/>
            <p:cNvSpPr/>
            <p:nvPr/>
          </p:nvSpPr>
          <p:spPr>
            <a:xfrm>
              <a:off x="3736" y="2683"/>
              <a:ext cx="770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770" y="3"/>
                </a:cxn>
                <a:cxn ang="0">
                  <a:pos x="3" y="0"/>
                </a:cxn>
              </a:cxnLst>
              <a:rect l="0" t="0" r="0" b="0"/>
              <a:pathLst>
                <a:path w="6935" h="23">
                  <a:moveTo>
                    <a:pt x="23" y="0"/>
                  </a:moveTo>
                  <a:lnTo>
                    <a:pt x="0" y="23"/>
                  </a:lnTo>
                  <a:lnTo>
                    <a:pt x="6935" y="23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1288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1289"/>
            <p:cNvSpPr/>
            <p:nvPr/>
          </p:nvSpPr>
          <p:spPr>
            <a:xfrm>
              <a:off x="3738" y="2683"/>
              <a:ext cx="76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6" y="0"/>
                </a:cxn>
                <a:cxn ang="0">
                  <a:pos x="768" y="3"/>
                </a:cxn>
                <a:cxn ang="0">
                  <a:pos x="0" y="0"/>
                </a:cxn>
              </a:cxnLst>
              <a:rect l="0" t="0" r="0" b="0"/>
              <a:pathLst>
                <a:path w="6912" h="23">
                  <a:moveTo>
                    <a:pt x="0" y="0"/>
                  </a:moveTo>
                  <a:lnTo>
                    <a:pt x="6890" y="0"/>
                  </a:lnTo>
                  <a:lnTo>
                    <a:pt x="6912" y="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1290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1291"/>
            <p:cNvSpPr/>
            <p:nvPr/>
          </p:nvSpPr>
          <p:spPr>
            <a:xfrm>
              <a:off x="3723" y="2686"/>
              <a:ext cx="793" cy="1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793" y="14"/>
                </a:cxn>
                <a:cxn ang="0">
                  <a:pos x="13" y="0"/>
                </a:cxn>
              </a:cxnLst>
              <a:rect l="0" t="0" r="0" b="0"/>
              <a:pathLst>
                <a:path w="7138" h="122">
                  <a:moveTo>
                    <a:pt x="113" y="0"/>
                  </a:moveTo>
                  <a:lnTo>
                    <a:pt x="0" y="122"/>
                  </a:lnTo>
                  <a:lnTo>
                    <a:pt x="7138" y="122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1292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1293"/>
            <p:cNvSpPr/>
            <p:nvPr/>
          </p:nvSpPr>
          <p:spPr>
            <a:xfrm>
              <a:off x="3736" y="2686"/>
              <a:ext cx="780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0" y="0"/>
                </a:cxn>
                <a:cxn ang="0">
                  <a:pos x="780" y="14"/>
                </a:cxn>
                <a:cxn ang="0">
                  <a:pos x="0" y="0"/>
                </a:cxn>
              </a:cxnLst>
              <a:rect l="0" t="0" r="0" b="0"/>
              <a:pathLst>
                <a:path w="7025" h="122">
                  <a:moveTo>
                    <a:pt x="0" y="0"/>
                  </a:moveTo>
                  <a:lnTo>
                    <a:pt x="6935" y="0"/>
                  </a:lnTo>
                  <a:lnTo>
                    <a:pt x="7025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1294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1295"/>
            <p:cNvSpPr/>
            <p:nvPr/>
          </p:nvSpPr>
          <p:spPr>
            <a:xfrm>
              <a:off x="3721" y="2700"/>
              <a:ext cx="798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798" y="3"/>
                </a:cxn>
                <a:cxn ang="0">
                  <a:pos x="2" y="0"/>
                </a:cxn>
              </a:cxnLst>
              <a:rect l="0" t="0" r="0" b="0"/>
              <a:pathLst>
                <a:path w="7181" h="29">
                  <a:moveTo>
                    <a:pt x="22" y="0"/>
                  </a:moveTo>
                  <a:lnTo>
                    <a:pt x="0" y="29"/>
                  </a:lnTo>
                  <a:lnTo>
                    <a:pt x="7181" y="29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1296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1297"/>
            <p:cNvSpPr/>
            <p:nvPr/>
          </p:nvSpPr>
          <p:spPr>
            <a:xfrm>
              <a:off x="3723" y="2700"/>
              <a:ext cx="796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4" y="0"/>
                </a:cxn>
                <a:cxn ang="0">
                  <a:pos x="796" y="3"/>
                </a:cxn>
                <a:cxn ang="0">
                  <a:pos x="0" y="0"/>
                </a:cxn>
              </a:cxnLst>
              <a:rect l="0" t="0" r="0" b="0"/>
              <a:pathLst>
                <a:path w="7159" h="29">
                  <a:moveTo>
                    <a:pt x="0" y="0"/>
                  </a:moveTo>
                  <a:lnTo>
                    <a:pt x="7138" y="0"/>
                  </a:lnTo>
                  <a:lnTo>
                    <a:pt x="7159" y="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1298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1299"/>
            <p:cNvSpPr/>
            <p:nvPr/>
          </p:nvSpPr>
          <p:spPr>
            <a:xfrm>
              <a:off x="3710" y="2703"/>
              <a:ext cx="817" cy="1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4"/>
                </a:cxn>
                <a:cxn ang="0">
                  <a:pos x="817" y="14"/>
                </a:cxn>
                <a:cxn ang="0">
                  <a:pos x="11" y="0"/>
                </a:cxn>
              </a:cxnLst>
              <a:rect l="0" t="0" r="0" b="0"/>
              <a:pathLst>
                <a:path w="7350" h="129">
                  <a:moveTo>
                    <a:pt x="97" y="0"/>
                  </a:moveTo>
                  <a:lnTo>
                    <a:pt x="0" y="129"/>
                  </a:lnTo>
                  <a:lnTo>
                    <a:pt x="7350" y="129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1300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1301"/>
            <p:cNvSpPr/>
            <p:nvPr/>
          </p:nvSpPr>
          <p:spPr>
            <a:xfrm>
              <a:off x="3721" y="2703"/>
              <a:ext cx="80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8" y="0"/>
                </a:cxn>
                <a:cxn ang="0">
                  <a:pos x="806" y="14"/>
                </a:cxn>
                <a:cxn ang="0">
                  <a:pos x="0" y="0"/>
                </a:cxn>
              </a:cxnLst>
              <a:rect l="0" t="0" r="0" b="0"/>
              <a:pathLst>
                <a:path w="7253" h="129">
                  <a:moveTo>
                    <a:pt x="0" y="0"/>
                  </a:moveTo>
                  <a:lnTo>
                    <a:pt x="7181" y="0"/>
                  </a:lnTo>
                  <a:lnTo>
                    <a:pt x="7253" y="1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1302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1303"/>
            <p:cNvSpPr/>
            <p:nvPr/>
          </p:nvSpPr>
          <p:spPr>
            <a:xfrm>
              <a:off x="3708" y="2717"/>
              <a:ext cx="821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21" y="4"/>
                </a:cxn>
                <a:cxn ang="0">
                  <a:pos x="2" y="0"/>
                </a:cxn>
              </a:cxnLst>
              <a:rect l="0" t="0" r="0" b="0"/>
              <a:pathLst>
                <a:path w="7389" h="33">
                  <a:moveTo>
                    <a:pt x="20" y="0"/>
                  </a:moveTo>
                  <a:lnTo>
                    <a:pt x="0" y="33"/>
                  </a:lnTo>
                  <a:lnTo>
                    <a:pt x="7389" y="33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1304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1305"/>
            <p:cNvSpPr/>
            <p:nvPr/>
          </p:nvSpPr>
          <p:spPr>
            <a:xfrm>
              <a:off x="3710" y="2717"/>
              <a:ext cx="81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19" y="4"/>
                </a:cxn>
                <a:cxn ang="0">
                  <a:pos x="0" y="0"/>
                </a:cxn>
              </a:cxnLst>
              <a:rect l="0" t="0" r="0" b="0"/>
              <a:pathLst>
                <a:path w="7369" h="33">
                  <a:moveTo>
                    <a:pt x="0" y="0"/>
                  </a:moveTo>
                  <a:lnTo>
                    <a:pt x="7350" y="0"/>
                  </a:lnTo>
                  <a:lnTo>
                    <a:pt x="736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1306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1307"/>
            <p:cNvSpPr/>
            <p:nvPr/>
          </p:nvSpPr>
          <p:spPr>
            <a:xfrm>
              <a:off x="3699" y="2721"/>
              <a:ext cx="836" cy="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5"/>
                </a:cxn>
                <a:cxn ang="0">
                  <a:pos x="836" y="15"/>
                </a:cxn>
                <a:cxn ang="0">
                  <a:pos x="9" y="0"/>
                </a:cxn>
              </a:cxnLst>
              <a:rect l="0" t="0" r="0" b="0"/>
              <a:pathLst>
                <a:path w="7526" h="137">
                  <a:moveTo>
                    <a:pt x="81" y="0"/>
                  </a:moveTo>
                  <a:lnTo>
                    <a:pt x="0" y="137"/>
                  </a:lnTo>
                  <a:lnTo>
                    <a:pt x="7526" y="137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1308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1309"/>
            <p:cNvSpPr/>
            <p:nvPr/>
          </p:nvSpPr>
          <p:spPr>
            <a:xfrm>
              <a:off x="3708" y="2721"/>
              <a:ext cx="82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0"/>
                </a:cxn>
                <a:cxn ang="0">
                  <a:pos x="827" y="15"/>
                </a:cxn>
                <a:cxn ang="0">
                  <a:pos x="0" y="0"/>
                </a:cxn>
              </a:cxnLst>
              <a:rect l="0" t="0" r="0" b="0"/>
              <a:pathLst>
                <a:path w="7445" h="137">
                  <a:moveTo>
                    <a:pt x="0" y="0"/>
                  </a:moveTo>
                  <a:lnTo>
                    <a:pt x="7389" y="0"/>
                  </a:lnTo>
                  <a:lnTo>
                    <a:pt x="7445" y="1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310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311"/>
            <p:cNvSpPr/>
            <p:nvPr/>
          </p:nvSpPr>
          <p:spPr>
            <a:xfrm>
              <a:off x="3697" y="2736"/>
              <a:ext cx="839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839" y="4"/>
                </a:cxn>
                <a:cxn ang="0">
                  <a:pos x="2" y="0"/>
                </a:cxn>
              </a:cxnLst>
              <a:rect l="0" t="0" r="0" b="0"/>
              <a:pathLst>
                <a:path w="7556" h="34">
                  <a:moveTo>
                    <a:pt x="16" y="0"/>
                  </a:moveTo>
                  <a:lnTo>
                    <a:pt x="0" y="34"/>
                  </a:lnTo>
                  <a:lnTo>
                    <a:pt x="7556" y="34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312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313"/>
            <p:cNvSpPr/>
            <p:nvPr/>
          </p:nvSpPr>
          <p:spPr>
            <a:xfrm>
              <a:off x="3699" y="2736"/>
              <a:ext cx="83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5" y="0"/>
                </a:cxn>
                <a:cxn ang="0">
                  <a:pos x="837" y="4"/>
                </a:cxn>
                <a:cxn ang="0">
                  <a:pos x="0" y="0"/>
                </a:cxn>
              </a:cxnLst>
              <a:rect l="0" t="0" r="0" b="0"/>
              <a:pathLst>
                <a:path w="7540" h="34">
                  <a:moveTo>
                    <a:pt x="0" y="0"/>
                  </a:moveTo>
                  <a:lnTo>
                    <a:pt x="7526" y="0"/>
                  </a:lnTo>
                  <a:lnTo>
                    <a:pt x="7540" y="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314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315"/>
            <p:cNvSpPr/>
            <p:nvPr/>
          </p:nvSpPr>
          <p:spPr>
            <a:xfrm>
              <a:off x="3689" y="2740"/>
              <a:ext cx="852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6"/>
                </a:cxn>
                <a:cxn ang="0">
                  <a:pos x="852" y="16"/>
                </a:cxn>
                <a:cxn ang="0">
                  <a:pos x="7" y="0"/>
                </a:cxn>
              </a:cxnLst>
              <a:rect l="0" t="0" r="0" b="0"/>
              <a:pathLst>
                <a:path w="7662" h="144">
                  <a:moveTo>
                    <a:pt x="67" y="0"/>
                  </a:moveTo>
                  <a:lnTo>
                    <a:pt x="0" y="144"/>
                  </a:lnTo>
                  <a:lnTo>
                    <a:pt x="7662" y="144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316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1317"/>
            <p:cNvSpPr/>
            <p:nvPr/>
          </p:nvSpPr>
          <p:spPr>
            <a:xfrm>
              <a:off x="3697" y="2740"/>
              <a:ext cx="8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0" y="0"/>
                </a:cxn>
                <a:cxn ang="0">
                  <a:pos x="844" y="16"/>
                </a:cxn>
                <a:cxn ang="0">
                  <a:pos x="0" y="0"/>
                </a:cxn>
              </a:cxnLst>
              <a:rect l="0" t="0" r="0" b="0"/>
              <a:pathLst>
                <a:path w="7595" h="144">
                  <a:moveTo>
                    <a:pt x="0" y="0"/>
                  </a:moveTo>
                  <a:lnTo>
                    <a:pt x="7556" y="0"/>
                  </a:lnTo>
                  <a:lnTo>
                    <a:pt x="7595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1318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1319"/>
            <p:cNvSpPr/>
            <p:nvPr/>
          </p:nvSpPr>
          <p:spPr>
            <a:xfrm>
              <a:off x="3688" y="2756"/>
              <a:ext cx="85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54" y="4"/>
                </a:cxn>
                <a:cxn ang="0">
                  <a:pos x="1" y="0"/>
                </a:cxn>
              </a:cxnLst>
              <a:rect l="0" t="0" r="0" b="0"/>
              <a:pathLst>
                <a:path w="7684" h="35">
                  <a:moveTo>
                    <a:pt x="12" y="0"/>
                  </a:moveTo>
                  <a:lnTo>
                    <a:pt x="0" y="35"/>
                  </a:lnTo>
                  <a:lnTo>
                    <a:pt x="7684" y="35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1320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1321"/>
            <p:cNvSpPr/>
            <p:nvPr/>
          </p:nvSpPr>
          <p:spPr>
            <a:xfrm>
              <a:off x="3689" y="2756"/>
              <a:ext cx="85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2" y="0"/>
                </a:cxn>
                <a:cxn ang="0">
                  <a:pos x="853" y="4"/>
                </a:cxn>
                <a:cxn ang="0">
                  <a:pos x="0" y="0"/>
                </a:cxn>
              </a:cxnLst>
              <a:rect l="0" t="0" r="0" b="0"/>
              <a:pathLst>
                <a:path w="7672" h="35">
                  <a:moveTo>
                    <a:pt x="0" y="0"/>
                  </a:moveTo>
                  <a:lnTo>
                    <a:pt x="7662" y="0"/>
                  </a:lnTo>
                  <a:lnTo>
                    <a:pt x="7672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1322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1323"/>
            <p:cNvSpPr/>
            <p:nvPr/>
          </p:nvSpPr>
          <p:spPr>
            <a:xfrm>
              <a:off x="3683" y="2760"/>
              <a:ext cx="86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6"/>
                </a:cxn>
                <a:cxn ang="0">
                  <a:pos x="861" y="16"/>
                </a:cxn>
                <a:cxn ang="0">
                  <a:pos x="6" y="0"/>
                </a:cxn>
              </a:cxnLst>
              <a:rect l="0" t="0" r="0" b="0"/>
              <a:pathLst>
                <a:path w="7755" h="151">
                  <a:moveTo>
                    <a:pt x="50" y="0"/>
                  </a:moveTo>
                  <a:lnTo>
                    <a:pt x="0" y="151"/>
                  </a:lnTo>
                  <a:lnTo>
                    <a:pt x="7755" y="151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1324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1325"/>
            <p:cNvSpPr/>
            <p:nvPr/>
          </p:nvSpPr>
          <p:spPr>
            <a:xfrm>
              <a:off x="3688" y="2760"/>
              <a:ext cx="85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0"/>
                </a:cxn>
                <a:cxn ang="0">
                  <a:pos x="856" y="16"/>
                </a:cxn>
                <a:cxn ang="0">
                  <a:pos x="0" y="0"/>
                </a:cxn>
              </a:cxnLst>
              <a:rect l="0" t="0" r="0" b="0"/>
              <a:pathLst>
                <a:path w="7705" h="151">
                  <a:moveTo>
                    <a:pt x="0" y="0"/>
                  </a:moveTo>
                  <a:lnTo>
                    <a:pt x="7684" y="0"/>
                  </a:lnTo>
                  <a:lnTo>
                    <a:pt x="7705" y="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1326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1327"/>
            <p:cNvSpPr/>
            <p:nvPr/>
          </p:nvSpPr>
          <p:spPr>
            <a:xfrm>
              <a:off x="3682" y="2776"/>
              <a:ext cx="86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863" y="4"/>
                </a:cxn>
                <a:cxn ang="0">
                  <a:pos x="1" y="0"/>
                </a:cxn>
              </a:cxnLst>
              <a:rect l="0" t="0" r="0" b="0"/>
              <a:pathLst>
                <a:path w="7766" h="33">
                  <a:moveTo>
                    <a:pt x="7" y="0"/>
                  </a:moveTo>
                  <a:lnTo>
                    <a:pt x="0" y="33"/>
                  </a:lnTo>
                  <a:lnTo>
                    <a:pt x="7766" y="33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1328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1329"/>
            <p:cNvSpPr/>
            <p:nvPr/>
          </p:nvSpPr>
          <p:spPr>
            <a:xfrm>
              <a:off x="3683" y="2776"/>
              <a:ext cx="8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2" y="0"/>
                </a:cxn>
                <a:cxn ang="0">
                  <a:pos x="862" y="4"/>
                </a:cxn>
                <a:cxn ang="0">
                  <a:pos x="0" y="0"/>
                </a:cxn>
              </a:cxnLst>
              <a:rect l="0" t="0" r="0" b="0"/>
              <a:pathLst>
                <a:path w="7759" h="33">
                  <a:moveTo>
                    <a:pt x="0" y="0"/>
                  </a:moveTo>
                  <a:lnTo>
                    <a:pt x="7755" y="0"/>
                  </a:lnTo>
                  <a:lnTo>
                    <a:pt x="7759" y="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1330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1331"/>
            <p:cNvSpPr/>
            <p:nvPr/>
          </p:nvSpPr>
          <p:spPr>
            <a:xfrm>
              <a:off x="3678" y="2780"/>
              <a:ext cx="867" cy="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8"/>
                </a:cxn>
                <a:cxn ang="0">
                  <a:pos x="867" y="18"/>
                </a:cxn>
                <a:cxn ang="0">
                  <a:pos x="4" y="0"/>
                </a:cxn>
              </a:cxnLst>
              <a:rect l="0" t="0" r="0" b="0"/>
              <a:pathLst>
                <a:path w="7804" h="158">
                  <a:moveTo>
                    <a:pt x="35" y="0"/>
                  </a:moveTo>
                  <a:lnTo>
                    <a:pt x="0" y="158"/>
                  </a:lnTo>
                  <a:lnTo>
                    <a:pt x="7804" y="158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1332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1333"/>
            <p:cNvSpPr/>
            <p:nvPr/>
          </p:nvSpPr>
          <p:spPr>
            <a:xfrm>
              <a:off x="3682" y="2780"/>
              <a:ext cx="86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8"/>
                </a:cxn>
                <a:cxn ang="0">
                  <a:pos x="0" y="0"/>
                </a:cxn>
              </a:cxnLst>
              <a:rect l="0" t="0" r="0" b="0"/>
              <a:pathLst>
                <a:path w="7769" h="158">
                  <a:moveTo>
                    <a:pt x="0" y="0"/>
                  </a:moveTo>
                  <a:lnTo>
                    <a:pt x="7766" y="0"/>
                  </a:lnTo>
                  <a:lnTo>
                    <a:pt x="7769" y="1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1334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1335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8" h="25">
                  <a:moveTo>
                    <a:pt x="3" y="0"/>
                  </a:moveTo>
                  <a:lnTo>
                    <a:pt x="0" y="25"/>
                  </a:lnTo>
                  <a:lnTo>
                    <a:pt x="7808" y="25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1336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1337"/>
            <p:cNvSpPr/>
            <p:nvPr/>
          </p:nvSpPr>
          <p:spPr>
            <a:xfrm>
              <a:off x="3678" y="2798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5" h="25">
                  <a:moveTo>
                    <a:pt x="0" y="0"/>
                  </a:moveTo>
                  <a:lnTo>
                    <a:pt x="7804" y="0"/>
                  </a:lnTo>
                  <a:lnTo>
                    <a:pt x="7805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1338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1339"/>
            <p:cNvSpPr/>
            <p:nvPr/>
          </p:nvSpPr>
          <p:spPr>
            <a:xfrm>
              <a:off x="3676" y="2800"/>
              <a:ext cx="867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9"/>
                </a:cxn>
                <a:cxn ang="0">
                  <a:pos x="867" y="19"/>
                </a:cxn>
                <a:cxn ang="0">
                  <a:pos x="2" y="0"/>
                </a:cxn>
              </a:cxnLst>
              <a:rect l="0" t="0" r="0" b="0"/>
              <a:pathLst>
                <a:path w="7807" h="170">
                  <a:moveTo>
                    <a:pt x="18" y="0"/>
                  </a:moveTo>
                  <a:lnTo>
                    <a:pt x="0" y="170"/>
                  </a:lnTo>
                  <a:lnTo>
                    <a:pt x="7807" y="17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1340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1341"/>
            <p:cNvSpPr/>
            <p:nvPr/>
          </p:nvSpPr>
          <p:spPr>
            <a:xfrm>
              <a:off x="3678" y="2800"/>
              <a:ext cx="867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5" y="19"/>
                </a:cxn>
                <a:cxn ang="0">
                  <a:pos x="0" y="0"/>
                </a:cxn>
              </a:cxnLst>
              <a:rect l="0" t="0" r="0" b="0"/>
              <a:pathLst>
                <a:path w="7808" h="170">
                  <a:moveTo>
                    <a:pt x="0" y="0"/>
                  </a:moveTo>
                  <a:lnTo>
                    <a:pt x="7808" y="0"/>
                  </a:lnTo>
                  <a:lnTo>
                    <a:pt x="7789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1342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1343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6" h="14">
                  <a:moveTo>
                    <a:pt x="0" y="0"/>
                  </a:moveTo>
                  <a:lnTo>
                    <a:pt x="0" y="14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1344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1345"/>
            <p:cNvSpPr/>
            <p:nvPr/>
          </p:nvSpPr>
          <p:spPr>
            <a:xfrm>
              <a:off x="3676" y="2819"/>
              <a:ext cx="8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7" y="2"/>
                </a:cxn>
                <a:cxn ang="0">
                  <a:pos x="0" y="0"/>
                </a:cxn>
              </a:cxnLst>
              <a:rect l="0" t="0" r="0" b="0"/>
              <a:pathLst>
                <a:path w="7807" h="14">
                  <a:moveTo>
                    <a:pt x="0" y="0"/>
                  </a:moveTo>
                  <a:lnTo>
                    <a:pt x="7807" y="0"/>
                  </a:lnTo>
                  <a:lnTo>
                    <a:pt x="7806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1346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1347"/>
            <p:cNvSpPr/>
            <p:nvPr/>
          </p:nvSpPr>
          <p:spPr>
            <a:xfrm>
              <a:off x="3675" y="2821"/>
              <a:ext cx="86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863" y="20"/>
                </a:cxn>
                <a:cxn ang="0">
                  <a:pos x="0" y="0"/>
                </a:cxn>
              </a:cxnLst>
              <a:rect l="0" t="0" r="0" b="0"/>
              <a:pathLst>
                <a:path w="7763" h="181">
                  <a:moveTo>
                    <a:pt x="1" y="0"/>
                  </a:moveTo>
                  <a:lnTo>
                    <a:pt x="0" y="181"/>
                  </a:lnTo>
                  <a:lnTo>
                    <a:pt x="7763" y="18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1348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1349"/>
            <p:cNvSpPr/>
            <p:nvPr/>
          </p:nvSpPr>
          <p:spPr>
            <a:xfrm>
              <a:off x="3676" y="2821"/>
              <a:ext cx="86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862" y="20"/>
                </a:cxn>
                <a:cxn ang="0">
                  <a:pos x="0" y="0"/>
                </a:cxn>
              </a:cxnLst>
              <a:rect l="0" t="0" r="0" b="0"/>
              <a:pathLst>
                <a:path w="7806" h="181">
                  <a:moveTo>
                    <a:pt x="0" y="0"/>
                  </a:moveTo>
                  <a:lnTo>
                    <a:pt x="7806" y="0"/>
                  </a:lnTo>
                  <a:lnTo>
                    <a:pt x="7762" y="1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1350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1351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0" y="1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1352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1353"/>
            <p:cNvSpPr/>
            <p:nvPr/>
          </p:nvSpPr>
          <p:spPr>
            <a:xfrm>
              <a:off x="3675" y="2841"/>
              <a:ext cx="86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63" y="1"/>
                </a:cxn>
                <a:cxn ang="0">
                  <a:pos x="0" y="0"/>
                </a:cxn>
              </a:cxnLst>
              <a:rect l="0" t="0" r="0" b="0"/>
              <a:pathLst>
                <a:path w="7765" h="1">
                  <a:moveTo>
                    <a:pt x="0" y="0"/>
                  </a:moveTo>
                  <a:lnTo>
                    <a:pt x="7763" y="0"/>
                  </a:lnTo>
                  <a:lnTo>
                    <a:pt x="7765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1354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1355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10" y="84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1356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1357"/>
            <p:cNvSpPr/>
            <p:nvPr/>
          </p:nvSpPr>
          <p:spPr>
            <a:xfrm>
              <a:off x="3675" y="2841"/>
              <a:ext cx="87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3" y="0"/>
                </a:cxn>
                <a:cxn ang="0">
                  <a:pos x="877" y="9"/>
                </a:cxn>
                <a:cxn ang="0">
                  <a:pos x="0" y="0"/>
                </a:cxn>
              </a:cxnLst>
              <a:rect l="0" t="0" r="0" b="0"/>
              <a:pathLst>
                <a:path w="7890" h="84">
                  <a:moveTo>
                    <a:pt x="0" y="0"/>
                  </a:moveTo>
                  <a:lnTo>
                    <a:pt x="7765" y="0"/>
                  </a:lnTo>
                  <a:lnTo>
                    <a:pt x="7890" y="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1358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1359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10" y="10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1360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1361"/>
            <p:cNvSpPr/>
            <p:nvPr/>
          </p:nvSpPr>
          <p:spPr>
            <a:xfrm>
              <a:off x="3677" y="2850"/>
              <a:ext cx="88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5" y="0"/>
                </a:cxn>
                <a:cxn ang="0">
                  <a:pos x="888" y="12"/>
                </a:cxn>
                <a:cxn ang="0">
                  <a:pos x="0" y="0"/>
                </a:cxn>
              </a:cxnLst>
              <a:rect l="0" t="0" r="0" b="0"/>
              <a:pathLst>
                <a:path w="7993" h="100">
                  <a:moveTo>
                    <a:pt x="0" y="0"/>
                  </a:moveTo>
                  <a:lnTo>
                    <a:pt x="7880" y="0"/>
                  </a:lnTo>
                  <a:lnTo>
                    <a:pt x="7993" y="1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1362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1363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1" y="1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1364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1365"/>
            <p:cNvSpPr/>
            <p:nvPr/>
          </p:nvSpPr>
          <p:spPr>
            <a:xfrm>
              <a:off x="3678" y="2862"/>
              <a:ext cx="8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0"/>
                </a:cxn>
                <a:cxn ang="0">
                  <a:pos x="888" y="1"/>
                </a:cxn>
                <a:cxn ang="0">
                  <a:pos x="0" y="0"/>
                </a:cxn>
              </a:cxnLst>
              <a:rect l="0" t="0" r="0" b="0"/>
              <a:pathLst>
                <a:path w="7991" h="10">
                  <a:moveTo>
                    <a:pt x="0" y="0"/>
                  </a:moveTo>
                  <a:lnTo>
                    <a:pt x="7983" y="0"/>
                  </a:lnTo>
                  <a:lnTo>
                    <a:pt x="7991" y="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1366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1367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1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23" y="104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1368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1369"/>
            <p:cNvSpPr/>
            <p:nvPr/>
          </p:nvSpPr>
          <p:spPr>
            <a:xfrm>
              <a:off x="3678" y="2863"/>
              <a:ext cx="89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0"/>
                </a:cxn>
                <a:cxn ang="0">
                  <a:pos x="898" y="11"/>
                </a:cxn>
                <a:cxn ang="0">
                  <a:pos x="0" y="0"/>
                </a:cxn>
              </a:cxnLst>
              <a:rect l="0" t="0" r="0" b="0"/>
              <a:pathLst>
                <a:path w="8080" h="104">
                  <a:moveTo>
                    <a:pt x="0" y="0"/>
                  </a:moveTo>
                  <a:lnTo>
                    <a:pt x="7990" y="0"/>
                  </a:lnTo>
                  <a:lnTo>
                    <a:pt x="808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1370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1371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20" y="88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1372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1373"/>
            <p:cNvSpPr/>
            <p:nvPr/>
          </p:nvSpPr>
          <p:spPr>
            <a:xfrm>
              <a:off x="3680" y="2874"/>
              <a:ext cx="90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902" y="10"/>
                </a:cxn>
                <a:cxn ang="0">
                  <a:pos x="0" y="0"/>
                </a:cxn>
              </a:cxnLst>
              <a:rect l="0" t="0" r="0" b="0"/>
              <a:pathLst>
                <a:path w="8115" h="88">
                  <a:moveTo>
                    <a:pt x="0" y="0"/>
                  </a:moveTo>
                  <a:lnTo>
                    <a:pt x="8057" y="0"/>
                  </a:lnTo>
                  <a:lnTo>
                    <a:pt x="8115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1374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1375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12" y="37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1376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1377"/>
            <p:cNvSpPr/>
            <p:nvPr/>
          </p:nvSpPr>
          <p:spPr>
            <a:xfrm>
              <a:off x="3683" y="2884"/>
              <a:ext cx="90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2" y="4"/>
                </a:cxn>
                <a:cxn ang="0">
                  <a:pos x="0" y="0"/>
                </a:cxn>
              </a:cxnLst>
              <a:rect l="0" t="0" r="0" b="0"/>
              <a:pathLst>
                <a:path w="8119" h="37">
                  <a:moveTo>
                    <a:pt x="0" y="0"/>
                  </a:moveTo>
                  <a:lnTo>
                    <a:pt x="8095" y="0"/>
                  </a:lnTo>
                  <a:lnTo>
                    <a:pt x="8119" y="3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1378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1379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5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45" y="135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1380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1381"/>
            <p:cNvSpPr/>
            <p:nvPr/>
          </p:nvSpPr>
          <p:spPr>
            <a:xfrm>
              <a:off x="3684" y="2888"/>
              <a:ext cx="90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8" y="15"/>
                </a:cxn>
                <a:cxn ang="0">
                  <a:pos x="0" y="0"/>
                </a:cxn>
              </a:cxnLst>
              <a:rect l="0" t="0" r="0" b="0"/>
              <a:pathLst>
                <a:path w="8172" h="135">
                  <a:moveTo>
                    <a:pt x="0" y="0"/>
                  </a:moveTo>
                  <a:lnTo>
                    <a:pt x="8107" y="0"/>
                  </a:lnTo>
                  <a:lnTo>
                    <a:pt x="8172" y="1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1382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1383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4" y="14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1384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1385"/>
            <p:cNvSpPr/>
            <p:nvPr/>
          </p:nvSpPr>
          <p:spPr>
            <a:xfrm>
              <a:off x="3689" y="2903"/>
              <a:ext cx="9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2" y="0"/>
                </a:cxn>
                <a:cxn ang="0">
                  <a:pos x="903" y="2"/>
                </a:cxn>
                <a:cxn ang="0">
                  <a:pos x="0" y="0"/>
                </a:cxn>
              </a:cxnLst>
              <a:rect l="0" t="0" r="0" b="0"/>
              <a:pathLst>
                <a:path w="8132" h="14">
                  <a:moveTo>
                    <a:pt x="0" y="0"/>
                  </a:moveTo>
                  <a:lnTo>
                    <a:pt x="8127" y="0"/>
                  </a:lnTo>
                  <a:lnTo>
                    <a:pt x="813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1386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1387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60" y="128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1388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1389"/>
            <p:cNvSpPr/>
            <p:nvPr/>
          </p:nvSpPr>
          <p:spPr>
            <a:xfrm>
              <a:off x="3689" y="2905"/>
              <a:ext cx="90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3" y="0"/>
                </a:cxn>
                <a:cxn ang="0">
                  <a:pos x="908" y="14"/>
                </a:cxn>
                <a:cxn ang="0">
                  <a:pos x="0" y="0"/>
                </a:cxn>
              </a:cxnLst>
              <a:rect l="0" t="0" r="0" b="0"/>
              <a:pathLst>
                <a:path w="8170" h="128">
                  <a:moveTo>
                    <a:pt x="0" y="0"/>
                  </a:moveTo>
                  <a:lnTo>
                    <a:pt x="8128" y="0"/>
                  </a:lnTo>
                  <a:lnTo>
                    <a:pt x="8170" y="1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1390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1391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23" y="5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1392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1393"/>
            <p:cNvSpPr/>
            <p:nvPr/>
          </p:nvSpPr>
          <p:spPr>
            <a:xfrm>
              <a:off x="3696" y="2919"/>
              <a:ext cx="90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1" y="0"/>
                </a:cxn>
                <a:cxn ang="0">
                  <a:pos x="902" y="5"/>
                </a:cxn>
                <a:cxn ang="0">
                  <a:pos x="0" y="0"/>
                </a:cxn>
              </a:cxnLst>
              <a:rect l="0" t="0" r="0" b="0"/>
              <a:pathLst>
                <a:path w="8119" h="50">
                  <a:moveTo>
                    <a:pt x="0" y="0"/>
                  </a:moveTo>
                  <a:lnTo>
                    <a:pt x="8110" y="0"/>
                  </a:lnTo>
                  <a:lnTo>
                    <a:pt x="8119" y="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1394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1395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1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57" y="97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1396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1397"/>
            <p:cNvSpPr/>
            <p:nvPr/>
          </p:nvSpPr>
          <p:spPr>
            <a:xfrm>
              <a:off x="3699" y="2924"/>
              <a:ext cx="90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9" y="0"/>
                </a:cxn>
                <a:cxn ang="0">
                  <a:pos x="901" y="11"/>
                </a:cxn>
                <a:cxn ang="0">
                  <a:pos x="0" y="0"/>
                </a:cxn>
              </a:cxnLst>
              <a:rect l="0" t="0" r="0" b="0"/>
              <a:pathLst>
                <a:path w="8114" h="97">
                  <a:moveTo>
                    <a:pt x="0" y="0"/>
                  </a:moveTo>
                  <a:lnTo>
                    <a:pt x="8096" y="0"/>
                  </a:lnTo>
                  <a:lnTo>
                    <a:pt x="8114" y="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1398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1399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44" y="73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1400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1401"/>
            <p:cNvSpPr/>
            <p:nvPr/>
          </p:nvSpPr>
          <p:spPr>
            <a:xfrm>
              <a:off x="3705" y="2935"/>
              <a:ext cx="89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6" y="0"/>
                </a:cxn>
                <a:cxn ang="0">
                  <a:pos x="896" y="8"/>
                </a:cxn>
                <a:cxn ang="0">
                  <a:pos x="0" y="0"/>
                </a:cxn>
              </a:cxnLst>
              <a:rect l="0" t="0" r="0" b="0"/>
              <a:pathLst>
                <a:path w="8061" h="73">
                  <a:moveTo>
                    <a:pt x="0" y="0"/>
                  </a:moveTo>
                  <a:lnTo>
                    <a:pt x="8057" y="0"/>
                  </a:lnTo>
                  <a:lnTo>
                    <a:pt x="8061" y="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1402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1403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56" y="75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1404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1405"/>
            <p:cNvSpPr/>
            <p:nvPr/>
          </p:nvSpPr>
          <p:spPr>
            <a:xfrm>
              <a:off x="3710" y="2943"/>
              <a:ext cx="89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1" y="0"/>
                </a:cxn>
                <a:cxn ang="0">
                  <a:pos x="891" y="9"/>
                </a:cxn>
                <a:cxn ang="0">
                  <a:pos x="0" y="0"/>
                </a:cxn>
              </a:cxnLst>
              <a:rect l="0" t="0" r="0" b="0"/>
              <a:pathLst>
                <a:path w="8020" h="75">
                  <a:moveTo>
                    <a:pt x="0" y="0"/>
                  </a:moveTo>
                  <a:lnTo>
                    <a:pt x="8017" y="0"/>
                  </a:lnTo>
                  <a:lnTo>
                    <a:pt x="802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1406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1407"/>
            <p:cNvSpPr/>
            <p:nvPr/>
          </p:nvSpPr>
          <p:spPr>
            <a:xfrm>
              <a:off x="3716" y="2952"/>
              <a:ext cx="88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9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56" h="83">
                  <a:moveTo>
                    <a:pt x="0" y="0"/>
                  </a:moveTo>
                  <a:lnTo>
                    <a:pt x="63" y="83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1408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1409"/>
            <p:cNvSpPr/>
            <p:nvPr/>
          </p:nvSpPr>
          <p:spPr>
            <a:xfrm>
              <a:off x="3716" y="2952"/>
              <a:ext cx="88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0"/>
                </a:cxn>
                <a:cxn ang="0">
                  <a:pos x="884" y="9"/>
                </a:cxn>
                <a:cxn ang="0">
                  <a:pos x="0" y="0"/>
                </a:cxn>
              </a:cxnLst>
              <a:rect l="0" t="0" r="0" b="0"/>
              <a:pathLst>
                <a:path w="7964" h="83">
                  <a:moveTo>
                    <a:pt x="0" y="0"/>
                  </a:moveTo>
                  <a:lnTo>
                    <a:pt x="7964" y="0"/>
                  </a:lnTo>
                  <a:lnTo>
                    <a:pt x="7956" y="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1410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1411"/>
            <p:cNvSpPr/>
            <p:nvPr/>
          </p:nvSpPr>
          <p:spPr>
            <a:xfrm>
              <a:off x="3723" y="2961"/>
              <a:ext cx="87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88" h="66">
                  <a:moveTo>
                    <a:pt x="0" y="0"/>
                  </a:moveTo>
                  <a:lnTo>
                    <a:pt x="61" y="66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1412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1413"/>
            <p:cNvSpPr/>
            <p:nvPr/>
          </p:nvSpPr>
          <p:spPr>
            <a:xfrm>
              <a:off x="3723" y="2961"/>
              <a:ext cx="87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7" y="0"/>
                </a:cxn>
                <a:cxn ang="0">
                  <a:pos x="876" y="7"/>
                </a:cxn>
                <a:cxn ang="0">
                  <a:pos x="0" y="0"/>
                </a:cxn>
              </a:cxnLst>
              <a:rect l="0" t="0" r="0" b="0"/>
              <a:pathLst>
                <a:path w="7893" h="66">
                  <a:moveTo>
                    <a:pt x="0" y="0"/>
                  </a:moveTo>
                  <a:lnTo>
                    <a:pt x="7893" y="0"/>
                  </a:lnTo>
                  <a:lnTo>
                    <a:pt x="7888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1414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1415"/>
            <p:cNvSpPr/>
            <p:nvPr/>
          </p:nvSpPr>
          <p:spPr>
            <a:xfrm>
              <a:off x="3730" y="2968"/>
              <a:ext cx="86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09" h="79">
                  <a:moveTo>
                    <a:pt x="0" y="0"/>
                  </a:moveTo>
                  <a:lnTo>
                    <a:pt x="73" y="79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1416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1417"/>
            <p:cNvSpPr/>
            <p:nvPr/>
          </p:nvSpPr>
          <p:spPr>
            <a:xfrm>
              <a:off x="3730" y="2968"/>
              <a:ext cx="86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9" y="0"/>
                </a:cxn>
                <a:cxn ang="0">
                  <a:pos x="867" y="9"/>
                </a:cxn>
                <a:cxn ang="0">
                  <a:pos x="0" y="0"/>
                </a:cxn>
              </a:cxnLst>
              <a:rect l="0" t="0" r="0" b="0"/>
              <a:pathLst>
                <a:path w="7827" h="79">
                  <a:moveTo>
                    <a:pt x="0" y="0"/>
                  </a:moveTo>
                  <a:lnTo>
                    <a:pt x="7827" y="0"/>
                  </a:lnTo>
                  <a:lnTo>
                    <a:pt x="7809" y="7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1418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1419"/>
            <p:cNvSpPr/>
            <p:nvPr/>
          </p:nvSpPr>
          <p:spPr>
            <a:xfrm>
              <a:off x="3738" y="2977"/>
              <a:ext cx="85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858" y="7"/>
                </a:cxn>
                <a:cxn ang="0">
                  <a:pos x="0" y="0"/>
                </a:cxn>
              </a:cxnLst>
              <a:rect l="0" t="0" r="0" b="0"/>
              <a:pathLst>
                <a:path w="7721" h="66">
                  <a:moveTo>
                    <a:pt x="0" y="0"/>
                  </a:moveTo>
                  <a:lnTo>
                    <a:pt x="77" y="66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1420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1421"/>
            <p:cNvSpPr/>
            <p:nvPr/>
          </p:nvSpPr>
          <p:spPr>
            <a:xfrm>
              <a:off x="3738" y="2977"/>
              <a:ext cx="859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9" y="0"/>
                </a:cxn>
                <a:cxn ang="0">
                  <a:pos x="857" y="7"/>
                </a:cxn>
                <a:cxn ang="0">
                  <a:pos x="0" y="0"/>
                </a:cxn>
              </a:cxnLst>
              <a:rect l="0" t="0" r="0" b="0"/>
              <a:pathLst>
                <a:path w="7736" h="66">
                  <a:moveTo>
                    <a:pt x="0" y="0"/>
                  </a:moveTo>
                  <a:lnTo>
                    <a:pt x="7736" y="0"/>
                  </a:lnTo>
                  <a:lnTo>
                    <a:pt x="7721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1422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1423"/>
            <p:cNvSpPr/>
            <p:nvPr/>
          </p:nvSpPr>
          <p:spPr>
            <a:xfrm>
              <a:off x="3746" y="2984"/>
              <a:ext cx="8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19" h="65">
                  <a:moveTo>
                    <a:pt x="0" y="0"/>
                  </a:moveTo>
                  <a:lnTo>
                    <a:pt x="74" y="65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1424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1425"/>
            <p:cNvSpPr/>
            <p:nvPr/>
          </p:nvSpPr>
          <p:spPr>
            <a:xfrm>
              <a:off x="3746" y="2984"/>
              <a:ext cx="850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0" y="0"/>
                </a:cxn>
                <a:cxn ang="0">
                  <a:pos x="847" y="8"/>
                </a:cxn>
                <a:cxn ang="0">
                  <a:pos x="0" y="0"/>
                </a:cxn>
              </a:cxnLst>
              <a:rect l="0" t="0" r="0" b="0"/>
              <a:pathLst>
                <a:path w="7644" h="65">
                  <a:moveTo>
                    <a:pt x="0" y="0"/>
                  </a:moveTo>
                  <a:lnTo>
                    <a:pt x="7644" y="0"/>
                  </a:lnTo>
                  <a:lnTo>
                    <a:pt x="7619" y="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1426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1427"/>
            <p:cNvSpPr/>
            <p:nvPr/>
          </p:nvSpPr>
          <p:spPr>
            <a:xfrm>
              <a:off x="3755" y="2992"/>
              <a:ext cx="83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8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17" h="75">
                  <a:moveTo>
                    <a:pt x="0" y="0"/>
                  </a:moveTo>
                  <a:lnTo>
                    <a:pt x="107" y="75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1428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1429"/>
            <p:cNvSpPr/>
            <p:nvPr/>
          </p:nvSpPr>
          <p:spPr>
            <a:xfrm>
              <a:off x="3755" y="2992"/>
              <a:ext cx="83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8" y="0"/>
                </a:cxn>
                <a:cxn ang="0">
                  <a:pos x="835" y="8"/>
                </a:cxn>
                <a:cxn ang="0">
                  <a:pos x="0" y="0"/>
                </a:cxn>
              </a:cxnLst>
              <a:rect l="0" t="0" r="0" b="0"/>
              <a:pathLst>
                <a:path w="7545" h="75">
                  <a:moveTo>
                    <a:pt x="0" y="0"/>
                  </a:moveTo>
                  <a:lnTo>
                    <a:pt x="7545" y="0"/>
                  </a:lnTo>
                  <a:lnTo>
                    <a:pt x="7517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1430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1431"/>
            <p:cNvSpPr/>
            <p:nvPr/>
          </p:nvSpPr>
          <p:spPr>
            <a:xfrm>
              <a:off x="3767" y="3000"/>
              <a:ext cx="8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389" h="39">
                  <a:moveTo>
                    <a:pt x="0" y="0"/>
                  </a:moveTo>
                  <a:lnTo>
                    <a:pt x="56" y="39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1432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1433"/>
            <p:cNvSpPr/>
            <p:nvPr/>
          </p:nvSpPr>
          <p:spPr>
            <a:xfrm>
              <a:off x="3767" y="3000"/>
              <a:ext cx="82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3" y="0"/>
                </a:cxn>
                <a:cxn ang="0">
                  <a:pos x="821" y="4"/>
                </a:cxn>
                <a:cxn ang="0">
                  <a:pos x="0" y="0"/>
                </a:cxn>
              </a:cxnLst>
              <a:rect l="0" t="0" r="0" b="0"/>
              <a:pathLst>
                <a:path w="7410" h="39">
                  <a:moveTo>
                    <a:pt x="0" y="0"/>
                  </a:moveTo>
                  <a:lnTo>
                    <a:pt x="7410" y="0"/>
                  </a:lnTo>
                  <a:lnTo>
                    <a:pt x="7389" y="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1434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1435"/>
            <p:cNvSpPr/>
            <p:nvPr/>
          </p:nvSpPr>
          <p:spPr>
            <a:xfrm>
              <a:off x="3773" y="3004"/>
              <a:ext cx="80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1"/>
                </a:cxn>
                <a:cxn ang="0">
                  <a:pos x="809" y="11"/>
                </a:cxn>
                <a:cxn ang="0">
                  <a:pos x="0" y="0"/>
                </a:cxn>
              </a:cxnLst>
              <a:rect l="0" t="0" r="0" b="0"/>
              <a:pathLst>
                <a:path w="7284" h="94">
                  <a:moveTo>
                    <a:pt x="0" y="0"/>
                  </a:moveTo>
                  <a:lnTo>
                    <a:pt x="167" y="94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1436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1437"/>
            <p:cNvSpPr/>
            <p:nvPr/>
          </p:nvSpPr>
          <p:spPr>
            <a:xfrm>
              <a:off x="3773" y="3004"/>
              <a:ext cx="81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810" y="11"/>
                </a:cxn>
                <a:cxn ang="0">
                  <a:pos x="0" y="0"/>
                </a:cxn>
              </a:cxnLst>
              <a:rect l="0" t="0" r="0" b="0"/>
              <a:pathLst>
                <a:path w="7333" h="94">
                  <a:moveTo>
                    <a:pt x="0" y="0"/>
                  </a:moveTo>
                  <a:lnTo>
                    <a:pt x="7333" y="0"/>
                  </a:lnTo>
                  <a:lnTo>
                    <a:pt x="7284" y="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1438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1439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3" h="4">
                  <a:moveTo>
                    <a:pt x="0" y="0"/>
                  </a:moveTo>
                  <a:lnTo>
                    <a:pt x="8" y="4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1440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1441"/>
            <p:cNvSpPr/>
            <p:nvPr/>
          </p:nvSpPr>
          <p:spPr>
            <a:xfrm>
              <a:off x="3791" y="3015"/>
              <a:ext cx="7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1" y="0"/>
                </a:cxn>
                <a:cxn ang="0">
                  <a:pos x="791" y="1"/>
                </a:cxn>
                <a:cxn ang="0">
                  <a:pos x="0" y="0"/>
                </a:cxn>
              </a:cxnLst>
              <a:rect l="0" t="0" r="0" b="0"/>
              <a:pathLst>
                <a:path w="7117" h="4">
                  <a:moveTo>
                    <a:pt x="0" y="0"/>
                  </a:moveTo>
                  <a:lnTo>
                    <a:pt x="7117" y="0"/>
                  </a:lnTo>
                  <a:lnTo>
                    <a:pt x="7113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1442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1443"/>
            <p:cNvSpPr/>
            <p:nvPr/>
          </p:nvSpPr>
          <p:spPr>
            <a:xfrm>
              <a:off x="3792" y="3015"/>
              <a:ext cx="78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9"/>
                </a:cxn>
                <a:cxn ang="0">
                  <a:pos x="783" y="9"/>
                </a:cxn>
                <a:cxn ang="0">
                  <a:pos x="0" y="0"/>
                </a:cxn>
              </a:cxnLst>
              <a:rect l="0" t="0" r="0" b="0"/>
              <a:pathLst>
                <a:path w="7049" h="78">
                  <a:moveTo>
                    <a:pt x="0" y="0"/>
                  </a:moveTo>
                  <a:lnTo>
                    <a:pt x="185" y="78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1444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1445"/>
            <p:cNvSpPr/>
            <p:nvPr/>
          </p:nvSpPr>
          <p:spPr>
            <a:xfrm>
              <a:off x="3792" y="3015"/>
              <a:ext cx="79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0" y="0"/>
                </a:cxn>
                <a:cxn ang="0">
                  <a:pos x="784" y="9"/>
                </a:cxn>
                <a:cxn ang="0">
                  <a:pos x="0" y="0"/>
                </a:cxn>
              </a:cxnLst>
              <a:rect l="0" t="0" r="0" b="0"/>
              <a:pathLst>
                <a:path w="7105" h="78">
                  <a:moveTo>
                    <a:pt x="0" y="0"/>
                  </a:moveTo>
                  <a:lnTo>
                    <a:pt x="7105" y="0"/>
                  </a:lnTo>
                  <a:lnTo>
                    <a:pt x="7049" y="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1446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1447"/>
            <p:cNvSpPr/>
            <p:nvPr/>
          </p:nvSpPr>
          <p:spPr>
            <a:xfrm>
              <a:off x="3813" y="3024"/>
              <a:ext cx="76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760" y="4"/>
                </a:cxn>
                <a:cxn ang="0">
                  <a:pos x="0" y="0"/>
                </a:cxn>
              </a:cxnLst>
              <a:rect l="0" t="0" r="0" b="0"/>
              <a:pathLst>
                <a:path w="6840" h="35">
                  <a:moveTo>
                    <a:pt x="0" y="0"/>
                  </a:moveTo>
                  <a:lnTo>
                    <a:pt x="110" y="35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1448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1449"/>
            <p:cNvSpPr/>
            <p:nvPr/>
          </p:nvSpPr>
          <p:spPr>
            <a:xfrm>
              <a:off x="3813" y="3024"/>
              <a:ext cx="76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2" y="0"/>
                </a:cxn>
                <a:cxn ang="0">
                  <a:pos x="759" y="4"/>
                </a:cxn>
                <a:cxn ang="0">
                  <a:pos x="0" y="0"/>
                </a:cxn>
              </a:cxnLst>
              <a:rect l="0" t="0" r="0" b="0"/>
              <a:pathLst>
                <a:path w="6864" h="35">
                  <a:moveTo>
                    <a:pt x="0" y="0"/>
                  </a:moveTo>
                  <a:lnTo>
                    <a:pt x="6864" y="0"/>
                  </a:lnTo>
                  <a:lnTo>
                    <a:pt x="6840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1450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1451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428" y="1"/>
                </a:cxn>
                <a:cxn ang="0">
                  <a:pos x="0" y="0"/>
                </a:cxn>
              </a:cxnLst>
              <a:rect l="0" t="0" r="0" b="0"/>
              <a:pathLst>
                <a:path w="3849" h="4">
                  <a:moveTo>
                    <a:pt x="0" y="0"/>
                  </a:moveTo>
                  <a:lnTo>
                    <a:pt x="13" y="4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1452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1453"/>
            <p:cNvSpPr/>
            <p:nvPr/>
          </p:nvSpPr>
          <p:spPr>
            <a:xfrm>
              <a:off x="3825" y="3028"/>
              <a:ext cx="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8" y="0"/>
                </a:cxn>
                <a:cxn ang="0">
                  <a:pos x="427" y="1"/>
                </a:cxn>
                <a:cxn ang="0">
                  <a:pos x="0" y="0"/>
                </a:cxn>
              </a:cxnLst>
              <a:rect l="0" t="0" r="0" b="0"/>
              <a:pathLst>
                <a:path w="3854" h="4">
                  <a:moveTo>
                    <a:pt x="0" y="0"/>
                  </a:moveTo>
                  <a:lnTo>
                    <a:pt x="3854" y="0"/>
                  </a:lnTo>
                  <a:lnTo>
                    <a:pt x="3849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1454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1455"/>
            <p:cNvSpPr/>
            <p:nvPr/>
          </p:nvSpPr>
          <p:spPr>
            <a:xfrm>
              <a:off x="4253" y="3028"/>
              <a:ext cx="3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19" y="1"/>
                </a:cxn>
                <a:cxn ang="0">
                  <a:pos x="0" y="0"/>
                </a:cxn>
              </a:cxnLst>
              <a:rect l="0" t="0" r="0" b="0"/>
              <a:pathLst>
                <a:path w="2872" h="4">
                  <a:moveTo>
                    <a:pt x="0" y="0"/>
                  </a:moveTo>
                  <a:lnTo>
                    <a:pt x="6" y="4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1456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1457"/>
            <p:cNvSpPr/>
            <p:nvPr/>
          </p:nvSpPr>
          <p:spPr>
            <a:xfrm>
              <a:off x="4253" y="3028"/>
              <a:ext cx="3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1"/>
                </a:cxn>
                <a:cxn ang="0">
                  <a:pos x="0" y="0"/>
                </a:cxn>
              </a:cxnLst>
              <a:rect l="0" t="0" r="0" b="0"/>
              <a:pathLst>
                <a:path w="2876" h="4">
                  <a:moveTo>
                    <a:pt x="0" y="0"/>
                  </a:moveTo>
                  <a:lnTo>
                    <a:pt x="2876" y="0"/>
                  </a:lnTo>
                  <a:lnTo>
                    <a:pt x="2872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1458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1459"/>
            <p:cNvSpPr/>
            <p:nvPr/>
          </p:nvSpPr>
          <p:spPr>
            <a:xfrm>
              <a:off x="3826" y="3028"/>
              <a:ext cx="42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11" h="21">
                  <a:moveTo>
                    <a:pt x="0" y="0"/>
                  </a:moveTo>
                  <a:lnTo>
                    <a:pt x="69" y="21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1460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1461"/>
            <p:cNvSpPr/>
            <p:nvPr/>
          </p:nvSpPr>
          <p:spPr>
            <a:xfrm>
              <a:off x="3826" y="3028"/>
              <a:ext cx="42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7" y="0"/>
                </a:cxn>
                <a:cxn ang="0">
                  <a:pos x="424" y="2"/>
                </a:cxn>
                <a:cxn ang="0">
                  <a:pos x="0" y="0"/>
                </a:cxn>
              </a:cxnLst>
              <a:rect l="0" t="0" r="0" b="0"/>
              <a:pathLst>
                <a:path w="3836" h="21">
                  <a:moveTo>
                    <a:pt x="0" y="0"/>
                  </a:moveTo>
                  <a:lnTo>
                    <a:pt x="3836" y="0"/>
                  </a:lnTo>
                  <a:lnTo>
                    <a:pt x="381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1462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1463"/>
            <p:cNvSpPr/>
            <p:nvPr/>
          </p:nvSpPr>
          <p:spPr>
            <a:xfrm>
              <a:off x="4254" y="3028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46" h="21">
                  <a:moveTo>
                    <a:pt x="0" y="0"/>
                  </a:moveTo>
                  <a:lnTo>
                    <a:pt x="30" y="21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1464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1465"/>
            <p:cNvSpPr/>
            <p:nvPr/>
          </p:nvSpPr>
          <p:spPr>
            <a:xfrm>
              <a:off x="4254" y="3028"/>
              <a:ext cx="31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0"/>
                </a:cxn>
                <a:cxn ang="0">
                  <a:pos x="316" y="2"/>
                </a:cxn>
                <a:cxn ang="0">
                  <a:pos x="0" y="0"/>
                </a:cxn>
              </a:cxnLst>
              <a:rect l="0" t="0" r="0" b="0"/>
              <a:pathLst>
                <a:path w="2866" h="21">
                  <a:moveTo>
                    <a:pt x="0" y="0"/>
                  </a:moveTo>
                  <a:lnTo>
                    <a:pt x="2866" y="0"/>
                  </a:lnTo>
                  <a:lnTo>
                    <a:pt x="284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1466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1467"/>
            <p:cNvSpPr/>
            <p:nvPr/>
          </p:nvSpPr>
          <p:spPr>
            <a:xfrm>
              <a:off x="3834" y="3030"/>
              <a:ext cx="4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5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698" h="40">
                  <a:moveTo>
                    <a:pt x="0" y="0"/>
                  </a:moveTo>
                  <a:lnTo>
                    <a:pt x="197" y="4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1468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1469"/>
            <p:cNvSpPr/>
            <p:nvPr/>
          </p:nvSpPr>
          <p:spPr>
            <a:xfrm>
              <a:off x="3834" y="3030"/>
              <a:ext cx="4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" y="0"/>
                </a:cxn>
                <a:cxn ang="0">
                  <a:pos x="411" y="5"/>
                </a:cxn>
                <a:cxn ang="0">
                  <a:pos x="0" y="0"/>
                </a:cxn>
              </a:cxnLst>
              <a:rect l="0" t="0" r="0" b="0"/>
              <a:pathLst>
                <a:path w="3742" h="40">
                  <a:moveTo>
                    <a:pt x="0" y="0"/>
                  </a:moveTo>
                  <a:lnTo>
                    <a:pt x="3742" y="0"/>
                  </a:lnTo>
                  <a:lnTo>
                    <a:pt x="3698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1470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1471"/>
            <p:cNvSpPr/>
            <p:nvPr/>
          </p:nvSpPr>
          <p:spPr>
            <a:xfrm>
              <a:off x="4257" y="3030"/>
              <a:ext cx="309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779" h="40">
                  <a:moveTo>
                    <a:pt x="0" y="0"/>
                  </a:moveTo>
                  <a:lnTo>
                    <a:pt x="60" y="4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1472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1473"/>
            <p:cNvSpPr/>
            <p:nvPr/>
          </p:nvSpPr>
          <p:spPr>
            <a:xfrm>
              <a:off x="4257" y="3030"/>
              <a:ext cx="31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3" y="0"/>
                </a:cxn>
                <a:cxn ang="0">
                  <a:pos x="309" y="5"/>
                </a:cxn>
                <a:cxn ang="0">
                  <a:pos x="0" y="0"/>
                </a:cxn>
              </a:cxnLst>
              <a:rect l="0" t="0" r="0" b="0"/>
              <a:pathLst>
                <a:path w="2816" h="40">
                  <a:moveTo>
                    <a:pt x="0" y="0"/>
                  </a:moveTo>
                  <a:lnTo>
                    <a:pt x="2816" y="0"/>
                  </a:lnTo>
                  <a:lnTo>
                    <a:pt x="2779" y="4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1474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1475"/>
            <p:cNvSpPr/>
            <p:nvPr/>
          </p:nvSpPr>
          <p:spPr>
            <a:xfrm>
              <a:off x="3856" y="3035"/>
              <a:ext cx="3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478" h="20">
                  <a:moveTo>
                    <a:pt x="0" y="0"/>
                  </a:moveTo>
                  <a:lnTo>
                    <a:pt x="201" y="2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1476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1477"/>
            <p:cNvSpPr/>
            <p:nvPr/>
          </p:nvSpPr>
          <p:spPr>
            <a:xfrm>
              <a:off x="3856" y="3035"/>
              <a:ext cx="38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9" y="0"/>
                </a:cxn>
                <a:cxn ang="0">
                  <a:pos x="386" y="2"/>
                </a:cxn>
                <a:cxn ang="0">
                  <a:pos x="0" y="0"/>
                </a:cxn>
              </a:cxnLst>
              <a:rect l="0" t="0" r="0" b="0"/>
              <a:pathLst>
                <a:path w="3501" h="20">
                  <a:moveTo>
                    <a:pt x="0" y="0"/>
                  </a:moveTo>
                  <a:lnTo>
                    <a:pt x="3501" y="0"/>
                  </a:lnTo>
                  <a:lnTo>
                    <a:pt x="3478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1478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1479"/>
            <p:cNvSpPr/>
            <p:nvPr/>
          </p:nvSpPr>
          <p:spPr>
            <a:xfrm>
              <a:off x="4264" y="3035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20">
                  <a:moveTo>
                    <a:pt x="0" y="0"/>
                  </a:moveTo>
                  <a:lnTo>
                    <a:pt x="28" y="2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1480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1481"/>
            <p:cNvSpPr/>
            <p:nvPr/>
          </p:nvSpPr>
          <p:spPr>
            <a:xfrm>
              <a:off x="4264" y="3035"/>
              <a:ext cx="30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19" h="20">
                  <a:moveTo>
                    <a:pt x="0" y="0"/>
                  </a:moveTo>
                  <a:lnTo>
                    <a:pt x="2719" y="0"/>
                  </a:lnTo>
                  <a:lnTo>
                    <a:pt x="2700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1482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1483"/>
            <p:cNvSpPr/>
            <p:nvPr/>
          </p:nvSpPr>
          <p:spPr>
            <a:xfrm>
              <a:off x="3878" y="3037"/>
              <a:ext cx="36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63" y="2"/>
                </a:cxn>
                <a:cxn ang="0">
                  <a:pos x="0" y="0"/>
                </a:cxn>
              </a:cxnLst>
              <a:rect l="0" t="0" r="0" b="0"/>
              <a:pathLst>
                <a:path w="3260" h="14">
                  <a:moveTo>
                    <a:pt x="0" y="0"/>
                  </a:moveTo>
                  <a:lnTo>
                    <a:pt x="17" y="14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1484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1485"/>
            <p:cNvSpPr/>
            <p:nvPr/>
          </p:nvSpPr>
          <p:spPr>
            <a:xfrm>
              <a:off x="3878" y="3037"/>
              <a:ext cx="36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0"/>
                </a:cxn>
                <a:cxn ang="0">
                  <a:pos x="362" y="2"/>
                </a:cxn>
                <a:cxn ang="0">
                  <a:pos x="0" y="0"/>
                </a:cxn>
              </a:cxnLst>
              <a:rect l="0" t="0" r="0" b="0"/>
              <a:pathLst>
                <a:path w="3277" h="14">
                  <a:moveTo>
                    <a:pt x="0" y="0"/>
                  </a:moveTo>
                  <a:lnTo>
                    <a:pt x="3277" y="0"/>
                  </a:lnTo>
                  <a:lnTo>
                    <a:pt x="326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1486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1487"/>
            <p:cNvSpPr/>
            <p:nvPr/>
          </p:nvSpPr>
          <p:spPr>
            <a:xfrm>
              <a:off x="4267" y="3037"/>
              <a:ext cx="2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95" y="2"/>
                </a:cxn>
                <a:cxn ang="0">
                  <a:pos x="0" y="0"/>
                </a:cxn>
              </a:cxnLst>
              <a:rect l="0" t="0" r="0" b="0"/>
              <a:pathLst>
                <a:path w="2659" h="14">
                  <a:moveTo>
                    <a:pt x="0" y="0"/>
                  </a:moveTo>
                  <a:lnTo>
                    <a:pt x="22" y="14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1488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1489"/>
            <p:cNvSpPr/>
            <p:nvPr/>
          </p:nvSpPr>
          <p:spPr>
            <a:xfrm>
              <a:off x="4267" y="3037"/>
              <a:ext cx="29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6" y="2"/>
                </a:cxn>
                <a:cxn ang="0">
                  <a:pos x="0" y="0"/>
                </a:cxn>
              </a:cxnLst>
              <a:rect l="0" t="0" r="0" b="0"/>
              <a:pathLst>
                <a:path w="2672" h="14">
                  <a:moveTo>
                    <a:pt x="0" y="0"/>
                  </a:moveTo>
                  <a:lnTo>
                    <a:pt x="2672" y="0"/>
                  </a:lnTo>
                  <a:lnTo>
                    <a:pt x="265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1490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1491"/>
            <p:cNvSpPr/>
            <p:nvPr/>
          </p:nvSpPr>
          <p:spPr>
            <a:xfrm>
              <a:off x="3880" y="3039"/>
              <a:ext cx="3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35" h="8">
                  <a:moveTo>
                    <a:pt x="0" y="0"/>
                  </a:moveTo>
                  <a:lnTo>
                    <a:pt x="7" y="8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1492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1493"/>
            <p:cNvSpPr/>
            <p:nvPr/>
          </p:nvSpPr>
          <p:spPr>
            <a:xfrm>
              <a:off x="3880" y="3039"/>
              <a:ext cx="36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0"/>
                </a:cxn>
                <a:cxn ang="0">
                  <a:pos x="360" y="1"/>
                </a:cxn>
                <a:cxn ang="0">
                  <a:pos x="0" y="0"/>
                </a:cxn>
              </a:cxnLst>
              <a:rect l="0" t="0" r="0" b="0"/>
              <a:pathLst>
                <a:path w="3243" h="8">
                  <a:moveTo>
                    <a:pt x="0" y="0"/>
                  </a:moveTo>
                  <a:lnTo>
                    <a:pt x="3243" y="0"/>
                  </a:lnTo>
                  <a:lnTo>
                    <a:pt x="3235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1494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1495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3" y="1"/>
                </a:cxn>
                <a:cxn ang="0">
                  <a:pos x="0" y="0"/>
                </a:cxn>
              </a:cxnLst>
              <a:rect l="0" t="0" r="0" b="0"/>
              <a:pathLst>
                <a:path w="2630" h="8">
                  <a:moveTo>
                    <a:pt x="0" y="0"/>
                  </a:moveTo>
                  <a:lnTo>
                    <a:pt x="15" y="8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1496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1497"/>
            <p:cNvSpPr/>
            <p:nvPr/>
          </p:nvSpPr>
          <p:spPr>
            <a:xfrm>
              <a:off x="4269" y="3039"/>
              <a:ext cx="2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2" y="1"/>
                </a:cxn>
                <a:cxn ang="0">
                  <a:pos x="0" y="0"/>
                </a:cxn>
              </a:cxnLst>
              <a:rect l="0" t="0" r="0" b="0"/>
              <a:pathLst>
                <a:path w="2637" h="8">
                  <a:moveTo>
                    <a:pt x="0" y="0"/>
                  </a:moveTo>
                  <a:lnTo>
                    <a:pt x="2637" y="0"/>
                  </a:lnTo>
                  <a:lnTo>
                    <a:pt x="263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1498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1499"/>
            <p:cNvSpPr/>
            <p:nvPr/>
          </p:nvSpPr>
          <p:spPr>
            <a:xfrm>
              <a:off x="3881" y="3040"/>
              <a:ext cx="35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18" h="7">
                  <a:moveTo>
                    <a:pt x="0" y="0"/>
                  </a:moveTo>
                  <a:lnTo>
                    <a:pt x="8" y="7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1500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1501"/>
            <p:cNvSpPr/>
            <p:nvPr/>
          </p:nvSpPr>
          <p:spPr>
            <a:xfrm>
              <a:off x="3881" y="3040"/>
              <a:ext cx="3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0"/>
                </a:cxn>
                <a:cxn ang="0">
                  <a:pos x="358" y="1"/>
                </a:cxn>
                <a:cxn ang="0">
                  <a:pos x="0" y="0"/>
                </a:cxn>
              </a:cxnLst>
              <a:rect l="0" t="0" r="0" b="0"/>
              <a:pathLst>
                <a:path w="3228" h="7">
                  <a:moveTo>
                    <a:pt x="0" y="0"/>
                  </a:moveTo>
                  <a:lnTo>
                    <a:pt x="3228" y="0"/>
                  </a:lnTo>
                  <a:lnTo>
                    <a:pt x="321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1502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1503"/>
            <p:cNvSpPr/>
            <p:nvPr/>
          </p:nvSpPr>
          <p:spPr>
            <a:xfrm>
              <a:off x="4271" y="3040"/>
              <a:ext cx="2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08" h="7">
                  <a:moveTo>
                    <a:pt x="0" y="0"/>
                  </a:moveTo>
                  <a:lnTo>
                    <a:pt x="13" y="7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1504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1505"/>
            <p:cNvSpPr/>
            <p:nvPr/>
          </p:nvSpPr>
          <p:spPr>
            <a:xfrm>
              <a:off x="4271" y="3040"/>
              <a:ext cx="2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0" y="1"/>
                </a:cxn>
                <a:cxn ang="0">
                  <a:pos x="0" y="0"/>
                </a:cxn>
              </a:cxnLst>
              <a:rect l="0" t="0" r="0" b="0"/>
              <a:pathLst>
                <a:path w="2615" h="7">
                  <a:moveTo>
                    <a:pt x="0" y="0"/>
                  </a:moveTo>
                  <a:lnTo>
                    <a:pt x="2615" y="0"/>
                  </a:lnTo>
                  <a:lnTo>
                    <a:pt x="2608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1506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1507"/>
            <p:cNvSpPr/>
            <p:nvPr/>
          </p:nvSpPr>
          <p:spPr>
            <a:xfrm>
              <a:off x="3882" y="3040"/>
              <a:ext cx="3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111" h="68">
                  <a:moveTo>
                    <a:pt x="0" y="0"/>
                  </a:moveTo>
                  <a:lnTo>
                    <a:pt x="76" y="68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1508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1509"/>
            <p:cNvSpPr/>
            <p:nvPr/>
          </p:nvSpPr>
          <p:spPr>
            <a:xfrm>
              <a:off x="3882" y="3040"/>
              <a:ext cx="35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" y="0"/>
                </a:cxn>
                <a:cxn ang="0">
                  <a:pos x="346" y="8"/>
                </a:cxn>
                <a:cxn ang="0">
                  <a:pos x="0" y="0"/>
                </a:cxn>
              </a:cxnLst>
              <a:rect l="0" t="0" r="0" b="0"/>
              <a:pathLst>
                <a:path w="3210" h="68">
                  <a:moveTo>
                    <a:pt x="0" y="0"/>
                  </a:moveTo>
                  <a:lnTo>
                    <a:pt x="3210" y="0"/>
                  </a:lnTo>
                  <a:lnTo>
                    <a:pt x="3111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1510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1511"/>
            <p:cNvSpPr/>
            <p:nvPr/>
          </p:nvSpPr>
          <p:spPr>
            <a:xfrm>
              <a:off x="4273" y="3040"/>
              <a:ext cx="279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12" h="68">
                  <a:moveTo>
                    <a:pt x="0" y="0"/>
                  </a:moveTo>
                  <a:lnTo>
                    <a:pt x="129" y="68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1512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1513"/>
            <p:cNvSpPr/>
            <p:nvPr/>
          </p:nvSpPr>
          <p:spPr>
            <a:xfrm>
              <a:off x="4273" y="3040"/>
              <a:ext cx="28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79" y="8"/>
                </a:cxn>
                <a:cxn ang="0">
                  <a:pos x="0" y="0"/>
                </a:cxn>
              </a:cxnLst>
              <a:rect l="0" t="0" r="0" b="0"/>
              <a:pathLst>
                <a:path w="2595" h="68">
                  <a:moveTo>
                    <a:pt x="0" y="0"/>
                  </a:moveTo>
                  <a:lnTo>
                    <a:pt x="2595" y="0"/>
                  </a:lnTo>
                  <a:lnTo>
                    <a:pt x="2512" y="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1514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1515"/>
            <p:cNvSpPr/>
            <p:nvPr/>
          </p:nvSpPr>
          <p:spPr>
            <a:xfrm>
              <a:off x="3890" y="3048"/>
              <a:ext cx="3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10" h="17">
                  <a:moveTo>
                    <a:pt x="0" y="0"/>
                  </a:moveTo>
                  <a:lnTo>
                    <a:pt x="19" y="17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1516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1517"/>
            <p:cNvSpPr/>
            <p:nvPr/>
          </p:nvSpPr>
          <p:spPr>
            <a:xfrm>
              <a:off x="3890" y="3048"/>
              <a:ext cx="33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8" y="0"/>
                </a:cxn>
                <a:cxn ang="0">
                  <a:pos x="335" y="2"/>
                </a:cxn>
                <a:cxn ang="0">
                  <a:pos x="0" y="0"/>
                </a:cxn>
              </a:cxnLst>
              <a:rect l="0" t="0" r="0" b="0"/>
              <a:pathLst>
                <a:path w="3035" h="17">
                  <a:moveTo>
                    <a:pt x="0" y="0"/>
                  </a:moveTo>
                  <a:lnTo>
                    <a:pt x="3035" y="0"/>
                  </a:lnTo>
                  <a:lnTo>
                    <a:pt x="301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1518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1519"/>
            <p:cNvSpPr/>
            <p:nvPr/>
          </p:nvSpPr>
          <p:spPr>
            <a:xfrm>
              <a:off x="4287" y="3048"/>
              <a:ext cx="2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262" y="2"/>
                </a:cxn>
                <a:cxn ang="0">
                  <a:pos x="0" y="0"/>
                </a:cxn>
              </a:cxnLst>
              <a:rect l="0" t="0" r="0" b="0"/>
              <a:pathLst>
                <a:path w="2362" h="17">
                  <a:moveTo>
                    <a:pt x="0" y="0"/>
                  </a:moveTo>
                  <a:lnTo>
                    <a:pt x="45" y="17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Freeform 1520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Freeform 1521"/>
            <p:cNvSpPr/>
            <p:nvPr/>
          </p:nvSpPr>
          <p:spPr>
            <a:xfrm>
              <a:off x="4287" y="3048"/>
              <a:ext cx="26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0"/>
                </a:cxn>
                <a:cxn ang="0">
                  <a:pos x="263" y="2"/>
                </a:cxn>
                <a:cxn ang="0">
                  <a:pos x="0" y="0"/>
                </a:cxn>
              </a:cxnLst>
              <a:rect l="0" t="0" r="0" b="0"/>
              <a:pathLst>
                <a:path w="2383" h="17">
                  <a:moveTo>
                    <a:pt x="0" y="0"/>
                  </a:moveTo>
                  <a:lnTo>
                    <a:pt x="2383" y="0"/>
                  </a:lnTo>
                  <a:lnTo>
                    <a:pt x="2362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1522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1523"/>
            <p:cNvSpPr/>
            <p:nvPr/>
          </p:nvSpPr>
          <p:spPr>
            <a:xfrm>
              <a:off x="3892" y="3050"/>
              <a:ext cx="3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30" y="1"/>
                </a:cxn>
                <a:cxn ang="0">
                  <a:pos x="0" y="0"/>
                </a:cxn>
              </a:cxnLst>
              <a:rect l="0" t="0" r="0" b="0"/>
              <a:pathLst>
                <a:path w="2970" h="11">
                  <a:moveTo>
                    <a:pt x="0" y="0"/>
                  </a:moveTo>
                  <a:lnTo>
                    <a:pt x="13" y="11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1524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1525"/>
            <p:cNvSpPr/>
            <p:nvPr/>
          </p:nvSpPr>
          <p:spPr>
            <a:xfrm>
              <a:off x="3892" y="3050"/>
              <a:ext cx="3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" y="0"/>
                </a:cxn>
                <a:cxn ang="0">
                  <a:pos x="331" y="1"/>
                </a:cxn>
                <a:cxn ang="0">
                  <a:pos x="0" y="0"/>
                </a:cxn>
              </a:cxnLst>
              <a:rect l="0" t="0" r="0" b="0"/>
              <a:pathLst>
                <a:path w="2991" h="11">
                  <a:moveTo>
                    <a:pt x="0" y="0"/>
                  </a:moveTo>
                  <a:lnTo>
                    <a:pt x="2991" y="0"/>
                  </a:lnTo>
                  <a:lnTo>
                    <a:pt x="297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1526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1527"/>
            <p:cNvSpPr/>
            <p:nvPr/>
          </p:nvSpPr>
          <p:spPr>
            <a:xfrm>
              <a:off x="4292" y="3050"/>
              <a:ext cx="2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56" y="1"/>
                </a:cxn>
                <a:cxn ang="0">
                  <a:pos x="0" y="0"/>
                </a:cxn>
              </a:cxnLst>
              <a:rect l="0" t="0" r="0" b="0"/>
              <a:pathLst>
                <a:path w="2303" h="11">
                  <a:moveTo>
                    <a:pt x="0" y="0"/>
                  </a:moveTo>
                  <a:lnTo>
                    <a:pt x="29" y="11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1528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1529"/>
            <p:cNvSpPr/>
            <p:nvPr/>
          </p:nvSpPr>
          <p:spPr>
            <a:xfrm>
              <a:off x="4292" y="3050"/>
              <a:ext cx="2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0"/>
                </a:cxn>
                <a:cxn ang="0">
                  <a:pos x="255" y="1"/>
                </a:cxn>
                <a:cxn ang="0">
                  <a:pos x="0" y="0"/>
                </a:cxn>
              </a:cxnLst>
              <a:rect l="0" t="0" r="0" b="0"/>
              <a:pathLst>
                <a:path w="2317" h="11">
                  <a:moveTo>
                    <a:pt x="0" y="0"/>
                  </a:moveTo>
                  <a:lnTo>
                    <a:pt x="2317" y="0"/>
                  </a:lnTo>
                  <a:lnTo>
                    <a:pt x="2303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1530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1531"/>
            <p:cNvSpPr/>
            <p:nvPr/>
          </p:nvSpPr>
          <p:spPr>
            <a:xfrm>
              <a:off x="3894" y="3051"/>
              <a:ext cx="3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48" h="4">
                  <a:moveTo>
                    <a:pt x="0" y="0"/>
                  </a:moveTo>
                  <a:lnTo>
                    <a:pt x="4" y="4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1532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1533"/>
            <p:cNvSpPr/>
            <p:nvPr/>
          </p:nvSpPr>
          <p:spPr>
            <a:xfrm>
              <a:off x="3894" y="3051"/>
              <a:ext cx="3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8" y="0"/>
                </a:cxn>
                <a:cxn ang="0">
                  <a:pos x="327" y="1"/>
                </a:cxn>
                <a:cxn ang="0">
                  <a:pos x="0" y="0"/>
                </a:cxn>
              </a:cxnLst>
              <a:rect l="0" t="0" r="0" b="0"/>
              <a:pathLst>
                <a:path w="2957" h="4">
                  <a:moveTo>
                    <a:pt x="0" y="0"/>
                  </a:moveTo>
                  <a:lnTo>
                    <a:pt x="2957" y="0"/>
                  </a:lnTo>
                  <a:lnTo>
                    <a:pt x="294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1534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1535"/>
            <p:cNvSpPr/>
            <p:nvPr/>
          </p:nvSpPr>
          <p:spPr>
            <a:xfrm>
              <a:off x="4295" y="3051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68" h="4">
                  <a:moveTo>
                    <a:pt x="0" y="0"/>
                  </a:moveTo>
                  <a:lnTo>
                    <a:pt x="10" y="4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1536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1537"/>
            <p:cNvSpPr/>
            <p:nvPr/>
          </p:nvSpPr>
          <p:spPr>
            <a:xfrm>
              <a:off x="4295" y="3051"/>
              <a:ext cx="25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" y="0"/>
                </a:cxn>
                <a:cxn ang="0">
                  <a:pos x="252" y="1"/>
                </a:cxn>
                <a:cxn ang="0">
                  <a:pos x="0" y="0"/>
                </a:cxn>
              </a:cxnLst>
              <a:rect l="0" t="0" r="0" b="0"/>
              <a:pathLst>
                <a:path w="2274" h="4">
                  <a:moveTo>
                    <a:pt x="0" y="0"/>
                  </a:moveTo>
                  <a:lnTo>
                    <a:pt x="2274" y="0"/>
                  </a:lnTo>
                  <a:lnTo>
                    <a:pt x="2268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1538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1539"/>
            <p:cNvSpPr/>
            <p:nvPr/>
          </p:nvSpPr>
          <p:spPr>
            <a:xfrm>
              <a:off x="3894" y="3051"/>
              <a:ext cx="3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321" y="4"/>
                </a:cxn>
                <a:cxn ang="0">
                  <a:pos x="0" y="0"/>
                </a:cxn>
              </a:cxnLst>
              <a:rect l="0" t="0" r="0" b="0"/>
              <a:pathLst>
                <a:path w="2883" h="32">
                  <a:moveTo>
                    <a:pt x="0" y="0"/>
                  </a:moveTo>
                  <a:lnTo>
                    <a:pt x="45" y="32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1540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1541"/>
            <p:cNvSpPr/>
            <p:nvPr/>
          </p:nvSpPr>
          <p:spPr>
            <a:xfrm>
              <a:off x="3894" y="3051"/>
              <a:ext cx="32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7" y="0"/>
                </a:cxn>
                <a:cxn ang="0">
                  <a:pos x="320" y="4"/>
                </a:cxn>
                <a:cxn ang="0">
                  <a:pos x="0" y="0"/>
                </a:cxn>
              </a:cxnLst>
              <a:rect l="0" t="0" r="0" b="0"/>
              <a:pathLst>
                <a:path w="2944" h="32">
                  <a:moveTo>
                    <a:pt x="0" y="0"/>
                  </a:moveTo>
                  <a:lnTo>
                    <a:pt x="2944" y="0"/>
                  </a:lnTo>
                  <a:lnTo>
                    <a:pt x="2883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1542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1543"/>
            <p:cNvSpPr/>
            <p:nvPr/>
          </p:nvSpPr>
          <p:spPr>
            <a:xfrm>
              <a:off x="4296" y="3051"/>
              <a:ext cx="2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07" h="32">
                  <a:moveTo>
                    <a:pt x="0" y="0"/>
                  </a:moveTo>
                  <a:lnTo>
                    <a:pt x="82" y="32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1544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1545"/>
            <p:cNvSpPr/>
            <p:nvPr/>
          </p:nvSpPr>
          <p:spPr>
            <a:xfrm>
              <a:off x="4296" y="3051"/>
              <a:ext cx="25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" y="0"/>
                </a:cxn>
                <a:cxn ang="0">
                  <a:pos x="245" y="4"/>
                </a:cxn>
                <a:cxn ang="0">
                  <a:pos x="0" y="0"/>
                </a:cxn>
              </a:cxnLst>
              <a:rect l="0" t="0" r="0" b="0"/>
              <a:pathLst>
                <a:path w="2258" h="32">
                  <a:moveTo>
                    <a:pt x="0" y="0"/>
                  </a:moveTo>
                  <a:lnTo>
                    <a:pt x="2258" y="0"/>
                  </a:lnTo>
                  <a:lnTo>
                    <a:pt x="2207" y="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1546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1547"/>
            <p:cNvSpPr/>
            <p:nvPr/>
          </p:nvSpPr>
          <p:spPr>
            <a:xfrm>
              <a:off x="3899" y="3055"/>
              <a:ext cx="3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796" h="21">
                  <a:moveTo>
                    <a:pt x="0" y="0"/>
                  </a:moveTo>
                  <a:lnTo>
                    <a:pt x="30" y="21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1548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1549"/>
            <p:cNvSpPr/>
            <p:nvPr/>
          </p:nvSpPr>
          <p:spPr>
            <a:xfrm>
              <a:off x="3899" y="3055"/>
              <a:ext cx="31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311" y="2"/>
                </a:cxn>
                <a:cxn ang="0">
                  <a:pos x="0" y="0"/>
                </a:cxn>
              </a:cxnLst>
              <a:rect l="0" t="0" r="0" b="0"/>
              <a:pathLst>
                <a:path w="2838" h="21">
                  <a:moveTo>
                    <a:pt x="0" y="0"/>
                  </a:moveTo>
                  <a:lnTo>
                    <a:pt x="2838" y="0"/>
                  </a:lnTo>
                  <a:lnTo>
                    <a:pt x="2796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1550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1551"/>
            <p:cNvSpPr/>
            <p:nvPr/>
          </p:nvSpPr>
          <p:spPr>
            <a:xfrm>
              <a:off x="4305" y="3055"/>
              <a:ext cx="23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233" y="2"/>
                </a:cxn>
                <a:cxn ang="0">
                  <a:pos x="0" y="0"/>
                </a:cxn>
              </a:cxnLst>
              <a:rect l="0" t="0" r="0" b="0"/>
              <a:pathLst>
                <a:path w="2091" h="21">
                  <a:moveTo>
                    <a:pt x="0" y="0"/>
                  </a:moveTo>
                  <a:lnTo>
                    <a:pt x="84" y="21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1552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1553"/>
            <p:cNvSpPr/>
            <p:nvPr/>
          </p:nvSpPr>
          <p:spPr>
            <a:xfrm>
              <a:off x="4305" y="3055"/>
              <a:ext cx="23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6" y="0"/>
                </a:cxn>
                <a:cxn ang="0">
                  <a:pos x="232" y="2"/>
                </a:cxn>
                <a:cxn ang="0">
                  <a:pos x="0" y="0"/>
                </a:cxn>
              </a:cxnLst>
              <a:rect l="0" t="0" r="0" b="0"/>
              <a:pathLst>
                <a:path w="2125" h="21">
                  <a:moveTo>
                    <a:pt x="0" y="0"/>
                  </a:moveTo>
                  <a:lnTo>
                    <a:pt x="2125" y="0"/>
                  </a:lnTo>
                  <a:lnTo>
                    <a:pt x="2091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1554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1555"/>
            <p:cNvSpPr/>
            <p:nvPr/>
          </p:nvSpPr>
          <p:spPr>
            <a:xfrm>
              <a:off x="3903" y="3057"/>
              <a:ext cx="30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53" h="6">
                  <a:moveTo>
                    <a:pt x="0" y="0"/>
                  </a:moveTo>
                  <a:lnTo>
                    <a:pt x="8" y="6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1556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1557"/>
            <p:cNvSpPr/>
            <p:nvPr/>
          </p:nvSpPr>
          <p:spPr>
            <a:xfrm>
              <a:off x="3903" y="3057"/>
              <a:ext cx="3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" y="0"/>
                </a:cxn>
                <a:cxn ang="0">
                  <a:pos x="306" y="1"/>
                </a:cxn>
                <a:cxn ang="0">
                  <a:pos x="0" y="0"/>
                </a:cxn>
              </a:cxnLst>
              <a:rect l="0" t="0" r="0" b="0"/>
              <a:pathLst>
                <a:path w="2766" h="6">
                  <a:moveTo>
                    <a:pt x="0" y="0"/>
                  </a:moveTo>
                  <a:lnTo>
                    <a:pt x="2766" y="0"/>
                  </a:lnTo>
                  <a:lnTo>
                    <a:pt x="2753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1558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1559"/>
            <p:cNvSpPr/>
            <p:nvPr/>
          </p:nvSpPr>
          <p:spPr>
            <a:xfrm>
              <a:off x="4315" y="3057"/>
              <a:ext cx="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67" h="6">
                  <a:moveTo>
                    <a:pt x="0" y="0"/>
                  </a:moveTo>
                  <a:lnTo>
                    <a:pt x="25" y="6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1560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1561"/>
            <p:cNvSpPr/>
            <p:nvPr/>
          </p:nvSpPr>
          <p:spPr>
            <a:xfrm>
              <a:off x="4315" y="3057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5" y="1"/>
                </a:cxn>
                <a:cxn ang="0">
                  <a:pos x="0" y="0"/>
                </a:cxn>
              </a:cxnLst>
              <a:rect l="0" t="0" r="0" b="0"/>
              <a:pathLst>
                <a:path w="798" h="6">
                  <a:moveTo>
                    <a:pt x="0" y="0"/>
                  </a:moveTo>
                  <a:lnTo>
                    <a:pt x="798" y="0"/>
                  </a:lnTo>
                  <a:lnTo>
                    <a:pt x="767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1562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1563"/>
            <p:cNvSpPr/>
            <p:nvPr/>
          </p:nvSpPr>
          <p:spPr>
            <a:xfrm>
              <a:off x="4403" y="3057"/>
              <a:ext cx="1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33" y="1"/>
                </a:cxn>
                <a:cxn ang="0">
                  <a:pos x="0" y="0"/>
                </a:cxn>
              </a:cxnLst>
              <a:rect l="0" t="0" r="0" b="0"/>
              <a:pathLst>
                <a:path w="1198" h="6">
                  <a:moveTo>
                    <a:pt x="0" y="0"/>
                  </a:moveTo>
                  <a:lnTo>
                    <a:pt x="13" y="6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1564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1565"/>
            <p:cNvSpPr/>
            <p:nvPr/>
          </p:nvSpPr>
          <p:spPr>
            <a:xfrm>
              <a:off x="4403" y="3057"/>
              <a:ext cx="1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34" y="1"/>
                </a:cxn>
                <a:cxn ang="0">
                  <a:pos x="0" y="0"/>
                </a:cxn>
              </a:cxnLst>
              <a:rect l="0" t="0" r="0" b="0"/>
              <a:pathLst>
                <a:path w="1209" h="6">
                  <a:moveTo>
                    <a:pt x="0" y="0"/>
                  </a:moveTo>
                  <a:lnTo>
                    <a:pt x="1209" y="0"/>
                  </a:lnTo>
                  <a:lnTo>
                    <a:pt x="1198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1566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1567"/>
            <p:cNvSpPr/>
            <p:nvPr/>
          </p:nvSpPr>
          <p:spPr>
            <a:xfrm>
              <a:off x="3904" y="3058"/>
              <a:ext cx="3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00" h="17">
                  <a:moveTo>
                    <a:pt x="0" y="0"/>
                  </a:moveTo>
                  <a:lnTo>
                    <a:pt x="24" y="17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1568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1569"/>
            <p:cNvSpPr/>
            <p:nvPr/>
          </p:nvSpPr>
          <p:spPr>
            <a:xfrm>
              <a:off x="3904" y="3058"/>
              <a:ext cx="3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5" y="0"/>
                </a:cxn>
                <a:cxn ang="0">
                  <a:pos x="300" y="2"/>
                </a:cxn>
                <a:cxn ang="0">
                  <a:pos x="0" y="0"/>
                </a:cxn>
              </a:cxnLst>
              <a:rect l="0" t="0" r="0" b="0"/>
              <a:pathLst>
                <a:path w="2745" h="17">
                  <a:moveTo>
                    <a:pt x="0" y="0"/>
                  </a:moveTo>
                  <a:lnTo>
                    <a:pt x="2745" y="0"/>
                  </a:lnTo>
                  <a:lnTo>
                    <a:pt x="2700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1570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1571"/>
            <p:cNvSpPr/>
            <p:nvPr/>
          </p:nvSpPr>
          <p:spPr>
            <a:xfrm>
              <a:off x="4317" y="3058"/>
              <a:ext cx="7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661" h="17">
                  <a:moveTo>
                    <a:pt x="0" y="0"/>
                  </a:moveTo>
                  <a:lnTo>
                    <a:pt x="65" y="17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1572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1573"/>
            <p:cNvSpPr/>
            <p:nvPr/>
          </p:nvSpPr>
          <p:spPr>
            <a:xfrm>
              <a:off x="4317" y="3058"/>
              <a:ext cx="8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74" y="2"/>
                </a:cxn>
                <a:cxn ang="0">
                  <a:pos x="0" y="0"/>
                </a:cxn>
              </a:cxnLst>
              <a:rect l="0" t="0" r="0" b="0"/>
              <a:pathLst>
                <a:path w="742" h="17">
                  <a:moveTo>
                    <a:pt x="0" y="0"/>
                  </a:moveTo>
                  <a:lnTo>
                    <a:pt x="742" y="0"/>
                  </a:lnTo>
                  <a:lnTo>
                    <a:pt x="661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1574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1575"/>
            <p:cNvSpPr/>
            <p:nvPr/>
          </p:nvSpPr>
          <p:spPr>
            <a:xfrm>
              <a:off x="4405" y="3058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9" h="17">
                  <a:moveTo>
                    <a:pt x="0" y="0"/>
                  </a:moveTo>
                  <a:lnTo>
                    <a:pt x="32" y="17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1576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1577"/>
            <p:cNvSpPr/>
            <p:nvPr/>
          </p:nvSpPr>
          <p:spPr>
            <a:xfrm>
              <a:off x="4405" y="3058"/>
              <a:ext cx="13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28" y="2"/>
                </a:cxn>
                <a:cxn ang="0">
                  <a:pos x="0" y="0"/>
                </a:cxn>
              </a:cxnLst>
              <a:rect l="0" t="0" r="0" b="0"/>
              <a:pathLst>
                <a:path w="1185" h="17">
                  <a:moveTo>
                    <a:pt x="0" y="0"/>
                  </a:moveTo>
                  <a:lnTo>
                    <a:pt x="1185" y="0"/>
                  </a:lnTo>
                  <a:lnTo>
                    <a:pt x="1159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1578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1579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8" y="0"/>
                </a:cxn>
                <a:cxn ang="0">
                  <a:pos x="0" y="0"/>
                </a:cxn>
              </a:cxnLst>
              <a:rect l="0" t="0" r="0" b="0"/>
              <a:pathLst>
                <a:path w="2676" h="1">
                  <a:moveTo>
                    <a:pt x="0" y="0"/>
                  </a:moveTo>
                  <a:lnTo>
                    <a:pt x="0" y="0"/>
                  </a:lnTo>
                  <a:lnTo>
                    <a:pt x="267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Rectangle 1580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6" name="Rectangle 1581"/>
            <p:cNvSpPr/>
            <p:nvPr/>
          </p:nvSpPr>
          <p:spPr>
            <a:xfrm>
              <a:off x="3906" y="3060"/>
              <a:ext cx="298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87" name="Freeform 1582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1583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0" y="0"/>
                </a:cxn>
              </a:cxnLst>
              <a:rect l="0" t="0" r="0" b="0"/>
              <a:pathLst>
                <a:path w="596" h="1">
                  <a:moveTo>
                    <a:pt x="0" y="0"/>
                  </a:moveTo>
                  <a:lnTo>
                    <a:pt x="0" y="0"/>
                  </a:lnTo>
                  <a:lnTo>
                    <a:pt x="59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Rectangle 1584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0" name="Rectangle 1585"/>
            <p:cNvSpPr/>
            <p:nvPr/>
          </p:nvSpPr>
          <p:spPr>
            <a:xfrm>
              <a:off x="4325" y="3060"/>
              <a:ext cx="6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1" name="Freeform 1586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1587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6" y="0"/>
                </a:cxn>
                <a:cxn ang="0">
                  <a:pos x="0" y="0"/>
                </a:cxn>
              </a:cxnLst>
              <a:rect l="0" t="0" r="0" b="0"/>
              <a:pathLst>
                <a:path w="1127" h="1">
                  <a:moveTo>
                    <a:pt x="0" y="0"/>
                  </a:moveTo>
                  <a:lnTo>
                    <a:pt x="0" y="0"/>
                  </a:lnTo>
                  <a:lnTo>
                    <a:pt x="11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Rectangle 1588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4" name="Rectangle 1589"/>
            <p:cNvSpPr/>
            <p:nvPr/>
          </p:nvSpPr>
          <p:spPr>
            <a:xfrm>
              <a:off x="4408" y="3060"/>
              <a:ext cx="126" cy="1"/>
            </a:xfrm>
            <a:prstGeom prst="rect">
              <a:avLst/>
            </a:prstGeom>
            <a:noFill/>
            <a:ln w="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095" name="Freeform 1590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1591"/>
            <p:cNvSpPr/>
            <p:nvPr/>
          </p:nvSpPr>
          <p:spPr>
            <a:xfrm>
              <a:off x="3906" y="3060"/>
              <a:ext cx="2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42" h="13">
                  <a:moveTo>
                    <a:pt x="0" y="0"/>
                  </a:moveTo>
                  <a:lnTo>
                    <a:pt x="19" y="13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1592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1593"/>
            <p:cNvSpPr/>
            <p:nvPr/>
          </p:nvSpPr>
          <p:spPr>
            <a:xfrm>
              <a:off x="3906" y="3060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  <a:cxn ang="0">
                  <a:pos x="294" y="1"/>
                </a:cxn>
                <a:cxn ang="0">
                  <a:pos x="0" y="0"/>
                </a:cxn>
              </a:cxnLst>
              <a:rect l="0" t="0" r="0" b="0"/>
              <a:pathLst>
                <a:path w="2676" h="13">
                  <a:moveTo>
                    <a:pt x="0" y="0"/>
                  </a:moveTo>
                  <a:lnTo>
                    <a:pt x="2676" y="0"/>
                  </a:lnTo>
                  <a:lnTo>
                    <a:pt x="2642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1594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1595"/>
            <p:cNvSpPr/>
            <p:nvPr/>
          </p:nvSpPr>
          <p:spPr>
            <a:xfrm>
              <a:off x="4325" y="3060"/>
              <a:ext cx="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33" h="13">
                  <a:moveTo>
                    <a:pt x="0" y="0"/>
                  </a:moveTo>
                  <a:lnTo>
                    <a:pt x="93" y="13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1596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1597"/>
            <p:cNvSpPr/>
            <p:nvPr/>
          </p:nvSpPr>
          <p:spPr>
            <a:xfrm>
              <a:off x="4325" y="3060"/>
              <a:ext cx="6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59" y="1"/>
                </a:cxn>
                <a:cxn ang="0">
                  <a:pos x="0" y="0"/>
                </a:cxn>
              </a:cxnLst>
              <a:rect l="0" t="0" r="0" b="0"/>
              <a:pathLst>
                <a:path w="596" h="13">
                  <a:moveTo>
                    <a:pt x="0" y="0"/>
                  </a:moveTo>
                  <a:lnTo>
                    <a:pt x="596" y="0"/>
                  </a:lnTo>
                  <a:lnTo>
                    <a:pt x="533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1598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1599"/>
            <p:cNvSpPr/>
            <p:nvPr/>
          </p:nvSpPr>
          <p:spPr>
            <a:xfrm>
              <a:off x="4408" y="3060"/>
              <a:ext cx="1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22" y="1"/>
                </a:cxn>
                <a:cxn ang="0">
                  <a:pos x="0" y="0"/>
                </a:cxn>
              </a:cxnLst>
              <a:rect l="0" t="0" r="0" b="0"/>
              <a:pathLst>
                <a:path w="1097" h="13">
                  <a:moveTo>
                    <a:pt x="0" y="0"/>
                  </a:moveTo>
                  <a:lnTo>
                    <a:pt x="26" y="13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1600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1601"/>
            <p:cNvSpPr/>
            <p:nvPr/>
          </p:nvSpPr>
          <p:spPr>
            <a:xfrm>
              <a:off x="4408" y="3060"/>
              <a:ext cx="1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0"/>
                </a:cxn>
                <a:cxn ang="0">
                  <a:pos x="123" y="1"/>
                </a:cxn>
                <a:cxn ang="0">
                  <a:pos x="0" y="0"/>
                </a:cxn>
              </a:cxnLst>
              <a:rect l="0" t="0" r="0" b="0"/>
              <a:pathLst>
                <a:path w="1127" h="13">
                  <a:moveTo>
                    <a:pt x="0" y="0"/>
                  </a:moveTo>
                  <a:lnTo>
                    <a:pt x="1127" y="0"/>
                  </a:lnTo>
                  <a:lnTo>
                    <a:pt x="1097" y="1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1602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1603"/>
            <p:cNvSpPr/>
            <p:nvPr/>
          </p:nvSpPr>
          <p:spPr>
            <a:xfrm>
              <a:off x="3908" y="3061"/>
              <a:ext cx="28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591" h="11">
                  <a:moveTo>
                    <a:pt x="0" y="0"/>
                  </a:moveTo>
                  <a:lnTo>
                    <a:pt x="16" y="11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1604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1605"/>
            <p:cNvSpPr/>
            <p:nvPr/>
          </p:nvSpPr>
          <p:spPr>
            <a:xfrm>
              <a:off x="3908" y="3061"/>
              <a:ext cx="29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88" y="2"/>
                </a:cxn>
                <a:cxn ang="0">
                  <a:pos x="0" y="0"/>
                </a:cxn>
              </a:cxnLst>
              <a:rect l="0" t="0" r="0" b="0"/>
              <a:pathLst>
                <a:path w="2623" h="11">
                  <a:moveTo>
                    <a:pt x="0" y="0"/>
                  </a:moveTo>
                  <a:lnTo>
                    <a:pt x="2623" y="0"/>
                  </a:lnTo>
                  <a:lnTo>
                    <a:pt x="2591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1606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1607"/>
            <p:cNvSpPr/>
            <p:nvPr/>
          </p:nvSpPr>
          <p:spPr>
            <a:xfrm>
              <a:off x="4335" y="3061"/>
              <a:ext cx="3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34" y="2"/>
                </a:cxn>
                <a:cxn ang="0">
                  <a:pos x="0" y="0"/>
                </a:cxn>
              </a:cxnLst>
              <a:rect l="0" t="0" r="0" b="0"/>
              <a:pathLst>
                <a:path w="310" h="11">
                  <a:moveTo>
                    <a:pt x="0" y="0"/>
                  </a:moveTo>
                  <a:lnTo>
                    <a:pt x="83" y="11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1608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1609"/>
            <p:cNvSpPr/>
            <p:nvPr/>
          </p:nvSpPr>
          <p:spPr>
            <a:xfrm>
              <a:off x="4335" y="3061"/>
              <a:ext cx="4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35" y="2"/>
                </a:cxn>
                <a:cxn ang="0">
                  <a:pos x="0" y="0"/>
                </a:cxn>
              </a:cxnLst>
              <a:rect l="0" t="0" r="0" b="0"/>
              <a:pathLst>
                <a:path w="440" h="11">
                  <a:moveTo>
                    <a:pt x="0" y="0"/>
                  </a:moveTo>
                  <a:lnTo>
                    <a:pt x="440" y="0"/>
                  </a:lnTo>
                  <a:lnTo>
                    <a:pt x="310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1610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1611"/>
            <p:cNvSpPr/>
            <p:nvPr/>
          </p:nvSpPr>
          <p:spPr>
            <a:xfrm>
              <a:off x="4411" y="3061"/>
              <a:ext cx="11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17" y="2"/>
                </a:cxn>
                <a:cxn ang="0">
                  <a:pos x="0" y="0"/>
                </a:cxn>
              </a:cxnLst>
              <a:rect l="0" t="0" r="0" b="0"/>
              <a:pathLst>
                <a:path w="1047" h="11">
                  <a:moveTo>
                    <a:pt x="0" y="0"/>
                  </a:moveTo>
                  <a:lnTo>
                    <a:pt x="23" y="11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1612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1613"/>
            <p:cNvSpPr/>
            <p:nvPr/>
          </p:nvSpPr>
          <p:spPr>
            <a:xfrm>
              <a:off x="4411" y="3061"/>
              <a:ext cx="11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6" y="2"/>
                </a:cxn>
                <a:cxn ang="0">
                  <a:pos x="0" y="0"/>
                </a:cxn>
              </a:cxnLst>
              <a:rect l="0" t="0" r="0" b="0"/>
              <a:pathLst>
                <a:path w="1071" h="11">
                  <a:moveTo>
                    <a:pt x="0" y="0"/>
                  </a:moveTo>
                  <a:lnTo>
                    <a:pt x="1071" y="0"/>
                  </a:lnTo>
                  <a:lnTo>
                    <a:pt x="1047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1614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1615"/>
            <p:cNvSpPr/>
            <p:nvPr/>
          </p:nvSpPr>
          <p:spPr>
            <a:xfrm>
              <a:off x="3910" y="3063"/>
              <a:ext cx="28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63" h="5">
                  <a:moveTo>
                    <a:pt x="0" y="0"/>
                  </a:moveTo>
                  <a:lnTo>
                    <a:pt x="6" y="5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1616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1617"/>
            <p:cNvSpPr/>
            <p:nvPr/>
          </p:nvSpPr>
          <p:spPr>
            <a:xfrm>
              <a:off x="3910" y="3063"/>
              <a:ext cx="2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6" y="0"/>
                </a:cxn>
                <a:cxn ang="0">
                  <a:pos x="285" y="1"/>
                </a:cxn>
                <a:cxn ang="0">
                  <a:pos x="0" y="0"/>
                </a:cxn>
              </a:cxnLst>
              <a:rect l="0" t="0" r="0" b="0"/>
              <a:pathLst>
                <a:path w="2575" h="5">
                  <a:moveTo>
                    <a:pt x="0" y="0"/>
                  </a:moveTo>
                  <a:lnTo>
                    <a:pt x="2575" y="0"/>
                  </a:lnTo>
                  <a:lnTo>
                    <a:pt x="2563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1618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1619"/>
            <p:cNvSpPr/>
            <p:nvPr/>
          </p:nvSpPr>
          <p:spPr>
            <a:xfrm>
              <a:off x="4344" y="3063"/>
              <a:ext cx="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0" y="0"/>
                </a:cxn>
              </a:cxnLst>
              <a:rect l="0" t="0" r="0" b="0"/>
              <a:pathLst>
                <a:path w="227" h="5">
                  <a:moveTo>
                    <a:pt x="0" y="0"/>
                  </a:moveTo>
                  <a:lnTo>
                    <a:pt x="227" y="0"/>
                  </a:lnTo>
                  <a:lnTo>
                    <a:pt x="179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1620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1621"/>
            <p:cNvSpPr/>
            <p:nvPr/>
          </p:nvSpPr>
          <p:spPr>
            <a:xfrm>
              <a:off x="4414" y="3063"/>
              <a:ext cx="11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2" y="1"/>
                </a:cxn>
                <a:cxn ang="0">
                  <a:pos x="0" y="0"/>
                </a:cxn>
              </a:cxnLst>
              <a:rect l="0" t="0" r="0" b="0"/>
              <a:pathLst>
                <a:path w="1014" h="5">
                  <a:moveTo>
                    <a:pt x="0" y="0"/>
                  </a:moveTo>
                  <a:lnTo>
                    <a:pt x="9" y="5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1622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1623"/>
            <p:cNvSpPr/>
            <p:nvPr/>
          </p:nvSpPr>
          <p:spPr>
            <a:xfrm>
              <a:off x="4414" y="3063"/>
              <a:ext cx="11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0"/>
                </a:cxn>
                <a:cxn ang="0">
                  <a:pos x="113" y="1"/>
                </a:cxn>
                <a:cxn ang="0">
                  <a:pos x="0" y="0"/>
                </a:cxn>
              </a:cxnLst>
              <a:rect l="0" t="0" r="0" b="0"/>
              <a:pathLst>
                <a:path w="1024" h="5">
                  <a:moveTo>
                    <a:pt x="0" y="0"/>
                  </a:moveTo>
                  <a:lnTo>
                    <a:pt x="1024" y="0"/>
                  </a:lnTo>
                  <a:lnTo>
                    <a:pt x="1014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1624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1625"/>
            <p:cNvSpPr/>
            <p:nvPr/>
          </p:nvSpPr>
          <p:spPr>
            <a:xfrm>
              <a:off x="3911" y="3063"/>
              <a:ext cx="28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36" h="8">
                  <a:moveTo>
                    <a:pt x="0" y="0"/>
                  </a:moveTo>
                  <a:lnTo>
                    <a:pt x="11" y="8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1626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1627"/>
            <p:cNvSpPr/>
            <p:nvPr/>
          </p:nvSpPr>
          <p:spPr>
            <a:xfrm>
              <a:off x="3911" y="3063"/>
              <a:ext cx="2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0"/>
                </a:cxn>
                <a:cxn ang="0">
                  <a:pos x="282" y="1"/>
                </a:cxn>
                <a:cxn ang="0">
                  <a:pos x="0" y="0"/>
                </a:cxn>
              </a:cxnLst>
              <a:rect l="0" t="0" r="0" b="0"/>
              <a:pathLst>
                <a:path w="2557" h="8">
                  <a:moveTo>
                    <a:pt x="0" y="0"/>
                  </a:moveTo>
                  <a:lnTo>
                    <a:pt x="2557" y="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1628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1629"/>
            <p:cNvSpPr/>
            <p:nvPr/>
          </p:nvSpPr>
          <p:spPr>
            <a:xfrm>
              <a:off x="4415" y="3063"/>
              <a:ext cx="10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987" h="8">
                  <a:moveTo>
                    <a:pt x="0" y="0"/>
                  </a:moveTo>
                  <a:lnTo>
                    <a:pt x="16" y="8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1630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1631"/>
            <p:cNvSpPr/>
            <p:nvPr/>
          </p:nvSpPr>
          <p:spPr>
            <a:xfrm>
              <a:off x="4415" y="3063"/>
              <a:ext cx="1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0" y="0"/>
                </a:cxn>
              </a:cxnLst>
              <a:rect l="0" t="0" r="0" b="0"/>
              <a:pathLst>
                <a:path w="1005" h="8">
                  <a:moveTo>
                    <a:pt x="0" y="0"/>
                  </a:moveTo>
                  <a:lnTo>
                    <a:pt x="1005" y="0"/>
                  </a:lnTo>
                  <a:lnTo>
                    <a:pt x="987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1632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1633"/>
            <p:cNvSpPr/>
            <p:nvPr/>
          </p:nvSpPr>
          <p:spPr>
            <a:xfrm>
              <a:off x="3912" y="3064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17" h="2">
                  <a:moveTo>
                    <a:pt x="0" y="0"/>
                  </a:moveTo>
                  <a:lnTo>
                    <a:pt x="5" y="2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1634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1635"/>
            <p:cNvSpPr/>
            <p:nvPr/>
          </p:nvSpPr>
          <p:spPr>
            <a:xfrm>
              <a:off x="3912" y="3064"/>
              <a:ext cx="28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0"/>
                </a:cxn>
                <a:cxn ang="0">
                  <a:pos x="280" y="1"/>
                </a:cxn>
                <a:cxn ang="0">
                  <a:pos x="0" y="0"/>
                </a:cxn>
              </a:cxnLst>
              <a:rect l="0" t="0" r="0" b="0"/>
              <a:pathLst>
                <a:path w="2525" h="2">
                  <a:moveTo>
                    <a:pt x="0" y="0"/>
                  </a:moveTo>
                  <a:lnTo>
                    <a:pt x="2525" y="0"/>
                  </a:lnTo>
                  <a:lnTo>
                    <a:pt x="2517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163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163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7" y="1"/>
                </a:cxn>
                <a:cxn ang="0">
                  <a:pos x="0" y="0"/>
                </a:cxn>
              </a:cxnLst>
              <a:rect l="0" t="0" r="0" b="0"/>
              <a:pathLst>
                <a:path w="965" h="2">
                  <a:moveTo>
                    <a:pt x="0" y="0"/>
                  </a:moveTo>
                  <a:lnTo>
                    <a:pt x="6" y="2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1638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1639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71" h="2">
                  <a:moveTo>
                    <a:pt x="0" y="0"/>
                  </a:moveTo>
                  <a:lnTo>
                    <a:pt x="971" y="0"/>
                  </a:lnTo>
                  <a:lnTo>
                    <a:pt x="9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1640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1641"/>
            <p:cNvSpPr/>
            <p:nvPr/>
          </p:nvSpPr>
          <p:spPr>
            <a:xfrm>
              <a:off x="3913" y="3064"/>
              <a:ext cx="2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487" h="7">
                  <a:moveTo>
                    <a:pt x="0" y="0"/>
                  </a:moveTo>
                  <a:lnTo>
                    <a:pt x="10" y="7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1642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1643"/>
            <p:cNvSpPr/>
            <p:nvPr/>
          </p:nvSpPr>
          <p:spPr>
            <a:xfrm>
              <a:off x="3913" y="3064"/>
              <a:ext cx="27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9" y="0"/>
                </a:cxn>
                <a:cxn ang="0">
                  <a:pos x="276" y="1"/>
                </a:cxn>
                <a:cxn ang="0">
                  <a:pos x="0" y="0"/>
                </a:cxn>
              </a:cxnLst>
              <a:rect l="0" t="0" r="0" b="0"/>
              <a:pathLst>
                <a:path w="2512" h="7">
                  <a:moveTo>
                    <a:pt x="0" y="0"/>
                  </a:moveTo>
                  <a:lnTo>
                    <a:pt x="2512" y="0"/>
                  </a:lnTo>
                  <a:lnTo>
                    <a:pt x="248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1644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1645"/>
            <p:cNvSpPr/>
            <p:nvPr/>
          </p:nvSpPr>
          <p:spPr>
            <a:xfrm>
              <a:off x="4417" y="3064"/>
              <a:ext cx="10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05" y="1"/>
                </a:cxn>
                <a:cxn ang="0">
                  <a:pos x="0" y="0"/>
                </a:cxn>
              </a:cxnLst>
              <a:rect l="0" t="0" r="0" b="0"/>
              <a:pathLst>
                <a:path w="947" h="7">
                  <a:moveTo>
                    <a:pt x="0" y="0"/>
                  </a:moveTo>
                  <a:lnTo>
                    <a:pt x="11" y="7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1646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1647"/>
            <p:cNvSpPr/>
            <p:nvPr/>
          </p:nvSpPr>
          <p:spPr>
            <a:xfrm>
              <a:off x="4417" y="3064"/>
              <a:ext cx="1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0" y="0"/>
                </a:cxn>
              </a:cxnLst>
              <a:rect l="0" t="0" r="0" b="0"/>
              <a:pathLst>
                <a:path w="959" h="7">
                  <a:moveTo>
                    <a:pt x="0" y="0"/>
                  </a:moveTo>
                  <a:lnTo>
                    <a:pt x="959" y="0"/>
                  </a:lnTo>
                  <a:lnTo>
                    <a:pt x="94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1648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1649"/>
            <p:cNvSpPr/>
            <p:nvPr/>
          </p:nvSpPr>
          <p:spPr>
            <a:xfrm>
              <a:off x="3914" y="3065"/>
              <a:ext cx="2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03" h="17">
                  <a:moveTo>
                    <a:pt x="0" y="0"/>
                  </a:moveTo>
                  <a:lnTo>
                    <a:pt x="33" y="17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1650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1651"/>
            <p:cNvSpPr/>
            <p:nvPr/>
          </p:nvSpPr>
          <p:spPr>
            <a:xfrm>
              <a:off x="3914" y="3065"/>
              <a:ext cx="27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5" y="0"/>
                </a:cxn>
                <a:cxn ang="0">
                  <a:pos x="267" y="2"/>
                </a:cxn>
                <a:cxn ang="0">
                  <a:pos x="0" y="0"/>
                </a:cxn>
              </a:cxnLst>
              <a:rect l="0" t="0" r="0" b="0"/>
              <a:pathLst>
                <a:path w="2477" h="17">
                  <a:moveTo>
                    <a:pt x="0" y="0"/>
                  </a:moveTo>
                  <a:lnTo>
                    <a:pt x="2477" y="0"/>
                  </a:lnTo>
                  <a:lnTo>
                    <a:pt x="2403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1652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1653"/>
            <p:cNvSpPr/>
            <p:nvPr/>
          </p:nvSpPr>
          <p:spPr>
            <a:xfrm>
              <a:off x="4418" y="3065"/>
              <a:ext cx="10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897" h="17">
                  <a:moveTo>
                    <a:pt x="0" y="0"/>
                  </a:moveTo>
                  <a:lnTo>
                    <a:pt x="50" y="17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1654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1655"/>
            <p:cNvSpPr/>
            <p:nvPr/>
          </p:nvSpPr>
          <p:spPr>
            <a:xfrm>
              <a:off x="4418" y="3065"/>
              <a:ext cx="10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0" y="2"/>
                </a:cxn>
                <a:cxn ang="0">
                  <a:pos x="0" y="0"/>
                </a:cxn>
              </a:cxnLst>
              <a:rect l="0" t="0" r="0" b="0"/>
              <a:pathLst>
                <a:path w="936" h="17">
                  <a:moveTo>
                    <a:pt x="0" y="0"/>
                  </a:moveTo>
                  <a:lnTo>
                    <a:pt x="936" y="0"/>
                  </a:lnTo>
                  <a:lnTo>
                    <a:pt x="897" y="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1656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1657"/>
            <p:cNvSpPr/>
            <p:nvPr/>
          </p:nvSpPr>
          <p:spPr>
            <a:xfrm>
              <a:off x="3917" y="3067"/>
              <a:ext cx="25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59" y="1"/>
                </a:cxn>
                <a:cxn ang="0">
                  <a:pos x="0" y="0"/>
                </a:cxn>
              </a:cxnLst>
              <a:rect l="0" t="0" r="0" b="0"/>
              <a:pathLst>
                <a:path w="2332" h="9">
                  <a:moveTo>
                    <a:pt x="0" y="0"/>
                  </a:moveTo>
                  <a:lnTo>
                    <a:pt x="15" y="9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1658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1659"/>
            <p:cNvSpPr/>
            <p:nvPr/>
          </p:nvSpPr>
          <p:spPr>
            <a:xfrm>
              <a:off x="3917" y="3067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  <a:cxn ang="0">
                  <a:pos x="260" y="1"/>
                </a:cxn>
                <a:cxn ang="0">
                  <a:pos x="0" y="0"/>
                </a:cxn>
              </a:cxnLst>
              <a:rect l="0" t="0" r="0" b="0"/>
              <a:pathLst>
                <a:path w="2370" h="9">
                  <a:moveTo>
                    <a:pt x="0" y="0"/>
                  </a:moveTo>
                  <a:lnTo>
                    <a:pt x="2370" y="0"/>
                  </a:lnTo>
                  <a:lnTo>
                    <a:pt x="2332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1660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1661"/>
            <p:cNvSpPr/>
            <p:nvPr/>
          </p:nvSpPr>
          <p:spPr>
            <a:xfrm>
              <a:off x="4424" y="3067"/>
              <a:ext cx="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17" h="9">
                  <a:moveTo>
                    <a:pt x="0" y="0"/>
                  </a:moveTo>
                  <a:lnTo>
                    <a:pt x="25" y="9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1662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1663"/>
            <p:cNvSpPr/>
            <p:nvPr/>
          </p:nvSpPr>
          <p:spPr>
            <a:xfrm>
              <a:off x="4424" y="3067"/>
              <a:ext cx="9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0" b="0"/>
              <a:pathLst>
                <a:path w="847" h="9">
                  <a:moveTo>
                    <a:pt x="0" y="0"/>
                  </a:moveTo>
                  <a:lnTo>
                    <a:pt x="847" y="0"/>
                  </a:lnTo>
                  <a:lnTo>
                    <a:pt x="817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1664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1665"/>
            <p:cNvSpPr/>
            <p:nvPr/>
          </p:nvSpPr>
          <p:spPr>
            <a:xfrm>
              <a:off x="3919" y="3068"/>
              <a:ext cx="1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794" h="6">
                  <a:moveTo>
                    <a:pt x="0" y="0"/>
                  </a:moveTo>
                  <a:lnTo>
                    <a:pt x="10" y="6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1666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1667"/>
            <p:cNvSpPr/>
            <p:nvPr/>
          </p:nvSpPr>
          <p:spPr>
            <a:xfrm>
              <a:off x="3919" y="3068"/>
              <a:ext cx="2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0"/>
                </a:cxn>
                <a:cxn ang="0">
                  <a:pos x="199" y="1"/>
                </a:cxn>
                <a:cxn ang="0">
                  <a:pos x="0" y="0"/>
                </a:cxn>
              </a:cxnLst>
              <a:rect l="0" t="0" r="0" b="0"/>
              <a:pathLst>
                <a:path w="1804" h="6">
                  <a:moveTo>
                    <a:pt x="0" y="0"/>
                  </a:moveTo>
                  <a:lnTo>
                    <a:pt x="1804" y="0"/>
                  </a:lnTo>
                  <a:lnTo>
                    <a:pt x="1794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1668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1669"/>
            <p:cNvSpPr/>
            <p:nvPr/>
          </p:nvSpPr>
          <p:spPr>
            <a:xfrm>
              <a:off x="4119" y="3068"/>
              <a:ext cx="5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5" y="1"/>
                </a:cxn>
                <a:cxn ang="0">
                  <a:pos x="0" y="0"/>
                </a:cxn>
              </a:cxnLst>
              <a:rect l="0" t="0" r="0" b="0"/>
              <a:pathLst>
                <a:path w="490" h="6">
                  <a:moveTo>
                    <a:pt x="0" y="0"/>
                  </a:moveTo>
                  <a:lnTo>
                    <a:pt x="41" y="6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1670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1671"/>
            <p:cNvSpPr/>
            <p:nvPr/>
          </p:nvSpPr>
          <p:spPr>
            <a:xfrm>
              <a:off x="4119" y="30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0" y="0"/>
                </a:cxn>
              </a:cxnLst>
              <a:rect l="0" t="0" r="0" b="0"/>
              <a:pathLst>
                <a:path w="513" h="6">
                  <a:moveTo>
                    <a:pt x="0" y="0"/>
                  </a:moveTo>
                  <a:lnTo>
                    <a:pt x="513" y="0"/>
                  </a:lnTo>
                  <a:lnTo>
                    <a:pt x="490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1672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1673"/>
            <p:cNvSpPr/>
            <p:nvPr/>
          </p:nvSpPr>
          <p:spPr>
            <a:xfrm>
              <a:off x="4427" y="3068"/>
              <a:ext cx="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75" h="6">
                  <a:moveTo>
                    <a:pt x="0" y="0"/>
                  </a:moveTo>
                  <a:lnTo>
                    <a:pt x="16" y="6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1674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Freeform 1675"/>
            <p:cNvSpPr/>
            <p:nvPr/>
          </p:nvSpPr>
          <p:spPr>
            <a:xfrm>
              <a:off x="4427" y="3068"/>
              <a:ext cx="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86" y="1"/>
                </a:cxn>
                <a:cxn ang="0">
                  <a:pos x="0" y="0"/>
                </a:cxn>
              </a:cxnLst>
              <a:rect l="0" t="0" r="0" b="0"/>
              <a:pathLst>
                <a:path w="792" h="6">
                  <a:moveTo>
                    <a:pt x="0" y="0"/>
                  </a:moveTo>
                  <a:lnTo>
                    <a:pt x="792" y="0"/>
                  </a:lnTo>
                  <a:lnTo>
                    <a:pt x="775" y="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1" name="Freeform 1676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2" name="Freeform 1677"/>
            <p:cNvSpPr/>
            <p:nvPr/>
          </p:nvSpPr>
          <p:spPr>
            <a:xfrm>
              <a:off x="3920" y="3069"/>
              <a:ext cx="19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95" y="1"/>
                </a:cxn>
                <a:cxn ang="0">
                  <a:pos x="0" y="0"/>
                </a:cxn>
              </a:cxnLst>
              <a:rect l="0" t="0" r="0" b="0"/>
              <a:pathLst>
                <a:path w="1751" h="16">
                  <a:moveTo>
                    <a:pt x="0" y="0"/>
                  </a:moveTo>
                  <a:lnTo>
                    <a:pt x="28" y="16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3" name="Freeform 1678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1679"/>
            <p:cNvSpPr/>
            <p:nvPr/>
          </p:nvSpPr>
          <p:spPr>
            <a:xfrm>
              <a:off x="3920" y="3069"/>
              <a:ext cx="1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0"/>
                </a:cxn>
                <a:cxn ang="0">
                  <a:pos x="194" y="1"/>
                </a:cxn>
                <a:cxn ang="0">
                  <a:pos x="0" y="0"/>
                </a:cxn>
              </a:cxnLst>
              <a:rect l="0" t="0" r="0" b="0"/>
              <a:pathLst>
                <a:path w="1784" h="16">
                  <a:moveTo>
                    <a:pt x="0" y="0"/>
                  </a:moveTo>
                  <a:lnTo>
                    <a:pt x="1784" y="0"/>
                  </a:lnTo>
                  <a:lnTo>
                    <a:pt x="1751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1680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1681"/>
            <p:cNvSpPr/>
            <p:nvPr/>
          </p:nvSpPr>
          <p:spPr>
            <a:xfrm>
              <a:off x="4124" y="3069"/>
              <a:ext cx="3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303" h="16">
                  <a:moveTo>
                    <a:pt x="0" y="0"/>
                  </a:moveTo>
                  <a:lnTo>
                    <a:pt x="121" y="16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1682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1683"/>
            <p:cNvSpPr/>
            <p:nvPr/>
          </p:nvSpPr>
          <p:spPr>
            <a:xfrm>
              <a:off x="4124" y="3069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0" y="0"/>
                </a:cxn>
              </a:cxnLst>
              <a:rect l="0" t="0" r="0" b="0"/>
              <a:pathLst>
                <a:path w="449" h="16">
                  <a:moveTo>
                    <a:pt x="0" y="0"/>
                  </a:moveTo>
                  <a:lnTo>
                    <a:pt x="449" y="0"/>
                  </a:lnTo>
                  <a:lnTo>
                    <a:pt x="303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1684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1685"/>
            <p:cNvSpPr/>
            <p:nvPr/>
          </p:nvSpPr>
          <p:spPr>
            <a:xfrm>
              <a:off x="4429" y="3069"/>
              <a:ext cx="7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06" h="16">
                  <a:moveTo>
                    <a:pt x="0" y="0"/>
                  </a:moveTo>
                  <a:lnTo>
                    <a:pt x="46" y="16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1686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1687"/>
            <p:cNvSpPr/>
            <p:nvPr/>
          </p:nvSpPr>
          <p:spPr>
            <a:xfrm>
              <a:off x="4429" y="3069"/>
              <a:ext cx="8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78" y="1"/>
                </a:cxn>
                <a:cxn ang="0">
                  <a:pos x="0" y="0"/>
                </a:cxn>
              </a:cxnLst>
              <a:rect l="0" t="0" r="0" b="0"/>
              <a:pathLst>
                <a:path w="759" h="16">
                  <a:moveTo>
                    <a:pt x="0" y="0"/>
                  </a:moveTo>
                  <a:lnTo>
                    <a:pt x="759" y="0"/>
                  </a:lnTo>
                  <a:lnTo>
                    <a:pt x="706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1688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1689"/>
            <p:cNvSpPr/>
            <p:nvPr/>
          </p:nvSpPr>
          <p:spPr>
            <a:xfrm>
              <a:off x="3923" y="3070"/>
              <a:ext cx="19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91" y="1"/>
                </a:cxn>
                <a:cxn ang="0">
                  <a:pos x="0" y="0"/>
                </a:cxn>
              </a:cxnLst>
              <a:rect l="0" t="0" r="0" b="0"/>
              <a:pathLst>
                <a:path w="1720" h="2">
                  <a:moveTo>
                    <a:pt x="0" y="0"/>
                  </a:moveTo>
                  <a:lnTo>
                    <a:pt x="4" y="2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1690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1691"/>
            <p:cNvSpPr/>
            <p:nvPr/>
          </p:nvSpPr>
          <p:spPr>
            <a:xfrm>
              <a:off x="3923" y="3070"/>
              <a:ext cx="1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"/>
                </a:cxn>
                <a:cxn ang="0">
                  <a:pos x="0" y="0"/>
                </a:cxn>
              </a:cxnLst>
              <a:rect l="0" t="0" r="0" b="0"/>
              <a:pathLst>
                <a:path w="1723" h="2">
                  <a:moveTo>
                    <a:pt x="0" y="0"/>
                  </a:moveTo>
                  <a:lnTo>
                    <a:pt x="1723" y="0"/>
                  </a:lnTo>
                  <a:lnTo>
                    <a:pt x="172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1692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1693"/>
            <p:cNvSpPr/>
            <p:nvPr/>
          </p:nvSpPr>
          <p:spPr>
            <a:xfrm>
              <a:off x="4137" y="3070"/>
              <a:ext cx="2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0" b="0"/>
              <a:pathLst>
                <a:path w="182" h="2">
                  <a:moveTo>
                    <a:pt x="0" y="0"/>
                  </a:moveTo>
                  <a:lnTo>
                    <a:pt x="182" y="0"/>
                  </a:lnTo>
                  <a:lnTo>
                    <a:pt x="165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1694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1695"/>
            <p:cNvSpPr/>
            <p:nvPr/>
          </p:nvSpPr>
          <p:spPr>
            <a:xfrm>
              <a:off x="4434" y="3070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54" h="2">
                  <a:moveTo>
                    <a:pt x="0" y="0"/>
                  </a:moveTo>
                  <a:lnTo>
                    <a:pt x="5" y="2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1696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1697"/>
            <p:cNvSpPr/>
            <p:nvPr/>
          </p:nvSpPr>
          <p:spPr>
            <a:xfrm>
              <a:off x="4434" y="3070"/>
              <a:ext cx="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0"/>
                </a:cxn>
                <a:cxn ang="0">
                  <a:pos x="72" y="1"/>
                </a:cxn>
                <a:cxn ang="0">
                  <a:pos x="0" y="0"/>
                </a:cxn>
              </a:cxnLst>
              <a:rect l="0" t="0" r="0" b="0"/>
              <a:pathLst>
                <a:path w="660" h="2">
                  <a:moveTo>
                    <a:pt x="0" y="0"/>
                  </a:moveTo>
                  <a:lnTo>
                    <a:pt x="660" y="0"/>
                  </a:lnTo>
                  <a:lnTo>
                    <a:pt x="65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169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169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5" h="1">
                  <a:moveTo>
                    <a:pt x="0" y="0"/>
                  </a:moveTo>
                  <a:lnTo>
                    <a:pt x="2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1700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1701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0" y="0"/>
                </a:cxn>
              </a:cxnLst>
              <a:rect l="0" t="0" r="0" b="0"/>
              <a:pathLst>
                <a:path w="1716" h="1">
                  <a:moveTo>
                    <a:pt x="0" y="0"/>
                  </a:moveTo>
                  <a:lnTo>
                    <a:pt x="1716" y="0"/>
                  </a:lnTo>
                  <a:lnTo>
                    <a:pt x="17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170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170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7" h="1">
                  <a:moveTo>
                    <a:pt x="0" y="0"/>
                  </a:moveTo>
                  <a:lnTo>
                    <a:pt x="2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1704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1705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</a:cxnLst>
              <a:rect l="0" t="0" r="0" b="0"/>
              <a:pathLst>
                <a:path w="649" h="1">
                  <a:moveTo>
                    <a:pt x="0" y="0"/>
                  </a:moveTo>
                  <a:lnTo>
                    <a:pt x="649" y="0"/>
                  </a:lnTo>
                  <a:lnTo>
                    <a:pt x="64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1706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1707"/>
            <p:cNvSpPr/>
            <p:nvPr/>
          </p:nvSpPr>
          <p:spPr>
            <a:xfrm>
              <a:off x="3924" y="3071"/>
              <a:ext cx="1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88" y="1"/>
                </a:cxn>
                <a:cxn ang="0">
                  <a:pos x="0" y="0"/>
                </a:cxn>
              </a:cxnLst>
              <a:rect l="0" t="0" r="0" b="0"/>
              <a:pathLst>
                <a:path w="1689" h="12">
                  <a:moveTo>
                    <a:pt x="0" y="0"/>
                  </a:moveTo>
                  <a:lnTo>
                    <a:pt x="21" y="12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1708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1709"/>
            <p:cNvSpPr/>
            <p:nvPr/>
          </p:nvSpPr>
          <p:spPr>
            <a:xfrm>
              <a:off x="3924" y="3071"/>
              <a:ext cx="19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0"/>
                </a:cxn>
                <a:cxn ang="0">
                  <a:pos x="187" y="1"/>
                </a:cxn>
                <a:cxn ang="0">
                  <a:pos x="0" y="0"/>
                </a:cxn>
              </a:cxnLst>
              <a:rect l="0" t="0" r="0" b="0"/>
              <a:pathLst>
                <a:path w="1713" h="12">
                  <a:moveTo>
                    <a:pt x="0" y="0"/>
                  </a:moveTo>
                  <a:lnTo>
                    <a:pt x="1713" y="0"/>
                  </a:lnTo>
                  <a:lnTo>
                    <a:pt x="1689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1710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1711"/>
            <p:cNvSpPr/>
            <p:nvPr/>
          </p:nvSpPr>
          <p:spPr>
            <a:xfrm>
              <a:off x="4434" y="3071"/>
              <a:ext cx="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07" h="12">
                  <a:moveTo>
                    <a:pt x="0" y="0"/>
                  </a:moveTo>
                  <a:lnTo>
                    <a:pt x="55" y="12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1712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1713"/>
            <p:cNvSpPr/>
            <p:nvPr/>
          </p:nvSpPr>
          <p:spPr>
            <a:xfrm>
              <a:off x="4434" y="3071"/>
              <a:ext cx="7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0"/>
                </a:cxn>
                <a:cxn ang="0">
                  <a:pos x="68" y="1"/>
                </a:cxn>
                <a:cxn ang="0">
                  <a:pos x="0" y="0"/>
                </a:cxn>
              </a:cxnLst>
              <a:rect l="0" t="0" r="0" b="0"/>
              <a:pathLst>
                <a:path w="645" h="12">
                  <a:moveTo>
                    <a:pt x="0" y="0"/>
                  </a:moveTo>
                  <a:lnTo>
                    <a:pt x="645" y="0"/>
                  </a:lnTo>
                  <a:lnTo>
                    <a:pt x="607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1714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1715"/>
            <p:cNvSpPr/>
            <p:nvPr/>
          </p:nvSpPr>
          <p:spPr>
            <a:xfrm>
              <a:off x="3926" y="3072"/>
              <a:ext cx="18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81" y="2"/>
                </a:cxn>
                <a:cxn ang="0">
                  <a:pos x="0" y="0"/>
                </a:cxn>
              </a:cxnLst>
              <a:rect l="0" t="0" r="0" b="0"/>
              <a:pathLst>
                <a:path w="1629" h="21">
                  <a:moveTo>
                    <a:pt x="0" y="0"/>
                  </a:moveTo>
                  <a:lnTo>
                    <a:pt x="36" y="21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1716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1717"/>
            <p:cNvSpPr/>
            <p:nvPr/>
          </p:nvSpPr>
          <p:spPr>
            <a:xfrm>
              <a:off x="3926" y="3072"/>
              <a:ext cx="18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0"/>
                </a:cxn>
                <a:cxn ang="0">
                  <a:pos x="182" y="2"/>
                </a:cxn>
                <a:cxn ang="0">
                  <a:pos x="0" y="0"/>
                </a:cxn>
              </a:cxnLst>
              <a:rect l="0" t="0" r="0" b="0"/>
              <a:pathLst>
                <a:path w="1668" h="21">
                  <a:moveTo>
                    <a:pt x="0" y="0"/>
                  </a:moveTo>
                  <a:lnTo>
                    <a:pt x="1668" y="0"/>
                  </a:lnTo>
                  <a:lnTo>
                    <a:pt x="1629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1718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1719"/>
            <p:cNvSpPr/>
            <p:nvPr/>
          </p:nvSpPr>
          <p:spPr>
            <a:xfrm>
              <a:off x="4441" y="3072"/>
              <a:ext cx="4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435" h="21">
                  <a:moveTo>
                    <a:pt x="0" y="0"/>
                  </a:moveTo>
                  <a:lnTo>
                    <a:pt x="95" y="21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1720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1721"/>
            <p:cNvSpPr/>
            <p:nvPr/>
          </p:nvSpPr>
          <p:spPr>
            <a:xfrm>
              <a:off x="4441" y="3072"/>
              <a:ext cx="6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48" y="2"/>
                </a:cxn>
                <a:cxn ang="0">
                  <a:pos x="0" y="0"/>
                </a:cxn>
              </a:cxnLst>
              <a:rect l="0" t="0" r="0" b="0"/>
              <a:pathLst>
                <a:path w="552" h="21">
                  <a:moveTo>
                    <a:pt x="0" y="0"/>
                  </a:moveTo>
                  <a:lnTo>
                    <a:pt x="552" y="0"/>
                  </a:lnTo>
                  <a:lnTo>
                    <a:pt x="435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1722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1723"/>
            <p:cNvSpPr/>
            <p:nvPr/>
          </p:nvSpPr>
          <p:spPr>
            <a:xfrm>
              <a:off x="3930" y="3074"/>
              <a:ext cx="17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85" h="3">
                  <a:moveTo>
                    <a:pt x="0" y="0"/>
                  </a:moveTo>
                  <a:lnTo>
                    <a:pt x="7" y="3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1724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1725"/>
            <p:cNvSpPr/>
            <p:nvPr/>
          </p:nvSpPr>
          <p:spPr>
            <a:xfrm>
              <a:off x="3930" y="3074"/>
              <a:ext cx="1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7" y="0"/>
                </a:cxn>
                <a:cxn ang="0">
                  <a:pos x="176" y="1"/>
                </a:cxn>
                <a:cxn ang="0">
                  <a:pos x="0" y="0"/>
                </a:cxn>
              </a:cxnLst>
              <a:rect l="0" t="0" r="0" b="0"/>
              <a:pathLst>
                <a:path w="1593" h="3">
                  <a:moveTo>
                    <a:pt x="0" y="0"/>
                  </a:moveTo>
                  <a:lnTo>
                    <a:pt x="1593" y="0"/>
                  </a:lnTo>
                  <a:lnTo>
                    <a:pt x="1585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1726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1727"/>
            <p:cNvSpPr/>
            <p:nvPr/>
          </p:nvSpPr>
          <p:spPr>
            <a:xfrm>
              <a:off x="4451" y="3074"/>
              <a:ext cx="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35" y="1"/>
                </a:cxn>
                <a:cxn ang="0">
                  <a:pos x="0" y="0"/>
                </a:cxn>
              </a:cxnLst>
              <a:rect l="0" t="0" r="0" b="0"/>
              <a:pathLst>
                <a:path w="318" h="3">
                  <a:moveTo>
                    <a:pt x="0" y="0"/>
                  </a:moveTo>
                  <a:lnTo>
                    <a:pt x="46" y="3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1728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1729"/>
            <p:cNvSpPr/>
            <p:nvPr/>
          </p:nvSpPr>
          <p:spPr>
            <a:xfrm>
              <a:off x="4451" y="3074"/>
              <a:ext cx="3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0" y="0"/>
                </a:cxn>
              </a:cxnLst>
              <a:rect l="0" t="0" r="0" b="0"/>
              <a:pathLst>
                <a:path w="340" h="3">
                  <a:moveTo>
                    <a:pt x="0" y="0"/>
                  </a:moveTo>
                  <a:lnTo>
                    <a:pt x="340" y="0"/>
                  </a:lnTo>
                  <a:lnTo>
                    <a:pt x="318" y="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173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173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4" h="2">
                  <a:moveTo>
                    <a:pt x="0" y="0"/>
                  </a:moveTo>
                  <a:lnTo>
                    <a:pt x="4" y="2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1732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1733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5" y="1"/>
                </a:cxn>
                <a:cxn ang="0">
                  <a:pos x="0" y="0"/>
                </a:cxn>
              </a:cxnLst>
              <a:rect l="0" t="0" r="0" b="0"/>
              <a:pathLst>
                <a:path w="1578" h="2">
                  <a:moveTo>
                    <a:pt x="0" y="0"/>
                  </a:moveTo>
                  <a:lnTo>
                    <a:pt x="1578" y="0"/>
                  </a:lnTo>
                  <a:lnTo>
                    <a:pt x="157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1734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1735"/>
            <p:cNvSpPr/>
            <p:nvPr/>
          </p:nvSpPr>
          <p:spPr>
            <a:xfrm>
              <a:off x="4456" y="3075"/>
              <a:ext cx="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60" h="2">
                  <a:moveTo>
                    <a:pt x="0" y="0"/>
                  </a:moveTo>
                  <a:lnTo>
                    <a:pt x="25" y="2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1736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1737"/>
            <p:cNvSpPr/>
            <p:nvPr/>
          </p:nvSpPr>
          <p:spPr>
            <a:xfrm>
              <a:off x="4456" y="3075"/>
              <a:ext cx="3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0" y="0"/>
                </a:cxn>
              </a:cxnLst>
              <a:rect l="0" t="0" r="0" b="0"/>
              <a:pathLst>
                <a:path w="272" h="2">
                  <a:moveTo>
                    <a:pt x="0" y="0"/>
                  </a:moveTo>
                  <a:lnTo>
                    <a:pt x="272" y="0"/>
                  </a:lnTo>
                  <a:lnTo>
                    <a:pt x="260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1738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1739"/>
            <p:cNvSpPr/>
            <p:nvPr/>
          </p:nvSpPr>
          <p:spPr>
            <a:xfrm>
              <a:off x="3931" y="3075"/>
              <a:ext cx="17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56" h="7">
                  <a:moveTo>
                    <a:pt x="0" y="0"/>
                  </a:moveTo>
                  <a:lnTo>
                    <a:pt x="17" y="7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1740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Freeform 1741"/>
            <p:cNvSpPr/>
            <p:nvPr/>
          </p:nvSpPr>
          <p:spPr>
            <a:xfrm>
              <a:off x="3931" y="3075"/>
              <a:ext cx="17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" y="0"/>
                </a:cxn>
                <a:cxn ang="0">
                  <a:pos x="173" y="1"/>
                </a:cxn>
                <a:cxn ang="0">
                  <a:pos x="0" y="0"/>
                </a:cxn>
              </a:cxnLst>
              <a:rect l="0" t="0" r="0" b="0"/>
              <a:pathLst>
                <a:path w="1570" h="7">
                  <a:moveTo>
                    <a:pt x="0" y="0"/>
                  </a:moveTo>
                  <a:lnTo>
                    <a:pt x="1570" y="0"/>
                  </a:lnTo>
                  <a:lnTo>
                    <a:pt x="155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Freeform 1742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1743"/>
            <p:cNvSpPr/>
            <p:nvPr/>
          </p:nvSpPr>
          <p:spPr>
            <a:xfrm>
              <a:off x="4459" y="307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0" b="0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81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1744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1745"/>
            <p:cNvSpPr/>
            <p:nvPr/>
          </p:nvSpPr>
          <p:spPr>
            <a:xfrm>
              <a:off x="3933" y="3076"/>
              <a:ext cx="16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01" h="19">
                  <a:moveTo>
                    <a:pt x="0" y="0"/>
                  </a:moveTo>
                  <a:lnTo>
                    <a:pt x="46" y="19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1746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1747"/>
            <p:cNvSpPr/>
            <p:nvPr/>
          </p:nvSpPr>
          <p:spPr>
            <a:xfrm>
              <a:off x="3933" y="3076"/>
              <a:ext cx="17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0"/>
                </a:cxn>
                <a:cxn ang="0">
                  <a:pos x="167" y="2"/>
                </a:cxn>
                <a:cxn ang="0">
                  <a:pos x="0" y="0"/>
                </a:cxn>
              </a:cxnLst>
              <a:rect l="0" t="0" r="0" b="0"/>
              <a:pathLst>
                <a:path w="1539" h="19">
                  <a:moveTo>
                    <a:pt x="0" y="0"/>
                  </a:moveTo>
                  <a:lnTo>
                    <a:pt x="1539" y="0"/>
                  </a:lnTo>
                  <a:lnTo>
                    <a:pt x="1501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1748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1749"/>
            <p:cNvSpPr/>
            <p:nvPr/>
          </p:nvSpPr>
          <p:spPr>
            <a:xfrm>
              <a:off x="3938" y="3078"/>
              <a:ext cx="14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329" h="48">
                  <a:moveTo>
                    <a:pt x="0" y="0"/>
                  </a:moveTo>
                  <a:lnTo>
                    <a:pt x="113" y="48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1750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1751"/>
            <p:cNvSpPr/>
            <p:nvPr/>
          </p:nvSpPr>
          <p:spPr>
            <a:xfrm>
              <a:off x="3938" y="3078"/>
              <a:ext cx="16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" y="0"/>
                </a:cxn>
                <a:cxn ang="0">
                  <a:pos x="148" y="5"/>
                </a:cxn>
                <a:cxn ang="0">
                  <a:pos x="0" y="0"/>
                </a:cxn>
              </a:cxnLst>
              <a:rect l="0" t="0" r="0" b="0"/>
              <a:pathLst>
                <a:path w="1455" h="48">
                  <a:moveTo>
                    <a:pt x="0" y="0"/>
                  </a:moveTo>
                  <a:lnTo>
                    <a:pt x="1455" y="0"/>
                  </a:lnTo>
                  <a:lnTo>
                    <a:pt x="1329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1752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1753"/>
            <p:cNvSpPr/>
            <p:nvPr/>
          </p:nvSpPr>
          <p:spPr>
            <a:xfrm>
              <a:off x="3951" y="3083"/>
              <a:ext cx="129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158" h="22">
                  <a:moveTo>
                    <a:pt x="0" y="0"/>
                  </a:moveTo>
                  <a:lnTo>
                    <a:pt x="73" y="22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1754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1755"/>
            <p:cNvSpPr/>
            <p:nvPr/>
          </p:nvSpPr>
          <p:spPr>
            <a:xfrm>
              <a:off x="3951" y="3083"/>
              <a:ext cx="13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0"/>
                </a:cxn>
                <a:cxn ang="0">
                  <a:pos x="129" y="2"/>
                </a:cxn>
                <a:cxn ang="0">
                  <a:pos x="0" y="0"/>
                </a:cxn>
              </a:cxnLst>
              <a:rect l="0" t="0" r="0" b="0"/>
              <a:pathLst>
                <a:path w="1216" h="22">
                  <a:moveTo>
                    <a:pt x="0" y="0"/>
                  </a:moveTo>
                  <a:lnTo>
                    <a:pt x="1216" y="0"/>
                  </a:lnTo>
                  <a:lnTo>
                    <a:pt x="1158" y="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1756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1757"/>
            <p:cNvSpPr/>
            <p:nvPr/>
          </p:nvSpPr>
          <p:spPr>
            <a:xfrm>
              <a:off x="3959" y="3085"/>
              <a:ext cx="10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953" h="35">
                  <a:moveTo>
                    <a:pt x="0" y="0"/>
                  </a:moveTo>
                  <a:lnTo>
                    <a:pt x="114" y="35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1758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1759"/>
            <p:cNvSpPr/>
            <p:nvPr/>
          </p:nvSpPr>
          <p:spPr>
            <a:xfrm>
              <a:off x="3959" y="3085"/>
              <a:ext cx="12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" y="0"/>
                </a:cxn>
                <a:cxn ang="0">
                  <a:pos x="106" y="4"/>
                </a:cxn>
                <a:cxn ang="0">
                  <a:pos x="0" y="0"/>
                </a:cxn>
              </a:cxnLst>
              <a:rect l="0" t="0" r="0" b="0"/>
              <a:pathLst>
                <a:path w="1085" h="35">
                  <a:moveTo>
                    <a:pt x="0" y="0"/>
                  </a:moveTo>
                  <a:lnTo>
                    <a:pt x="1085" y="0"/>
                  </a:lnTo>
                  <a:lnTo>
                    <a:pt x="953" y="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1760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1761"/>
            <p:cNvSpPr/>
            <p:nvPr/>
          </p:nvSpPr>
          <p:spPr>
            <a:xfrm>
              <a:off x="3972" y="3089"/>
              <a:ext cx="8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782" h="14">
                  <a:moveTo>
                    <a:pt x="0" y="0"/>
                  </a:moveTo>
                  <a:lnTo>
                    <a:pt x="81" y="14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1762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1763"/>
            <p:cNvSpPr/>
            <p:nvPr/>
          </p:nvSpPr>
          <p:spPr>
            <a:xfrm>
              <a:off x="3972" y="3089"/>
              <a:ext cx="9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0"/>
                </a:cxn>
                <a:cxn ang="0">
                  <a:pos x="87" y="2"/>
                </a:cxn>
                <a:cxn ang="0">
                  <a:pos x="0" y="0"/>
                </a:cxn>
              </a:cxnLst>
              <a:rect l="0" t="0" r="0" b="0"/>
              <a:pathLst>
                <a:path w="839" h="14">
                  <a:moveTo>
                    <a:pt x="0" y="0"/>
                  </a:moveTo>
                  <a:lnTo>
                    <a:pt x="839" y="0"/>
                  </a:lnTo>
                  <a:lnTo>
                    <a:pt x="782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1764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1765"/>
            <p:cNvSpPr/>
            <p:nvPr/>
          </p:nvSpPr>
          <p:spPr>
            <a:xfrm>
              <a:off x="3981" y="3091"/>
              <a:ext cx="6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557" h="20">
                  <a:moveTo>
                    <a:pt x="0" y="0"/>
                  </a:moveTo>
                  <a:lnTo>
                    <a:pt x="113" y="2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1766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1767"/>
            <p:cNvSpPr/>
            <p:nvPr/>
          </p:nvSpPr>
          <p:spPr>
            <a:xfrm>
              <a:off x="3981" y="3091"/>
              <a:ext cx="7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0"/>
                </a:cxn>
                <a:cxn ang="0">
                  <a:pos x="62" y="2"/>
                </a:cxn>
                <a:cxn ang="0">
                  <a:pos x="0" y="0"/>
                </a:cxn>
              </a:cxnLst>
              <a:rect l="0" t="0" r="0" b="0"/>
              <a:pathLst>
                <a:path w="701" h="20">
                  <a:moveTo>
                    <a:pt x="0" y="0"/>
                  </a:moveTo>
                  <a:lnTo>
                    <a:pt x="701" y="0"/>
                  </a:lnTo>
                  <a:lnTo>
                    <a:pt x="557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1768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1769"/>
            <p:cNvSpPr/>
            <p:nvPr/>
          </p:nvSpPr>
          <p:spPr>
            <a:xfrm>
              <a:off x="3993" y="3093"/>
              <a:ext cx="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393" h="8">
                  <a:moveTo>
                    <a:pt x="0" y="0"/>
                  </a:moveTo>
                  <a:lnTo>
                    <a:pt x="101" y="8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1770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1771"/>
            <p:cNvSpPr/>
            <p:nvPr/>
          </p:nvSpPr>
          <p:spPr>
            <a:xfrm>
              <a:off x="3993" y="3093"/>
              <a:ext cx="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44" y="1"/>
                </a:cxn>
                <a:cxn ang="0">
                  <a:pos x="0" y="0"/>
                </a:cxn>
              </a:cxnLst>
              <a:rect l="0" t="0" r="0" b="0"/>
              <a:pathLst>
                <a:path w="444" h="8">
                  <a:moveTo>
                    <a:pt x="0" y="0"/>
                  </a:moveTo>
                  <a:lnTo>
                    <a:pt x="444" y="0"/>
                  </a:lnTo>
                  <a:lnTo>
                    <a:pt x="39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1772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1773"/>
            <p:cNvSpPr/>
            <p:nvPr/>
          </p:nvSpPr>
          <p:spPr>
            <a:xfrm>
              <a:off x="4005" y="309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0" b="0"/>
              <a:pathLst>
                <a:path w="292" h="7">
                  <a:moveTo>
                    <a:pt x="0" y="0"/>
                  </a:moveTo>
                  <a:lnTo>
                    <a:pt x="292" y="0"/>
                  </a:lnTo>
                  <a:lnTo>
                    <a:pt x="96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1774"/>
            <p:cNvSpPr/>
            <p:nvPr/>
          </p:nvSpPr>
          <p:spPr>
            <a:xfrm>
              <a:off x="3289" y="2497"/>
              <a:ext cx="93" cy="12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72" y="21"/>
                </a:cxn>
                <a:cxn ang="0">
                  <a:pos x="52" y="43"/>
                </a:cxn>
                <a:cxn ang="0">
                  <a:pos x="34" y="67"/>
                </a:cxn>
                <a:cxn ang="0">
                  <a:pos x="17" y="92"/>
                </a:cxn>
                <a:cxn ang="0">
                  <a:pos x="2" y="117"/>
                </a:cxn>
                <a:cxn ang="0">
                  <a:pos x="0" y="122"/>
                </a:cxn>
              </a:cxnLst>
              <a:rect l="0" t="0" r="0" b="0"/>
              <a:pathLst>
                <a:path w="835" h="1104">
                  <a:moveTo>
                    <a:pt x="835" y="0"/>
                  </a:moveTo>
                  <a:lnTo>
                    <a:pt x="644" y="190"/>
                  </a:lnTo>
                  <a:lnTo>
                    <a:pt x="466" y="392"/>
                  </a:lnTo>
                  <a:lnTo>
                    <a:pt x="302" y="605"/>
                  </a:lnTo>
                  <a:lnTo>
                    <a:pt x="154" y="828"/>
                  </a:lnTo>
                  <a:lnTo>
                    <a:pt x="21" y="1061"/>
                  </a:lnTo>
                  <a:lnTo>
                    <a:pt x="0" y="1104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1775"/>
            <p:cNvSpPr/>
            <p:nvPr/>
          </p:nvSpPr>
          <p:spPr>
            <a:xfrm>
              <a:off x="3242" y="2714"/>
              <a:ext cx="12" cy="19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12"/>
                </a:cxn>
                <a:cxn ang="0">
                  <a:pos x="4" y="41"/>
                </a:cxn>
                <a:cxn ang="0">
                  <a:pos x="1" y="70"/>
                </a:cxn>
                <a:cxn ang="0">
                  <a:pos x="0" y="100"/>
                </a:cxn>
                <a:cxn ang="0">
                  <a:pos x="1" y="129"/>
                </a:cxn>
                <a:cxn ang="0">
                  <a:pos x="4" y="158"/>
                </a:cxn>
                <a:cxn ang="0">
                  <a:pos x="9" y="187"/>
                </a:cxn>
                <a:cxn ang="0">
                  <a:pos x="12" y="199"/>
                </a:cxn>
              </a:cxnLst>
              <a:rect l="0" t="0" r="0" b="0"/>
              <a:pathLst>
                <a:path w="110" h="1795">
                  <a:moveTo>
                    <a:pt x="110" y="0"/>
                  </a:moveTo>
                  <a:lnTo>
                    <a:pt x="83" y="105"/>
                  </a:lnTo>
                  <a:lnTo>
                    <a:pt x="37" y="367"/>
                  </a:lnTo>
                  <a:lnTo>
                    <a:pt x="10" y="631"/>
                  </a:lnTo>
                  <a:lnTo>
                    <a:pt x="0" y="898"/>
                  </a:lnTo>
                  <a:lnTo>
                    <a:pt x="10" y="1163"/>
                  </a:lnTo>
                  <a:lnTo>
                    <a:pt x="37" y="1428"/>
                  </a:lnTo>
                  <a:lnTo>
                    <a:pt x="83" y="1690"/>
                  </a:lnTo>
                  <a:lnTo>
                    <a:pt x="110" y="179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1776"/>
            <p:cNvSpPr/>
            <p:nvPr/>
          </p:nvSpPr>
          <p:spPr>
            <a:xfrm>
              <a:off x="3289" y="3008"/>
              <a:ext cx="93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17" y="31"/>
                </a:cxn>
                <a:cxn ang="0">
                  <a:pos x="34" y="56"/>
                </a:cxn>
                <a:cxn ang="0">
                  <a:pos x="52" y="79"/>
                </a:cxn>
                <a:cxn ang="0">
                  <a:pos x="72" y="102"/>
                </a:cxn>
                <a:cxn ang="0">
                  <a:pos x="93" y="123"/>
                </a:cxn>
              </a:cxnLst>
              <a:rect l="0" t="0" r="0" b="0"/>
              <a:pathLst>
                <a:path w="835" h="1105">
                  <a:moveTo>
                    <a:pt x="0" y="0"/>
                  </a:moveTo>
                  <a:lnTo>
                    <a:pt x="21" y="43"/>
                  </a:lnTo>
                  <a:lnTo>
                    <a:pt x="154" y="276"/>
                  </a:lnTo>
                  <a:lnTo>
                    <a:pt x="302" y="500"/>
                  </a:lnTo>
                  <a:lnTo>
                    <a:pt x="466" y="712"/>
                  </a:lnTo>
                  <a:lnTo>
                    <a:pt x="644" y="914"/>
                  </a:lnTo>
                  <a:lnTo>
                    <a:pt x="835" y="1105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1777"/>
            <p:cNvSpPr/>
            <p:nvPr/>
          </p:nvSpPr>
          <p:spPr>
            <a:xfrm>
              <a:off x="3210" y="2243"/>
              <a:ext cx="172" cy="122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42" y="14"/>
                </a:cxn>
                <a:cxn ang="0">
                  <a:pos x="114" y="30"/>
                </a:cxn>
                <a:cxn ang="0">
                  <a:pos x="86" y="47"/>
                </a:cxn>
                <a:cxn ang="0">
                  <a:pos x="59" y="67"/>
                </a:cxn>
                <a:cxn ang="0">
                  <a:pos x="35" y="88"/>
                </a:cxn>
                <a:cxn ang="0">
                  <a:pos x="11" y="110"/>
                </a:cxn>
                <a:cxn ang="0">
                  <a:pos x="0" y="122"/>
                </a:cxn>
              </a:cxnLst>
              <a:rect l="0" t="0" r="0" b="0"/>
              <a:pathLst>
                <a:path w="1544" h="1096">
                  <a:moveTo>
                    <a:pt x="1544" y="0"/>
                  </a:moveTo>
                  <a:lnTo>
                    <a:pt x="1277" y="125"/>
                  </a:lnTo>
                  <a:lnTo>
                    <a:pt x="1019" y="267"/>
                  </a:lnTo>
                  <a:lnTo>
                    <a:pt x="770" y="425"/>
                  </a:lnTo>
                  <a:lnTo>
                    <a:pt x="534" y="599"/>
                  </a:lnTo>
                  <a:lnTo>
                    <a:pt x="310" y="787"/>
                  </a:lnTo>
                  <a:lnTo>
                    <a:pt x="98" y="989"/>
                  </a:lnTo>
                  <a:lnTo>
                    <a:pt x="0" y="1096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1778"/>
            <p:cNvSpPr/>
            <p:nvPr/>
          </p:nvSpPr>
          <p:spPr>
            <a:xfrm>
              <a:off x="3087" y="2446"/>
              <a:ext cx="63" cy="19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7" y="10"/>
                </a:cxn>
                <a:cxn ang="0">
                  <a:pos x="42" y="39"/>
                </a:cxn>
                <a:cxn ang="0">
                  <a:pos x="30" y="68"/>
                </a:cxn>
                <a:cxn ang="0">
                  <a:pos x="19" y="99"/>
                </a:cxn>
                <a:cxn ang="0">
                  <a:pos x="10" y="130"/>
                </a:cxn>
                <a:cxn ang="0">
                  <a:pos x="4" y="161"/>
                </a:cxn>
                <a:cxn ang="0">
                  <a:pos x="0" y="191"/>
                </a:cxn>
              </a:cxnLst>
              <a:rect l="0" t="0" r="0" b="0"/>
              <a:pathLst>
                <a:path w="568" h="1712">
                  <a:moveTo>
                    <a:pt x="568" y="0"/>
                  </a:moveTo>
                  <a:lnTo>
                    <a:pt x="514" y="90"/>
                  </a:lnTo>
                  <a:lnTo>
                    <a:pt x="382" y="348"/>
                  </a:lnTo>
                  <a:lnTo>
                    <a:pt x="267" y="613"/>
                  </a:lnTo>
                  <a:lnTo>
                    <a:pt x="171" y="886"/>
                  </a:lnTo>
                  <a:lnTo>
                    <a:pt x="94" y="1164"/>
                  </a:lnTo>
                  <a:lnTo>
                    <a:pt x="35" y="1446"/>
                  </a:lnTo>
                  <a:lnTo>
                    <a:pt x="0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1779"/>
            <p:cNvSpPr/>
            <p:nvPr/>
          </p:nvSpPr>
          <p:spPr>
            <a:xfrm>
              <a:off x="3087" y="2737"/>
              <a:ext cx="63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0"/>
                </a:cxn>
                <a:cxn ang="0">
                  <a:pos x="10" y="61"/>
                </a:cxn>
                <a:cxn ang="0">
                  <a:pos x="19" y="92"/>
                </a:cxn>
                <a:cxn ang="0">
                  <a:pos x="30" y="122"/>
                </a:cxn>
                <a:cxn ang="0">
                  <a:pos x="42" y="151"/>
                </a:cxn>
                <a:cxn ang="0">
                  <a:pos x="57" y="180"/>
                </a:cxn>
                <a:cxn ang="0">
                  <a:pos x="63" y="190"/>
                </a:cxn>
              </a:cxnLst>
              <a:rect l="0" t="0" r="0" b="0"/>
              <a:pathLst>
                <a:path w="568" h="1712">
                  <a:moveTo>
                    <a:pt x="0" y="0"/>
                  </a:moveTo>
                  <a:lnTo>
                    <a:pt x="35" y="266"/>
                  </a:lnTo>
                  <a:lnTo>
                    <a:pt x="94" y="549"/>
                  </a:lnTo>
                  <a:lnTo>
                    <a:pt x="171" y="826"/>
                  </a:lnTo>
                  <a:lnTo>
                    <a:pt x="267" y="1099"/>
                  </a:lnTo>
                  <a:lnTo>
                    <a:pt x="382" y="1364"/>
                  </a:lnTo>
                  <a:lnTo>
                    <a:pt x="514" y="1622"/>
                  </a:lnTo>
                  <a:lnTo>
                    <a:pt x="568" y="1712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1780"/>
            <p:cNvSpPr/>
            <p:nvPr/>
          </p:nvSpPr>
          <p:spPr>
            <a:xfrm>
              <a:off x="3210" y="3009"/>
              <a:ext cx="17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2"/>
                </a:cxn>
                <a:cxn ang="0">
                  <a:pos x="35" y="34"/>
                </a:cxn>
                <a:cxn ang="0">
                  <a:pos x="59" y="55"/>
                </a:cxn>
                <a:cxn ang="0">
                  <a:pos x="86" y="75"/>
                </a:cxn>
                <a:cxn ang="0">
                  <a:pos x="114" y="92"/>
                </a:cxn>
                <a:cxn ang="0">
                  <a:pos x="142" y="108"/>
                </a:cxn>
                <a:cxn ang="0">
                  <a:pos x="172" y="122"/>
                </a:cxn>
              </a:cxnLst>
              <a:rect l="0" t="0" r="0" b="0"/>
              <a:pathLst>
                <a:path w="1544" h="1097">
                  <a:moveTo>
                    <a:pt x="0" y="0"/>
                  </a:moveTo>
                  <a:lnTo>
                    <a:pt x="98" y="107"/>
                  </a:lnTo>
                  <a:lnTo>
                    <a:pt x="310" y="309"/>
                  </a:lnTo>
                  <a:lnTo>
                    <a:pt x="534" y="497"/>
                  </a:lnTo>
                  <a:lnTo>
                    <a:pt x="770" y="671"/>
                  </a:lnTo>
                  <a:lnTo>
                    <a:pt x="1019" y="829"/>
                  </a:lnTo>
                  <a:lnTo>
                    <a:pt x="1277" y="971"/>
                  </a:lnTo>
                  <a:lnTo>
                    <a:pt x="1544" y="1097"/>
                  </a:lnTo>
                </a:path>
              </a:pathLst>
            </a:custGeom>
            <a:noFill/>
            <a:ln w="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1781"/>
            <p:cNvSpPr/>
            <p:nvPr/>
          </p:nvSpPr>
          <p:spPr>
            <a:xfrm>
              <a:off x="3913" y="3248"/>
              <a:ext cx="2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10" y="2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201" h="51">
                  <a:moveTo>
                    <a:pt x="0" y="0"/>
                  </a:moveTo>
                  <a:lnTo>
                    <a:pt x="26" y="51"/>
                  </a:lnTo>
                  <a:lnTo>
                    <a:pt x="94" y="23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1782"/>
            <p:cNvSpPr/>
            <p:nvPr/>
          </p:nvSpPr>
          <p:spPr>
            <a:xfrm>
              <a:off x="4524" y="3319"/>
              <a:ext cx="15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15" y="4"/>
                </a:cxn>
                <a:cxn ang="0">
                  <a:pos x="0" y="0"/>
                </a:cxn>
              </a:cxnLst>
              <a:rect l="0" t="0" r="0" b="0"/>
              <a:pathLst>
                <a:path w="139" h="59">
                  <a:moveTo>
                    <a:pt x="0" y="0"/>
                  </a:moveTo>
                  <a:lnTo>
                    <a:pt x="26" y="59"/>
                  </a:lnTo>
                  <a:lnTo>
                    <a:pt x="13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1783"/>
            <p:cNvSpPr/>
            <p:nvPr/>
          </p:nvSpPr>
          <p:spPr>
            <a:xfrm>
              <a:off x="5287" y="2799"/>
              <a:ext cx="2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10" y="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0" b="0"/>
              <a:pathLst>
                <a:path w="199" h="51">
                  <a:moveTo>
                    <a:pt x="0" y="0"/>
                  </a:moveTo>
                  <a:lnTo>
                    <a:pt x="24" y="51"/>
                  </a:lnTo>
                  <a:lnTo>
                    <a:pt x="94" y="23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Rectangle 1784"/>
            <p:cNvSpPr/>
            <p:nvPr/>
          </p:nvSpPr>
          <p:spPr>
            <a:xfrm>
              <a:off x="2880" y="2013"/>
              <a:ext cx="0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2290" name="Rectangle 1785"/>
            <p:cNvSpPr/>
            <p:nvPr/>
          </p:nvSpPr>
          <p:spPr>
            <a:xfrm rot="-5400000">
              <a:off x="3181" y="2681"/>
              <a:ext cx="260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sz="1600" b="1" dirty="0">
                  <a:solidFill>
                    <a:srgbClr val="004C00"/>
                  </a:solidFill>
                  <a:latin typeface="Times New Roman" panose="02020603050405020304" pitchFamily="18" charset="0"/>
                </a:rPr>
                <a:t>5 cm</a:t>
              </a:r>
              <a:endParaRPr sz="1600" b="1" dirty="0"/>
            </a:p>
          </p:txBody>
        </p:sp>
        <p:sp>
          <p:nvSpPr>
            <p:cNvPr id="22291" name="Line 1786"/>
            <p:cNvSpPr/>
            <p:nvPr/>
          </p:nvSpPr>
          <p:spPr>
            <a:xfrm flipV="1">
              <a:off x="4687" y="2073"/>
              <a:ext cx="487" cy="424"/>
            </a:xfrm>
            <a:prstGeom prst="line">
              <a:avLst/>
            </a:prstGeom>
            <a:ln w="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7642" name="Text Box 1802"/>
          <p:cNvSpPr txBox="1"/>
          <p:nvPr/>
        </p:nvSpPr>
        <p:spPr>
          <a:xfrm>
            <a:off x="7391400" y="42672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3" name="Text Box 1803"/>
          <p:cNvSpPr txBox="1"/>
          <p:nvPr/>
        </p:nvSpPr>
        <p:spPr>
          <a:xfrm>
            <a:off x="9296400" y="3810000"/>
            <a:ext cx="965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10cm</a:t>
            </a:r>
          </a:p>
        </p:txBody>
      </p:sp>
      <p:sp>
        <p:nvSpPr>
          <p:cNvPr id="37644" name="Text Box 1804"/>
          <p:cNvSpPr txBox="1"/>
          <p:nvPr/>
        </p:nvSpPr>
        <p:spPr>
          <a:xfrm>
            <a:off x="5715000" y="3200400"/>
            <a:ext cx="7953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996633"/>
                </a:solidFill>
              </a:rPr>
              <a:t>7cm</a:t>
            </a:r>
          </a:p>
        </p:txBody>
      </p:sp>
      <p:sp>
        <p:nvSpPr>
          <p:cNvPr id="37645" name="Text Box 1805"/>
          <p:cNvSpPr txBox="1"/>
          <p:nvPr/>
        </p:nvSpPr>
        <p:spPr>
          <a:xfrm>
            <a:off x="3005139" y="4830764"/>
            <a:ext cx="66389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 trong bể 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của hòn đá.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49" name="Text Box 1809"/>
          <p:cNvSpPr txBox="1"/>
          <p:nvPr/>
        </p:nvSpPr>
        <p:spPr>
          <a:xfrm>
            <a:off x="7281863" y="1700213"/>
            <a:ext cx="27114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có hòn đá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650" name="Text Box 1810"/>
          <p:cNvSpPr txBox="1"/>
          <p:nvPr/>
        </p:nvSpPr>
        <p:spPr>
          <a:xfrm>
            <a:off x="2927351" y="1700213"/>
            <a:ext cx="24161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 ban đầu</a:t>
            </a:r>
            <a:endParaRPr sz="36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7" name="Text Box 5"/>
          <p:cNvSpPr txBox="1"/>
          <p:nvPr/>
        </p:nvSpPr>
        <p:spPr>
          <a:xfrm>
            <a:off x="1652588" y="188914"/>
            <a:ext cx="19224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42" grpId="0"/>
      <p:bldP spid="37643" grpId="0"/>
      <p:bldP spid="37644" grpId="0"/>
      <p:bldP spid="37645" grpId="0"/>
      <p:bldP spid="37649" grpId="0"/>
      <p:bldP spid="376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BA82F6F1-5665-47D3-9CB2-1ABFCC90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179"/>
          <p:cNvSpPr txBox="1"/>
          <p:nvPr/>
        </p:nvSpPr>
        <p:spPr>
          <a:xfrm>
            <a:off x="1524000" y="1524000"/>
            <a:ext cx="91440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chiều cao của nước dâng lên rồi tính thể tích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180"/>
          <p:cNvSpPr txBox="1"/>
          <p:nvPr/>
        </p:nvSpPr>
        <p:spPr>
          <a:xfrm>
            <a:off x="1524000" y="3516314"/>
            <a:ext cx="9144000" cy="2122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rồi tính thể tích nước </a:t>
            </a:r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có đá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đó </a:t>
            </a:r>
            <a:r>
              <a:rPr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thể tích cho nhau để được thể tích của hòn đá.</a:t>
            </a:r>
            <a:endParaRPr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189"/>
          <p:cNvSpPr txBox="1"/>
          <p:nvPr/>
        </p:nvSpPr>
        <p:spPr>
          <a:xfrm>
            <a:off x="3109914" y="373064"/>
            <a:ext cx="5972175" cy="6302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thể tích của hòn đá</a:t>
            </a:r>
            <a:endParaRPr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239000" y="914400"/>
            <a:ext cx="2819400" cy="1828800"/>
            <a:chOff x="528" y="2496"/>
            <a:chExt cx="1776" cy="1152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2304" y="2496"/>
              <a:ext cx="0" cy="768"/>
            </a:xfrm>
            <a:prstGeom prst="line">
              <a:avLst/>
            </a:prstGeom>
            <a:noFill/>
            <a:ln w="762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895600" y="1371600"/>
            <a:ext cx="2743200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97263" y="533401"/>
            <a:ext cx="0" cy="170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9622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5639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8956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7840663" y="533401"/>
            <a:ext cx="0" cy="17049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7305675" y="2174876"/>
            <a:ext cx="534988" cy="5048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7907339" y="2174875"/>
            <a:ext cx="2008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7239000" y="533400"/>
            <a:ext cx="2743200" cy="2209800"/>
          </a:xfrm>
          <a:prstGeom prst="cube">
            <a:avLst>
              <a:gd name="adj" fmla="val 25000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001000" y="1738313"/>
            <a:ext cx="990600" cy="914400"/>
          </a:xfrm>
          <a:prstGeom prst="cloudCallout">
            <a:avLst>
              <a:gd name="adj1" fmla="val 22278"/>
              <a:gd name="adj2" fmla="val 10940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n-US" i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239000" y="1905000"/>
            <a:ext cx="2209800" cy="0"/>
          </a:xfrm>
          <a:prstGeom prst="line">
            <a:avLst/>
          </a:prstGeom>
          <a:noFill/>
          <a:ln w="12700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7772400" y="1371600"/>
            <a:ext cx="2209800" cy="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94488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7239000" y="1371600"/>
            <a:ext cx="533400" cy="533400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2895600" y="19050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429000" y="1371600"/>
            <a:ext cx="2209800" cy="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V="1">
            <a:off x="51054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>
            <a:off x="2895600" y="1371600"/>
            <a:ext cx="533400" cy="533400"/>
          </a:xfrm>
          <a:prstGeom prst="line">
            <a:avLst/>
          </a:prstGeom>
          <a:noFill/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1981200" y="1905000"/>
            <a:ext cx="922338" cy="838200"/>
            <a:chOff x="240" y="1488"/>
            <a:chExt cx="581" cy="528"/>
          </a:xfrm>
        </p:grpSpPr>
        <p:sp>
          <p:nvSpPr>
            <p:cNvPr id="28698" name="Arc 26"/>
            <p:cNvSpPr>
              <a:spLocks/>
            </p:cNvSpPr>
            <p:nvPr/>
          </p:nvSpPr>
          <p:spPr bwMode="auto">
            <a:xfrm flipH="1">
              <a:off x="720" y="1488"/>
              <a:ext cx="96" cy="528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40" y="1584"/>
              <a:ext cx="5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5cm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6096000" y="1600200"/>
            <a:ext cx="1219200" cy="1143000"/>
            <a:chOff x="2928" y="1296"/>
            <a:chExt cx="768" cy="720"/>
          </a:xfrm>
        </p:grpSpPr>
        <p:sp>
          <p:nvSpPr>
            <p:cNvPr id="28701" name="Arc 29"/>
            <p:cNvSpPr>
              <a:spLocks/>
            </p:cNvSpPr>
            <p:nvPr/>
          </p:nvSpPr>
          <p:spPr bwMode="auto">
            <a:xfrm flipH="1">
              <a:off x="3456" y="1296"/>
              <a:ext cx="240" cy="720"/>
            </a:xfrm>
            <a:custGeom>
              <a:avLst/>
              <a:gdLst>
                <a:gd name="G0" fmla="+- 0 0 0"/>
                <a:gd name="G1" fmla="+- 17052 0 0"/>
                <a:gd name="G2" fmla="+- 21600 0 0"/>
                <a:gd name="T0" fmla="*/ 13259 w 21600"/>
                <a:gd name="T1" fmla="*/ 0 h 38200"/>
                <a:gd name="T2" fmla="*/ 4396 w 21600"/>
                <a:gd name="T3" fmla="*/ 38200 h 38200"/>
                <a:gd name="T4" fmla="*/ 0 w 21600"/>
                <a:gd name="T5" fmla="*/ 17052 h 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00" fill="none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 extrusionOk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2928" y="1392"/>
              <a:ext cx="6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7cm</a:t>
              </a:r>
            </a:p>
          </p:txBody>
        </p:sp>
      </p:grp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3429000" y="2667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7924800" y="2743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334000" y="22860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9677400" y="2376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10cm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267721" y="291014"/>
            <a:ext cx="190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00000"/>
                </a:solidFill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</a:rPr>
              <a:t> 3 : </a:t>
            </a:r>
          </a:p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5573713" y="3200400"/>
            <a:ext cx="1143000" cy="722313"/>
            <a:chOff x="2551" y="2016"/>
            <a:chExt cx="720" cy="455"/>
          </a:xfrm>
        </p:grpSpPr>
        <p:sp>
          <p:nvSpPr>
            <p:cNvPr id="28721" name="Text Box 49"/>
            <p:cNvSpPr txBox="1">
              <a:spLocks noChangeArrowheads="1"/>
            </p:cNvSpPr>
            <p:nvPr/>
          </p:nvSpPr>
          <p:spPr bwMode="auto">
            <a:xfrm>
              <a:off x="2551" y="2106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C00000"/>
                  </a:solidFill>
                </a:rPr>
                <a:t>Giải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2592" y="2016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490537" y="3984647"/>
            <a:ext cx="69437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chưa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239000" y="3981119"/>
            <a:ext cx="556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10x 10 x5 = 500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028700" y="4760406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96100" y="4725340"/>
            <a:ext cx="510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x 10 x7 = 700 (cm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267939" y="5606808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hòn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5372100" y="5620854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700 – 500 = 200 (cm</a:t>
            </a:r>
            <a:r>
              <a:rPr lang="en-US" sz="32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grpSp>
        <p:nvGrpSpPr>
          <p:cNvPr id="28731" name="Group 59"/>
          <p:cNvGrpSpPr>
            <a:grpSpLocks/>
          </p:cNvGrpSpPr>
          <p:nvPr/>
        </p:nvGrpSpPr>
        <p:grpSpPr bwMode="auto">
          <a:xfrm>
            <a:off x="5181600" y="6172199"/>
            <a:ext cx="1981200" cy="1077913"/>
            <a:chOff x="1152" y="3888"/>
            <a:chExt cx="1056" cy="679"/>
          </a:xfrm>
        </p:grpSpPr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1152" y="3888"/>
              <a:ext cx="10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Đáp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số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:</a:t>
              </a:r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1248" y="4176"/>
              <a:ext cx="76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917377" y="6136702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 cm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7" name="Right Arrow 46">
            <a:hlinkClick r:id="rId2" action="ppaction://hlinksldjump"/>
          </p:cNvPr>
          <p:cNvSpPr/>
          <p:nvPr/>
        </p:nvSpPr>
        <p:spPr>
          <a:xfrm rot="16200000">
            <a:off x="9886764" y="6012842"/>
            <a:ext cx="648072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5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4" grpId="0"/>
      <p:bldP spid="28725" grpId="0"/>
      <p:bldP spid="28726" grpId="0"/>
      <p:bldP spid="28727" grpId="0"/>
      <p:bldP spid="28728" grpId="0"/>
      <p:bldP spid="287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C87D47C-A0B8-4AE1-A6E2-BE1B7BDE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Rectangle 3"/>
          <p:cNvSpPr/>
          <p:nvPr/>
        </p:nvSpPr>
        <p:spPr>
          <a:xfrm>
            <a:off x="1659229" y="550636"/>
            <a:ext cx="762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3555" name="Rectangle 38"/>
          <p:cNvSpPr/>
          <p:nvPr/>
        </p:nvSpPr>
        <p:spPr>
          <a:xfrm>
            <a:off x="1176629" y="1219200"/>
            <a:ext cx="769620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1329028" y="2324100"/>
            <a:ext cx="964377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hòn đá bằng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nước dâng lên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hộp chữ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đáy của bể nước và có chiều cao là:</a:t>
            </a:r>
          </a:p>
        </p:txBody>
      </p:sp>
      <p:sp>
        <p:nvSpPr>
          <p:cNvPr id="50" name="Text Box 6"/>
          <p:cNvSpPr txBox="1"/>
          <p:nvPr/>
        </p:nvSpPr>
        <p:spPr>
          <a:xfrm>
            <a:off x="4138413" y="3426142"/>
            <a:ext cx="22557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= 2 (cm)</a:t>
            </a:r>
          </a:p>
        </p:txBody>
      </p:sp>
      <p:sp>
        <p:nvSpPr>
          <p:cNvPr id="51" name="Text Box 7"/>
          <p:cNvSpPr txBox="1"/>
          <p:nvPr/>
        </p:nvSpPr>
        <p:spPr>
          <a:xfrm>
            <a:off x="1942742" y="4036228"/>
            <a:ext cx="307968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hòn đá là:</a:t>
            </a:r>
          </a:p>
        </p:txBody>
      </p:sp>
      <p:sp>
        <p:nvSpPr>
          <p:cNvPr id="52" name="Text Box 8"/>
          <p:cNvSpPr txBox="1"/>
          <p:nvPr/>
        </p:nvSpPr>
        <p:spPr>
          <a:xfrm>
            <a:off x="2929229" y="4676776"/>
            <a:ext cx="3722494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x 2 = 200 (cm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3" name="Text Box 9"/>
          <p:cNvSpPr txBox="1"/>
          <p:nvPr/>
        </p:nvSpPr>
        <p:spPr>
          <a:xfrm>
            <a:off x="4780986" y="5311584"/>
            <a:ext cx="273985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200 cm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54194" y="172466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22666" y="524810"/>
            <a:ext cx="246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228FB6-89A6-4CA4-A458-2CBC2A69D4E5}"/>
              </a:ext>
            </a:extLst>
          </p:cNvPr>
          <p:cNvSpPr/>
          <p:nvPr/>
        </p:nvSpPr>
        <p:spPr>
          <a:xfrm>
            <a:off x="7032104" y="4189478"/>
            <a:ext cx="3200609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36C437-E6FA-4C0E-BB81-53E2A51AE070}"/>
              </a:ext>
            </a:extLst>
          </p:cNvPr>
          <p:cNvSpPr/>
          <p:nvPr/>
        </p:nvSpPr>
        <p:spPr>
          <a:xfrm>
            <a:off x="1772981" y="4234376"/>
            <a:ext cx="3094051" cy="2417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F1EAB-CAB9-4F20-A580-0E45849B1509}"/>
              </a:ext>
            </a:extLst>
          </p:cNvPr>
          <p:cNvSpPr/>
          <p:nvPr/>
        </p:nvSpPr>
        <p:spPr>
          <a:xfrm>
            <a:off x="6082316" y="1547333"/>
            <a:ext cx="2942274" cy="2509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D764C-DA17-41CC-B34A-14BD03AA55F1}"/>
              </a:ext>
            </a:extLst>
          </p:cNvPr>
          <p:cNvSpPr/>
          <p:nvPr/>
        </p:nvSpPr>
        <p:spPr>
          <a:xfrm>
            <a:off x="2785003" y="1547333"/>
            <a:ext cx="2893736" cy="2515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2457" y="404664"/>
            <a:ext cx="8339816" cy="707886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 NHANH TRÍ – ĐÁP TÀI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226920"/>
            <a:ext cx="2880320" cy="2323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30" y="1628108"/>
            <a:ext cx="2884178" cy="242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87" y="4189478"/>
            <a:ext cx="2529410" cy="2335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10" y="1611906"/>
            <a:ext cx="2688967" cy="2451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785003" y="1880134"/>
            <a:ext cx="268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đơn</a:t>
            </a:r>
            <a:r>
              <a:rPr lang="en-US" sz="2800" b="1" dirty="0"/>
              <a:t> </a:t>
            </a:r>
            <a:r>
              <a:rPr lang="en-US" sz="2800" b="1" dirty="0" err="1"/>
              <a:t>vị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52660" y="2551338"/>
            <a:ext cx="252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baseline="30000" dirty="0"/>
              <a:t>3</a:t>
            </a:r>
            <a:r>
              <a:rPr lang="en-US" sz="2800" b="1" dirty="0"/>
              <a:t> – dm</a:t>
            </a:r>
            <a:r>
              <a:rPr lang="en-US" sz="2800" b="1" baseline="30000" dirty="0"/>
              <a:t>3</a:t>
            </a:r>
            <a:r>
              <a:rPr lang="en-US" sz="2800" b="1" dirty="0"/>
              <a:t> – cm</a:t>
            </a:r>
            <a:r>
              <a:rPr lang="en-US" sz="2800" b="1" baseline="300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5260" y="486569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……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104" y="4894489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5,8 dm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r>
              <a:rPr lang="en-US" sz="2800" b="1" dirty="0">
                <a:solidFill>
                  <a:srgbClr val="7030A0"/>
                </a:solidFill>
              </a:rPr>
              <a:t> = 5800 cm</a:t>
            </a:r>
            <a:r>
              <a:rPr lang="en-US" sz="2800" b="1" baseline="30000" dirty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2457" y="4480978"/>
            <a:ext cx="2792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2127" y="4463600"/>
            <a:ext cx="3240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Hai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thì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kém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1000 </a:t>
            </a:r>
            <a:r>
              <a:rPr lang="en-US" sz="2800" b="1" dirty="0" err="1">
                <a:solidFill>
                  <a:srgbClr val="FF0000"/>
                </a:solidFill>
              </a:rPr>
              <a:t>lần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9685" y="1583253"/>
            <a:ext cx="2893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88848" y="2275751"/>
            <a:ext cx="283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Đơn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vị</a:t>
            </a:r>
            <a:r>
              <a:rPr lang="en-US" sz="2800" b="1" dirty="0">
                <a:solidFill>
                  <a:srgbClr val="0070C0"/>
                </a:solidFill>
              </a:rPr>
              <a:t> “dm</a:t>
            </a:r>
            <a:r>
              <a:rPr lang="en-US" sz="2800" b="1" baseline="30000" dirty="0">
                <a:solidFill>
                  <a:srgbClr val="0070C0"/>
                </a:solidFill>
              </a:rPr>
              <a:t>3” </a:t>
            </a:r>
            <a:r>
              <a:rPr lang="en-US" sz="2800" b="1" dirty="0" err="1">
                <a:solidFill>
                  <a:srgbClr val="0070C0"/>
                </a:solidFill>
              </a:rPr>
              <a:t>còn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được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gọi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</a:rPr>
              <a:t>Lít</a:t>
            </a:r>
            <a:r>
              <a:rPr lang="en-US" sz="28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30" name="8-Point Star 29">
            <a:hlinkClick r:id="rId7" action="ppaction://hlinksldjump"/>
          </p:cNvPr>
          <p:cNvSpPr/>
          <p:nvPr/>
        </p:nvSpPr>
        <p:spPr>
          <a:xfrm>
            <a:off x="5745665" y="6420894"/>
            <a:ext cx="533400" cy="400331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BA0B-148D-4912-AE60-70B1D01780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08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  <p:bldP spid="4" grpId="0" animBg="1"/>
      <p:bldP spid="2" grpId="0"/>
      <p:bldP spid="2" grpId="1"/>
      <p:bldP spid="16" grpId="0"/>
      <p:bldP spid="16" grpId="1"/>
      <p:bldP spid="19" grpId="0"/>
      <p:bldP spid="20" grpId="0"/>
      <p:bldP spid="20" grpId="1"/>
      <p:bldP spid="21" grpId="0"/>
      <p:bldP spid="25" grpId="0"/>
      <p:bldP spid="25" grpId="1"/>
      <p:bldP spid="26" grpId="0"/>
      <p:bldP spid="27" grpId="0"/>
      <p:bldP spid="27" grpId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>
            <a:extLst>
              <a:ext uri="{FF2B5EF4-FFF2-40B4-BE49-F238E27FC236}">
                <a16:creationId xmlns:a16="http://schemas.microsoft.com/office/drawing/2014/main" id="{2E3E8B79-8E19-4418-97D9-B8BC768C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 Box 4"/>
          <p:cNvSpPr txBox="1"/>
          <p:nvPr/>
        </p:nvSpPr>
        <p:spPr>
          <a:xfrm>
            <a:off x="533403" y="2590800"/>
            <a:ext cx="716279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với chiều rộng rồi nhân với chiều cao (cùng một đơn vị đo)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648688" y="4975336"/>
            <a:ext cx="69760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sp>
        <p:nvSpPr>
          <p:cNvPr id="24580" name="Text Box 6"/>
          <p:cNvSpPr txBox="1"/>
          <p:nvPr/>
        </p:nvSpPr>
        <p:spPr>
          <a:xfrm>
            <a:off x="2827217" y="4114801"/>
            <a:ext cx="3061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4581" name="Text Box 7"/>
          <p:cNvSpPr txBox="1"/>
          <p:nvPr/>
        </p:nvSpPr>
        <p:spPr>
          <a:xfrm>
            <a:off x="3789242" y="4078288"/>
            <a:ext cx="42854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b </a:t>
            </a:r>
          </a:p>
        </p:txBody>
      </p:sp>
      <p:sp>
        <p:nvSpPr>
          <p:cNvPr id="24582" name="Text Box 8"/>
          <p:cNvSpPr txBox="1"/>
          <p:nvPr/>
        </p:nvSpPr>
        <p:spPr>
          <a:xfrm>
            <a:off x="4365504" y="40640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4583" name="Text Box 11"/>
          <p:cNvSpPr txBox="1"/>
          <p:nvPr/>
        </p:nvSpPr>
        <p:spPr>
          <a:xfrm>
            <a:off x="835208" y="1787860"/>
            <a:ext cx="71627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latin typeface="Times New Roman" panose="02020603050405020304" pitchFamily="18" charset="0"/>
              </a:rPr>
              <a:t>Qui tắc tính thể tích hình hộp chữ nhật:</a:t>
            </a:r>
          </a:p>
        </p:txBody>
      </p:sp>
      <p:sp>
        <p:nvSpPr>
          <p:cNvPr id="24584" name="Text Box 12"/>
          <p:cNvSpPr txBox="1"/>
          <p:nvPr/>
        </p:nvSpPr>
        <p:spPr>
          <a:xfrm>
            <a:off x="2431929" y="4038600"/>
            <a:ext cx="36732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002060"/>
                </a:solidFill>
              </a:rPr>
              <a:t>V</a:t>
            </a:r>
          </a:p>
        </p:txBody>
      </p:sp>
      <p:sp>
        <p:nvSpPr>
          <p:cNvPr id="24585" name="Text Box 13"/>
          <p:cNvSpPr txBox="1"/>
          <p:nvPr/>
        </p:nvSpPr>
        <p:spPr>
          <a:xfrm>
            <a:off x="3232029" y="4068763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a  </a:t>
            </a:r>
          </a:p>
        </p:txBody>
      </p:sp>
      <p:sp>
        <p:nvSpPr>
          <p:cNvPr id="24586" name="Text Box 14"/>
          <p:cNvSpPr txBox="1"/>
          <p:nvPr/>
        </p:nvSpPr>
        <p:spPr>
          <a:xfrm>
            <a:off x="3524129" y="4076701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 </a:t>
            </a:r>
          </a:p>
        </p:txBody>
      </p:sp>
      <p:sp>
        <p:nvSpPr>
          <p:cNvPr id="24587" name="Text Box 15"/>
          <p:cNvSpPr txBox="1"/>
          <p:nvPr/>
        </p:nvSpPr>
        <p:spPr>
          <a:xfrm>
            <a:off x="4146429" y="4078288"/>
            <a:ext cx="550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2060"/>
                </a:solidFill>
              </a:rPr>
              <a:t>x </a:t>
            </a:r>
          </a:p>
        </p:txBody>
      </p:sp>
      <p:grpSp>
        <p:nvGrpSpPr>
          <p:cNvPr id="24588" name="Group 18"/>
          <p:cNvGrpSpPr/>
          <p:nvPr/>
        </p:nvGrpSpPr>
        <p:grpSpPr>
          <a:xfrm>
            <a:off x="8001001" y="2438400"/>
            <a:ext cx="2352675" cy="3479800"/>
            <a:chOff x="4032" y="1632"/>
            <a:chExt cx="1482" cy="2192"/>
          </a:xfrm>
        </p:grpSpPr>
        <p:grpSp>
          <p:nvGrpSpPr>
            <p:cNvPr id="24590" name="Group 19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608" name="Group 20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612" name="Line 21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3" name="Line 22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4" name="Line 23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5" name="Line 24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6" name="Line 25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7" name="Line 26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8" name="Line 27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19" name="Line 28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0" name="Line 29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21" name="Line 30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2" name="Line 31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23" name="Line 32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609" name="Text Box 33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610" name="Text Box 34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611" name="Text Box 35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24591" name="Group 36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24592" name="Group 37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24596" name="Line 38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7" name="Line 39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8" name="Line 40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99" name="Line 41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0" name="Line 42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1" name="Line 43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2" name="Line 44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3" name="Line 45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4" name="Line 46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05" name="Line 47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6" name="Line 48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4607" name="Line 49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4593" name="Text Box 50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4594" name="Text Box 51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4595" name="Text Box 52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4589" name="TextBox 1"/>
          <p:cNvSpPr txBox="1"/>
          <p:nvPr/>
        </p:nvSpPr>
        <p:spPr>
          <a:xfrm>
            <a:off x="1943894" y="1074190"/>
            <a:ext cx="476170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, dặn dò 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349" name="Group 5"/>
          <p:cNvGrpSpPr/>
          <p:nvPr/>
        </p:nvGrpSpPr>
        <p:grpSpPr>
          <a:xfrm>
            <a:off x="2435226" y="1143001"/>
            <a:ext cx="6276975" cy="3287713"/>
            <a:chOff x="670" y="768"/>
            <a:chExt cx="3705" cy="2046"/>
          </a:xfrm>
        </p:grpSpPr>
        <p:grpSp>
          <p:nvGrpSpPr>
            <p:cNvPr id="6153" name="Group 6"/>
            <p:cNvGrpSpPr/>
            <p:nvPr/>
          </p:nvGrpSpPr>
          <p:grpSpPr>
            <a:xfrm>
              <a:off x="670" y="768"/>
              <a:ext cx="3698" cy="2046"/>
              <a:chOff x="1006" y="2015"/>
              <a:chExt cx="3698" cy="2046"/>
            </a:xfrm>
          </p:grpSpPr>
          <p:sp>
            <p:nvSpPr>
              <p:cNvPr id="6158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6159" name="Group 8"/>
              <p:cNvGrpSpPr/>
              <p:nvPr/>
            </p:nvGrpSpPr>
            <p:grpSpPr>
              <a:xfrm>
                <a:off x="1006" y="2016"/>
                <a:ext cx="3698" cy="2045"/>
                <a:chOff x="622" y="795"/>
                <a:chExt cx="3698" cy="2045"/>
              </a:xfrm>
            </p:grpSpPr>
            <p:grpSp>
              <p:nvGrpSpPr>
                <p:cNvPr id="6160" name="Group 9"/>
                <p:cNvGrpSpPr/>
                <p:nvPr/>
              </p:nvGrpSpPr>
              <p:grpSpPr>
                <a:xfrm>
                  <a:off x="622" y="802"/>
                  <a:ext cx="3698" cy="2038"/>
                  <a:chOff x="622" y="802"/>
                  <a:chExt cx="3698" cy="2038"/>
                </a:xfrm>
              </p:grpSpPr>
              <p:sp>
                <p:nvSpPr>
                  <p:cNvPr id="6163" name="Rectangle 10"/>
                  <p:cNvSpPr/>
                  <p:nvPr/>
                </p:nvSpPr>
                <p:spPr>
                  <a:xfrm>
                    <a:off x="622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164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6165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6161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2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154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6155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6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57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4343400" y="5791200"/>
            <a:ext cx="2427288" cy="63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dài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 rot="-2664846">
            <a:off x="8149737" y="4435123"/>
            <a:ext cx="2366353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dirty="0" err="1">
                <a:solidFill>
                  <a:schemeClr val="accent2"/>
                </a:solidFill>
              </a:rPr>
              <a:t>chiều</a:t>
            </a:r>
            <a:r>
              <a:rPr lang="en-US" sz="3500" b="1" dirty="0">
                <a:solidFill>
                  <a:schemeClr val="accent2"/>
                </a:solidFill>
              </a:rPr>
              <a:t> </a:t>
            </a:r>
            <a:r>
              <a:rPr lang="en-US" sz="3500" b="1" dirty="0" err="1">
                <a:solidFill>
                  <a:schemeClr val="accent2"/>
                </a:solidFill>
              </a:rPr>
              <a:t>rộng</a:t>
            </a:r>
            <a:endParaRPr lang="en-US" sz="3500" b="1" dirty="0">
              <a:solidFill>
                <a:schemeClr val="accent2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9144000" y="2032000"/>
            <a:ext cx="14478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chemeClr val="accent2"/>
                </a:solidFill>
              </a:rPr>
              <a:t>chiều</a:t>
            </a:r>
            <a:r>
              <a:rPr lang="en-US" sz="3000" b="1" dirty="0">
                <a:solidFill>
                  <a:schemeClr val="accent2"/>
                </a:solidFill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</a:rPr>
              <a:t>cao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4430713"/>
            <a:ext cx="0" cy="13843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153401" y="3581401"/>
            <a:ext cx="874713" cy="8540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701088" y="2032000"/>
            <a:ext cx="431800" cy="4905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 animBg="1"/>
      <p:bldP spid="57364" grpId="0" animBg="1"/>
      <p:bldP spid="573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id="{4721BD98-DB2D-4C4D-BC48-E1C6E2B3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23143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59681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31169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1912938" y="1516063"/>
            <a:ext cx="82296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i="1" dirty="0">
                <a:solidFill>
                  <a:srgbClr val="0000FF"/>
                </a:solidFill>
              </a:rPr>
              <a:t>Ví dụ:</a:t>
            </a:r>
            <a:r>
              <a:rPr sz="2400" dirty="0">
                <a:solidFill>
                  <a:srgbClr val="0000FF"/>
                </a:solidFill>
              </a:rPr>
              <a:t> Tính thể tích hình hộp chữ nhật có chiều dài 20 cm, chiều rộng 16 cm và chiều cao 10 cm.</a:t>
            </a:r>
          </a:p>
        </p:txBody>
      </p:sp>
      <p:grpSp>
        <p:nvGrpSpPr>
          <p:cNvPr id="57349" name="Group 5"/>
          <p:cNvGrpSpPr/>
          <p:nvPr/>
        </p:nvGrpSpPr>
        <p:grpSpPr>
          <a:xfrm>
            <a:off x="2794000" y="2655888"/>
            <a:ext cx="6273800" cy="3287712"/>
            <a:chOff x="672" y="768"/>
            <a:chExt cx="3703" cy="2046"/>
          </a:xfrm>
        </p:grpSpPr>
        <p:grpSp>
          <p:nvGrpSpPr>
            <p:cNvPr id="7180" name="Group 6"/>
            <p:cNvGrpSpPr/>
            <p:nvPr/>
          </p:nvGrpSpPr>
          <p:grpSpPr>
            <a:xfrm>
              <a:off x="672" y="768"/>
              <a:ext cx="3696" cy="2046"/>
              <a:chOff x="1008" y="2015"/>
              <a:chExt cx="3696" cy="2046"/>
            </a:xfrm>
          </p:grpSpPr>
          <p:sp>
            <p:nvSpPr>
              <p:cNvPr id="7185" name="Line 7"/>
              <p:cNvSpPr/>
              <p:nvPr/>
            </p:nvSpPr>
            <p:spPr>
              <a:xfrm>
                <a:off x="4704" y="2015"/>
                <a:ext cx="0" cy="1331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86" name="Group 8"/>
              <p:cNvGrpSpPr/>
              <p:nvPr/>
            </p:nvGrpSpPr>
            <p:grpSpPr>
              <a:xfrm>
                <a:off x="1008" y="2016"/>
                <a:ext cx="3696" cy="2045"/>
                <a:chOff x="624" y="795"/>
                <a:chExt cx="3696" cy="2045"/>
              </a:xfrm>
            </p:grpSpPr>
            <p:grpSp>
              <p:nvGrpSpPr>
                <p:cNvPr id="7187" name="Group 9"/>
                <p:cNvGrpSpPr/>
                <p:nvPr/>
              </p:nvGrpSpPr>
              <p:grpSpPr>
                <a:xfrm>
                  <a:off x="624" y="802"/>
                  <a:ext cx="3696" cy="2038"/>
                  <a:chOff x="624" y="802"/>
                  <a:chExt cx="3696" cy="2038"/>
                </a:xfrm>
              </p:grpSpPr>
              <p:sp>
                <p:nvSpPr>
                  <p:cNvPr id="7190" name="Rectangle 10"/>
                  <p:cNvSpPr/>
                  <p:nvPr/>
                </p:nvSpPr>
                <p:spPr>
                  <a:xfrm>
                    <a:off x="624" y="1515"/>
                    <a:ext cx="2880" cy="1313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191" name="Line 11"/>
                  <p:cNvSpPr/>
                  <p:nvPr/>
                </p:nvSpPr>
                <p:spPr>
                  <a:xfrm flipV="1">
                    <a:off x="3497" y="802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2" name="Line 12"/>
                  <p:cNvSpPr/>
                  <p:nvPr/>
                </p:nvSpPr>
                <p:spPr>
                  <a:xfrm flipV="1">
                    <a:off x="3504" y="2120"/>
                    <a:ext cx="816" cy="720"/>
                  </a:xfrm>
                  <a:prstGeom prst="line">
                    <a:avLst/>
                  </a:prstGeom>
                  <a:ln w="25400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7188" name="Line 13"/>
                <p:cNvSpPr/>
                <p:nvPr/>
              </p:nvSpPr>
              <p:spPr>
                <a:xfrm flipH="1">
                  <a:off x="624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7189" name="Line 14"/>
                <p:cNvSpPr/>
                <p:nvPr/>
              </p:nvSpPr>
              <p:spPr>
                <a:xfrm>
                  <a:off x="1433" y="795"/>
                  <a:ext cx="288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181" name="Group 15"/>
            <p:cNvGrpSpPr/>
            <p:nvPr/>
          </p:nvGrpSpPr>
          <p:grpSpPr>
            <a:xfrm>
              <a:off x="679" y="775"/>
              <a:ext cx="3696" cy="2023"/>
              <a:chOff x="912" y="1201"/>
              <a:chExt cx="3696" cy="2023"/>
            </a:xfrm>
          </p:grpSpPr>
          <p:sp>
            <p:nvSpPr>
              <p:cNvPr id="7182" name="Line 16"/>
              <p:cNvSpPr/>
              <p:nvPr/>
            </p:nvSpPr>
            <p:spPr>
              <a:xfrm>
                <a:off x="1728" y="1201"/>
                <a:ext cx="0" cy="129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3" name="Line 17"/>
              <p:cNvSpPr/>
              <p:nvPr/>
            </p:nvSpPr>
            <p:spPr>
              <a:xfrm>
                <a:off x="1728" y="2511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7184" name="Line 18"/>
              <p:cNvSpPr/>
              <p:nvPr/>
            </p:nvSpPr>
            <p:spPr>
              <a:xfrm flipH="1">
                <a:off x="912" y="2504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57363" name="Text Box 19"/>
          <p:cNvSpPr txBox="1"/>
          <p:nvPr/>
        </p:nvSpPr>
        <p:spPr>
          <a:xfrm>
            <a:off x="5040313" y="5922964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20 cm</a:t>
            </a:r>
          </a:p>
        </p:txBody>
      </p:sp>
      <p:sp>
        <p:nvSpPr>
          <p:cNvPr id="57364" name="Rectangle 20"/>
          <p:cNvSpPr/>
          <p:nvPr/>
        </p:nvSpPr>
        <p:spPr>
          <a:xfrm rot="-2664846">
            <a:off x="8237539" y="5159376"/>
            <a:ext cx="90328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16 cm</a:t>
            </a:r>
          </a:p>
        </p:txBody>
      </p:sp>
      <p:sp>
        <p:nvSpPr>
          <p:cNvPr id="57365" name="Text Box 21"/>
          <p:cNvSpPr txBox="1"/>
          <p:nvPr/>
        </p:nvSpPr>
        <p:spPr>
          <a:xfrm>
            <a:off x="9063038" y="3594101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10 cm</a:t>
            </a:r>
          </a:p>
        </p:txBody>
      </p:sp>
      <p:sp>
        <p:nvSpPr>
          <p:cNvPr id="57366" name="AutoShape 22"/>
          <p:cNvSpPr/>
          <p:nvPr/>
        </p:nvSpPr>
        <p:spPr>
          <a:xfrm>
            <a:off x="2171700" y="5359400"/>
            <a:ext cx="533400" cy="533400"/>
          </a:xfrm>
          <a:prstGeom prst="cube">
            <a:avLst>
              <a:gd name="adj" fmla="val 29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272" name="Text Box 23"/>
          <p:cNvSpPr txBox="1"/>
          <p:nvPr/>
        </p:nvSpPr>
        <p:spPr>
          <a:xfrm>
            <a:off x="2070100" y="55245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b="1" dirty="0"/>
              <a:t>1cm</a:t>
            </a:r>
            <a:r>
              <a:rPr sz="1400" b="1" baseline="30000" dirty="0"/>
              <a:t>3</a:t>
            </a:r>
          </a:p>
        </p:txBody>
      </p:sp>
      <p:sp>
        <p:nvSpPr>
          <p:cNvPr id="57369" name="Text Box 25"/>
          <p:cNvSpPr txBox="1"/>
          <p:nvPr/>
        </p:nvSpPr>
        <p:spPr>
          <a:xfrm>
            <a:off x="5257801" y="4343401"/>
            <a:ext cx="24034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chemeClr val="accent2"/>
                </a:solidFill>
              </a:rPr>
              <a:t>Thể tích = 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45740" y="378461"/>
            <a:ext cx="812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1:Tìm công thức tính thể tích hình hộp chữ nhật.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3" grpId="0"/>
      <p:bldP spid="57364" grpId="0"/>
      <p:bldP spid="57365" grpId="0"/>
      <p:bldP spid="57366" grpId="0" bldLvl="0" animBg="1"/>
      <p:bldP spid="11272" grpId="0"/>
      <p:bldP spid="573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Picture 3">
            <a:extLst>
              <a:ext uri="{FF2B5EF4-FFF2-40B4-BE49-F238E27FC236}">
                <a16:creationId xmlns:a16="http://schemas.microsoft.com/office/drawing/2014/main" id="{99DA9B70-3E4E-4830-9014-7758E322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Line 2"/>
          <p:cNvSpPr/>
          <p:nvPr/>
        </p:nvSpPr>
        <p:spPr>
          <a:xfrm>
            <a:off x="4354513" y="1306513"/>
            <a:ext cx="0" cy="20574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5" name="Line 3"/>
          <p:cNvSpPr/>
          <p:nvPr/>
        </p:nvSpPr>
        <p:spPr>
          <a:xfrm flipH="1">
            <a:off x="3059113" y="3363913"/>
            <a:ext cx="1295400" cy="114300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8196" name="Line 4"/>
          <p:cNvSpPr/>
          <p:nvPr/>
        </p:nvSpPr>
        <p:spPr>
          <a:xfrm>
            <a:off x="4354513" y="3375025"/>
            <a:ext cx="4572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461" name="AutoShape 5"/>
          <p:cNvSpPr/>
          <p:nvPr/>
        </p:nvSpPr>
        <p:spPr>
          <a:xfrm>
            <a:off x="4267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2" name="AutoShape 6"/>
          <p:cNvSpPr/>
          <p:nvPr/>
        </p:nvSpPr>
        <p:spPr>
          <a:xfrm>
            <a:off x="4495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3" name="AutoShape 7"/>
          <p:cNvSpPr/>
          <p:nvPr/>
        </p:nvSpPr>
        <p:spPr>
          <a:xfrm>
            <a:off x="4724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4" name="AutoShape 8"/>
          <p:cNvSpPr/>
          <p:nvPr/>
        </p:nvSpPr>
        <p:spPr>
          <a:xfrm>
            <a:off x="4953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5" name="AutoShape 9"/>
          <p:cNvSpPr/>
          <p:nvPr/>
        </p:nvSpPr>
        <p:spPr>
          <a:xfrm>
            <a:off x="5181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>
          <a:xfrm>
            <a:off x="5410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7" name="AutoShape 11"/>
          <p:cNvSpPr/>
          <p:nvPr/>
        </p:nvSpPr>
        <p:spPr>
          <a:xfrm>
            <a:off x="5638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8" name="AutoShape 12"/>
          <p:cNvSpPr/>
          <p:nvPr/>
        </p:nvSpPr>
        <p:spPr>
          <a:xfrm>
            <a:off x="5867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69" name="AutoShape 13"/>
          <p:cNvSpPr/>
          <p:nvPr/>
        </p:nvSpPr>
        <p:spPr>
          <a:xfrm>
            <a:off x="6096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0" name="AutoShape 14"/>
          <p:cNvSpPr/>
          <p:nvPr/>
        </p:nvSpPr>
        <p:spPr>
          <a:xfrm>
            <a:off x="6324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1" name="AutoShape 15"/>
          <p:cNvSpPr/>
          <p:nvPr/>
        </p:nvSpPr>
        <p:spPr>
          <a:xfrm>
            <a:off x="6553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2" name="AutoShape 16"/>
          <p:cNvSpPr/>
          <p:nvPr/>
        </p:nvSpPr>
        <p:spPr>
          <a:xfrm>
            <a:off x="6781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3" name="AutoShape 17"/>
          <p:cNvSpPr/>
          <p:nvPr/>
        </p:nvSpPr>
        <p:spPr>
          <a:xfrm>
            <a:off x="7010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4" name="AutoShape 18"/>
          <p:cNvSpPr/>
          <p:nvPr/>
        </p:nvSpPr>
        <p:spPr>
          <a:xfrm>
            <a:off x="7239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5" name="AutoShape 19"/>
          <p:cNvSpPr/>
          <p:nvPr/>
        </p:nvSpPr>
        <p:spPr>
          <a:xfrm>
            <a:off x="7467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6" name="AutoShape 20"/>
          <p:cNvSpPr/>
          <p:nvPr/>
        </p:nvSpPr>
        <p:spPr>
          <a:xfrm>
            <a:off x="76962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7" name="AutoShape 21"/>
          <p:cNvSpPr/>
          <p:nvPr/>
        </p:nvSpPr>
        <p:spPr>
          <a:xfrm>
            <a:off x="79248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8" name="AutoShape 22"/>
          <p:cNvSpPr/>
          <p:nvPr/>
        </p:nvSpPr>
        <p:spPr>
          <a:xfrm>
            <a:off x="81534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79" name="AutoShape 23"/>
          <p:cNvSpPr/>
          <p:nvPr/>
        </p:nvSpPr>
        <p:spPr>
          <a:xfrm>
            <a:off x="83820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9480" name="AutoShape 24"/>
          <p:cNvSpPr/>
          <p:nvPr/>
        </p:nvSpPr>
        <p:spPr>
          <a:xfrm>
            <a:off x="8610600" y="3167063"/>
            <a:ext cx="304800" cy="3048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9481" name="Group 25"/>
          <p:cNvGrpSpPr/>
          <p:nvPr/>
        </p:nvGrpSpPr>
        <p:grpSpPr>
          <a:xfrm>
            <a:off x="4191000" y="3243263"/>
            <a:ext cx="4648200" cy="304800"/>
            <a:chOff x="1392" y="2256"/>
            <a:chExt cx="2928" cy="192"/>
          </a:xfrm>
        </p:grpSpPr>
        <p:sp>
          <p:nvSpPr>
            <p:cNvPr id="8873" name="AutoShape 2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4" name="AutoShape 2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5" name="AutoShape 2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6" name="AutoShape 2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7" name="AutoShape 3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8" name="AutoShape 3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9" name="AutoShape 3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0" name="AutoShape 3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1" name="AutoShape 3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2" name="AutoShape 3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3" name="AutoShape 3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4" name="AutoShape 3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5" name="AutoShape 3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6" name="AutoShape 3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7" name="AutoShape 4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8" name="AutoShape 4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89" name="AutoShape 4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0" name="AutoShape 4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1" name="AutoShape 4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92" name="AutoShape 4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02" name="Group 46"/>
          <p:cNvGrpSpPr/>
          <p:nvPr/>
        </p:nvGrpSpPr>
        <p:grpSpPr>
          <a:xfrm>
            <a:off x="4114800" y="3319463"/>
            <a:ext cx="4648200" cy="304800"/>
            <a:chOff x="1392" y="2256"/>
            <a:chExt cx="2928" cy="192"/>
          </a:xfrm>
        </p:grpSpPr>
        <p:sp>
          <p:nvSpPr>
            <p:cNvPr id="8853" name="AutoShape 4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4" name="AutoShape 4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5" name="AutoShape 4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6" name="AutoShape 5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7" name="AutoShape 5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8" name="AutoShape 5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9" name="AutoShape 5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0" name="AutoShape 5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1" name="AutoShape 5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2" name="AutoShape 5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3" name="AutoShape 5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4" name="AutoShape 5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5" name="AutoShape 5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6" name="AutoShape 6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7" name="AutoShape 6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8" name="AutoShape 6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69" name="AutoShape 6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0" name="AutoShape 6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1" name="AutoShape 6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72" name="AutoShape 6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23" name="Group 67"/>
          <p:cNvGrpSpPr/>
          <p:nvPr/>
        </p:nvGrpSpPr>
        <p:grpSpPr>
          <a:xfrm>
            <a:off x="4038600" y="3384550"/>
            <a:ext cx="4648200" cy="304800"/>
            <a:chOff x="1392" y="2256"/>
            <a:chExt cx="2928" cy="192"/>
          </a:xfrm>
        </p:grpSpPr>
        <p:sp>
          <p:nvSpPr>
            <p:cNvPr id="8833" name="AutoShape 6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4" name="AutoShape 6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5" name="AutoShape 7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6" name="AutoShape 7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7" name="AutoShape 7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8" name="AutoShape 7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9" name="AutoShape 7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0" name="AutoShape 7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1" name="AutoShape 7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2" name="AutoShape 7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3" name="AutoShape 7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4" name="AutoShape 7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5" name="AutoShape 8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6" name="AutoShape 8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7" name="AutoShape 8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8" name="AutoShape 8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49" name="AutoShape 8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0" name="AutoShape 8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1" name="AutoShape 8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52" name="AutoShape 8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44" name="Group 88"/>
          <p:cNvGrpSpPr/>
          <p:nvPr/>
        </p:nvGrpSpPr>
        <p:grpSpPr>
          <a:xfrm>
            <a:off x="3952875" y="3460750"/>
            <a:ext cx="4648200" cy="304800"/>
            <a:chOff x="1392" y="2256"/>
            <a:chExt cx="2928" cy="192"/>
          </a:xfrm>
        </p:grpSpPr>
        <p:sp>
          <p:nvSpPr>
            <p:cNvPr id="8813" name="AutoShape 8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4" name="AutoShape 9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5" name="AutoShape 9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6" name="AutoShape 9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7" name="AutoShape 9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8" name="AutoShape 9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9" name="AutoShape 9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0" name="AutoShape 9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1" name="AutoShape 9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2" name="AutoShape 9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3" name="AutoShape 9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4" name="AutoShape 10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5" name="AutoShape 10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6" name="AutoShape 10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7" name="AutoShape 10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8" name="AutoShape 10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29" name="AutoShape 10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0" name="AutoShape 10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1" name="AutoShape 10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32" name="AutoShape 10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65" name="Group 109"/>
          <p:cNvGrpSpPr/>
          <p:nvPr/>
        </p:nvGrpSpPr>
        <p:grpSpPr>
          <a:xfrm>
            <a:off x="3854450" y="3536950"/>
            <a:ext cx="4648200" cy="304800"/>
            <a:chOff x="1392" y="2256"/>
            <a:chExt cx="2928" cy="192"/>
          </a:xfrm>
        </p:grpSpPr>
        <p:sp>
          <p:nvSpPr>
            <p:cNvPr id="8793" name="AutoShape 11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4" name="AutoShape 11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5" name="AutoShape 11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6" name="AutoShape 11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7" name="AutoShape 11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8" name="AutoShape 11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9" name="AutoShape 11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0" name="AutoShape 11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1" name="AutoShape 11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2" name="AutoShape 11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3" name="AutoShape 12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4" name="AutoShape 12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5" name="AutoShape 12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6" name="AutoShape 12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7" name="AutoShape 12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8" name="AutoShape 12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09" name="AutoShape 12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0" name="AutoShape 12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1" name="AutoShape 12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812" name="AutoShape 12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86" name="Group 130"/>
          <p:cNvGrpSpPr/>
          <p:nvPr/>
        </p:nvGrpSpPr>
        <p:grpSpPr>
          <a:xfrm>
            <a:off x="3767138" y="3613150"/>
            <a:ext cx="4648200" cy="304800"/>
            <a:chOff x="1392" y="2256"/>
            <a:chExt cx="2928" cy="192"/>
          </a:xfrm>
        </p:grpSpPr>
        <p:sp>
          <p:nvSpPr>
            <p:cNvPr id="8773" name="AutoShape 131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4" name="AutoShape 132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5" name="AutoShape 133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6" name="AutoShape 134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7" name="AutoShape 135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8" name="AutoShape 136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9" name="AutoShape 137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0" name="AutoShape 138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1" name="AutoShape 139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2" name="AutoShape 140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3" name="AutoShape 141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4" name="AutoShape 142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5" name="AutoShape 143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6" name="AutoShape 144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7" name="AutoShape 145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8" name="AutoShape 146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89" name="AutoShape 147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0" name="AutoShape 148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1" name="AutoShape 149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92" name="AutoShape 150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07" name="Group 151"/>
          <p:cNvGrpSpPr/>
          <p:nvPr/>
        </p:nvGrpSpPr>
        <p:grpSpPr>
          <a:xfrm>
            <a:off x="3679825" y="3689350"/>
            <a:ext cx="4648200" cy="304800"/>
            <a:chOff x="1392" y="2256"/>
            <a:chExt cx="2928" cy="192"/>
          </a:xfrm>
        </p:grpSpPr>
        <p:sp>
          <p:nvSpPr>
            <p:cNvPr id="8753" name="AutoShape 152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4" name="AutoShape 153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5" name="AutoShape 154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6" name="AutoShape 155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7" name="AutoShape 156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8" name="AutoShape 157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9" name="AutoShape 158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0" name="AutoShape 159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1" name="AutoShape 160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2" name="AutoShape 161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3" name="AutoShape 162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4" name="AutoShape 163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5" name="AutoShape 164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6" name="AutoShape 165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7" name="AutoShape 166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8" name="AutoShape 167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69" name="AutoShape 168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0" name="AutoShape 169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1" name="AutoShape 170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72" name="AutoShape 171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28" name="Group 172"/>
          <p:cNvGrpSpPr/>
          <p:nvPr/>
        </p:nvGrpSpPr>
        <p:grpSpPr>
          <a:xfrm>
            <a:off x="3603625" y="3754438"/>
            <a:ext cx="4648200" cy="304800"/>
            <a:chOff x="1392" y="2256"/>
            <a:chExt cx="2928" cy="192"/>
          </a:xfrm>
        </p:grpSpPr>
        <p:sp>
          <p:nvSpPr>
            <p:cNvPr id="8733" name="AutoShape 173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4" name="AutoShape 174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5" name="AutoShape 175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6" name="AutoShape 176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7" name="AutoShape 177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8" name="AutoShape 178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9" name="AutoShape 179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0" name="AutoShape 180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1" name="AutoShape 181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2" name="AutoShape 182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3" name="AutoShape 183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4" name="AutoShape 184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5" name="AutoShape 185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6" name="AutoShape 186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7" name="AutoShape 187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8" name="AutoShape 188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49" name="AutoShape 189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0" name="AutoShape 190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1" name="AutoShape 191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52" name="AutoShape 192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49" name="Group 193"/>
          <p:cNvGrpSpPr/>
          <p:nvPr/>
        </p:nvGrpSpPr>
        <p:grpSpPr>
          <a:xfrm>
            <a:off x="3516313" y="3830638"/>
            <a:ext cx="4648200" cy="304800"/>
            <a:chOff x="1392" y="2256"/>
            <a:chExt cx="2928" cy="192"/>
          </a:xfrm>
        </p:grpSpPr>
        <p:sp>
          <p:nvSpPr>
            <p:cNvPr id="8713" name="AutoShape 194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4" name="AutoShape 195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5" name="AutoShape 196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6" name="AutoShape 197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7" name="AutoShape 198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8" name="AutoShape 199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9" name="AutoShape 200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0" name="AutoShape 201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1" name="AutoShape 202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2" name="AutoShape 203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3" name="AutoShape 204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4" name="AutoShape 205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5" name="AutoShape 206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6" name="AutoShape 207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7" name="AutoShape 208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8" name="AutoShape 209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29" name="AutoShape 210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0" name="AutoShape 211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1" name="AutoShape 212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32" name="AutoShape 213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70" name="Group 214"/>
          <p:cNvGrpSpPr/>
          <p:nvPr/>
        </p:nvGrpSpPr>
        <p:grpSpPr>
          <a:xfrm>
            <a:off x="3440113" y="3906838"/>
            <a:ext cx="4648200" cy="304800"/>
            <a:chOff x="1392" y="2256"/>
            <a:chExt cx="2928" cy="192"/>
          </a:xfrm>
        </p:grpSpPr>
        <p:sp>
          <p:nvSpPr>
            <p:cNvPr id="8693" name="AutoShape 215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4" name="AutoShape 216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5" name="AutoShape 217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6" name="AutoShape 218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7" name="AutoShape 219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8" name="AutoShape 220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9" name="AutoShape 221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0" name="AutoShape 222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1" name="AutoShape 223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2" name="AutoShape 224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3" name="AutoShape 225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4" name="AutoShape 226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5" name="AutoShape 227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6" name="AutoShape 228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7" name="AutoShape 229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8" name="AutoShape 230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09" name="AutoShape 231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0" name="AutoShape 232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1" name="AutoShape 233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12" name="AutoShape 234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691" name="Group 235"/>
          <p:cNvGrpSpPr/>
          <p:nvPr/>
        </p:nvGrpSpPr>
        <p:grpSpPr>
          <a:xfrm>
            <a:off x="3363913" y="3971925"/>
            <a:ext cx="4648200" cy="304800"/>
            <a:chOff x="1392" y="2256"/>
            <a:chExt cx="2928" cy="192"/>
          </a:xfrm>
        </p:grpSpPr>
        <p:sp>
          <p:nvSpPr>
            <p:cNvPr id="8673" name="AutoShape 236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4" name="AutoShape 237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5" name="AutoShape 238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6" name="AutoShape 239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7" name="AutoShape 240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8" name="AutoShape 241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9" name="AutoShape 242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0" name="AutoShape 243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1" name="AutoShape 244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2" name="AutoShape 245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3" name="AutoShape 246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4" name="AutoShape 247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5" name="AutoShape 248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6" name="AutoShape 249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7" name="AutoShape 250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8" name="AutoShape 251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89" name="AutoShape 252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0" name="AutoShape 253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1" name="AutoShape 254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92" name="AutoShape 255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12" name="Group 256"/>
          <p:cNvGrpSpPr/>
          <p:nvPr/>
        </p:nvGrpSpPr>
        <p:grpSpPr>
          <a:xfrm>
            <a:off x="3298825" y="4037013"/>
            <a:ext cx="4648200" cy="304800"/>
            <a:chOff x="1392" y="2256"/>
            <a:chExt cx="2928" cy="192"/>
          </a:xfrm>
        </p:grpSpPr>
        <p:sp>
          <p:nvSpPr>
            <p:cNvPr id="8653" name="AutoShape 257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4" name="AutoShape 258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5" name="AutoShape 259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6" name="AutoShape 260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7" name="AutoShape 261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8" name="AutoShape 262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9" name="AutoShape 263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0" name="AutoShape 264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1" name="AutoShape 265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2" name="AutoShape 266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3" name="AutoShape 267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4" name="AutoShape 268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5" name="AutoShape 269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6" name="AutoShape 270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7" name="AutoShape 271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8" name="AutoShape 272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69" name="AutoShape 273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0" name="AutoShape 274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1" name="AutoShape 275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72" name="AutoShape 276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33" name="Group 277"/>
          <p:cNvGrpSpPr/>
          <p:nvPr/>
        </p:nvGrpSpPr>
        <p:grpSpPr>
          <a:xfrm>
            <a:off x="3222625" y="4090988"/>
            <a:ext cx="4648200" cy="304800"/>
            <a:chOff x="1392" y="2256"/>
            <a:chExt cx="2928" cy="192"/>
          </a:xfrm>
        </p:grpSpPr>
        <p:sp>
          <p:nvSpPr>
            <p:cNvPr id="8633" name="AutoShape 278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4" name="AutoShape 279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5" name="AutoShape 280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6" name="AutoShape 281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7" name="AutoShape 282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8" name="AutoShape 283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9" name="AutoShape 284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0" name="AutoShape 285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1" name="AutoShape 286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2" name="AutoShape 287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3" name="AutoShape 288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4" name="AutoShape 289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5" name="AutoShape 290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6" name="AutoShape 291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7" name="AutoShape 292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8" name="AutoShape 293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49" name="AutoShape 294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0" name="AutoShape 295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1" name="AutoShape 296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52" name="AutoShape 297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54" name="Group 298"/>
          <p:cNvGrpSpPr/>
          <p:nvPr/>
        </p:nvGrpSpPr>
        <p:grpSpPr>
          <a:xfrm>
            <a:off x="3146425" y="4157663"/>
            <a:ext cx="4648200" cy="304800"/>
            <a:chOff x="1392" y="2256"/>
            <a:chExt cx="2928" cy="192"/>
          </a:xfrm>
        </p:grpSpPr>
        <p:sp>
          <p:nvSpPr>
            <p:cNvPr id="8613" name="AutoShape 299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4" name="AutoShape 300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5" name="AutoShape 301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6" name="AutoShape 302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7" name="AutoShape 303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8" name="AutoShape 304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9" name="AutoShape 305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0" name="AutoShape 306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1" name="AutoShape 307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2" name="AutoShape 308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3" name="AutoShape 309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4" name="AutoShape 310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5" name="AutoShape 311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6" name="AutoShape 312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7" name="AutoShape 313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8" name="AutoShape 314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29" name="AutoShape 315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0" name="AutoShape 316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1" name="AutoShape 317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32" name="AutoShape 318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775" name="Group 319"/>
          <p:cNvGrpSpPr/>
          <p:nvPr/>
        </p:nvGrpSpPr>
        <p:grpSpPr>
          <a:xfrm>
            <a:off x="3068638" y="4210050"/>
            <a:ext cx="4648200" cy="304800"/>
            <a:chOff x="1392" y="2256"/>
            <a:chExt cx="2928" cy="192"/>
          </a:xfrm>
        </p:grpSpPr>
        <p:sp>
          <p:nvSpPr>
            <p:cNvPr id="8593" name="AutoShape 320"/>
            <p:cNvSpPr/>
            <p:nvPr/>
          </p:nvSpPr>
          <p:spPr>
            <a:xfrm>
              <a:off x="139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4" name="AutoShape 321"/>
            <p:cNvSpPr/>
            <p:nvPr/>
          </p:nvSpPr>
          <p:spPr>
            <a:xfrm>
              <a:off x="153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5" name="AutoShape 322"/>
            <p:cNvSpPr/>
            <p:nvPr/>
          </p:nvSpPr>
          <p:spPr>
            <a:xfrm>
              <a:off x="168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6" name="AutoShape 323"/>
            <p:cNvSpPr/>
            <p:nvPr/>
          </p:nvSpPr>
          <p:spPr>
            <a:xfrm>
              <a:off x="182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7" name="AutoShape 324"/>
            <p:cNvSpPr/>
            <p:nvPr/>
          </p:nvSpPr>
          <p:spPr>
            <a:xfrm>
              <a:off x="196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8" name="AutoShape 325"/>
            <p:cNvSpPr/>
            <p:nvPr/>
          </p:nvSpPr>
          <p:spPr>
            <a:xfrm>
              <a:off x="211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99" name="AutoShape 326"/>
            <p:cNvSpPr/>
            <p:nvPr/>
          </p:nvSpPr>
          <p:spPr>
            <a:xfrm>
              <a:off x="225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0" name="AutoShape 327"/>
            <p:cNvSpPr/>
            <p:nvPr/>
          </p:nvSpPr>
          <p:spPr>
            <a:xfrm>
              <a:off x="240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1" name="AutoShape 328"/>
            <p:cNvSpPr/>
            <p:nvPr/>
          </p:nvSpPr>
          <p:spPr>
            <a:xfrm>
              <a:off x="254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2" name="AutoShape 329"/>
            <p:cNvSpPr/>
            <p:nvPr/>
          </p:nvSpPr>
          <p:spPr>
            <a:xfrm>
              <a:off x="268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3" name="AutoShape 330"/>
            <p:cNvSpPr/>
            <p:nvPr/>
          </p:nvSpPr>
          <p:spPr>
            <a:xfrm>
              <a:off x="283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4" name="AutoShape 331"/>
            <p:cNvSpPr/>
            <p:nvPr/>
          </p:nvSpPr>
          <p:spPr>
            <a:xfrm>
              <a:off x="297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5" name="AutoShape 332"/>
            <p:cNvSpPr/>
            <p:nvPr/>
          </p:nvSpPr>
          <p:spPr>
            <a:xfrm>
              <a:off x="312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6" name="AutoShape 333"/>
            <p:cNvSpPr/>
            <p:nvPr/>
          </p:nvSpPr>
          <p:spPr>
            <a:xfrm>
              <a:off x="326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7" name="AutoShape 334"/>
            <p:cNvSpPr/>
            <p:nvPr/>
          </p:nvSpPr>
          <p:spPr>
            <a:xfrm>
              <a:off x="340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8" name="AutoShape 335"/>
            <p:cNvSpPr/>
            <p:nvPr/>
          </p:nvSpPr>
          <p:spPr>
            <a:xfrm>
              <a:off x="3552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09" name="AutoShape 336"/>
            <p:cNvSpPr/>
            <p:nvPr/>
          </p:nvSpPr>
          <p:spPr>
            <a:xfrm>
              <a:off x="3696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0" name="AutoShape 337"/>
            <p:cNvSpPr/>
            <p:nvPr/>
          </p:nvSpPr>
          <p:spPr>
            <a:xfrm>
              <a:off x="3840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1" name="AutoShape 338"/>
            <p:cNvSpPr/>
            <p:nvPr/>
          </p:nvSpPr>
          <p:spPr>
            <a:xfrm>
              <a:off x="3984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612" name="AutoShape 339"/>
            <p:cNvSpPr/>
            <p:nvPr/>
          </p:nvSpPr>
          <p:spPr>
            <a:xfrm>
              <a:off x="4128" y="2256"/>
              <a:ext cx="192" cy="192"/>
            </a:xfrm>
            <a:prstGeom prst="cube">
              <a:avLst>
                <a:gd name="adj" fmla="val 25000"/>
              </a:avLst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796" name="Picture 340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93846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7" name="Picture 341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720975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8" name="Picture 342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546350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99" name="Picture 343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233838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0" name="Picture 344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639" y="2144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1" name="Picture 345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938338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2" name="Picture 346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226" y="176371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803" name="Picture 347" descr="Picture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1" y="1530033"/>
            <a:ext cx="585787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804" name="Group 348"/>
          <p:cNvGrpSpPr/>
          <p:nvPr/>
        </p:nvGrpSpPr>
        <p:grpSpPr>
          <a:xfrm>
            <a:off x="3070226" y="1312864"/>
            <a:ext cx="5845175" cy="1360487"/>
            <a:chOff x="1536" y="2976"/>
            <a:chExt cx="3682" cy="857"/>
          </a:xfrm>
        </p:grpSpPr>
        <p:grpSp>
          <p:nvGrpSpPr>
            <p:cNvPr id="8257" name="Group 349"/>
            <p:cNvGrpSpPr/>
            <p:nvPr/>
          </p:nvGrpSpPr>
          <p:grpSpPr>
            <a:xfrm>
              <a:off x="1584" y="2976"/>
              <a:ext cx="3634" cy="816"/>
              <a:chOff x="672" y="2976"/>
              <a:chExt cx="3634" cy="816"/>
            </a:xfrm>
          </p:grpSpPr>
          <p:sp>
            <p:nvSpPr>
              <p:cNvPr id="8279" name="AutoShape 350"/>
              <p:cNvSpPr/>
              <p:nvPr/>
            </p:nvSpPr>
            <p:spPr>
              <a:xfrm>
                <a:off x="137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0" name="AutoShape 351"/>
              <p:cNvSpPr/>
              <p:nvPr/>
            </p:nvSpPr>
            <p:spPr>
              <a:xfrm>
                <a:off x="152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1" name="AutoShape 352"/>
              <p:cNvSpPr/>
              <p:nvPr/>
            </p:nvSpPr>
            <p:spPr>
              <a:xfrm>
                <a:off x="166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2" name="AutoShape 353"/>
              <p:cNvSpPr/>
              <p:nvPr/>
            </p:nvSpPr>
            <p:spPr>
              <a:xfrm>
                <a:off x="181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3" name="AutoShape 354"/>
              <p:cNvSpPr/>
              <p:nvPr/>
            </p:nvSpPr>
            <p:spPr>
              <a:xfrm>
                <a:off x="195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4" name="AutoShape 355"/>
              <p:cNvSpPr/>
              <p:nvPr/>
            </p:nvSpPr>
            <p:spPr>
              <a:xfrm>
                <a:off x="209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5" name="AutoShape 356"/>
              <p:cNvSpPr/>
              <p:nvPr/>
            </p:nvSpPr>
            <p:spPr>
              <a:xfrm>
                <a:off x="224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6" name="AutoShape 357"/>
              <p:cNvSpPr/>
              <p:nvPr/>
            </p:nvSpPr>
            <p:spPr>
              <a:xfrm>
                <a:off x="238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7" name="AutoShape 358"/>
              <p:cNvSpPr/>
              <p:nvPr/>
            </p:nvSpPr>
            <p:spPr>
              <a:xfrm>
                <a:off x="253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8" name="AutoShape 359"/>
              <p:cNvSpPr/>
              <p:nvPr/>
            </p:nvSpPr>
            <p:spPr>
              <a:xfrm>
                <a:off x="267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89" name="AutoShape 360"/>
              <p:cNvSpPr/>
              <p:nvPr/>
            </p:nvSpPr>
            <p:spPr>
              <a:xfrm>
                <a:off x="281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0" name="AutoShape 361"/>
              <p:cNvSpPr/>
              <p:nvPr/>
            </p:nvSpPr>
            <p:spPr>
              <a:xfrm>
                <a:off x="296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1" name="AutoShape 362"/>
              <p:cNvSpPr/>
              <p:nvPr/>
            </p:nvSpPr>
            <p:spPr>
              <a:xfrm>
                <a:off x="310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2" name="AutoShape 363"/>
              <p:cNvSpPr/>
              <p:nvPr/>
            </p:nvSpPr>
            <p:spPr>
              <a:xfrm>
                <a:off x="325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3" name="AutoShape 364"/>
              <p:cNvSpPr/>
              <p:nvPr/>
            </p:nvSpPr>
            <p:spPr>
              <a:xfrm>
                <a:off x="339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4" name="AutoShape 365"/>
              <p:cNvSpPr/>
              <p:nvPr/>
            </p:nvSpPr>
            <p:spPr>
              <a:xfrm>
                <a:off x="3538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5" name="AutoShape 366"/>
              <p:cNvSpPr/>
              <p:nvPr/>
            </p:nvSpPr>
            <p:spPr>
              <a:xfrm>
                <a:off x="3682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6" name="AutoShape 367"/>
              <p:cNvSpPr/>
              <p:nvPr/>
            </p:nvSpPr>
            <p:spPr>
              <a:xfrm>
                <a:off x="3826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7" name="AutoShape 368"/>
              <p:cNvSpPr/>
              <p:nvPr/>
            </p:nvSpPr>
            <p:spPr>
              <a:xfrm>
                <a:off x="3970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98" name="AutoShape 369"/>
              <p:cNvSpPr/>
              <p:nvPr/>
            </p:nvSpPr>
            <p:spPr>
              <a:xfrm>
                <a:off x="4114" y="297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8299" name="Group 370"/>
              <p:cNvGrpSpPr/>
              <p:nvPr/>
            </p:nvGrpSpPr>
            <p:grpSpPr>
              <a:xfrm>
                <a:off x="1330" y="3024"/>
                <a:ext cx="2928" cy="192"/>
                <a:chOff x="1392" y="2256"/>
                <a:chExt cx="2928" cy="192"/>
              </a:xfrm>
            </p:grpSpPr>
            <p:sp>
              <p:nvSpPr>
                <p:cNvPr id="8573" name="AutoShape 37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4" name="AutoShape 37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5" name="AutoShape 37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6" name="AutoShape 37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7" name="AutoShape 37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8" name="AutoShape 37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9" name="AutoShape 37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0" name="AutoShape 37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1" name="AutoShape 37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2" name="AutoShape 38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3" name="AutoShape 38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4" name="AutoShape 38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5" name="AutoShape 38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6" name="AutoShape 38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7" name="AutoShape 38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8" name="AutoShape 38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89" name="AutoShape 38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0" name="AutoShape 38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1" name="AutoShape 38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92" name="AutoShape 39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0" name="Group 391"/>
              <p:cNvGrpSpPr/>
              <p:nvPr/>
            </p:nvGrpSpPr>
            <p:grpSpPr>
              <a:xfrm>
                <a:off x="1282" y="3072"/>
                <a:ext cx="2928" cy="192"/>
                <a:chOff x="1392" y="2256"/>
                <a:chExt cx="2928" cy="192"/>
              </a:xfrm>
            </p:grpSpPr>
            <p:sp>
              <p:nvSpPr>
                <p:cNvPr id="8553" name="AutoShape 39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4" name="AutoShape 39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5" name="AutoShape 39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6" name="AutoShape 39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7" name="AutoShape 39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8" name="AutoShape 39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9" name="AutoShape 39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0" name="AutoShape 39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1" name="AutoShape 40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2" name="AutoShape 40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3" name="AutoShape 40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4" name="AutoShape 40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5" name="AutoShape 40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6" name="AutoShape 40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7" name="AutoShape 40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8" name="AutoShape 40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69" name="AutoShape 40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0" name="AutoShape 40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1" name="AutoShape 41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72" name="AutoShape 41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1" name="Group 412"/>
              <p:cNvGrpSpPr/>
              <p:nvPr/>
            </p:nvGrpSpPr>
            <p:grpSpPr>
              <a:xfrm>
                <a:off x="1234" y="3113"/>
                <a:ext cx="2928" cy="192"/>
                <a:chOff x="1392" y="2256"/>
                <a:chExt cx="2928" cy="192"/>
              </a:xfrm>
            </p:grpSpPr>
            <p:sp>
              <p:nvSpPr>
                <p:cNvPr id="8533" name="AutoShape 41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4" name="AutoShape 41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5" name="AutoShape 41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6" name="AutoShape 41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7" name="AutoShape 41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8" name="AutoShape 41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9" name="AutoShape 41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0" name="AutoShape 42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1" name="AutoShape 42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2" name="AutoShape 42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3" name="AutoShape 42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4" name="AutoShape 42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5" name="AutoShape 42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6" name="AutoShape 42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7" name="AutoShape 42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8" name="AutoShape 42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49" name="AutoShape 42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0" name="AutoShape 43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1" name="AutoShape 43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52" name="AutoShape 43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2" name="Group 433"/>
              <p:cNvGrpSpPr/>
              <p:nvPr/>
            </p:nvGrpSpPr>
            <p:grpSpPr>
              <a:xfrm>
                <a:off x="1180" y="3161"/>
                <a:ext cx="2928" cy="192"/>
                <a:chOff x="1392" y="2256"/>
                <a:chExt cx="2928" cy="192"/>
              </a:xfrm>
            </p:grpSpPr>
            <p:sp>
              <p:nvSpPr>
                <p:cNvPr id="8513" name="AutoShape 43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4" name="AutoShape 43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5" name="AutoShape 43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6" name="AutoShape 43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7" name="AutoShape 43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8" name="AutoShape 43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9" name="AutoShape 44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0" name="AutoShape 44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1" name="AutoShape 44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2" name="AutoShape 44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3" name="AutoShape 44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4" name="AutoShape 44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5" name="AutoShape 44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6" name="AutoShape 44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7" name="AutoShape 44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8" name="AutoShape 44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29" name="AutoShape 45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0" name="AutoShape 45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1" name="AutoShape 45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32" name="AutoShape 45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3" name="Group 454"/>
              <p:cNvGrpSpPr/>
              <p:nvPr/>
            </p:nvGrpSpPr>
            <p:grpSpPr>
              <a:xfrm>
                <a:off x="1118" y="3209"/>
                <a:ext cx="2928" cy="192"/>
                <a:chOff x="1392" y="2256"/>
                <a:chExt cx="2928" cy="192"/>
              </a:xfrm>
            </p:grpSpPr>
            <p:sp>
              <p:nvSpPr>
                <p:cNvPr id="8493" name="AutoShape 455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4" name="AutoShape 456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5" name="AutoShape 457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6" name="AutoShape 458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7" name="AutoShape 459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8" name="AutoShape 460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9" name="AutoShape 461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0" name="AutoShape 462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1" name="AutoShape 463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2" name="AutoShape 464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3" name="AutoShape 465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4" name="AutoShape 466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5" name="AutoShape 467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6" name="AutoShape 468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7" name="AutoShape 469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8" name="AutoShape 470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09" name="AutoShape 471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0" name="AutoShape 472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1" name="AutoShape 473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12" name="AutoShape 474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4" name="Group 475"/>
              <p:cNvGrpSpPr/>
              <p:nvPr/>
            </p:nvGrpSpPr>
            <p:grpSpPr>
              <a:xfrm>
                <a:off x="1063" y="3257"/>
                <a:ext cx="2928" cy="192"/>
                <a:chOff x="1392" y="2256"/>
                <a:chExt cx="2928" cy="192"/>
              </a:xfrm>
            </p:grpSpPr>
            <p:sp>
              <p:nvSpPr>
                <p:cNvPr id="8473" name="AutoShape 476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4" name="AutoShape 477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5" name="AutoShape 478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6" name="AutoShape 479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7" name="AutoShape 480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8" name="AutoShape 481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9" name="AutoShape 482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0" name="AutoShape 483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1" name="AutoShape 484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2" name="AutoShape 485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3" name="AutoShape 486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4" name="AutoShape 487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5" name="AutoShape 488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6" name="AutoShape 489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7" name="AutoShape 490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8" name="AutoShape 491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89" name="AutoShape 492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0" name="AutoShape 493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1" name="AutoShape 494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92" name="AutoShape 495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5" name="Group 496"/>
              <p:cNvGrpSpPr/>
              <p:nvPr/>
            </p:nvGrpSpPr>
            <p:grpSpPr>
              <a:xfrm>
                <a:off x="1008" y="3305"/>
                <a:ext cx="2928" cy="192"/>
                <a:chOff x="1392" y="2256"/>
                <a:chExt cx="2928" cy="192"/>
              </a:xfrm>
            </p:grpSpPr>
            <p:sp>
              <p:nvSpPr>
                <p:cNvPr id="8453" name="AutoShape 497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4" name="AutoShape 498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5" name="AutoShape 499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6" name="AutoShape 500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7" name="AutoShape 501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8" name="AutoShape 502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9" name="AutoShape 503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0" name="AutoShape 504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1" name="AutoShape 505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2" name="AutoShape 506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3" name="AutoShape 507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4" name="AutoShape 508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5" name="AutoShape 509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6" name="AutoShape 510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7" name="AutoShape 511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8" name="AutoShape 512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69" name="AutoShape 513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0" name="AutoShape 514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1" name="AutoShape 515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72" name="AutoShape 516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6" name="Group 517"/>
              <p:cNvGrpSpPr/>
              <p:nvPr/>
            </p:nvGrpSpPr>
            <p:grpSpPr>
              <a:xfrm>
                <a:off x="960" y="3346"/>
                <a:ext cx="2928" cy="192"/>
                <a:chOff x="1392" y="2256"/>
                <a:chExt cx="2928" cy="192"/>
              </a:xfrm>
            </p:grpSpPr>
            <p:sp>
              <p:nvSpPr>
                <p:cNvPr id="8433" name="AutoShape 518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4" name="AutoShape 519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5" name="AutoShape 520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6" name="AutoShape 521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7" name="AutoShape 522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8" name="AutoShape 523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9" name="AutoShape 524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0" name="AutoShape 525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1" name="AutoShape 526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2" name="AutoShape 527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3" name="AutoShape 528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4" name="AutoShape 529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5" name="AutoShape 530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6" name="AutoShape 531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7" name="AutoShape 532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8" name="AutoShape 533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49" name="AutoShape 534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0" name="AutoShape 535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1" name="AutoShape 536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52" name="AutoShape 537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7" name="Group 538"/>
              <p:cNvGrpSpPr/>
              <p:nvPr/>
            </p:nvGrpSpPr>
            <p:grpSpPr>
              <a:xfrm>
                <a:off x="905" y="3394"/>
                <a:ext cx="2928" cy="192"/>
                <a:chOff x="1392" y="2256"/>
                <a:chExt cx="2928" cy="192"/>
              </a:xfrm>
            </p:grpSpPr>
            <p:sp>
              <p:nvSpPr>
                <p:cNvPr id="8413" name="AutoShape 539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4" name="AutoShape 540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5" name="AutoShape 541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6" name="AutoShape 542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7" name="AutoShape 543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8" name="AutoShape 544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9" name="AutoShape 545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0" name="AutoShape 546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1" name="AutoShape 547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2" name="AutoShape 548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3" name="AutoShape 549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4" name="AutoShape 550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5" name="AutoShape 551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6" name="AutoShape 552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7" name="AutoShape 553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8" name="AutoShape 554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29" name="AutoShape 555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0" name="AutoShape 556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1" name="AutoShape 557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32" name="AutoShape 558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8" name="Group 559"/>
              <p:cNvGrpSpPr/>
              <p:nvPr/>
            </p:nvGrpSpPr>
            <p:grpSpPr>
              <a:xfrm>
                <a:off x="857" y="3442"/>
                <a:ext cx="2928" cy="192"/>
                <a:chOff x="1392" y="2256"/>
                <a:chExt cx="2928" cy="192"/>
              </a:xfrm>
            </p:grpSpPr>
            <p:sp>
              <p:nvSpPr>
                <p:cNvPr id="8393" name="AutoShape 560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4" name="AutoShape 561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5" name="AutoShape 562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6" name="AutoShape 563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7" name="AutoShape 564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8" name="AutoShape 565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9" name="AutoShape 566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0" name="AutoShape 567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1" name="AutoShape 568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2" name="AutoShape 569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3" name="AutoShape 570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4" name="AutoShape 571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5" name="AutoShape 572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6" name="AutoShape 573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7" name="AutoShape 574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8" name="AutoShape 575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09" name="AutoShape 576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0" name="AutoShape 577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1" name="AutoShape 578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12" name="AutoShape 579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09" name="Group 580"/>
              <p:cNvGrpSpPr/>
              <p:nvPr/>
            </p:nvGrpSpPr>
            <p:grpSpPr>
              <a:xfrm>
                <a:off x="809" y="3483"/>
                <a:ext cx="2928" cy="192"/>
                <a:chOff x="1392" y="2256"/>
                <a:chExt cx="2928" cy="192"/>
              </a:xfrm>
            </p:grpSpPr>
            <p:sp>
              <p:nvSpPr>
                <p:cNvPr id="8373" name="AutoShape 581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4" name="AutoShape 582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5" name="AutoShape 583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6" name="AutoShape 584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7" name="AutoShape 585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8" name="AutoShape 586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9" name="AutoShape 587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0" name="AutoShape 588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1" name="AutoShape 589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2" name="AutoShape 590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3" name="AutoShape 591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4" name="AutoShape 592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5" name="AutoShape 593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6" name="AutoShape 594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7" name="AutoShape 595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8" name="AutoShape 596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89" name="AutoShape 597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0" name="AutoShape 598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1" name="AutoShape 599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92" name="AutoShape 600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0" name="Group 601"/>
              <p:cNvGrpSpPr/>
              <p:nvPr/>
            </p:nvGrpSpPr>
            <p:grpSpPr>
              <a:xfrm>
                <a:off x="768" y="3524"/>
                <a:ext cx="2928" cy="192"/>
                <a:chOff x="1392" y="2256"/>
                <a:chExt cx="2928" cy="192"/>
              </a:xfrm>
            </p:grpSpPr>
            <p:sp>
              <p:nvSpPr>
                <p:cNvPr id="8353" name="AutoShape 602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4" name="AutoShape 603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5" name="AutoShape 604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6" name="AutoShape 605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7" name="AutoShape 606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8" name="AutoShape 607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9" name="AutoShape 608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0" name="AutoShape 609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1" name="AutoShape 610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2" name="AutoShape 611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3" name="AutoShape 612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4" name="AutoShape 613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5" name="AutoShape 614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6" name="AutoShape 615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7" name="AutoShape 616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8" name="AutoShape 617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69" name="AutoShape 618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0" name="AutoShape 619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1" name="AutoShape 620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72" name="AutoShape 621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1" name="Group 622"/>
              <p:cNvGrpSpPr/>
              <p:nvPr/>
            </p:nvGrpSpPr>
            <p:grpSpPr>
              <a:xfrm>
                <a:off x="720" y="3558"/>
                <a:ext cx="2928" cy="192"/>
                <a:chOff x="1392" y="2256"/>
                <a:chExt cx="2928" cy="192"/>
              </a:xfrm>
            </p:grpSpPr>
            <p:sp>
              <p:nvSpPr>
                <p:cNvPr id="8333" name="AutoShape 623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4" name="AutoShape 624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5" name="AutoShape 625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6" name="AutoShape 626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7" name="AutoShape 627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8" name="AutoShape 628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9" name="AutoShape 629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0" name="AutoShape 630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1" name="AutoShape 631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2" name="AutoShape 632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3" name="AutoShape 633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4" name="AutoShape 634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5" name="AutoShape 635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6" name="AutoShape 636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7" name="AutoShape 637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8" name="AutoShape 638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49" name="AutoShape 639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0" name="AutoShape 640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1" name="AutoShape 641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52" name="AutoShape 642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12" name="Group 643"/>
              <p:cNvGrpSpPr/>
              <p:nvPr/>
            </p:nvGrpSpPr>
            <p:grpSpPr>
              <a:xfrm>
                <a:off x="672" y="3600"/>
                <a:ext cx="2928" cy="192"/>
                <a:chOff x="1392" y="2256"/>
                <a:chExt cx="2928" cy="192"/>
              </a:xfrm>
            </p:grpSpPr>
            <p:sp>
              <p:nvSpPr>
                <p:cNvPr id="8313" name="AutoShape 644"/>
                <p:cNvSpPr/>
                <p:nvPr/>
              </p:nvSpPr>
              <p:spPr>
                <a:xfrm>
                  <a:off x="139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4" name="AutoShape 645"/>
                <p:cNvSpPr/>
                <p:nvPr/>
              </p:nvSpPr>
              <p:spPr>
                <a:xfrm>
                  <a:off x="153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5" name="AutoShape 646"/>
                <p:cNvSpPr/>
                <p:nvPr/>
              </p:nvSpPr>
              <p:spPr>
                <a:xfrm>
                  <a:off x="168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6" name="AutoShape 647"/>
                <p:cNvSpPr/>
                <p:nvPr/>
              </p:nvSpPr>
              <p:spPr>
                <a:xfrm>
                  <a:off x="182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7" name="AutoShape 648"/>
                <p:cNvSpPr/>
                <p:nvPr/>
              </p:nvSpPr>
              <p:spPr>
                <a:xfrm>
                  <a:off x="196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8" name="AutoShape 649"/>
                <p:cNvSpPr/>
                <p:nvPr/>
              </p:nvSpPr>
              <p:spPr>
                <a:xfrm>
                  <a:off x="211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19" name="AutoShape 650"/>
                <p:cNvSpPr/>
                <p:nvPr/>
              </p:nvSpPr>
              <p:spPr>
                <a:xfrm>
                  <a:off x="225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0" name="AutoShape 651"/>
                <p:cNvSpPr/>
                <p:nvPr/>
              </p:nvSpPr>
              <p:spPr>
                <a:xfrm>
                  <a:off x="240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1" name="AutoShape 652"/>
                <p:cNvSpPr/>
                <p:nvPr/>
              </p:nvSpPr>
              <p:spPr>
                <a:xfrm>
                  <a:off x="254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2" name="AutoShape 653"/>
                <p:cNvSpPr/>
                <p:nvPr/>
              </p:nvSpPr>
              <p:spPr>
                <a:xfrm>
                  <a:off x="268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3" name="AutoShape 654"/>
                <p:cNvSpPr/>
                <p:nvPr/>
              </p:nvSpPr>
              <p:spPr>
                <a:xfrm>
                  <a:off x="283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4" name="AutoShape 655"/>
                <p:cNvSpPr/>
                <p:nvPr/>
              </p:nvSpPr>
              <p:spPr>
                <a:xfrm>
                  <a:off x="297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5" name="AutoShape 656"/>
                <p:cNvSpPr/>
                <p:nvPr/>
              </p:nvSpPr>
              <p:spPr>
                <a:xfrm>
                  <a:off x="312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6" name="AutoShape 657"/>
                <p:cNvSpPr/>
                <p:nvPr/>
              </p:nvSpPr>
              <p:spPr>
                <a:xfrm>
                  <a:off x="326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7" name="AutoShape 658"/>
                <p:cNvSpPr/>
                <p:nvPr/>
              </p:nvSpPr>
              <p:spPr>
                <a:xfrm>
                  <a:off x="340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8" name="AutoShape 659"/>
                <p:cNvSpPr/>
                <p:nvPr/>
              </p:nvSpPr>
              <p:spPr>
                <a:xfrm>
                  <a:off x="3552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29" name="AutoShape 660"/>
                <p:cNvSpPr/>
                <p:nvPr/>
              </p:nvSpPr>
              <p:spPr>
                <a:xfrm>
                  <a:off x="3696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0" name="AutoShape 661"/>
                <p:cNvSpPr/>
                <p:nvPr/>
              </p:nvSpPr>
              <p:spPr>
                <a:xfrm>
                  <a:off x="3840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1" name="AutoShape 662"/>
                <p:cNvSpPr/>
                <p:nvPr/>
              </p:nvSpPr>
              <p:spPr>
                <a:xfrm>
                  <a:off x="3984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32" name="AutoShape 663"/>
                <p:cNvSpPr/>
                <p:nvPr/>
              </p:nvSpPr>
              <p:spPr>
                <a:xfrm>
                  <a:off x="4128" y="2256"/>
                  <a:ext cx="192" cy="192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008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58" name="Group 664"/>
            <p:cNvGrpSpPr/>
            <p:nvPr/>
          </p:nvGrpSpPr>
          <p:grpSpPr>
            <a:xfrm>
              <a:off x="1536" y="3641"/>
              <a:ext cx="2928" cy="192"/>
              <a:chOff x="1392" y="2256"/>
              <a:chExt cx="2928" cy="192"/>
            </a:xfrm>
          </p:grpSpPr>
          <p:sp>
            <p:nvSpPr>
              <p:cNvPr id="8259" name="AutoShape 665"/>
              <p:cNvSpPr/>
              <p:nvPr/>
            </p:nvSpPr>
            <p:spPr>
              <a:xfrm>
                <a:off x="139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0" name="AutoShape 666"/>
              <p:cNvSpPr/>
              <p:nvPr/>
            </p:nvSpPr>
            <p:spPr>
              <a:xfrm>
                <a:off x="153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1" name="AutoShape 667"/>
              <p:cNvSpPr/>
              <p:nvPr/>
            </p:nvSpPr>
            <p:spPr>
              <a:xfrm>
                <a:off x="168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2" name="AutoShape 668"/>
              <p:cNvSpPr/>
              <p:nvPr/>
            </p:nvSpPr>
            <p:spPr>
              <a:xfrm>
                <a:off x="182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3" name="AutoShape 669"/>
              <p:cNvSpPr/>
              <p:nvPr/>
            </p:nvSpPr>
            <p:spPr>
              <a:xfrm>
                <a:off x="196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4" name="AutoShape 670"/>
              <p:cNvSpPr/>
              <p:nvPr/>
            </p:nvSpPr>
            <p:spPr>
              <a:xfrm>
                <a:off x="211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5" name="AutoShape 671"/>
              <p:cNvSpPr/>
              <p:nvPr/>
            </p:nvSpPr>
            <p:spPr>
              <a:xfrm>
                <a:off x="225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6" name="AutoShape 672"/>
              <p:cNvSpPr/>
              <p:nvPr/>
            </p:nvSpPr>
            <p:spPr>
              <a:xfrm>
                <a:off x="240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7" name="AutoShape 673"/>
              <p:cNvSpPr/>
              <p:nvPr/>
            </p:nvSpPr>
            <p:spPr>
              <a:xfrm>
                <a:off x="254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8" name="AutoShape 674"/>
              <p:cNvSpPr/>
              <p:nvPr/>
            </p:nvSpPr>
            <p:spPr>
              <a:xfrm>
                <a:off x="268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69" name="AutoShape 675"/>
              <p:cNvSpPr/>
              <p:nvPr/>
            </p:nvSpPr>
            <p:spPr>
              <a:xfrm>
                <a:off x="283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0" name="AutoShape 676"/>
              <p:cNvSpPr/>
              <p:nvPr/>
            </p:nvSpPr>
            <p:spPr>
              <a:xfrm>
                <a:off x="297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1" name="AutoShape 677"/>
              <p:cNvSpPr/>
              <p:nvPr/>
            </p:nvSpPr>
            <p:spPr>
              <a:xfrm>
                <a:off x="312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2" name="AutoShape 678"/>
              <p:cNvSpPr/>
              <p:nvPr/>
            </p:nvSpPr>
            <p:spPr>
              <a:xfrm>
                <a:off x="326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3" name="AutoShape 679"/>
              <p:cNvSpPr/>
              <p:nvPr/>
            </p:nvSpPr>
            <p:spPr>
              <a:xfrm>
                <a:off x="340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4" name="AutoShape 680"/>
              <p:cNvSpPr/>
              <p:nvPr/>
            </p:nvSpPr>
            <p:spPr>
              <a:xfrm>
                <a:off x="3552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5" name="AutoShape 681"/>
              <p:cNvSpPr/>
              <p:nvPr/>
            </p:nvSpPr>
            <p:spPr>
              <a:xfrm>
                <a:off x="3696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6" name="AutoShape 682"/>
              <p:cNvSpPr/>
              <p:nvPr/>
            </p:nvSpPr>
            <p:spPr>
              <a:xfrm>
                <a:off x="3840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7" name="AutoShape 683"/>
              <p:cNvSpPr/>
              <p:nvPr/>
            </p:nvSpPr>
            <p:spPr>
              <a:xfrm>
                <a:off x="3984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78" name="AutoShape 684"/>
              <p:cNvSpPr/>
              <p:nvPr/>
            </p:nvSpPr>
            <p:spPr>
              <a:xfrm>
                <a:off x="4128" y="2256"/>
                <a:ext cx="192" cy="192"/>
              </a:xfrm>
              <a:prstGeom prst="cube">
                <a:avLst>
                  <a:gd name="adj" fmla="val 25000"/>
                </a:avLst>
              </a:prstGeom>
              <a:solidFill>
                <a:srgbClr val="80008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41" name="Group 685"/>
          <p:cNvGrpSpPr/>
          <p:nvPr/>
        </p:nvGrpSpPr>
        <p:grpSpPr>
          <a:xfrm>
            <a:off x="3059113" y="1304926"/>
            <a:ext cx="5867400" cy="3248025"/>
            <a:chOff x="1008" y="2015"/>
            <a:chExt cx="3696" cy="2046"/>
          </a:xfrm>
        </p:grpSpPr>
        <p:sp>
          <p:nvSpPr>
            <p:cNvPr id="8249" name="Line 686"/>
            <p:cNvSpPr/>
            <p:nvPr/>
          </p:nvSpPr>
          <p:spPr>
            <a:xfrm>
              <a:off x="4704" y="2015"/>
              <a:ext cx="0" cy="1331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8250" name="Group 687"/>
            <p:cNvGrpSpPr/>
            <p:nvPr/>
          </p:nvGrpSpPr>
          <p:grpSpPr>
            <a:xfrm>
              <a:off x="1008" y="2016"/>
              <a:ext cx="3696" cy="2045"/>
              <a:chOff x="624" y="795"/>
              <a:chExt cx="3696" cy="2045"/>
            </a:xfrm>
          </p:grpSpPr>
          <p:grpSp>
            <p:nvGrpSpPr>
              <p:cNvPr id="8251" name="Group 688"/>
              <p:cNvGrpSpPr/>
              <p:nvPr/>
            </p:nvGrpSpPr>
            <p:grpSpPr>
              <a:xfrm>
                <a:off x="624" y="802"/>
                <a:ext cx="3696" cy="2038"/>
                <a:chOff x="624" y="802"/>
                <a:chExt cx="3696" cy="2038"/>
              </a:xfrm>
            </p:grpSpPr>
            <p:sp>
              <p:nvSpPr>
                <p:cNvPr id="8254" name="Rectangle 689"/>
                <p:cNvSpPr/>
                <p:nvPr/>
              </p:nvSpPr>
              <p:spPr>
                <a:xfrm>
                  <a:off x="624" y="1515"/>
                  <a:ext cx="2880" cy="1313"/>
                </a:xfrm>
                <a:prstGeom prst="rect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55" name="Line 690"/>
                <p:cNvSpPr/>
                <p:nvPr/>
              </p:nvSpPr>
              <p:spPr>
                <a:xfrm flipV="1">
                  <a:off x="3497" y="802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56" name="Line 691"/>
                <p:cNvSpPr/>
                <p:nvPr/>
              </p:nvSpPr>
              <p:spPr>
                <a:xfrm flipV="1">
                  <a:off x="3504" y="2120"/>
                  <a:ext cx="816" cy="720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8252" name="Line 692"/>
              <p:cNvSpPr/>
              <p:nvPr/>
            </p:nvSpPr>
            <p:spPr>
              <a:xfrm flipH="1">
                <a:off x="624" y="802"/>
                <a:ext cx="816" cy="72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3" name="Line 693"/>
              <p:cNvSpPr/>
              <p:nvPr/>
            </p:nvSpPr>
            <p:spPr>
              <a:xfrm>
                <a:off x="1433" y="795"/>
                <a:ext cx="2880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242" name="Text Box 694"/>
          <p:cNvSpPr txBox="1"/>
          <p:nvPr/>
        </p:nvSpPr>
        <p:spPr>
          <a:xfrm>
            <a:off x="4572000" y="46148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8243" name="Text Box 695"/>
          <p:cNvSpPr txBox="1"/>
          <p:nvPr/>
        </p:nvSpPr>
        <p:spPr>
          <a:xfrm rot="-2429705">
            <a:off x="8077200" y="39290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244" name="Text Box 696"/>
          <p:cNvSpPr txBox="1"/>
          <p:nvPr/>
        </p:nvSpPr>
        <p:spPr>
          <a:xfrm>
            <a:off x="8915400" y="2633663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20154" name="Text Box 698"/>
          <p:cNvSpPr txBox="1">
            <a:spLocks noChangeArrowheads="1"/>
          </p:cNvSpPr>
          <p:nvPr/>
        </p:nvSpPr>
        <p:spPr bwMode="auto">
          <a:xfrm>
            <a:off x="2244726" y="4886326"/>
            <a:ext cx="811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Mçi líp cã: 20 x16 = 320 (</a:t>
            </a:r>
            <a:r>
              <a:rPr lang="en-US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2400" b="1">
                <a:solidFill>
                  <a:srgbClr val="0000FF"/>
                </a:solidFill>
                <a:latin typeface="+mn-lt"/>
              </a:rPr>
              <a:t> lập phương </a:t>
            </a:r>
            <a:r>
              <a:rPr 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cm</a:t>
            </a:r>
            <a:r>
              <a:rPr lang="en-US" sz="2800" b="1" baseline="30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0155" name="Text Box 699"/>
          <p:cNvSpPr txBox="1"/>
          <p:nvPr/>
        </p:nvSpPr>
        <p:spPr>
          <a:xfrm>
            <a:off x="2386014" y="5419726"/>
            <a:ext cx="7877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10 líp cã: 320 x10 = 3200 (</a:t>
            </a:r>
            <a:r>
              <a:rPr sz="2400" b="1" dirty="0">
                <a:solidFill>
                  <a:srgbClr val="0000FF"/>
                </a:solidFill>
              </a:rPr>
              <a:t>Hình lập phương </a:t>
            </a:r>
            <a:r>
              <a:rPr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1cm</a:t>
            </a:r>
            <a:r>
              <a:rPr sz="2400" b="1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00" fill="hold"/>
                                        <p:tgtEl>
                                          <p:spTgt spid="19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00" fill="hold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 fill="hold"/>
                                        <p:tgtEl>
                                          <p:spTgt spid="1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00" fill="hold"/>
                                        <p:tgtEl>
                                          <p:spTgt spid="1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00" fill="hold"/>
                                        <p:tgtEl>
                                          <p:spTgt spid="1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00" fill="hold"/>
                                        <p:tgtEl>
                                          <p:spTgt spid="1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00" fill="hold"/>
                                        <p:tgtEl>
                                          <p:spTgt spid="1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00" fill="hold"/>
                                        <p:tgtEl>
                                          <p:spTgt spid="1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00" fill="hold"/>
                                        <p:tgtEl>
                                          <p:spTgt spid="1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700" fill="hold"/>
                                        <p:tgtEl>
                                          <p:spTgt spid="1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700" fill="hold"/>
                                        <p:tgtEl>
                                          <p:spTgt spid="1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1000"/>
                                        <p:tgtEl>
                                          <p:spTgt spid="2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9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9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"/>
                            </p:stCondLst>
                            <p:childTnLst>
                              <p:par>
                                <p:cTn id="2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9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1000"/>
                                        <p:tgtEl>
                                          <p:spTgt spid="2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20154" grpId="0" bldLvl="0" animBg="1"/>
      <p:bldP spid="20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1EA15719-1F76-40CC-93FE-69ACE46C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1" name="Line 241"/>
          <p:cNvSpPr/>
          <p:nvPr/>
        </p:nvSpPr>
        <p:spPr>
          <a:xfrm>
            <a:off x="5791200" y="1600200"/>
            <a:ext cx="1676400" cy="457200"/>
          </a:xfrm>
          <a:prstGeom prst="line">
            <a:avLst/>
          </a:prstGeom>
          <a:ln w="28575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482" name="Text Box 242"/>
          <p:cNvSpPr txBox="1"/>
          <p:nvPr/>
        </p:nvSpPr>
        <p:spPr>
          <a:xfrm>
            <a:off x="1524000" y="4752976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solidFill>
                  <a:srgbClr val="800080"/>
                </a:solidFill>
                <a:latin typeface="Times New Roman" panose="02020603050405020304" pitchFamily="18" charset="0"/>
              </a:rPr>
              <a:t>Vậy thể tích hình hộp chữ nhật như hình trên là</a:t>
            </a:r>
            <a:r>
              <a:rPr sz="3600" dirty="0">
                <a:solidFill>
                  <a:srgbClr val="0099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6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6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483" name="Text Box 243"/>
          <p:cNvSpPr txBox="1"/>
          <p:nvPr/>
        </p:nvSpPr>
        <p:spPr>
          <a:xfrm>
            <a:off x="5791200" y="3441701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solidFill>
                  <a:srgbClr val="FF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10780" name="Picture 540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90600"/>
            <a:ext cx="3200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82" name="Text Box 542"/>
          <p:cNvSpPr txBox="1"/>
          <p:nvPr/>
        </p:nvSpPr>
        <p:spPr>
          <a:xfrm>
            <a:off x="5054600" y="12573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chemeClr val="accent2"/>
                </a:solidFill>
              </a:rPr>
              <a:t>V =?</a:t>
            </a:r>
          </a:p>
        </p:txBody>
      </p:sp>
      <p:sp>
        <p:nvSpPr>
          <p:cNvPr id="10784" name="Text Box 544"/>
          <p:cNvSpPr txBox="1"/>
          <p:nvPr/>
        </p:nvSpPr>
        <p:spPr>
          <a:xfrm>
            <a:off x="4546600" y="14478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10785" name="Rectangle 545"/>
          <p:cNvSpPr/>
          <p:nvPr/>
        </p:nvSpPr>
        <p:spPr>
          <a:xfrm rot="-2815159">
            <a:off x="4070350" y="2184401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10786" name="Text Box 546"/>
          <p:cNvSpPr txBox="1"/>
          <p:nvPr/>
        </p:nvSpPr>
        <p:spPr>
          <a:xfrm>
            <a:off x="2357438" y="2628901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grpSp>
        <p:nvGrpSpPr>
          <p:cNvPr id="10787" name="Group 547"/>
          <p:cNvGrpSpPr/>
          <p:nvPr/>
        </p:nvGrpSpPr>
        <p:grpSpPr>
          <a:xfrm>
            <a:off x="2097405" y="1211580"/>
            <a:ext cx="2819400" cy="1524000"/>
            <a:chOff x="288" y="1344"/>
            <a:chExt cx="2247" cy="1200"/>
          </a:xfrm>
        </p:grpSpPr>
        <p:sp>
          <p:nvSpPr>
            <p:cNvPr id="9231" name="AutoShape 548"/>
            <p:cNvSpPr/>
            <p:nvPr/>
          </p:nvSpPr>
          <p:spPr>
            <a:xfrm>
              <a:off x="288" y="1344"/>
              <a:ext cx="1952" cy="1152"/>
            </a:xfrm>
            <a:prstGeom prst="cube">
              <a:avLst>
                <a:gd name="adj" fmla="val 37329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Rectangle 549"/>
            <p:cNvSpPr/>
            <p:nvPr/>
          </p:nvSpPr>
          <p:spPr>
            <a:xfrm>
              <a:off x="1959" y="2208"/>
              <a:ext cx="576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sz="2800" b="1" baseline="300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0791" name="AutoShape 551"/>
          <p:cNvSpPr/>
          <p:nvPr/>
        </p:nvSpPr>
        <p:spPr>
          <a:xfrm>
            <a:off x="17526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accent2"/>
                </a:solidFill>
              </a:rPr>
              <a:t>Thể tích hình hộp chữ nhật</a:t>
            </a:r>
          </a:p>
          <a:p>
            <a:pPr algn="ctr"/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0792" name="AutoShape 552"/>
          <p:cNvSpPr/>
          <p:nvPr/>
        </p:nvSpPr>
        <p:spPr>
          <a:xfrm>
            <a:off x="7010400" y="3200400"/>
            <a:ext cx="3429000" cy="1524000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000" b="1" dirty="0">
                <a:solidFill>
                  <a:srgbClr val="000099"/>
                </a:solidFill>
              </a:rPr>
              <a:t>3200 hình lập phương 1cm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  <a:r>
              <a:rPr sz="20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sz="2000" b="1" dirty="0">
                <a:solidFill>
                  <a:srgbClr val="000099"/>
                </a:solidFill>
              </a:rPr>
              <a:t>hay 3200cm</a:t>
            </a:r>
            <a:r>
              <a:rPr sz="2000" b="1" baseline="30000" dirty="0">
                <a:solidFill>
                  <a:srgbClr val="000099"/>
                </a:solidFill>
              </a:rPr>
              <a:t>3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2" grpId="0"/>
      <p:bldP spid="10483" grpId="0"/>
      <p:bldP spid="10782" grpId="0"/>
      <p:bldP spid="10791" grpId="0" bldLvl="0" animBg="1"/>
      <p:bldP spid="1079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>
            <a:extLst>
              <a:ext uri="{FF2B5EF4-FFF2-40B4-BE49-F238E27FC236}">
                <a16:creationId xmlns:a16="http://schemas.microsoft.com/office/drawing/2014/main" id="{CCB7C01E-004E-4B5B-A116-D2C8BAF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AutoShape 9"/>
          <p:cNvSpPr/>
          <p:nvPr/>
        </p:nvSpPr>
        <p:spPr>
          <a:xfrm rot="-5400000">
            <a:off x="6096000" y="2409825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4" name="Text Box 10"/>
          <p:cNvSpPr txBox="1"/>
          <p:nvPr/>
        </p:nvSpPr>
        <p:spPr>
          <a:xfrm>
            <a:off x="5788025" y="3201988"/>
            <a:ext cx="6985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CD</a:t>
            </a:r>
          </a:p>
        </p:txBody>
      </p:sp>
      <p:sp>
        <p:nvSpPr>
          <p:cNvPr id="21515" name="AutoShape 11"/>
          <p:cNvSpPr/>
          <p:nvPr/>
        </p:nvSpPr>
        <p:spPr>
          <a:xfrm rot="-5400000">
            <a:off x="6934200" y="24384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6" name="AutoShape 12"/>
          <p:cNvSpPr/>
          <p:nvPr/>
        </p:nvSpPr>
        <p:spPr>
          <a:xfrm rot="-5400000">
            <a:off x="7772400" y="24130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18" name="Text Box 14"/>
          <p:cNvSpPr txBox="1"/>
          <p:nvPr/>
        </p:nvSpPr>
        <p:spPr>
          <a:xfrm>
            <a:off x="8550276" y="3214688"/>
            <a:ext cx="6572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TT</a:t>
            </a:r>
          </a:p>
        </p:txBody>
      </p:sp>
      <p:sp>
        <p:nvSpPr>
          <p:cNvPr id="21521" name="Rectangle 17"/>
          <p:cNvSpPr/>
          <p:nvPr/>
        </p:nvSpPr>
        <p:spPr>
          <a:xfrm>
            <a:off x="6400800" y="3225800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2" name="Rectangle 18"/>
          <p:cNvSpPr/>
          <p:nvPr/>
        </p:nvSpPr>
        <p:spPr>
          <a:xfrm>
            <a:off x="7239000" y="3228975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23" name="Rectangle 19"/>
          <p:cNvSpPr/>
          <p:nvPr/>
        </p:nvSpPr>
        <p:spPr>
          <a:xfrm>
            <a:off x="8153400" y="3251200"/>
            <a:ext cx="3571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524" name="Line 20"/>
          <p:cNvSpPr/>
          <p:nvPr/>
        </p:nvSpPr>
        <p:spPr>
          <a:xfrm>
            <a:off x="61722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5" name="Line 21"/>
          <p:cNvSpPr/>
          <p:nvPr/>
        </p:nvSpPr>
        <p:spPr>
          <a:xfrm>
            <a:off x="8864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>
            <a:off x="78486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Line 23"/>
          <p:cNvSpPr/>
          <p:nvPr/>
        </p:nvSpPr>
        <p:spPr>
          <a:xfrm>
            <a:off x="7010400" y="2819400"/>
            <a:ext cx="0" cy="3810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2" name="Rectangle 48"/>
          <p:cNvSpPr/>
          <p:nvPr/>
        </p:nvSpPr>
        <p:spPr>
          <a:xfrm>
            <a:off x="5029201" y="1638300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rgbClr val="0099FF"/>
                </a:solidFill>
                <a:latin typeface="Times New Roman" panose="02020603050405020304" pitchFamily="18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20 x 16 x 10 = 3200 (cm</a:t>
            </a:r>
            <a:r>
              <a:rPr sz="3200" b="1" baseline="30000" dirty="0">
                <a:solidFill>
                  <a:srgbClr val="CC0099"/>
                </a:solidFill>
                <a:latin typeface="Times New Roman" panose="02020603050405020304" pitchFamily="18" charset="0"/>
              </a:rPr>
              <a:t>3</a:t>
            </a:r>
            <a:r>
              <a:rPr sz="32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553" name="Line 49"/>
          <p:cNvSpPr/>
          <p:nvPr/>
        </p:nvSpPr>
        <p:spPr>
          <a:xfrm>
            <a:off x="2743200" y="35814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4" name="Line 50"/>
          <p:cNvSpPr/>
          <p:nvPr/>
        </p:nvSpPr>
        <p:spPr>
          <a:xfrm>
            <a:off x="4386263" y="3352800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5" name="Line 51"/>
          <p:cNvSpPr/>
          <p:nvPr/>
        </p:nvSpPr>
        <p:spPr>
          <a:xfrm flipV="1">
            <a:off x="5029200" y="1752600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56" name="Text Box 52"/>
          <p:cNvSpPr txBox="1"/>
          <p:nvPr/>
        </p:nvSpPr>
        <p:spPr>
          <a:xfrm>
            <a:off x="2219325" y="4191001"/>
            <a:ext cx="10668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21558" name="Text Box 54"/>
          <p:cNvSpPr txBox="1"/>
          <p:nvPr/>
        </p:nvSpPr>
        <p:spPr>
          <a:xfrm>
            <a:off x="4592638" y="1409701"/>
            <a:ext cx="11049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21559" name="Text Box 55"/>
          <p:cNvSpPr txBox="1"/>
          <p:nvPr/>
        </p:nvSpPr>
        <p:spPr>
          <a:xfrm>
            <a:off x="66294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CR</a:t>
            </a:r>
          </a:p>
        </p:txBody>
      </p:sp>
      <p:sp>
        <p:nvSpPr>
          <p:cNvPr id="21580" name="Text Box 76"/>
          <p:cNvSpPr txBox="1"/>
          <p:nvPr/>
        </p:nvSpPr>
        <p:spPr>
          <a:xfrm>
            <a:off x="7543800" y="3200401"/>
            <a:ext cx="698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CC</a:t>
            </a:r>
          </a:p>
        </p:txBody>
      </p:sp>
      <p:sp>
        <p:nvSpPr>
          <p:cNvPr id="21581" name="AutoShape 77"/>
          <p:cNvSpPr/>
          <p:nvPr/>
        </p:nvSpPr>
        <p:spPr>
          <a:xfrm rot="-5400000">
            <a:off x="8843963" y="2297113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84" name="Text Box 80"/>
          <p:cNvSpPr txBox="1"/>
          <p:nvPr/>
        </p:nvSpPr>
        <p:spPr>
          <a:xfrm>
            <a:off x="2174875" y="4483100"/>
            <a:ext cx="838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Muốn tính thể tích hình hộp chữ nhật ta lấy chiều dài nhân  với chiều rộng rồi nhân với chiều cao (cùng một đơn vị đo).</a:t>
            </a:r>
          </a:p>
        </p:txBody>
      </p:sp>
      <p:grpSp>
        <p:nvGrpSpPr>
          <p:cNvPr id="21736" name="Group 232"/>
          <p:cNvGrpSpPr/>
          <p:nvPr/>
        </p:nvGrpSpPr>
        <p:grpSpPr>
          <a:xfrm>
            <a:off x="1676400" y="1524001"/>
            <a:ext cx="4008438" cy="2157413"/>
            <a:chOff x="96" y="960"/>
            <a:chExt cx="2525" cy="1359"/>
          </a:xfrm>
        </p:grpSpPr>
        <p:sp>
          <p:nvSpPr>
            <p:cNvPr id="10268" name="Text Box 70"/>
            <p:cNvSpPr txBox="1"/>
            <p:nvPr/>
          </p:nvSpPr>
          <p:spPr>
            <a:xfrm>
              <a:off x="1901" y="1376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10269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10270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10271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10272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3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636" name="Text Box 132"/>
          <p:cNvSpPr txBox="1"/>
          <p:nvPr/>
        </p:nvSpPr>
        <p:spPr>
          <a:xfrm>
            <a:off x="3740150" y="4114801"/>
            <a:ext cx="12065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dirty="0">
                <a:solidFill>
                  <a:srgbClr val="A50021"/>
                </a:solidFill>
                <a:latin typeface="Times New Roman" panose="02020603050405020304" pitchFamily="18" charset="0"/>
              </a:rPr>
              <a:t>Chiều rộng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847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56" y="51212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/>
      <p:bldP spid="21515" grpId="0" animBg="1"/>
      <p:bldP spid="21516" grpId="0" animBg="1"/>
      <p:bldP spid="21518" grpId="0"/>
      <p:bldP spid="21521" grpId="0"/>
      <p:bldP spid="21522" grpId="0"/>
      <p:bldP spid="21523" grpId="0"/>
      <p:bldP spid="21552" grpId="0"/>
      <p:bldP spid="21556" grpId="0"/>
      <p:bldP spid="21558" grpId="0"/>
      <p:bldP spid="21559" grpId="0"/>
      <p:bldP spid="21580" grpId="0"/>
      <p:bldP spid="21581" grpId="0" animBg="1"/>
      <p:bldP spid="21584" grpId="0"/>
      <p:bldP spid="21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>
            <a:extLst>
              <a:ext uri="{FF2B5EF4-FFF2-40B4-BE49-F238E27FC236}">
                <a16:creationId xmlns:a16="http://schemas.microsoft.com/office/drawing/2014/main" id="{6E39EC34-0545-4E45-8E92-A495234E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0"/>
            <a:ext cx="12192000" cy="85039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9" name="Group 29"/>
          <p:cNvGrpSpPr/>
          <p:nvPr/>
        </p:nvGrpSpPr>
        <p:grpSpPr>
          <a:xfrm>
            <a:off x="7543801" y="2590800"/>
            <a:ext cx="2352675" cy="3479800"/>
            <a:chOff x="4032" y="1632"/>
            <a:chExt cx="1482" cy="2192"/>
          </a:xfrm>
        </p:grpSpPr>
        <p:grpSp>
          <p:nvGrpSpPr>
            <p:cNvPr id="11308" name="Group 30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26" name="Group 31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30" name="Line 32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1" name="Line 33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2" name="Line 34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3" name="Line 35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4" name="Line 36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5" name="Line 37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6" name="Line 38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7" name="Line 39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8" name="Line 40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39" name="Line 41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0" name="Line 42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41" name="Line 43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27" name="Text Box 44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28" name="Text Box 45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29" name="Text Box 46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1309" name="Group 47"/>
            <p:cNvGrpSpPr/>
            <p:nvPr/>
          </p:nvGrpSpPr>
          <p:grpSpPr>
            <a:xfrm>
              <a:off x="4032" y="1632"/>
              <a:ext cx="1482" cy="2192"/>
              <a:chOff x="1104" y="1296"/>
              <a:chExt cx="1482" cy="2192"/>
            </a:xfrm>
          </p:grpSpPr>
          <p:grpSp>
            <p:nvGrpSpPr>
              <p:cNvPr id="11310" name="Group 48"/>
              <p:cNvGrpSpPr/>
              <p:nvPr/>
            </p:nvGrpSpPr>
            <p:grpSpPr>
              <a:xfrm>
                <a:off x="1104" y="1296"/>
                <a:ext cx="1440" cy="1968"/>
                <a:chOff x="1104" y="1296"/>
                <a:chExt cx="1440" cy="1968"/>
              </a:xfrm>
            </p:grpSpPr>
            <p:sp>
              <p:nvSpPr>
                <p:cNvPr id="11314" name="Line 49"/>
                <p:cNvSpPr/>
                <p:nvPr/>
              </p:nvSpPr>
              <p:spPr>
                <a:xfrm>
                  <a:off x="1104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5" name="Line 50"/>
                <p:cNvSpPr/>
                <p:nvPr/>
              </p:nvSpPr>
              <p:spPr>
                <a:xfrm flipV="1">
                  <a:off x="1104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6" name="Line 51"/>
                <p:cNvSpPr/>
                <p:nvPr/>
              </p:nvSpPr>
              <p:spPr>
                <a:xfrm>
                  <a:off x="1104" y="177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7" name="Line 52"/>
                <p:cNvSpPr/>
                <p:nvPr/>
              </p:nvSpPr>
              <p:spPr>
                <a:xfrm flipV="1">
                  <a:off x="2160" y="1296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8" name="Line 53"/>
                <p:cNvSpPr/>
                <p:nvPr/>
              </p:nvSpPr>
              <p:spPr>
                <a:xfrm>
                  <a:off x="1488" y="1296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9" name="Line 54"/>
                <p:cNvSpPr/>
                <p:nvPr/>
              </p:nvSpPr>
              <p:spPr>
                <a:xfrm>
                  <a:off x="2160" y="177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0" name="Line 55"/>
                <p:cNvSpPr/>
                <p:nvPr/>
              </p:nvSpPr>
              <p:spPr>
                <a:xfrm>
                  <a:off x="1104" y="326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1" name="Line 56"/>
                <p:cNvSpPr/>
                <p:nvPr/>
              </p:nvSpPr>
              <p:spPr>
                <a:xfrm>
                  <a:off x="2544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2" name="Line 57"/>
                <p:cNvSpPr/>
                <p:nvPr/>
              </p:nvSpPr>
              <p:spPr>
                <a:xfrm flipV="1">
                  <a:off x="2160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23" name="Line 58"/>
                <p:cNvSpPr/>
                <p:nvPr/>
              </p:nvSpPr>
              <p:spPr>
                <a:xfrm>
                  <a:off x="1488" y="1296"/>
                  <a:ext cx="0" cy="148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4" name="Line 59"/>
                <p:cNvSpPr/>
                <p:nvPr/>
              </p:nvSpPr>
              <p:spPr>
                <a:xfrm flipV="1">
                  <a:off x="1104" y="2784"/>
                  <a:ext cx="384" cy="48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1325" name="Line 60"/>
                <p:cNvSpPr/>
                <p:nvPr/>
              </p:nvSpPr>
              <p:spPr>
                <a:xfrm>
                  <a:off x="1488" y="2784"/>
                  <a:ext cx="105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11" name="Text Box 61"/>
              <p:cNvSpPr txBox="1"/>
              <p:nvPr/>
            </p:nvSpPr>
            <p:spPr>
              <a:xfrm>
                <a:off x="1504" y="3200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12" name="Text Box 62"/>
              <p:cNvSpPr txBox="1"/>
              <p:nvPr/>
            </p:nvSpPr>
            <p:spPr>
              <a:xfrm>
                <a:off x="2374" y="2858"/>
                <a:ext cx="21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313" name="Text Box 63"/>
              <p:cNvSpPr txBox="1"/>
              <p:nvPr/>
            </p:nvSpPr>
            <p:spPr>
              <a:xfrm>
                <a:off x="2000" y="2112"/>
                <a:ext cx="20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sz="2400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25668" name="Text Box 68"/>
          <p:cNvSpPr txBox="1"/>
          <p:nvPr/>
        </p:nvSpPr>
        <p:spPr>
          <a:xfrm>
            <a:off x="1928813" y="4386264"/>
            <a:ext cx="693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dirty="0">
                <a:solidFill>
                  <a:schemeClr val="accent2"/>
                </a:solidFill>
              </a:rPr>
              <a:t>(a, b, c là ba kích thước của hình hộp chữ nhật)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4808538"/>
            <a:ext cx="712788" cy="2036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6" y="5045076"/>
            <a:ext cx="7143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325" y="5516564"/>
            <a:ext cx="857250" cy="138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Brace 6"/>
          <p:cNvSpPr/>
          <p:nvPr/>
        </p:nvSpPr>
        <p:spPr>
          <a:xfrm rot="5400000">
            <a:off x="4846956" y="2966085"/>
            <a:ext cx="310515" cy="960120"/>
          </a:xfrm>
          <a:prstGeom prst="rightBrace">
            <a:avLst>
              <a:gd name="adj1" fmla="val 8333"/>
              <a:gd name="adj2" fmla="val 49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512310" y="36328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1 đáy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567430" y="2583180"/>
            <a:ext cx="30873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a x b x 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8" grpId="0"/>
      <p:bldP spid="25668" grpId="1"/>
      <p:bldP spid="7" grpId="0" animBg="1"/>
      <p:bldP spid="7" grpId="1" animBg="1"/>
      <p:bldP spid="8" grpId="0"/>
      <p:bldP spid="8" grpId="1"/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3&quot;/&gt;&lt;/object&gt;&lt;object type=&quot;3&quot; unique_id=&quot;10005&quot;&gt;&lt;property id=&quot;20148&quot; value=&quot;5&quot;/&gt;&lt;property id=&quot;20300&quot; value=&quot;Slide 2&quot;/&gt;&lt;property id=&quot;20307&quot; value=&quot;301&quot;/&gt;&lt;/object&gt;&lt;object type=&quot;3&quot; unique_id=&quot;10006&quot;&gt;&lt;property id=&quot;20148&quot; value=&quot;5&quot;/&gt;&lt;property id=&quot;20300&quot; value=&quot;Slide 3 - &amp;quot;Thứ hai ngày 8 tháng 11 năm 2010&amp;#x0D;&amp;#x0A;Toán&amp;quot;&quot;/&gt;&lt;property id=&quot;20307&quot; value=&quot;302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Thứ hai ngày 8 tháng 11 năm 2010&amp;#x0D;&amp;#x0A;Toán&amp;quot;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271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 - &amp;quot;Thứ hai ngày 8 tháng 11 năm 2010&amp;#x0D;&amp;#x0A;Toán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ứ hai ngày 8 tháng 11 năm 2010&amp;#x0D;&amp;#x0A;Toán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Thứ hai ngày 8 tháng 11 năm 2010&amp;#x0D;&amp;#x0A;Toán&amp;quot;&quot;/&gt;&lt;property id=&quot;20307&quot; value=&quot;299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90&quot;/&gt;&lt;/object&gt;&lt;/object&gt;&lt;/object&gt;&lt;/database&gt;"/>
  <p:tag name="SECTOMILLISECCONVERTED" val="1"/>
  <p:tag name="INKNOELEADERBOARD" val="-1712533684"/>
</p:tagLst>
</file>

<file path=ppt/theme/theme1.xml><?xml version="1.0" encoding="utf-8"?>
<a:theme xmlns:a="http://schemas.openxmlformats.org/drawingml/2006/main" name="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xecutiv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426</TotalTime>
  <Words>1292</Words>
  <Application>Microsoft Office PowerPoint</Application>
  <PresentationFormat>Widescreen</PresentationFormat>
  <Paragraphs>244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Cambria Math</vt:lpstr>
      <vt:lpstr>Century Gothic</vt:lpstr>
      <vt:lpstr>Patrick Hand</vt:lpstr>
      <vt:lpstr>Roboto</vt:lpstr>
      <vt:lpstr>Times New Roman</vt:lpstr>
      <vt:lpstr>Executive</vt:lpstr>
      <vt:lpstr>1_Executive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User</dc:creator>
  <cp:lastModifiedBy>ADMIN</cp:lastModifiedBy>
  <cp:revision>288</cp:revision>
  <dcterms:created xsi:type="dcterms:W3CDTF">2004-02-16T23:23:00Z</dcterms:created>
  <dcterms:modified xsi:type="dcterms:W3CDTF">2022-02-16T15:01:05Z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