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</p:sldMasterIdLst>
  <p:notesMasterIdLst>
    <p:notesMasterId r:id="rId26"/>
  </p:notesMasterIdLst>
  <p:sldIdLst>
    <p:sldId id="354" r:id="rId3"/>
    <p:sldId id="335" r:id="rId4"/>
    <p:sldId id="346" r:id="rId5"/>
    <p:sldId id="349" r:id="rId6"/>
    <p:sldId id="350" r:id="rId7"/>
    <p:sldId id="337" r:id="rId8"/>
    <p:sldId id="338" r:id="rId9"/>
    <p:sldId id="270" r:id="rId10"/>
    <p:sldId id="272" r:id="rId11"/>
    <p:sldId id="271" r:id="rId12"/>
    <p:sldId id="273" r:id="rId13"/>
    <p:sldId id="351" r:id="rId14"/>
    <p:sldId id="348" r:id="rId15"/>
    <p:sldId id="322" r:id="rId16"/>
    <p:sldId id="352" r:id="rId17"/>
    <p:sldId id="341" r:id="rId18"/>
    <p:sldId id="342" r:id="rId19"/>
    <p:sldId id="353" r:id="rId20"/>
    <p:sldId id="333" r:id="rId21"/>
    <p:sldId id="355" r:id="rId22"/>
    <p:sldId id="343" r:id="rId23"/>
    <p:sldId id="328" r:id="rId24"/>
    <p:sldId id="285" r:id="rId25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3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E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55" autoAdjust="0"/>
    <p:restoredTop sz="94660"/>
  </p:normalViewPr>
  <p:slideViewPr>
    <p:cSldViewPr snapToGrid="0" showGuides="1">
      <p:cViewPr>
        <p:scale>
          <a:sx n="89" d="100"/>
          <a:sy n="89" d="100"/>
        </p:scale>
        <p:origin x="798" y="-126"/>
      </p:cViewPr>
      <p:guideLst>
        <p:guide orient="horz" pos="163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àng Thông Trương" userId="5ee39a359a88c745" providerId="LiveId" clId="{26CA0C81-9996-4CC5-A27F-F88DE0408D9F}"/>
    <pc:docChg chg="undo custSel addSld delSld modSld sldOrd modMainMaster">
      <pc:chgData name="Hoàng Thông Trương" userId="5ee39a359a88c745" providerId="LiveId" clId="{26CA0C81-9996-4CC5-A27F-F88DE0408D9F}" dt="2022-01-17T01:30:24.025" v="1626"/>
      <pc:docMkLst>
        <pc:docMk/>
      </pc:docMkLst>
      <pc:sldChg chg="modSp del mod">
        <pc:chgData name="Hoàng Thông Trương" userId="5ee39a359a88c745" providerId="LiveId" clId="{26CA0C81-9996-4CC5-A27F-F88DE0408D9F}" dt="2022-01-17T01:19:34.233" v="1385" actId="47"/>
        <pc:sldMkLst>
          <pc:docMk/>
          <pc:sldMk cId="0" sldId="280"/>
        </pc:sldMkLst>
        <pc:spChg chg="mod">
          <ac:chgData name="Hoàng Thông Trương" userId="5ee39a359a88c745" providerId="LiveId" clId="{26CA0C81-9996-4CC5-A27F-F88DE0408D9F}" dt="2022-01-16T23:21:58.841" v="2" actId="1076"/>
          <ac:spMkLst>
            <pc:docMk/>
            <pc:sldMk cId="0" sldId="280"/>
            <ac:spMk id="3" creationId="{00000000-0000-0000-0000-000000000000}"/>
          </ac:spMkLst>
        </pc:spChg>
      </pc:sldChg>
      <pc:sldChg chg="delSp modSp mod">
        <pc:chgData name="Hoàng Thông Trương" userId="5ee39a359a88c745" providerId="LiveId" clId="{26CA0C81-9996-4CC5-A27F-F88DE0408D9F}" dt="2022-01-17T00:05:59.192" v="711" actId="255"/>
        <pc:sldMkLst>
          <pc:docMk/>
          <pc:sldMk cId="1342503388" sldId="322"/>
        </pc:sldMkLst>
        <pc:spChg chg="mod">
          <ac:chgData name="Hoàng Thông Trương" userId="5ee39a359a88c745" providerId="LiveId" clId="{26CA0C81-9996-4CC5-A27F-F88DE0408D9F}" dt="2022-01-17T00:05:59.192" v="711" actId="255"/>
          <ac:spMkLst>
            <pc:docMk/>
            <pc:sldMk cId="1342503388" sldId="322"/>
            <ac:spMk id="31" creationId="{331AAC9E-40EE-45A6-8A18-96ED10D7E6CF}"/>
          </ac:spMkLst>
        </pc:spChg>
        <pc:spChg chg="mod">
          <ac:chgData name="Hoàng Thông Trương" userId="5ee39a359a88c745" providerId="LiveId" clId="{26CA0C81-9996-4CC5-A27F-F88DE0408D9F}" dt="2022-01-16T23:56:20.074" v="607" actId="1076"/>
          <ac:spMkLst>
            <pc:docMk/>
            <pc:sldMk cId="1342503388" sldId="322"/>
            <ac:spMk id="46" creationId="{81C156BF-44A0-4CE6-9787-AC1D8212E3E7}"/>
          </ac:spMkLst>
        </pc:spChg>
        <pc:spChg chg="mod">
          <ac:chgData name="Hoàng Thông Trương" userId="5ee39a359a88c745" providerId="LiveId" clId="{26CA0C81-9996-4CC5-A27F-F88DE0408D9F}" dt="2022-01-17T00:05:23.731" v="707" actId="1076"/>
          <ac:spMkLst>
            <pc:docMk/>
            <pc:sldMk cId="1342503388" sldId="322"/>
            <ac:spMk id="58" creationId="{BCDAA87D-60ED-44FB-BE0E-776877F80CBD}"/>
          </ac:spMkLst>
        </pc:spChg>
        <pc:spChg chg="mod">
          <ac:chgData name="Hoàng Thông Trương" userId="5ee39a359a88c745" providerId="LiveId" clId="{26CA0C81-9996-4CC5-A27F-F88DE0408D9F}" dt="2022-01-17T00:04:55.467" v="700" actId="1076"/>
          <ac:spMkLst>
            <pc:docMk/>
            <pc:sldMk cId="1342503388" sldId="322"/>
            <ac:spMk id="59" creationId="{073E4453-CE51-45BB-BC64-15FF10FC1BE7}"/>
          </ac:spMkLst>
        </pc:spChg>
        <pc:spChg chg="mod">
          <ac:chgData name="Hoàng Thông Trương" userId="5ee39a359a88c745" providerId="LiveId" clId="{26CA0C81-9996-4CC5-A27F-F88DE0408D9F}" dt="2022-01-17T00:04:55.467" v="700" actId="1076"/>
          <ac:spMkLst>
            <pc:docMk/>
            <pc:sldMk cId="1342503388" sldId="322"/>
            <ac:spMk id="60" creationId="{08CEE7AC-29F8-4BF6-819F-9D90435AA640}"/>
          </ac:spMkLst>
        </pc:spChg>
        <pc:spChg chg="mod">
          <ac:chgData name="Hoàng Thông Trương" userId="5ee39a359a88c745" providerId="LiveId" clId="{26CA0C81-9996-4CC5-A27F-F88DE0408D9F}" dt="2022-01-17T00:04:52.036" v="699" actId="1076"/>
          <ac:spMkLst>
            <pc:docMk/>
            <pc:sldMk cId="1342503388" sldId="322"/>
            <ac:spMk id="61" creationId="{07978C19-E3D7-44AF-9187-B7A362913338}"/>
          </ac:spMkLst>
        </pc:spChg>
        <pc:spChg chg="mod">
          <ac:chgData name="Hoàng Thông Trương" userId="5ee39a359a88c745" providerId="LiveId" clId="{26CA0C81-9996-4CC5-A27F-F88DE0408D9F}" dt="2022-01-17T00:04:49.587" v="698" actId="1076"/>
          <ac:spMkLst>
            <pc:docMk/>
            <pc:sldMk cId="1342503388" sldId="322"/>
            <ac:spMk id="62" creationId="{14763657-97D7-4A29-89C0-2C28763BD99C}"/>
          </ac:spMkLst>
        </pc:spChg>
        <pc:grpChg chg="mod">
          <ac:chgData name="Hoàng Thông Trương" userId="5ee39a359a88c745" providerId="LiveId" clId="{26CA0C81-9996-4CC5-A27F-F88DE0408D9F}" dt="2022-01-17T00:05:12.477" v="704" actId="14100"/>
          <ac:grpSpMkLst>
            <pc:docMk/>
            <pc:sldMk cId="1342503388" sldId="322"/>
            <ac:grpSpMk id="4" creationId="{00000000-0000-0000-0000-000000000000}"/>
          </ac:grpSpMkLst>
        </pc:grpChg>
        <pc:grpChg chg="mod">
          <ac:chgData name="Hoàng Thông Trương" userId="5ee39a359a88c745" providerId="LiveId" clId="{26CA0C81-9996-4CC5-A27F-F88DE0408D9F}" dt="2022-01-17T00:05:21.196" v="706" actId="14100"/>
          <ac:grpSpMkLst>
            <pc:docMk/>
            <pc:sldMk cId="1342503388" sldId="322"/>
            <ac:grpSpMk id="13" creationId="{00000000-0000-0000-0000-000000000000}"/>
          </ac:grpSpMkLst>
        </pc:grpChg>
        <pc:grpChg chg="mod">
          <ac:chgData name="Hoàng Thông Trương" userId="5ee39a359a88c745" providerId="LiveId" clId="{26CA0C81-9996-4CC5-A27F-F88DE0408D9F}" dt="2022-01-16T23:56:44.923" v="611" actId="1076"/>
          <ac:grpSpMkLst>
            <pc:docMk/>
            <pc:sldMk cId="1342503388" sldId="322"/>
            <ac:grpSpMk id="37" creationId="{ECE0B515-E986-4AAC-A7C3-440213E70E3D}"/>
          </ac:grpSpMkLst>
        </pc:grpChg>
        <pc:grpChg chg="del mod">
          <ac:chgData name="Hoàng Thông Trương" userId="5ee39a359a88c745" providerId="LiveId" clId="{26CA0C81-9996-4CC5-A27F-F88DE0408D9F}" dt="2022-01-17T00:03:01.201" v="648" actId="478"/>
          <ac:grpSpMkLst>
            <pc:docMk/>
            <pc:sldMk cId="1342503388" sldId="322"/>
            <ac:grpSpMk id="64" creationId="{71908975-79BE-4048-8B94-013D11FD5DE7}"/>
          </ac:grpSpMkLst>
        </pc:grpChg>
        <pc:picChg chg="mod">
          <ac:chgData name="Hoàng Thông Trương" userId="5ee39a359a88c745" providerId="LiveId" clId="{26CA0C81-9996-4CC5-A27F-F88DE0408D9F}" dt="2022-01-17T00:04:57.747" v="701" actId="1076"/>
          <ac:picMkLst>
            <pc:docMk/>
            <pc:sldMk cId="1342503388" sldId="322"/>
            <ac:picMk id="63" creationId="{6C122CD5-E619-46D1-90A0-6D719E5087E0}"/>
          </ac:picMkLst>
        </pc:picChg>
        <pc:cxnChg chg="mod">
          <ac:chgData name="Hoàng Thông Trương" userId="5ee39a359a88c745" providerId="LiveId" clId="{26CA0C81-9996-4CC5-A27F-F88DE0408D9F}" dt="2022-01-17T00:05:05.604" v="702" actId="1076"/>
          <ac:cxnSpMkLst>
            <pc:docMk/>
            <pc:sldMk cId="1342503388" sldId="322"/>
            <ac:cxnSpMk id="33" creationId="{406C9EDA-7E64-46F5-8E9D-C5310B31A176}"/>
          </ac:cxnSpMkLst>
        </pc:cxnChg>
        <pc:cxnChg chg="mod">
          <ac:chgData name="Hoàng Thông Trương" userId="5ee39a359a88c745" providerId="LiveId" clId="{26CA0C81-9996-4CC5-A27F-F88DE0408D9F}" dt="2022-01-17T00:05:05.604" v="702" actId="1076"/>
          <ac:cxnSpMkLst>
            <pc:docMk/>
            <pc:sldMk cId="1342503388" sldId="322"/>
            <ac:cxnSpMk id="34" creationId="{299A3F8D-9AF7-4650-9556-15FBFDB75993}"/>
          </ac:cxnSpMkLst>
        </pc:cxnChg>
        <pc:cxnChg chg="mod">
          <ac:chgData name="Hoàng Thông Trương" userId="5ee39a359a88c745" providerId="LiveId" clId="{26CA0C81-9996-4CC5-A27F-F88DE0408D9F}" dt="2022-01-17T00:05:05.604" v="702" actId="1076"/>
          <ac:cxnSpMkLst>
            <pc:docMk/>
            <pc:sldMk cId="1342503388" sldId="322"/>
            <ac:cxnSpMk id="35" creationId="{A98E331A-912C-4A3A-99FC-104E401CF33A}"/>
          </ac:cxnSpMkLst>
        </pc:cxnChg>
        <pc:cxnChg chg="mod">
          <ac:chgData name="Hoàng Thông Trương" userId="5ee39a359a88c745" providerId="LiveId" clId="{26CA0C81-9996-4CC5-A27F-F88DE0408D9F}" dt="2022-01-17T00:05:05.604" v="702" actId="1076"/>
          <ac:cxnSpMkLst>
            <pc:docMk/>
            <pc:sldMk cId="1342503388" sldId="322"/>
            <ac:cxnSpMk id="36" creationId="{5D662FFF-896F-4C30-A2A3-8ABB2F259066}"/>
          </ac:cxnSpMkLst>
        </pc:cxnChg>
      </pc:sldChg>
      <pc:sldChg chg="delSp modSp mod">
        <pc:chgData name="Hoàng Thông Trương" userId="5ee39a359a88c745" providerId="LiveId" clId="{26CA0C81-9996-4CC5-A27F-F88DE0408D9F}" dt="2022-01-17T01:30:06.264" v="1552" actId="14100"/>
        <pc:sldMkLst>
          <pc:docMk/>
          <pc:sldMk cId="1800912690" sldId="328"/>
        </pc:sldMkLst>
        <pc:spChg chg="mod">
          <ac:chgData name="Hoàng Thông Trương" userId="5ee39a359a88c745" providerId="LiveId" clId="{26CA0C81-9996-4CC5-A27F-F88DE0408D9F}" dt="2022-01-17T01:30:06.264" v="1552" actId="14100"/>
          <ac:spMkLst>
            <pc:docMk/>
            <pc:sldMk cId="1800912690" sldId="328"/>
            <ac:spMk id="2" creationId="{CD6454C1-AB5A-4FBB-AA26-1481AAC83894}"/>
          </ac:spMkLst>
        </pc:spChg>
        <pc:grpChg chg="del">
          <ac:chgData name="Hoàng Thông Trương" userId="5ee39a359a88c745" providerId="LiveId" clId="{26CA0C81-9996-4CC5-A27F-F88DE0408D9F}" dt="2022-01-17T01:29:59.918" v="1549" actId="478"/>
          <ac:grpSpMkLst>
            <pc:docMk/>
            <pc:sldMk cId="1800912690" sldId="328"/>
            <ac:grpSpMk id="4" creationId="{00000000-0000-0000-0000-000000000000}"/>
          </ac:grpSpMkLst>
        </pc:grpChg>
        <pc:grpChg chg="del">
          <ac:chgData name="Hoàng Thông Trương" userId="5ee39a359a88c745" providerId="LiveId" clId="{26CA0C81-9996-4CC5-A27F-F88DE0408D9F}" dt="2022-01-17T01:29:58.983" v="1548" actId="478"/>
          <ac:grpSpMkLst>
            <pc:docMk/>
            <pc:sldMk cId="1800912690" sldId="328"/>
            <ac:grpSpMk id="13" creationId="{00000000-0000-0000-0000-000000000000}"/>
          </ac:grpSpMkLst>
        </pc:grpChg>
      </pc:sldChg>
      <pc:sldChg chg="delSp modSp mod">
        <pc:chgData name="Hoàng Thông Trương" userId="5ee39a359a88c745" providerId="LiveId" clId="{26CA0C81-9996-4CC5-A27F-F88DE0408D9F}" dt="2022-01-17T01:25:00.733" v="1500" actId="478"/>
        <pc:sldMkLst>
          <pc:docMk/>
          <pc:sldMk cId="1178824019" sldId="333"/>
        </pc:sldMkLst>
        <pc:spChg chg="del topLvl">
          <ac:chgData name="Hoàng Thông Trương" userId="5ee39a359a88c745" providerId="LiveId" clId="{26CA0C81-9996-4CC5-A27F-F88DE0408D9F}" dt="2022-01-17T00:40:37.832" v="871" actId="478"/>
          <ac:spMkLst>
            <pc:docMk/>
            <pc:sldMk cId="1178824019" sldId="333"/>
            <ac:spMk id="30" creationId="{E23B7688-9B0F-4851-875C-FCB81E76F5DD}"/>
          </ac:spMkLst>
        </pc:spChg>
        <pc:spChg chg="mod">
          <ac:chgData name="Hoàng Thông Trương" userId="5ee39a359a88c745" providerId="LiveId" clId="{26CA0C81-9996-4CC5-A27F-F88DE0408D9F}" dt="2022-01-17T00:40:33.805" v="869" actId="1076"/>
          <ac:spMkLst>
            <pc:docMk/>
            <pc:sldMk cId="1178824019" sldId="333"/>
            <ac:spMk id="32" creationId="{06B5E846-C03F-4273-9397-E8268C8B5BC8}"/>
          </ac:spMkLst>
        </pc:spChg>
        <pc:spChg chg="mod">
          <ac:chgData name="Hoàng Thông Trương" userId="5ee39a359a88c745" providerId="LiveId" clId="{26CA0C81-9996-4CC5-A27F-F88DE0408D9F}" dt="2022-01-17T00:40:27.277" v="866" actId="1076"/>
          <ac:spMkLst>
            <pc:docMk/>
            <pc:sldMk cId="1178824019" sldId="333"/>
            <ac:spMk id="35" creationId="{B8A1ADAD-606F-47C4-B2E3-A8F3174CD05E}"/>
          </ac:spMkLst>
        </pc:spChg>
        <pc:spChg chg="mod">
          <ac:chgData name="Hoàng Thông Trương" userId="5ee39a359a88c745" providerId="LiveId" clId="{26CA0C81-9996-4CC5-A27F-F88DE0408D9F}" dt="2022-01-17T00:40:27.277" v="866" actId="1076"/>
          <ac:spMkLst>
            <pc:docMk/>
            <pc:sldMk cId="1178824019" sldId="333"/>
            <ac:spMk id="36" creationId="{1174850E-9B4E-4038-9B1D-FF7F7CEF042E}"/>
          </ac:spMkLst>
        </pc:spChg>
        <pc:spChg chg="mod">
          <ac:chgData name="Hoàng Thông Trương" userId="5ee39a359a88c745" providerId="LiveId" clId="{26CA0C81-9996-4CC5-A27F-F88DE0408D9F}" dt="2022-01-17T00:40:27.277" v="866" actId="1076"/>
          <ac:spMkLst>
            <pc:docMk/>
            <pc:sldMk cId="1178824019" sldId="333"/>
            <ac:spMk id="38" creationId="{D5346E24-B9D0-47A4-84FD-281D46DDAD60}"/>
          </ac:spMkLst>
        </pc:spChg>
        <pc:spChg chg="mod">
          <ac:chgData name="Hoàng Thông Trương" userId="5ee39a359a88c745" providerId="LiveId" clId="{26CA0C81-9996-4CC5-A27F-F88DE0408D9F}" dt="2022-01-17T00:40:29.975" v="867" actId="1076"/>
          <ac:spMkLst>
            <pc:docMk/>
            <pc:sldMk cId="1178824019" sldId="333"/>
            <ac:spMk id="44" creationId="{2674FD9F-2E42-4D6C-B47E-F476FD450BF9}"/>
          </ac:spMkLst>
        </pc:spChg>
        <pc:spChg chg="mod">
          <ac:chgData name="Hoàng Thông Trương" userId="5ee39a359a88c745" providerId="LiveId" clId="{26CA0C81-9996-4CC5-A27F-F88DE0408D9F}" dt="2022-01-17T00:40:29.975" v="867" actId="1076"/>
          <ac:spMkLst>
            <pc:docMk/>
            <pc:sldMk cId="1178824019" sldId="333"/>
            <ac:spMk id="45" creationId="{28A0BC4B-F485-48ED-B698-8652ED681F83}"/>
          </ac:spMkLst>
        </pc:spChg>
        <pc:spChg chg="mod">
          <ac:chgData name="Hoàng Thông Trương" userId="5ee39a359a88c745" providerId="LiveId" clId="{26CA0C81-9996-4CC5-A27F-F88DE0408D9F}" dt="2022-01-17T00:40:29.975" v="867" actId="1076"/>
          <ac:spMkLst>
            <pc:docMk/>
            <pc:sldMk cId="1178824019" sldId="333"/>
            <ac:spMk id="47" creationId="{2FEEE96D-76C4-4FEE-AD3E-BC1C7DE54D2B}"/>
          </ac:spMkLst>
        </pc:spChg>
        <pc:grpChg chg="del">
          <ac:chgData name="Hoàng Thông Trương" userId="5ee39a359a88c745" providerId="LiveId" clId="{26CA0C81-9996-4CC5-A27F-F88DE0408D9F}" dt="2022-01-17T01:25:00.733" v="1500" actId="478"/>
          <ac:grpSpMkLst>
            <pc:docMk/>
            <pc:sldMk cId="1178824019" sldId="333"/>
            <ac:grpSpMk id="9" creationId="{376F072D-F83D-4189-ABD0-0953771BB4AB}"/>
          </ac:grpSpMkLst>
        </pc:grpChg>
        <pc:grpChg chg="del">
          <ac:chgData name="Hoàng Thông Trương" userId="5ee39a359a88c745" providerId="LiveId" clId="{26CA0C81-9996-4CC5-A27F-F88DE0408D9F}" dt="2022-01-17T01:24:59.619" v="1499" actId="478"/>
          <ac:grpSpMkLst>
            <pc:docMk/>
            <pc:sldMk cId="1178824019" sldId="333"/>
            <ac:grpSpMk id="18" creationId="{79FC155D-A653-4E26-A9AB-52293D5680E8}"/>
          </ac:grpSpMkLst>
        </pc:grpChg>
        <pc:grpChg chg="del">
          <ac:chgData name="Hoàng Thông Trương" userId="5ee39a359a88c745" providerId="LiveId" clId="{26CA0C81-9996-4CC5-A27F-F88DE0408D9F}" dt="2022-01-17T00:40:36.440" v="870" actId="478"/>
          <ac:grpSpMkLst>
            <pc:docMk/>
            <pc:sldMk cId="1178824019" sldId="333"/>
            <ac:grpSpMk id="28" creationId="{3DAAEB58-387A-4850-B86B-4EA103C07A5B}"/>
          </ac:grpSpMkLst>
        </pc:grpChg>
        <pc:grpChg chg="mod">
          <ac:chgData name="Hoàng Thông Trương" userId="5ee39a359a88c745" providerId="LiveId" clId="{26CA0C81-9996-4CC5-A27F-F88DE0408D9F}" dt="2022-01-17T00:40:27.277" v="866" actId="1076"/>
          <ac:grpSpMkLst>
            <pc:docMk/>
            <pc:sldMk cId="1178824019" sldId="333"/>
            <ac:grpSpMk id="33" creationId="{5DCABD15-B5D2-4D6E-B76E-74426D3F4A3B}"/>
          </ac:grpSpMkLst>
        </pc:grpChg>
        <pc:grpChg chg="mod">
          <ac:chgData name="Hoàng Thông Trương" userId="5ee39a359a88c745" providerId="LiveId" clId="{26CA0C81-9996-4CC5-A27F-F88DE0408D9F}" dt="2022-01-17T00:40:27.277" v="866" actId="1076"/>
          <ac:grpSpMkLst>
            <pc:docMk/>
            <pc:sldMk cId="1178824019" sldId="333"/>
            <ac:grpSpMk id="34" creationId="{5ADE6C86-D362-4005-8323-A784549571F6}"/>
          </ac:grpSpMkLst>
        </pc:grpChg>
        <pc:grpChg chg="mod">
          <ac:chgData name="Hoàng Thông Trương" userId="5ee39a359a88c745" providerId="LiveId" clId="{26CA0C81-9996-4CC5-A27F-F88DE0408D9F}" dt="2022-01-17T00:40:27.277" v="866" actId="1076"/>
          <ac:grpSpMkLst>
            <pc:docMk/>
            <pc:sldMk cId="1178824019" sldId="333"/>
            <ac:grpSpMk id="37" creationId="{4F5630C1-D289-490B-B469-F55BC35FF954}"/>
          </ac:grpSpMkLst>
        </pc:grpChg>
        <pc:grpChg chg="mod">
          <ac:chgData name="Hoàng Thông Trương" userId="5ee39a359a88c745" providerId="LiveId" clId="{26CA0C81-9996-4CC5-A27F-F88DE0408D9F}" dt="2022-01-17T00:40:29.975" v="867" actId="1076"/>
          <ac:grpSpMkLst>
            <pc:docMk/>
            <pc:sldMk cId="1178824019" sldId="333"/>
            <ac:grpSpMk id="42" creationId="{AA927B8C-40A0-4E96-A778-37BE58A8CA17}"/>
          </ac:grpSpMkLst>
        </pc:grpChg>
        <pc:grpChg chg="mod">
          <ac:chgData name="Hoàng Thông Trương" userId="5ee39a359a88c745" providerId="LiveId" clId="{26CA0C81-9996-4CC5-A27F-F88DE0408D9F}" dt="2022-01-17T00:40:29.975" v="867" actId="1076"/>
          <ac:grpSpMkLst>
            <pc:docMk/>
            <pc:sldMk cId="1178824019" sldId="333"/>
            <ac:grpSpMk id="43" creationId="{D802BEDB-6FDF-449F-ABD7-CA53E1CF7EE6}"/>
          </ac:grpSpMkLst>
        </pc:grpChg>
        <pc:grpChg chg="mod">
          <ac:chgData name="Hoàng Thông Trương" userId="5ee39a359a88c745" providerId="LiveId" clId="{26CA0C81-9996-4CC5-A27F-F88DE0408D9F}" dt="2022-01-17T00:40:29.975" v="867" actId="1076"/>
          <ac:grpSpMkLst>
            <pc:docMk/>
            <pc:sldMk cId="1178824019" sldId="333"/>
            <ac:grpSpMk id="46" creationId="{E5AE7958-DDDD-42B5-85F6-9605647406F0}"/>
          </ac:grpSpMkLst>
        </pc:grpChg>
        <pc:picChg chg="mod">
          <ac:chgData name="Hoàng Thông Trương" userId="5ee39a359a88c745" providerId="LiveId" clId="{26CA0C81-9996-4CC5-A27F-F88DE0408D9F}" dt="2022-01-17T00:40:31.293" v="868" actId="1076"/>
          <ac:picMkLst>
            <pc:docMk/>
            <pc:sldMk cId="1178824019" sldId="333"/>
            <ac:picMk id="27" creationId="{9100F71E-4820-446E-BF0C-8146F395DDBB}"/>
          </ac:picMkLst>
        </pc:picChg>
        <pc:picChg chg="del topLvl">
          <ac:chgData name="Hoàng Thông Trương" userId="5ee39a359a88c745" providerId="LiveId" clId="{26CA0C81-9996-4CC5-A27F-F88DE0408D9F}" dt="2022-01-17T00:40:36.440" v="870" actId="478"/>
          <ac:picMkLst>
            <pc:docMk/>
            <pc:sldMk cId="1178824019" sldId="333"/>
            <ac:picMk id="29" creationId="{C713C8D6-5805-4EDC-BF7E-65EC01D1A59F}"/>
          </ac:picMkLst>
        </pc:picChg>
        <pc:cxnChg chg="mod">
          <ac:chgData name="Hoàng Thông Trương" userId="5ee39a359a88c745" providerId="LiveId" clId="{26CA0C81-9996-4CC5-A27F-F88DE0408D9F}" dt="2022-01-17T00:40:27.277" v="866" actId="1076"/>
          <ac:cxnSpMkLst>
            <pc:docMk/>
            <pc:sldMk cId="1178824019" sldId="333"/>
            <ac:cxnSpMk id="39" creationId="{6C82EA74-7D4A-46DF-AED1-7E0F905E4588}"/>
          </ac:cxnSpMkLst>
        </pc:cxnChg>
        <pc:cxnChg chg="mod">
          <ac:chgData name="Hoàng Thông Trương" userId="5ee39a359a88c745" providerId="LiveId" clId="{26CA0C81-9996-4CC5-A27F-F88DE0408D9F}" dt="2022-01-17T00:40:27.277" v="866" actId="1076"/>
          <ac:cxnSpMkLst>
            <pc:docMk/>
            <pc:sldMk cId="1178824019" sldId="333"/>
            <ac:cxnSpMk id="40" creationId="{18DD00B4-360A-4EB9-B624-4D843C663822}"/>
          </ac:cxnSpMkLst>
        </pc:cxnChg>
        <pc:cxnChg chg="mod">
          <ac:chgData name="Hoàng Thông Trương" userId="5ee39a359a88c745" providerId="LiveId" clId="{26CA0C81-9996-4CC5-A27F-F88DE0408D9F}" dt="2022-01-17T00:40:27.277" v="866" actId="1076"/>
          <ac:cxnSpMkLst>
            <pc:docMk/>
            <pc:sldMk cId="1178824019" sldId="333"/>
            <ac:cxnSpMk id="41" creationId="{F6D0CABD-7739-46B2-AD3E-221970FC4D5F}"/>
          </ac:cxnSpMkLst>
        </pc:cxnChg>
        <pc:cxnChg chg="mod">
          <ac:chgData name="Hoàng Thông Trương" userId="5ee39a359a88c745" providerId="LiveId" clId="{26CA0C81-9996-4CC5-A27F-F88DE0408D9F}" dt="2022-01-17T00:40:29.975" v="867" actId="1076"/>
          <ac:cxnSpMkLst>
            <pc:docMk/>
            <pc:sldMk cId="1178824019" sldId="333"/>
            <ac:cxnSpMk id="48" creationId="{9326228B-CCF4-4408-AB31-2854AEA4D473}"/>
          </ac:cxnSpMkLst>
        </pc:cxnChg>
        <pc:cxnChg chg="mod">
          <ac:chgData name="Hoàng Thông Trương" userId="5ee39a359a88c745" providerId="LiveId" clId="{26CA0C81-9996-4CC5-A27F-F88DE0408D9F}" dt="2022-01-17T00:40:29.975" v="867" actId="1076"/>
          <ac:cxnSpMkLst>
            <pc:docMk/>
            <pc:sldMk cId="1178824019" sldId="333"/>
            <ac:cxnSpMk id="49" creationId="{41C57666-B714-4D23-B6B4-3E101E526216}"/>
          </ac:cxnSpMkLst>
        </pc:cxnChg>
        <pc:cxnChg chg="mod">
          <ac:chgData name="Hoàng Thông Trương" userId="5ee39a359a88c745" providerId="LiveId" clId="{26CA0C81-9996-4CC5-A27F-F88DE0408D9F}" dt="2022-01-17T00:40:29.975" v="867" actId="1076"/>
          <ac:cxnSpMkLst>
            <pc:docMk/>
            <pc:sldMk cId="1178824019" sldId="333"/>
            <ac:cxnSpMk id="50" creationId="{B08D3844-EE81-4DBA-A40C-FEC85F711DF3}"/>
          </ac:cxnSpMkLst>
        </pc:cxnChg>
      </pc:sldChg>
      <pc:sldChg chg="addSp delSp modSp mod addAnim delAnim modAnim">
        <pc:chgData name="Hoàng Thông Trương" userId="5ee39a359a88c745" providerId="LiveId" clId="{26CA0C81-9996-4CC5-A27F-F88DE0408D9F}" dt="2022-01-17T01:24:23.578" v="1493" actId="2711"/>
        <pc:sldMkLst>
          <pc:docMk/>
          <pc:sldMk cId="3944330731" sldId="335"/>
        </pc:sldMkLst>
        <pc:spChg chg="add 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19" creationId="{91BE2548-66D9-4343-8B24-8CF821D02C05}"/>
          </ac:spMkLst>
        </pc:spChg>
        <pc:spChg chg="add 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20" creationId="{AD23A4EB-24B7-41CC-B338-3C5E2215776F}"/>
          </ac:spMkLst>
        </pc:spChg>
        <pc:spChg chg="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22" creationId="{3CB707F5-7D00-461F-A2B0-EE0603DA5524}"/>
          </ac:spMkLst>
        </pc:spChg>
        <pc:spChg chg="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23" creationId="{00BB00A6-ACA3-4ADC-84E3-24897B44CC41}"/>
          </ac:spMkLst>
        </pc:spChg>
        <pc:spChg chg="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24" creationId="{148BB0A6-7326-4132-9C08-CEB7B497F24B}"/>
          </ac:spMkLst>
        </pc:spChg>
        <pc:spChg chg="add del mod">
          <ac:chgData name="Hoàng Thông Trương" userId="5ee39a359a88c745" providerId="LiveId" clId="{26CA0C81-9996-4CC5-A27F-F88DE0408D9F}" dt="2022-01-17T01:20:15.571" v="1400" actId="478"/>
          <ac:spMkLst>
            <pc:docMk/>
            <pc:sldMk cId="3944330731" sldId="335"/>
            <ac:spMk id="25" creationId="{5452DD61-C8B4-4C47-9493-8AB6C04B3C69}"/>
          </ac:spMkLst>
        </pc:spChg>
        <pc:spChg chg="add 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26" creationId="{4B128AE7-3D36-4BD7-B267-B79B6EDB222B}"/>
          </ac:spMkLst>
        </pc:spChg>
        <pc:spChg chg="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28" creationId="{F6519A98-2F01-4402-99F6-DB62FB242A80}"/>
          </ac:spMkLst>
        </pc:spChg>
        <pc:spChg chg="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30" creationId="{62661315-FC8B-48E6-854F-A768426A08F3}"/>
          </ac:spMkLst>
        </pc:spChg>
        <pc:spChg chg="add del mod">
          <ac:chgData name="Hoàng Thông Trương" userId="5ee39a359a88c745" providerId="LiveId" clId="{26CA0C81-9996-4CC5-A27F-F88DE0408D9F}" dt="2022-01-17T01:20:17.975" v="1401" actId="478"/>
          <ac:spMkLst>
            <pc:docMk/>
            <pc:sldMk cId="3944330731" sldId="335"/>
            <ac:spMk id="31" creationId="{C571D18B-F015-4446-8739-DD63FAD9AB4F}"/>
          </ac:spMkLst>
        </pc:spChg>
        <pc:spChg chg="add 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32" creationId="{4FBEE0EE-ADC3-41F3-BEEF-BC06BB5CA5D9}"/>
          </ac:spMkLst>
        </pc:spChg>
        <pc:spChg chg="add 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33" creationId="{0563CF1D-3F89-47FC-AE89-BC13FC51522F}"/>
          </ac:spMkLst>
        </pc:spChg>
        <pc:spChg chg="add 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34" creationId="{B1F220FE-14F9-42F6-951A-E2AECBCE302F}"/>
          </ac:spMkLst>
        </pc:spChg>
        <pc:spChg chg="mod">
          <ac:chgData name="Hoàng Thông Trương" userId="5ee39a359a88c745" providerId="LiveId" clId="{26CA0C81-9996-4CC5-A27F-F88DE0408D9F}" dt="2022-01-16T23:40:03.451" v="345" actId="14100"/>
          <ac:spMkLst>
            <pc:docMk/>
            <pc:sldMk cId="3944330731" sldId="335"/>
            <ac:spMk id="38" creationId="{B88789C9-8C3A-4539-A11B-EE992519A165}"/>
          </ac:spMkLst>
        </pc:spChg>
        <pc:spChg chg="mod">
          <ac:chgData name="Hoàng Thông Trương" userId="5ee39a359a88c745" providerId="LiveId" clId="{26CA0C81-9996-4CC5-A27F-F88DE0408D9F}" dt="2022-01-16T23:40:12.334" v="358" actId="1037"/>
          <ac:spMkLst>
            <pc:docMk/>
            <pc:sldMk cId="3944330731" sldId="335"/>
            <ac:spMk id="39" creationId="{805B30EC-2156-432F-B332-E6911365DC61}"/>
          </ac:spMkLst>
        </pc:spChg>
        <pc:spChg chg="mod">
          <ac:chgData name="Hoàng Thông Trương" userId="5ee39a359a88c745" providerId="LiveId" clId="{26CA0C81-9996-4CC5-A27F-F88DE0408D9F}" dt="2022-01-16T23:40:14.098" v="359" actId="1076"/>
          <ac:spMkLst>
            <pc:docMk/>
            <pc:sldMk cId="3944330731" sldId="335"/>
            <ac:spMk id="40" creationId="{0570D629-2DC6-495D-9D04-6DB3437988E0}"/>
          </ac:spMkLst>
        </pc:spChg>
        <pc:spChg chg="del mod">
          <ac:chgData name="Hoàng Thông Trương" userId="5ee39a359a88c745" providerId="LiveId" clId="{26CA0C81-9996-4CC5-A27F-F88DE0408D9F}" dt="2022-01-17T01:19:39.669" v="1387" actId="478"/>
          <ac:spMkLst>
            <pc:docMk/>
            <pc:sldMk cId="3944330731" sldId="335"/>
            <ac:spMk id="42" creationId="{460E0F74-7E7D-49EC-848B-4A529EDE2533}"/>
          </ac:spMkLst>
        </pc:spChg>
        <pc:spChg chg="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44" creationId="{6BC979CA-34CB-4512-8597-857F6BDF52F4}"/>
          </ac:spMkLst>
        </pc:spChg>
        <pc:spChg chg="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46" creationId="{34BE2F30-71FC-4F04-A666-56D39B8FE90F}"/>
          </ac:spMkLst>
        </pc:spChg>
        <pc:spChg chg="del mod">
          <ac:chgData name="Hoàng Thông Trương" userId="5ee39a359a88c745" providerId="LiveId" clId="{26CA0C81-9996-4CC5-A27F-F88DE0408D9F}" dt="2022-01-17T01:19:41.544" v="1388" actId="478"/>
          <ac:spMkLst>
            <pc:docMk/>
            <pc:sldMk cId="3944330731" sldId="335"/>
            <ac:spMk id="47" creationId="{DDF376FC-BB32-4753-9186-9D1D327C04E4}"/>
          </ac:spMkLst>
        </pc:spChg>
        <pc:grpChg chg="add mod">
          <ac:chgData name="Hoàng Thông Trương" userId="5ee39a359a88c745" providerId="LiveId" clId="{26CA0C81-9996-4CC5-A27F-F88DE0408D9F}" dt="2022-01-17T01:22:10.742" v="1449" actId="1076"/>
          <ac:grpSpMkLst>
            <pc:docMk/>
            <pc:sldMk cId="3944330731" sldId="335"/>
            <ac:grpSpMk id="21" creationId="{4150685B-F8BB-4D5D-9236-26C62D4C1AA8}"/>
          </ac:grpSpMkLst>
        </pc:grpChg>
        <pc:grpChg chg="add del mod">
          <ac:chgData name="Hoàng Thông Trương" userId="5ee39a359a88c745" providerId="LiveId" clId="{26CA0C81-9996-4CC5-A27F-F88DE0408D9F}" dt="2022-01-17T01:21:10.023" v="1415" actId="14100"/>
          <ac:grpSpMkLst>
            <pc:docMk/>
            <pc:sldMk cId="3944330731" sldId="335"/>
            <ac:grpSpMk id="27" creationId="{E84491D2-02C0-4F3D-8057-0AB97FA54712}"/>
          </ac:grpSpMkLst>
        </pc:grpChg>
        <pc:grpChg chg="del mod">
          <ac:chgData name="Hoàng Thông Trương" userId="5ee39a359a88c745" providerId="LiveId" clId="{26CA0C81-9996-4CC5-A27F-F88DE0408D9F}" dt="2022-01-17T01:19:39.097" v="1386" actId="478"/>
          <ac:grpSpMkLst>
            <pc:docMk/>
            <pc:sldMk cId="3944330731" sldId="335"/>
            <ac:grpSpMk id="35" creationId="{8F5CA064-D422-47A2-A126-8FA700CF283F}"/>
          </ac:grpSpMkLst>
        </pc:grpChg>
        <pc:grpChg chg="add del mod">
          <ac:chgData name="Hoàng Thông Trương" userId="5ee39a359a88c745" providerId="LiveId" clId="{26CA0C81-9996-4CC5-A27F-F88DE0408D9F}" dt="2022-01-17T01:22:51.797" v="1468" actId="478"/>
          <ac:grpSpMkLst>
            <pc:docMk/>
            <pc:sldMk cId="3944330731" sldId="335"/>
            <ac:grpSpMk id="43" creationId="{33E99581-A819-4CA5-BFBE-E53B23D245A0}"/>
          </ac:grpSpMkLst>
        </pc:grpChg>
        <pc:picChg chg="del mod">
          <ac:chgData name="Hoàng Thông Trương" userId="5ee39a359a88c745" providerId="LiveId" clId="{26CA0C81-9996-4CC5-A27F-F88DE0408D9F}" dt="2022-01-17T01:22:58.532" v="1471" actId="478"/>
          <ac:picMkLst>
            <pc:docMk/>
            <pc:sldMk cId="3944330731" sldId="335"/>
            <ac:picMk id="29" creationId="{FE4418F0-F34A-400D-B49F-B6A27713BFA6}"/>
          </ac:picMkLst>
        </pc:picChg>
        <pc:picChg chg="del mod">
          <ac:chgData name="Hoàng Thông Trương" userId="5ee39a359a88c745" providerId="LiveId" clId="{26CA0C81-9996-4CC5-A27F-F88DE0408D9F}" dt="2022-01-17T01:22:48.182" v="1466" actId="478"/>
          <ac:picMkLst>
            <pc:docMk/>
            <pc:sldMk cId="3944330731" sldId="335"/>
            <ac:picMk id="45" creationId="{A2488861-4DC1-4839-851D-E29E071B1A86}"/>
          </ac:picMkLst>
        </pc:picChg>
        <pc:picChg chg="add del mod">
          <ac:chgData name="Hoàng Thông Trương" userId="5ee39a359a88c745" providerId="LiveId" clId="{26CA0C81-9996-4CC5-A27F-F88DE0408D9F}" dt="2022-01-17T01:19:57.977" v="1393"/>
          <ac:picMkLst>
            <pc:docMk/>
            <pc:sldMk cId="3944330731" sldId="335"/>
            <ac:picMk id="48" creationId="{11FE2B6B-5415-49FE-8D87-47E81B3EE456}"/>
          </ac:picMkLst>
        </pc:picChg>
        <pc:picChg chg="add mod ord">
          <ac:chgData name="Hoàng Thông Trương" userId="5ee39a359a88c745" providerId="LiveId" clId="{26CA0C81-9996-4CC5-A27F-F88DE0408D9F}" dt="2022-01-17T01:22:23.566" v="1454" actId="1038"/>
          <ac:picMkLst>
            <pc:docMk/>
            <pc:sldMk cId="3944330731" sldId="335"/>
            <ac:picMk id="49" creationId="{F11575DD-396D-481D-93AE-F00472D30012}"/>
          </ac:picMkLst>
        </pc:picChg>
      </pc:sldChg>
      <pc:sldChg chg="del">
        <pc:chgData name="Hoàng Thông Trương" userId="5ee39a359a88c745" providerId="LiveId" clId="{26CA0C81-9996-4CC5-A27F-F88DE0408D9F}" dt="2022-01-16T23:35:12.753" v="250" actId="47"/>
        <pc:sldMkLst>
          <pc:docMk/>
          <pc:sldMk cId="1884031895" sldId="336"/>
        </pc:sldMkLst>
      </pc:sldChg>
      <pc:sldChg chg="modSp del">
        <pc:chgData name="Hoàng Thông Trương" userId="5ee39a359a88c745" providerId="LiveId" clId="{26CA0C81-9996-4CC5-A27F-F88DE0408D9F}" dt="2022-01-16T23:56:07.438" v="605" actId="47"/>
        <pc:sldMkLst>
          <pc:docMk/>
          <pc:sldMk cId="4045309559" sldId="340"/>
        </pc:sldMkLst>
        <pc:picChg chg="mod">
          <ac:chgData name="Hoàng Thông Trương" userId="5ee39a359a88c745" providerId="LiveId" clId="{26CA0C81-9996-4CC5-A27F-F88DE0408D9F}" dt="2022-01-16T23:54:58.129" v="583" actId="1076"/>
          <ac:picMkLst>
            <pc:docMk/>
            <pc:sldMk cId="4045309559" sldId="340"/>
            <ac:picMk id="2" creationId="{05D2F1E4-44A3-4AFB-9A8E-05F9943F4739}"/>
          </ac:picMkLst>
        </pc:picChg>
      </pc:sldChg>
      <pc:sldChg chg="addSp delSp modSp mod">
        <pc:chgData name="Hoàng Thông Trương" userId="5ee39a359a88c745" providerId="LiveId" clId="{26CA0C81-9996-4CC5-A27F-F88DE0408D9F}" dt="2022-01-17T01:24:52.639" v="1498" actId="2711"/>
        <pc:sldMkLst>
          <pc:docMk/>
          <pc:sldMk cId="3269672421" sldId="341"/>
        </pc:sldMkLst>
        <pc:spChg chg="mod">
          <ac:chgData name="Hoàng Thông Trương" userId="5ee39a359a88c745" providerId="LiveId" clId="{26CA0C81-9996-4CC5-A27F-F88DE0408D9F}" dt="2022-01-17T01:24:48.445" v="1497" actId="2711"/>
          <ac:spMkLst>
            <pc:docMk/>
            <pc:sldMk cId="3269672421" sldId="341"/>
            <ac:spMk id="31" creationId="{331AAC9E-40EE-45A6-8A18-96ED10D7E6CF}"/>
          </ac:spMkLst>
        </pc:spChg>
        <pc:spChg chg="mod">
          <ac:chgData name="Hoàng Thông Trương" userId="5ee39a359a88c745" providerId="LiveId" clId="{26CA0C81-9996-4CC5-A27F-F88DE0408D9F}" dt="2022-01-17T01:24:48.445" v="1497" actId="2711"/>
          <ac:spMkLst>
            <pc:docMk/>
            <pc:sldMk cId="3269672421" sldId="341"/>
            <ac:spMk id="106" creationId="{896E5BB4-0411-4D4E-B682-3F6BD8155917}"/>
          </ac:spMkLst>
        </pc:spChg>
        <pc:spChg chg="mod">
          <ac:chgData name="Hoàng Thông Trương" userId="5ee39a359a88c745" providerId="LiveId" clId="{26CA0C81-9996-4CC5-A27F-F88DE0408D9F}" dt="2022-01-17T01:24:48.445" v="1497" actId="2711"/>
          <ac:spMkLst>
            <pc:docMk/>
            <pc:sldMk cId="3269672421" sldId="341"/>
            <ac:spMk id="107" creationId="{BE33B0D0-A0F2-4A51-97FC-70B61B60B0CC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10" creationId="{0A60C47C-AFFC-4AB5-886D-C70E4EE8E02E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12" creationId="{2F3545FF-B1CD-468E-BB33-55A6F3F28A58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13" creationId="{B6B19463-B4F4-4C00-8ACF-C3CC146945F0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17" creationId="{E58E6581-5E66-4327-AD4B-A5371A161110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18" creationId="{E10CE46F-CB45-4BF4-91DF-4D49D0CD28CE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19" creationId="{1871032F-3FDD-4B56-9C80-3F656D471C48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20" creationId="{C70F8703-5CDE-4A3D-9106-BBEA4162C9BF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21" creationId="{C53A149F-6484-43EA-B2EB-0ED11165FA25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22" creationId="{599327B5-67B7-4186-8E78-2B48B429E6E1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24" creationId="{4632DCE8-CAEF-4AC9-B24C-C69CB7C74FE0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27" creationId="{853CA4FB-1563-4807-97CB-4523B6346350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29" creationId="{18DB15EE-3300-4711-8D66-0BDC36CC0251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30" creationId="{F6BB0BC6-F916-4E58-B527-0B6EA6CC30A3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31" creationId="{9EAA074A-86A3-437E-BC2E-9ECBE78F72A0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32" creationId="{030D5295-FA42-4A09-AB05-D811FEC61DED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33" creationId="{02DCBB52-49DD-42E5-84A9-4F54B045543F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34" creationId="{BAC44CD7-F8CC-4382-9DDF-CA3BFEC5919F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35" creationId="{F15DF971-1DED-42F3-9A91-51B44AB474A7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36" creationId="{27729371-DC4A-48C6-B886-BC8B298C88F8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37" creationId="{BC51F232-C976-422A-BCD6-5810882788C2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38" creationId="{724B4331-4E6D-4BB7-992C-453D9EF399BC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41" creationId="{198AAE82-CB76-4FB0-AAE2-1D9A4A9D08A8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42" creationId="{4BE20BAA-DD2E-440F-ACB9-CE0261B20BD9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43" creationId="{DAF124A4-CA64-4D7F-A391-DD8E1E0B9975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44" creationId="{B92DDB14-3128-41A5-A735-84409B06E516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45" creationId="{04EED3ED-C714-4ACB-AB8D-7DB546F5D3D0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46" creationId="{82B020F4-5905-40EA-B6B4-97D2F42B1407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47" creationId="{37A2515C-3BF7-430B-86A2-17149E0B48FE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48" creationId="{46C74054-FBAC-4FC9-8E82-197C390CCBB6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49" creationId="{2E90EC99-00D6-4100-B29C-5C472BB270F4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50" creationId="{0214C90F-E2E1-4A66-8D22-67AB21AE4D38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53" creationId="{F1191965-71AA-4BBA-8134-C34925528503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54" creationId="{8B79EB77-879A-487A-9A25-CE418CD11429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55" creationId="{8C024430-14C8-4E71-A943-375D03F43A6C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56" creationId="{FFEB63E5-91BA-4406-98B3-CD192C978D61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57" creationId="{79D6C556-1608-43ED-B451-CEEF54AF3743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58" creationId="{44B6AA40-F2B1-4F92-B116-827702A7AB82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59" creationId="{495F5147-23B7-4AFF-B88D-C84BC6527742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60" creationId="{589FABC5-18DF-4CF8-B937-2D5AEEA6C0B3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61" creationId="{5B99CB37-4C29-4334-878C-18BF9F989D08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62" creationId="{BAB1C4F4-A765-4EA1-962D-27F46901C391}"/>
          </ac:spMkLst>
        </pc:spChg>
        <pc:grpChg chg="add 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2" creationId="{305E9F2F-89D4-47C2-9F22-1860E1CB567C}"/>
          </ac:grpSpMkLst>
        </pc:grpChg>
        <pc:grpChg chg="del">
          <ac:chgData name="Hoàng Thông Trương" userId="5ee39a359a88c745" providerId="LiveId" clId="{26CA0C81-9996-4CC5-A27F-F88DE0408D9F}" dt="2022-01-17T01:24:44.867" v="1495" actId="478"/>
          <ac:grpSpMkLst>
            <pc:docMk/>
            <pc:sldMk cId="3269672421" sldId="341"/>
            <ac:grpSpMk id="4" creationId="{00000000-0000-0000-0000-000000000000}"/>
          </ac:grpSpMkLst>
        </pc:grpChg>
        <pc:grpChg chg="del">
          <ac:chgData name="Hoàng Thông Trương" userId="5ee39a359a88c745" providerId="LiveId" clId="{26CA0C81-9996-4CC5-A27F-F88DE0408D9F}" dt="2022-01-17T01:24:45.882" v="1496" actId="478"/>
          <ac:grpSpMkLst>
            <pc:docMk/>
            <pc:sldMk cId="3269672421" sldId="341"/>
            <ac:grpSpMk id="13" creationId="{00000000-0000-0000-0000-000000000000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08" creationId="{33375BC6-B44B-42BE-8F27-862ACBAA3E5D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09" creationId="{3ECEE5FF-62CC-42A5-BF9E-01E42672C5E7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11" creationId="{B94483F1-14A7-4EB0-BC65-0F8459EA87E2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14" creationId="{DE3917BA-5D81-463A-A94F-C7B81566BBCF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15" creationId="{EAC411DA-122E-41E3-B536-B68F62AC6832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16" creationId="{2CEE5062-009E-4E33-8CC4-FF929D366EE1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23" creationId="{F2153863-CCFC-4BF2-BCC7-25BEC0879E59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25" creationId="{A087FC5B-4367-45C2-A24A-720785BA2D0A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26" creationId="{DFC5956A-2D50-40D8-8C97-A7EF6E827C59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28" creationId="{6360661E-259A-4C58-9CF8-CB49CF3460F9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39" creationId="{B96B16AB-DDC5-4D57-B677-471D24254E2A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40" creationId="{9FB8017D-5CDE-49DC-B4EC-CA30D75BBAFC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51" creationId="{40CD283B-DC22-4838-A9FF-F462F24ECF02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52" creationId="{90D214BF-B2F9-44AE-9A70-AF944F13BCDD}"/>
          </ac:grpSpMkLst>
        </pc:grpChg>
        <pc:grpChg chg="del">
          <ac:chgData name="Hoàng Thông Trương" userId="5ee39a359a88c745" providerId="LiveId" clId="{26CA0C81-9996-4CC5-A27F-F88DE0408D9F}" dt="2022-01-17T00:05:36.677" v="708" actId="478"/>
          <ac:grpSpMkLst>
            <pc:docMk/>
            <pc:sldMk cId="3269672421" sldId="341"/>
            <ac:grpSpMk id="164" creationId="{A345F001-B3C9-40B3-8056-545D360D9DDE}"/>
          </ac:grpSpMkLst>
        </pc:grpChg>
        <pc:picChg chg="mod">
          <ac:chgData name="Hoàng Thông Trương" userId="5ee39a359a88c745" providerId="LiveId" clId="{26CA0C81-9996-4CC5-A27F-F88DE0408D9F}" dt="2022-01-17T01:24:48.445" v="1497" actId="2711"/>
          <ac:picMkLst>
            <pc:docMk/>
            <pc:sldMk cId="3269672421" sldId="341"/>
            <ac:picMk id="163" creationId="{CB6C6C3E-8A24-455A-8269-8F6CB5EDC454}"/>
          </ac:picMkLst>
        </pc:picChg>
      </pc:sldChg>
      <pc:sldChg chg="delSp modSp mod">
        <pc:chgData name="Hoàng Thông Trương" userId="5ee39a359a88c745" providerId="LiveId" clId="{26CA0C81-9996-4CC5-A27F-F88DE0408D9F}" dt="2022-01-17T01:06:30.512" v="1173" actId="478"/>
        <pc:sldMkLst>
          <pc:docMk/>
          <pc:sldMk cId="4166726466" sldId="342"/>
        </pc:sldMkLst>
        <pc:spChg chg="mod">
          <ac:chgData name="Hoàng Thông Trương" userId="5ee39a359a88c745" providerId="LiveId" clId="{26CA0C81-9996-4CC5-A27F-F88DE0408D9F}" dt="2022-01-17T00:39:54.301" v="861" actId="1076"/>
          <ac:spMkLst>
            <pc:docMk/>
            <pc:sldMk cId="4166726466" sldId="342"/>
            <ac:spMk id="42" creationId="{008DB236-E761-458F-B14C-4A3FA143A1CD}"/>
          </ac:spMkLst>
        </pc:spChg>
        <pc:spChg chg="mod">
          <ac:chgData name="Hoàng Thông Trương" userId="5ee39a359a88c745" providerId="LiveId" clId="{26CA0C81-9996-4CC5-A27F-F88DE0408D9F}" dt="2022-01-17T00:39:54.301" v="861" actId="1076"/>
          <ac:spMkLst>
            <pc:docMk/>
            <pc:sldMk cId="4166726466" sldId="342"/>
            <ac:spMk id="43" creationId="{080966B6-D465-4D23-95F2-F9A6B84F388B}"/>
          </ac:spMkLst>
        </pc:spChg>
        <pc:spChg chg="mod">
          <ac:chgData name="Hoàng Thông Trương" userId="5ee39a359a88c745" providerId="LiveId" clId="{26CA0C81-9996-4CC5-A27F-F88DE0408D9F}" dt="2022-01-17T00:39:54.301" v="861" actId="1076"/>
          <ac:spMkLst>
            <pc:docMk/>
            <pc:sldMk cId="4166726466" sldId="342"/>
            <ac:spMk id="44" creationId="{95FF8D7B-209A-487B-B5CA-3929B96685EE}"/>
          </ac:spMkLst>
        </pc:spChg>
        <pc:spChg chg="mod">
          <ac:chgData name="Hoàng Thông Trương" userId="5ee39a359a88c745" providerId="LiveId" clId="{26CA0C81-9996-4CC5-A27F-F88DE0408D9F}" dt="2022-01-17T00:39:54.301" v="861" actId="1076"/>
          <ac:spMkLst>
            <pc:docMk/>
            <pc:sldMk cId="4166726466" sldId="342"/>
            <ac:spMk id="45" creationId="{C4602D1F-BB3A-462A-A2FB-12086F939DC7}"/>
          </ac:spMkLst>
        </pc:spChg>
        <pc:spChg chg="mod">
          <ac:chgData name="Hoàng Thông Trương" userId="5ee39a359a88c745" providerId="LiveId" clId="{26CA0C81-9996-4CC5-A27F-F88DE0408D9F}" dt="2022-01-17T00:39:54.301" v="861" actId="1076"/>
          <ac:spMkLst>
            <pc:docMk/>
            <pc:sldMk cId="4166726466" sldId="342"/>
            <ac:spMk id="46" creationId="{14AC9975-38D9-4758-A192-8B103DD27466}"/>
          </ac:spMkLst>
        </pc:spChg>
        <pc:spChg chg="mod">
          <ac:chgData name="Hoàng Thông Trương" userId="5ee39a359a88c745" providerId="LiveId" clId="{26CA0C81-9996-4CC5-A27F-F88DE0408D9F}" dt="2022-01-17T00:39:54.301" v="861" actId="1076"/>
          <ac:spMkLst>
            <pc:docMk/>
            <pc:sldMk cId="4166726466" sldId="342"/>
            <ac:spMk id="47" creationId="{81329598-3C91-45AC-AE48-BC62238A3F0C}"/>
          </ac:spMkLst>
        </pc:spChg>
        <pc:spChg chg="mod">
          <ac:chgData name="Hoàng Thông Trương" userId="5ee39a359a88c745" providerId="LiveId" clId="{26CA0C81-9996-4CC5-A27F-F88DE0408D9F}" dt="2022-01-17T00:39:54.301" v="861" actId="1076"/>
          <ac:spMkLst>
            <pc:docMk/>
            <pc:sldMk cId="4166726466" sldId="342"/>
            <ac:spMk id="48" creationId="{ABB145D8-E684-4DAE-A39E-51DC8C635E39}"/>
          </ac:spMkLst>
        </pc:spChg>
        <pc:spChg chg="mod">
          <ac:chgData name="Hoàng Thông Trương" userId="5ee39a359a88c745" providerId="LiveId" clId="{26CA0C81-9996-4CC5-A27F-F88DE0408D9F}" dt="2022-01-17T00:39:54.301" v="861" actId="1076"/>
          <ac:spMkLst>
            <pc:docMk/>
            <pc:sldMk cId="4166726466" sldId="342"/>
            <ac:spMk id="49" creationId="{20BB4662-E2AF-415B-AE2B-FA5C44A3136F}"/>
          </ac:spMkLst>
        </pc:spChg>
        <pc:spChg chg="mod">
          <ac:chgData name="Hoàng Thông Trương" userId="5ee39a359a88c745" providerId="LiveId" clId="{26CA0C81-9996-4CC5-A27F-F88DE0408D9F}" dt="2022-01-17T00:39:54.301" v="861" actId="1076"/>
          <ac:spMkLst>
            <pc:docMk/>
            <pc:sldMk cId="4166726466" sldId="342"/>
            <ac:spMk id="50" creationId="{2EC9E131-FE7C-4221-9C53-ADAF064406C4}"/>
          </ac:spMkLst>
        </pc:spChg>
        <pc:spChg chg="mod">
          <ac:chgData name="Hoàng Thông Trương" userId="5ee39a359a88c745" providerId="LiveId" clId="{26CA0C81-9996-4CC5-A27F-F88DE0408D9F}" dt="2022-01-17T00:39:54.301" v="861" actId="1076"/>
          <ac:spMkLst>
            <pc:docMk/>
            <pc:sldMk cId="4166726466" sldId="342"/>
            <ac:spMk id="51" creationId="{35744427-CA10-4BAC-AEA0-2182B63D5810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54" creationId="{6AB66E76-7B77-4DD7-A328-083D0DD4A171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55" creationId="{8431679E-4527-402B-A6B1-FF0FD9AAA857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56" creationId="{31062040-D0BE-4237-8FD5-A9C3464F0E38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57" creationId="{D51FD5C5-B7C4-440C-8CD5-75BDD3B2C4D8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58" creationId="{EC5F3E07-D11D-48E4-AF35-B8B4D291DE33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59" creationId="{329D9D57-6D36-4B3F-ADC2-21CEF34FF5CA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60" creationId="{2A6E089D-67A3-49CA-8280-449FB3875E9B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61" creationId="{7AE5C72C-6B4A-4406-BC76-2069F2995071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62" creationId="{D66EAD8E-B1F4-4EB4-9E9C-03644A69732B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63" creationId="{813C5AA6-FA20-4A64-8F2D-946BA802ED00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64" creationId="{8B24AE8F-6130-4CDD-988F-938E3E2E2FC0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65" creationId="{C9086BE4-494B-45A5-B2B6-AC9D55936BB7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66" creationId="{1874D209-59C5-4018-A39A-AEBBE78EAA16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67" creationId="{F78F5809-7BC0-4409-B67C-520D544DABAC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68" creationId="{1F9B1255-13BA-4605-A2C1-B4F7893B444C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69" creationId="{E07D372B-3905-4530-A01C-45A63F8C4DCC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70" creationId="{7EA2643B-7588-4913-8FDF-436341B6DA75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71" creationId="{404D6B3A-A95D-423A-9EBE-C10564CBC4CD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72" creationId="{A5E33F1E-B8AB-4236-AFD3-7A33DCD9B270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73" creationId="{E3166F47-9E7E-4905-A493-0A3F21FFBAAC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74" creationId="{43492EE7-9472-4351-9DFD-A1B74DAD531D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75" creationId="{7000610D-F210-49A9-B64A-8F4FF4F96FD4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76" creationId="{9648ECE2-C20D-493C-8F11-2FF00C2A46A2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77" creationId="{E875CC3E-49EF-4723-B5D7-F5DD3648BBD6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78" creationId="{7C09B570-0011-4344-AE8E-1AEA893D46AD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84" creationId="{094C8D9E-A4BE-49C4-9453-FA30492FC244}"/>
          </ac:spMkLst>
        </pc:spChg>
        <pc:grpChg chg="mod">
          <ac:chgData name="Hoàng Thông Trương" userId="5ee39a359a88c745" providerId="LiveId" clId="{26CA0C81-9996-4CC5-A27F-F88DE0408D9F}" dt="2022-01-17T00:39:54.301" v="861" actId="1076"/>
          <ac:grpSpMkLst>
            <pc:docMk/>
            <pc:sldMk cId="4166726466" sldId="342"/>
            <ac:grpSpMk id="40" creationId="{A4007A18-1AE2-4A84-A7DE-B819613C0736}"/>
          </ac:grpSpMkLst>
        </pc:grpChg>
        <pc:grpChg chg="mod">
          <ac:chgData name="Hoàng Thông Trương" userId="5ee39a359a88c745" providerId="LiveId" clId="{26CA0C81-9996-4CC5-A27F-F88DE0408D9F}" dt="2022-01-17T00:39:54.301" v="861" actId="1076"/>
          <ac:grpSpMkLst>
            <pc:docMk/>
            <pc:sldMk cId="4166726466" sldId="342"/>
            <ac:grpSpMk id="41" creationId="{51E1247F-ADF1-44E7-80CA-DAFE28CC2563}"/>
          </ac:grpSpMkLst>
        </pc:grpChg>
        <pc:grpChg chg="mod">
          <ac:chgData name="Hoàng Thông Trương" userId="5ee39a359a88c745" providerId="LiveId" clId="{26CA0C81-9996-4CC5-A27F-F88DE0408D9F}" dt="2022-01-17T00:39:42.332" v="857" actId="404"/>
          <ac:grpSpMkLst>
            <pc:docMk/>
            <pc:sldMk cId="4166726466" sldId="342"/>
            <ac:grpSpMk id="52" creationId="{9D479F36-28F1-435A-B441-A56E8881AC5A}"/>
          </ac:grpSpMkLst>
        </pc:grpChg>
        <pc:grpChg chg="mod">
          <ac:chgData name="Hoàng Thông Trương" userId="5ee39a359a88c745" providerId="LiveId" clId="{26CA0C81-9996-4CC5-A27F-F88DE0408D9F}" dt="2022-01-17T00:39:42.332" v="857" actId="404"/>
          <ac:grpSpMkLst>
            <pc:docMk/>
            <pc:sldMk cId="4166726466" sldId="342"/>
            <ac:grpSpMk id="53" creationId="{178692CA-2319-4D4C-91A8-CB7114A164F7}"/>
          </ac:grpSpMkLst>
        </pc:grpChg>
        <pc:grpChg chg="del mod">
          <ac:chgData name="Hoàng Thông Trương" userId="5ee39a359a88c745" providerId="LiveId" clId="{26CA0C81-9996-4CC5-A27F-F88DE0408D9F}" dt="2022-01-17T00:39:47.258" v="859" actId="478"/>
          <ac:grpSpMkLst>
            <pc:docMk/>
            <pc:sldMk cId="4166726466" sldId="342"/>
            <ac:grpSpMk id="82" creationId="{5ADC46EF-2024-425D-83F3-B694426384D9}"/>
          </ac:grpSpMkLst>
        </pc:grpChg>
        <pc:grpChg chg="del mod">
          <ac:chgData name="Hoàng Thông Trương" userId="5ee39a359a88c745" providerId="LiveId" clId="{26CA0C81-9996-4CC5-A27F-F88DE0408D9F}" dt="2022-01-17T01:06:29.883" v="1172" actId="478"/>
          <ac:grpSpMkLst>
            <pc:docMk/>
            <pc:sldMk cId="4166726466" sldId="342"/>
            <ac:grpSpMk id="85" creationId="{A8B631FA-D19B-413A-AB96-26B1718660C1}"/>
          </ac:grpSpMkLst>
        </pc:grpChg>
        <pc:grpChg chg="del mod">
          <ac:chgData name="Hoàng Thông Trương" userId="5ee39a359a88c745" providerId="LiveId" clId="{26CA0C81-9996-4CC5-A27F-F88DE0408D9F}" dt="2022-01-17T01:06:30.512" v="1173" actId="478"/>
          <ac:grpSpMkLst>
            <pc:docMk/>
            <pc:sldMk cId="4166726466" sldId="342"/>
            <ac:grpSpMk id="94" creationId="{85811233-4DFF-49FD-A216-77EABCD0BCDF}"/>
          </ac:grpSpMkLst>
        </pc:grpChg>
        <pc:grpChg chg="mod">
          <ac:chgData name="Hoàng Thông Trương" userId="5ee39a359a88c745" providerId="LiveId" clId="{26CA0C81-9996-4CC5-A27F-F88DE0408D9F}" dt="2022-01-17T00:39:42.332" v="857" actId="404"/>
          <ac:grpSpMkLst>
            <pc:docMk/>
            <pc:sldMk cId="4166726466" sldId="342"/>
            <ac:grpSpMk id="103" creationId="{DA388568-8C7B-4AAA-9731-E02B2E0C249C}"/>
          </ac:grpSpMkLst>
        </pc:grpChg>
        <pc:picChg chg="mod">
          <ac:chgData name="Hoàng Thông Trương" userId="5ee39a359a88c745" providerId="LiveId" clId="{26CA0C81-9996-4CC5-A27F-F88DE0408D9F}" dt="2022-01-17T00:39:42.332" v="857" actId="404"/>
          <ac:picMkLst>
            <pc:docMk/>
            <pc:sldMk cId="4166726466" sldId="342"/>
            <ac:picMk id="83" creationId="{391DA7E2-14B4-465A-8AEC-9207D9D62BFD}"/>
          </ac:picMkLst>
        </pc:picChg>
      </pc:sldChg>
      <pc:sldChg chg="delSp modSp mod">
        <pc:chgData name="Hoàng Thông Trương" userId="5ee39a359a88c745" providerId="LiveId" clId="{26CA0C81-9996-4CC5-A27F-F88DE0408D9F}" dt="2022-01-17T01:29:55.016" v="1547" actId="1076"/>
        <pc:sldMkLst>
          <pc:docMk/>
          <pc:sldMk cId="452865689" sldId="343"/>
        </pc:sldMkLst>
        <pc:spChg chg="del topLvl">
          <ac:chgData name="Hoàng Thông Trương" userId="5ee39a359a88c745" providerId="LiveId" clId="{26CA0C81-9996-4CC5-A27F-F88DE0408D9F}" dt="2022-01-17T01:27:01.732" v="1503" actId="478"/>
          <ac:spMkLst>
            <pc:docMk/>
            <pc:sldMk cId="452865689" sldId="343"/>
            <ac:spMk id="7" creationId="{8C170517-52A7-4655-B456-DEA5C0904BD9}"/>
          </ac:spMkLst>
        </pc:spChg>
        <pc:spChg chg="mod">
          <ac:chgData name="Hoàng Thông Trương" userId="5ee39a359a88c745" providerId="LiveId" clId="{26CA0C81-9996-4CC5-A27F-F88DE0408D9F}" dt="2022-01-17T01:29:55.016" v="1547" actId="1076"/>
          <ac:spMkLst>
            <pc:docMk/>
            <pc:sldMk cId="452865689" sldId="343"/>
            <ac:spMk id="8" creationId="{6AA02E22-5275-43BF-93DD-2B555DCE1A9C}"/>
          </ac:spMkLst>
        </pc:spChg>
        <pc:spChg chg="mod">
          <ac:chgData name="Hoàng Thông Trương" userId="5ee39a359a88c745" providerId="LiveId" clId="{26CA0C81-9996-4CC5-A27F-F88DE0408D9F}" dt="2022-01-17T01:29:02.415" v="1533" actId="1076"/>
          <ac:spMkLst>
            <pc:docMk/>
            <pc:sldMk cId="452865689" sldId="343"/>
            <ac:spMk id="12" creationId="{5412B84B-B60F-42B8-85E2-BEF11E8E16B3}"/>
          </ac:spMkLst>
        </pc:spChg>
        <pc:spChg chg="mod">
          <ac:chgData name="Hoàng Thông Trương" userId="5ee39a359a88c745" providerId="LiveId" clId="{26CA0C81-9996-4CC5-A27F-F88DE0408D9F}" dt="2022-01-17T01:29:11.342" v="1537" actId="1076"/>
          <ac:spMkLst>
            <pc:docMk/>
            <pc:sldMk cId="452865689" sldId="343"/>
            <ac:spMk id="18" creationId="{7F70B7AC-BA2C-43A2-9302-EA8BB205916F}"/>
          </ac:spMkLst>
        </pc:spChg>
        <pc:spChg chg="mod">
          <ac:chgData name="Hoàng Thông Trương" userId="5ee39a359a88c745" providerId="LiveId" clId="{26CA0C81-9996-4CC5-A27F-F88DE0408D9F}" dt="2022-01-17T01:29:36.888" v="1542" actId="14100"/>
          <ac:spMkLst>
            <pc:docMk/>
            <pc:sldMk cId="452865689" sldId="343"/>
            <ac:spMk id="53" creationId="{CF48AC5A-6BD1-4181-A487-95FDB71DD3DA}"/>
          </ac:spMkLst>
        </pc:spChg>
        <pc:spChg chg="mod">
          <ac:chgData name="Hoàng Thông Trương" userId="5ee39a359a88c745" providerId="LiveId" clId="{26CA0C81-9996-4CC5-A27F-F88DE0408D9F}" dt="2022-01-17T01:29:23.983" v="1539" actId="1076"/>
          <ac:spMkLst>
            <pc:docMk/>
            <pc:sldMk cId="452865689" sldId="343"/>
            <ac:spMk id="57" creationId="{E60FED11-7CB2-423B-BAF9-F592A12DF883}"/>
          </ac:spMkLst>
        </pc:spChg>
        <pc:spChg chg="mod">
          <ac:chgData name="Hoàng Thông Trương" userId="5ee39a359a88c745" providerId="LiveId" clId="{26CA0C81-9996-4CC5-A27F-F88DE0408D9F}" dt="2022-01-17T01:29:23.983" v="1539" actId="1076"/>
          <ac:spMkLst>
            <pc:docMk/>
            <pc:sldMk cId="452865689" sldId="343"/>
            <ac:spMk id="58" creationId="{272AA2AD-339A-4539-9784-C50722ECA9D3}"/>
          </ac:spMkLst>
        </pc:spChg>
        <pc:spChg chg="mod">
          <ac:chgData name="Hoàng Thông Trương" userId="5ee39a359a88c745" providerId="LiveId" clId="{26CA0C81-9996-4CC5-A27F-F88DE0408D9F}" dt="2022-01-17T01:29:23.983" v="1539" actId="1076"/>
          <ac:spMkLst>
            <pc:docMk/>
            <pc:sldMk cId="452865689" sldId="343"/>
            <ac:spMk id="60" creationId="{F423692D-163D-48DD-857C-EB10CBDF9E95}"/>
          </ac:spMkLst>
        </pc:spChg>
        <pc:spChg chg="mod">
          <ac:chgData name="Hoàng Thông Trương" userId="5ee39a359a88c745" providerId="LiveId" clId="{26CA0C81-9996-4CC5-A27F-F88DE0408D9F}" dt="2022-01-17T01:29:45.323" v="1544" actId="113"/>
          <ac:spMkLst>
            <pc:docMk/>
            <pc:sldMk cId="452865689" sldId="343"/>
            <ac:spMk id="66" creationId="{AA0C9B6E-5A84-4CD9-97A0-EEEF846244A4}"/>
          </ac:spMkLst>
        </pc:spChg>
        <pc:grpChg chg="del">
          <ac:chgData name="Hoàng Thông Trương" userId="5ee39a359a88c745" providerId="LiveId" clId="{26CA0C81-9996-4CC5-A27F-F88DE0408D9F}" dt="2022-01-17T01:27:00.182" v="1502" actId="478"/>
          <ac:grpSpMkLst>
            <pc:docMk/>
            <pc:sldMk cId="452865689" sldId="343"/>
            <ac:grpSpMk id="5" creationId="{5D4EF818-9AA9-4B3E-982E-193BDFB06F97}"/>
          </ac:grpSpMkLst>
        </pc:grpChg>
        <pc:grpChg chg="mod">
          <ac:chgData name="Hoàng Thông Trương" userId="5ee39a359a88c745" providerId="LiveId" clId="{26CA0C81-9996-4CC5-A27F-F88DE0408D9F}" dt="2022-01-17T01:29:06.374" v="1535" actId="1076"/>
          <ac:grpSpMkLst>
            <pc:docMk/>
            <pc:sldMk cId="452865689" sldId="343"/>
            <ac:grpSpMk id="11" creationId="{C216AD5C-FB88-4827-A4A6-2D031BA6949B}"/>
          </ac:grpSpMkLst>
        </pc:grpChg>
        <pc:grpChg chg="del">
          <ac:chgData name="Hoàng Thông Trương" userId="5ee39a359a88c745" providerId="LiveId" clId="{26CA0C81-9996-4CC5-A27F-F88DE0408D9F}" dt="2022-01-17T01:26:58.755" v="1501" actId="478"/>
          <ac:grpSpMkLst>
            <pc:docMk/>
            <pc:sldMk cId="452865689" sldId="343"/>
            <ac:grpSpMk id="32" creationId="{1F777AD9-8CC1-459C-83F8-81FE54ABB44D}"/>
          </ac:grpSpMkLst>
        </pc:grpChg>
        <pc:grpChg chg="del">
          <ac:chgData name="Hoàng Thông Trương" userId="5ee39a359a88c745" providerId="LiveId" clId="{26CA0C81-9996-4CC5-A27F-F88DE0408D9F}" dt="2022-01-17T01:28:50.125" v="1529" actId="478"/>
          <ac:grpSpMkLst>
            <pc:docMk/>
            <pc:sldMk cId="452865689" sldId="343"/>
            <ac:grpSpMk id="41" creationId="{AA8F73BE-DF49-4A2E-928E-9BF4E6DDBD5A}"/>
          </ac:grpSpMkLst>
        </pc:grpChg>
        <pc:grpChg chg="mod">
          <ac:chgData name="Hoàng Thông Trương" userId="5ee39a359a88c745" providerId="LiveId" clId="{26CA0C81-9996-4CC5-A27F-F88DE0408D9F}" dt="2022-01-17T01:29:23.983" v="1539" actId="1076"/>
          <ac:grpSpMkLst>
            <pc:docMk/>
            <pc:sldMk cId="452865689" sldId="343"/>
            <ac:grpSpMk id="55" creationId="{31696D27-C0DC-454E-B4B7-8396D6343C08}"/>
          </ac:grpSpMkLst>
        </pc:grpChg>
        <pc:grpChg chg="mod">
          <ac:chgData name="Hoàng Thông Trương" userId="5ee39a359a88c745" providerId="LiveId" clId="{26CA0C81-9996-4CC5-A27F-F88DE0408D9F}" dt="2022-01-17T01:29:23.983" v="1539" actId="1076"/>
          <ac:grpSpMkLst>
            <pc:docMk/>
            <pc:sldMk cId="452865689" sldId="343"/>
            <ac:grpSpMk id="56" creationId="{80284321-5670-41CB-A1AF-95E5D646B726}"/>
          </ac:grpSpMkLst>
        </pc:grpChg>
        <pc:grpChg chg="mod">
          <ac:chgData name="Hoàng Thông Trương" userId="5ee39a359a88c745" providerId="LiveId" clId="{26CA0C81-9996-4CC5-A27F-F88DE0408D9F}" dt="2022-01-17T01:29:23.983" v="1539" actId="1076"/>
          <ac:grpSpMkLst>
            <pc:docMk/>
            <pc:sldMk cId="452865689" sldId="343"/>
            <ac:grpSpMk id="59" creationId="{6BC9174B-4F8B-4CF1-AECF-52A4FB8CAE90}"/>
          </ac:grpSpMkLst>
        </pc:grpChg>
        <pc:picChg chg="mod">
          <ac:chgData name="Hoàng Thông Trương" userId="5ee39a359a88c745" providerId="LiveId" clId="{26CA0C81-9996-4CC5-A27F-F88DE0408D9F}" dt="2022-01-17T01:29:52.728" v="1546" actId="1076"/>
          <ac:picMkLst>
            <pc:docMk/>
            <pc:sldMk cId="452865689" sldId="343"/>
            <ac:picMk id="4" creationId="{B628013B-AF46-4826-A8D0-D687007A8D7C}"/>
          </ac:picMkLst>
        </pc:picChg>
        <pc:picChg chg="del topLvl">
          <ac:chgData name="Hoàng Thông Trương" userId="5ee39a359a88c745" providerId="LiveId" clId="{26CA0C81-9996-4CC5-A27F-F88DE0408D9F}" dt="2022-01-17T01:27:00.182" v="1502" actId="478"/>
          <ac:picMkLst>
            <pc:docMk/>
            <pc:sldMk cId="452865689" sldId="343"/>
            <ac:picMk id="6" creationId="{C315E674-748A-4C51-B225-9E4A41FED914}"/>
          </ac:picMkLst>
        </pc:picChg>
        <pc:cxnChg chg="mod">
          <ac:chgData name="Hoàng Thông Trương" userId="5ee39a359a88c745" providerId="LiveId" clId="{26CA0C81-9996-4CC5-A27F-F88DE0408D9F}" dt="2022-01-17T01:29:23.983" v="1539" actId="1076"/>
          <ac:cxnSpMkLst>
            <pc:docMk/>
            <pc:sldMk cId="452865689" sldId="343"/>
            <ac:cxnSpMk id="61" creationId="{C3782AD8-12FA-4FEA-9CF2-BE0398EA9971}"/>
          </ac:cxnSpMkLst>
        </pc:cxnChg>
        <pc:cxnChg chg="mod">
          <ac:chgData name="Hoàng Thông Trương" userId="5ee39a359a88c745" providerId="LiveId" clId="{26CA0C81-9996-4CC5-A27F-F88DE0408D9F}" dt="2022-01-17T01:29:23.983" v="1539" actId="1076"/>
          <ac:cxnSpMkLst>
            <pc:docMk/>
            <pc:sldMk cId="452865689" sldId="343"/>
            <ac:cxnSpMk id="62" creationId="{81CA6BB2-50C0-4C02-93FB-74CC451635C9}"/>
          </ac:cxnSpMkLst>
        </pc:cxnChg>
        <pc:cxnChg chg="mod">
          <ac:chgData name="Hoàng Thông Trương" userId="5ee39a359a88c745" providerId="LiveId" clId="{26CA0C81-9996-4CC5-A27F-F88DE0408D9F}" dt="2022-01-17T01:29:23.983" v="1539" actId="1076"/>
          <ac:cxnSpMkLst>
            <pc:docMk/>
            <pc:sldMk cId="452865689" sldId="343"/>
            <ac:cxnSpMk id="63" creationId="{A751673B-6D71-4119-B091-971B119854EB}"/>
          </ac:cxnSpMkLst>
        </pc:cxnChg>
      </pc:sldChg>
      <pc:sldChg chg="del">
        <pc:chgData name="Hoàng Thông Trương" userId="5ee39a359a88c745" providerId="LiveId" clId="{26CA0C81-9996-4CC5-A27F-F88DE0408D9F}" dt="2022-01-17T01:28:46.334" v="1528" actId="47"/>
        <pc:sldMkLst>
          <pc:docMk/>
          <pc:sldMk cId="484452754" sldId="344"/>
        </pc:sldMkLst>
      </pc:sldChg>
      <pc:sldChg chg="addSp delSp modSp new del mod modAnim">
        <pc:chgData name="Hoàng Thông Trương" userId="5ee39a359a88c745" providerId="LiveId" clId="{26CA0C81-9996-4CC5-A27F-F88DE0408D9F}" dt="2022-01-16T23:31:52.472" v="197" actId="47"/>
        <pc:sldMkLst>
          <pc:docMk/>
          <pc:sldMk cId="962713461" sldId="345"/>
        </pc:sldMkLst>
        <pc:spChg chg="add del mod">
          <ac:chgData name="Hoàng Thông Trương" userId="5ee39a359a88c745" providerId="LiveId" clId="{26CA0C81-9996-4CC5-A27F-F88DE0408D9F}" dt="2022-01-16T23:22:38.579" v="5"/>
          <ac:spMkLst>
            <pc:docMk/>
            <pc:sldMk cId="962713461" sldId="345"/>
            <ac:spMk id="2" creationId="{2CEDA9F3-B9F9-4913-A397-64E3B32523A0}"/>
          </ac:spMkLst>
        </pc:spChg>
        <pc:spChg chg="add del mod">
          <ac:chgData name="Hoàng Thông Trương" userId="5ee39a359a88c745" providerId="LiveId" clId="{26CA0C81-9996-4CC5-A27F-F88DE0408D9F}" dt="2022-01-16T23:22:38.579" v="5"/>
          <ac:spMkLst>
            <pc:docMk/>
            <pc:sldMk cId="962713461" sldId="345"/>
            <ac:spMk id="3" creationId="{213B8535-BB3E-4C2E-8DD0-898D26DC1DCD}"/>
          </ac:spMkLst>
        </pc:spChg>
        <pc:spChg chg="add del mod">
          <ac:chgData name="Hoàng Thông Trương" userId="5ee39a359a88c745" providerId="LiveId" clId="{26CA0C81-9996-4CC5-A27F-F88DE0408D9F}" dt="2022-01-16T23:22:38.579" v="5"/>
          <ac:spMkLst>
            <pc:docMk/>
            <pc:sldMk cId="962713461" sldId="345"/>
            <ac:spMk id="4" creationId="{B944A4AC-7323-43C7-9A2C-1C71E4208C79}"/>
          </ac:spMkLst>
        </pc:spChg>
        <pc:spChg chg="add del mod">
          <ac:chgData name="Hoàng Thông Trương" userId="5ee39a359a88c745" providerId="LiveId" clId="{26CA0C81-9996-4CC5-A27F-F88DE0408D9F}" dt="2022-01-16T23:22:38.579" v="5"/>
          <ac:spMkLst>
            <pc:docMk/>
            <pc:sldMk cId="962713461" sldId="345"/>
            <ac:spMk id="5" creationId="{CB5AAE30-E29A-4A3B-9D86-4C1422895A13}"/>
          </ac:spMkLst>
        </pc:spChg>
        <pc:spChg chg="add del mod">
          <ac:chgData name="Hoàng Thông Trương" userId="5ee39a359a88c745" providerId="LiveId" clId="{26CA0C81-9996-4CC5-A27F-F88DE0408D9F}" dt="2022-01-16T23:22:38.579" v="5"/>
          <ac:spMkLst>
            <pc:docMk/>
            <pc:sldMk cId="962713461" sldId="345"/>
            <ac:spMk id="6" creationId="{720D256C-4AFD-49CF-98CE-5A9153D2DF5D}"/>
          </ac:spMkLst>
        </pc:spChg>
        <pc:spChg chg="add del mod">
          <ac:chgData name="Hoàng Thông Trương" userId="5ee39a359a88c745" providerId="LiveId" clId="{26CA0C81-9996-4CC5-A27F-F88DE0408D9F}" dt="2022-01-16T23:22:38.579" v="5"/>
          <ac:spMkLst>
            <pc:docMk/>
            <pc:sldMk cId="962713461" sldId="345"/>
            <ac:spMk id="7" creationId="{AB07C4CA-DF35-4A03-82AF-E849C6D71B64}"/>
          </ac:spMkLst>
        </pc:spChg>
        <pc:spChg chg="add del mod">
          <ac:chgData name="Hoàng Thông Trương" userId="5ee39a359a88c745" providerId="LiveId" clId="{26CA0C81-9996-4CC5-A27F-F88DE0408D9F}" dt="2022-01-16T23:22:38.579" v="5"/>
          <ac:spMkLst>
            <pc:docMk/>
            <pc:sldMk cId="962713461" sldId="345"/>
            <ac:spMk id="8" creationId="{365D39AF-D44E-4EF6-8978-A1E2C7CAAC9A}"/>
          </ac:spMkLst>
        </pc:spChg>
        <pc:spChg chg="add del mod">
          <ac:chgData name="Hoàng Thông Trương" userId="5ee39a359a88c745" providerId="LiveId" clId="{26CA0C81-9996-4CC5-A27F-F88DE0408D9F}" dt="2022-01-16T23:22:38.579" v="5"/>
          <ac:spMkLst>
            <pc:docMk/>
            <pc:sldMk cId="962713461" sldId="345"/>
            <ac:spMk id="9" creationId="{CA93D9E2-D55F-40A4-BE1E-0142D4BE2B38}"/>
          </ac:spMkLst>
        </pc:spChg>
        <pc:spChg chg="add del mod">
          <ac:chgData name="Hoàng Thông Trương" userId="5ee39a359a88c745" providerId="LiveId" clId="{26CA0C81-9996-4CC5-A27F-F88DE0408D9F}" dt="2022-01-16T23:22:38.579" v="5"/>
          <ac:spMkLst>
            <pc:docMk/>
            <pc:sldMk cId="962713461" sldId="345"/>
            <ac:spMk id="10" creationId="{46259BCA-1959-460B-909F-BB37CAB9E147}"/>
          </ac:spMkLst>
        </pc:spChg>
        <pc:spChg chg="add del mod">
          <ac:chgData name="Hoàng Thông Trương" userId="5ee39a359a88c745" providerId="LiveId" clId="{26CA0C81-9996-4CC5-A27F-F88DE0408D9F}" dt="2022-01-16T23:22:38.579" v="5"/>
          <ac:spMkLst>
            <pc:docMk/>
            <pc:sldMk cId="962713461" sldId="345"/>
            <ac:spMk id="11" creationId="{4126F830-E366-474E-8A1E-60D3F9CC55BE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14" creationId="{7FF6C383-CD1B-47B1-9B97-6197B1A3E372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15" creationId="{5B8594C4-B6D1-4C3C-B621-642801505F85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16" creationId="{CB60B894-4CB3-4D45-A218-54BC66E974B6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19" creationId="{15D1E96E-652F-493E-B208-F4C58C116217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20" creationId="{B938B42F-BAEC-48EF-AC6A-8C474A1BB73B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21" creationId="{409AFA05-6BE8-419E-AA9F-58F4624BAFB3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24" creationId="{04A2CB12-18BD-43CC-8D48-48F6D7A9EB82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25" creationId="{440CA447-FDEE-4F55-8930-CF0F540AAC0B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26" creationId="{9BE12CAC-0FA6-4E11-A1EE-280D8537ADBA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29" creationId="{D2F466A2-47C4-4F9F-9AB1-CCD0AAED071B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30" creationId="{1537EC40-85B9-4B92-944E-AD6C0C1E34CF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31" creationId="{53B436E1-0344-477C-A453-D6494DB9D64C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33" creationId="{7418DF8F-DB13-487E-B142-42966227A70D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34" creationId="{E4087AD9-4576-4203-848D-F6FB59FC2149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35" creationId="{C75FBAE0-A26A-4CED-928A-4F6804BD541D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36" creationId="{13CBAA28-06B6-43C4-8978-96FEC5AB4DDA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37" creationId="{19C06F3B-6AF6-467F-B54A-2FF1D1CA75F4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38" creationId="{F5D224D1-9CCE-4B5A-942E-355C96AC933E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39" creationId="{1A3829FD-A6E9-4B2F-903F-74DA088B1C5C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40" creationId="{D476C903-B705-47BF-9E75-D2AE6B4EB6C7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41" creationId="{09F21467-8828-4411-B810-0AD2E34B4DD9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42" creationId="{7D9DECC9-D8A2-4D18-BD23-A9D4C47B8071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43" creationId="{897DCD44-75F9-4E5E-8A18-A69671B37841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44" creationId="{6CD4BF85-0302-4577-ABB4-B3AE3E53CAEB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45" creationId="{A302E23E-636B-4A3C-B0E2-FB5A118877E8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46" creationId="{258148D4-832E-46A1-9D97-9BC5AE99B55E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47" creationId="{622D5DB1-8416-40E2-A7DD-BDC7CECD315B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48" creationId="{0C60B364-44E2-4C73-B883-6BBF19D10F92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49" creationId="{17C12796-6508-408D-903F-6D6E578DA06E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50" creationId="{086CF390-08E7-436D-A03F-19D3E0B4A6FF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51" creationId="{09190D3B-5CC2-4B62-9097-B50486F5BA9D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52" creationId="{B5A875FB-7BCA-4F6E-9211-A37EB4750127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53" creationId="{B1E2932F-905C-4B6A-8588-9F9CBF6A885F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54" creationId="{FD096600-42EC-4C1B-9C76-9361F72D1502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55" creationId="{83787E8B-5CC1-4167-A976-18F79C954F8D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56" creationId="{A593ABD1-4133-4815-9062-CE0FD919DC1C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57" creationId="{F8C5E74F-1E67-4B56-B875-5332CE53EE35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58" creationId="{055496AB-243C-45B8-858C-446CD4231463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59" creationId="{0D1DE33C-DF0E-4578-B57F-90D440A36188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60" creationId="{F05FCDC8-E722-46F9-BA54-BCF123190611}"/>
          </ac:spMkLst>
        </pc:spChg>
        <pc:spChg chg="add del mod">
          <ac:chgData name="Hoàng Thông Trương" userId="5ee39a359a88c745" providerId="LiveId" clId="{26CA0C81-9996-4CC5-A27F-F88DE0408D9F}" dt="2022-01-16T23:22:50.296" v="8" actId="478"/>
          <ac:spMkLst>
            <pc:docMk/>
            <pc:sldMk cId="962713461" sldId="345"/>
            <ac:spMk id="61" creationId="{D939034B-F36F-434C-AC4E-4C837F6DFD03}"/>
          </ac:spMkLst>
        </pc:spChg>
        <pc:spChg chg="add 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62" creationId="{AB44C21C-0F5F-4355-921F-4D61037BE217}"/>
          </ac:spMkLst>
        </pc:spChg>
        <pc:spChg chg="add mod">
          <ac:chgData name="Hoàng Thông Trương" userId="5ee39a359a88c745" providerId="LiveId" clId="{26CA0C81-9996-4CC5-A27F-F88DE0408D9F}" dt="2022-01-16T23:23:03.098" v="10" actId="1076"/>
          <ac:spMkLst>
            <pc:docMk/>
            <pc:sldMk cId="962713461" sldId="345"/>
            <ac:spMk id="63" creationId="{D752F8C1-3B9C-49F8-B2CA-D480DA61BDEC}"/>
          </ac:spMkLst>
        </pc:spChg>
        <pc:spChg chg="add mod">
          <ac:chgData name="Hoàng Thông Trương" userId="5ee39a359a88c745" providerId="LiveId" clId="{26CA0C81-9996-4CC5-A27F-F88DE0408D9F}" dt="2022-01-16T23:23:16.701" v="11" actId="2711"/>
          <ac:spMkLst>
            <pc:docMk/>
            <pc:sldMk cId="962713461" sldId="345"/>
            <ac:spMk id="64" creationId="{083EF02F-04EC-414D-93BE-0781D74A95E2}"/>
          </ac:spMkLst>
        </pc:spChg>
        <pc:spChg chg="add 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65" creationId="{D5FC8DAA-B016-4421-BBB0-7FCF09F53216}"/>
          </ac:spMkLst>
        </pc:spChg>
        <pc:spChg chg="add 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66" creationId="{14ACDD93-6EDC-4D51-A1B9-4ED98E39B4F2}"/>
          </ac:spMkLst>
        </pc:spChg>
        <pc:spChg chg="add 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67" creationId="{425C4436-D71E-402B-92EB-BF791094B1F8}"/>
          </ac:spMkLst>
        </pc:spChg>
        <pc:spChg chg="add 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68" creationId="{A8AA2600-4FC0-4E44-8749-249683666A0A}"/>
          </ac:spMkLst>
        </pc:spChg>
        <pc:spChg chg="add 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69" creationId="{5A43E4CE-3C45-417F-B87A-314D87ED1D36}"/>
          </ac:spMkLst>
        </pc:spChg>
        <pc:spChg chg="add mod">
          <ac:chgData name="Hoàng Thông Trương" userId="5ee39a359a88c745" providerId="LiveId" clId="{26CA0C81-9996-4CC5-A27F-F88DE0408D9F}" dt="2022-01-16T23:23:22.815" v="14" actId="2711"/>
          <ac:spMkLst>
            <pc:docMk/>
            <pc:sldMk cId="962713461" sldId="345"/>
            <ac:spMk id="70" creationId="{0CDC6006-E2FB-4AE4-8B3D-D36661C3E6C1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74" creationId="{7DA13B67-4441-4BF1-A708-D276B25C2FDA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75" creationId="{8C9F8C5A-F5E7-4765-ABE7-C303FC295B40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77" creationId="{B9D07545-410F-4C7C-B78C-608EEF08A3AD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78" creationId="{F25A6AF5-EBFA-4D60-B777-424094211169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80" creationId="{99888453-3D75-4AE7-A26A-7B552B8558FC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81" creationId="{380580E5-03F2-4C94-9781-12D60F418FCD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83" creationId="{BC4ACF96-2BF5-4405-8C05-62E15314ED67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84" creationId="{70F4B432-37E7-450D-84EE-AB32C4E28E2E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86" creationId="{903386FD-87FA-4437-88B0-16DA7B926461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87" creationId="{9C769602-6470-4455-AC4C-D109B0718867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88" creationId="{22771B8D-D873-4E6C-836C-09D673F5BEB2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89" creationId="{C21F2DEA-E1A4-4555-963F-82AE5183DF2D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90" creationId="{B2C82FDA-B6E4-43A7-B030-641AB1E39219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91" creationId="{AF4606F3-D09A-4410-90D0-50159BA1E619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92" creationId="{ED27F938-AC56-408A-94D2-CCDEFA2E4300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93" creationId="{35DC1EAD-E9A5-4896-B871-692B0E323C45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94" creationId="{C2D72852-76E1-4482-8401-CCF1BAC16DBD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95" creationId="{376ED011-A965-454E-83EE-0F585A9869FF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96" creationId="{D075BCD4-2DFC-4AFC-9870-643B2EC23793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97" creationId="{A370C71E-6FDF-4151-A838-7E88031D98CE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98" creationId="{F50CBE41-4032-4A20-82B4-DD1ACA5D9F63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99" creationId="{E34090EB-6231-49DB-8FD9-CC251A015F85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00" creationId="{25F352A9-C194-48C6-B44C-1DDB533B51CD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01" creationId="{0F2240C5-C639-4DF8-BD4A-E08D3974CC6C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02" creationId="{C0776D17-8A3A-477D-972A-EBC22EAAA63D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03" creationId="{DD335EAB-104F-4654-834E-3F1A80E250A6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04" creationId="{01D72390-62CF-4439-93FB-ADF9933CEA47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05" creationId="{E0981F14-81D0-438B-8ACC-4D48DDEC09F0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06" creationId="{C77F2AE9-61FB-417D-88FE-68539A6FF2E2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07" creationId="{D507ABD7-7E8A-479E-9174-C2E7A724A618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08" creationId="{360C5E99-4057-4FD7-BA43-20282408C995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09" creationId="{89D34983-4A52-47AC-B5D7-45A4ECF8EE16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10" creationId="{06B153EB-0812-4C6A-BC80-F0F5225EC5AA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11" creationId="{4530C25C-ACF6-490B-B927-A01D28DFDE90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12" creationId="{626DCAB1-ACB1-4C3F-8116-8C43A4C90F7A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13" creationId="{ED087562-7667-433D-B903-8D086FEC48EC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16" creationId="{3E702D71-3BD6-497F-8DA1-46AF932D09D9}"/>
          </ac:spMkLst>
        </pc:spChg>
        <pc:grpChg chg="add del mod">
          <ac:chgData name="Hoàng Thông Trương" userId="5ee39a359a88c745" providerId="LiveId" clId="{26CA0C81-9996-4CC5-A27F-F88DE0408D9F}" dt="2022-01-16T23:22:38.579" v="5"/>
          <ac:grpSpMkLst>
            <pc:docMk/>
            <pc:sldMk cId="962713461" sldId="345"/>
            <ac:grpSpMk id="12" creationId="{A9F00C04-E71E-49C6-B7ED-C7A59FB7AB39}"/>
          </ac:grpSpMkLst>
        </pc:grpChg>
        <pc:grpChg chg="mod">
          <ac:chgData name="Hoàng Thông Trương" userId="5ee39a359a88c745" providerId="LiveId" clId="{26CA0C81-9996-4CC5-A27F-F88DE0408D9F}" dt="2022-01-16T23:22:19.823" v="4"/>
          <ac:grpSpMkLst>
            <pc:docMk/>
            <pc:sldMk cId="962713461" sldId="345"/>
            <ac:grpSpMk id="13" creationId="{3922334F-81D3-437C-8589-59E56D1C7622}"/>
          </ac:grpSpMkLst>
        </pc:grpChg>
        <pc:grpChg chg="add del mod">
          <ac:chgData name="Hoàng Thông Trương" userId="5ee39a359a88c745" providerId="LiveId" clId="{26CA0C81-9996-4CC5-A27F-F88DE0408D9F}" dt="2022-01-16T23:22:38.579" v="5"/>
          <ac:grpSpMkLst>
            <pc:docMk/>
            <pc:sldMk cId="962713461" sldId="345"/>
            <ac:grpSpMk id="17" creationId="{FD752376-DB7C-4797-A1A6-109E9A862384}"/>
          </ac:grpSpMkLst>
        </pc:grpChg>
        <pc:grpChg chg="mod">
          <ac:chgData name="Hoàng Thông Trương" userId="5ee39a359a88c745" providerId="LiveId" clId="{26CA0C81-9996-4CC5-A27F-F88DE0408D9F}" dt="2022-01-16T23:22:19.823" v="4"/>
          <ac:grpSpMkLst>
            <pc:docMk/>
            <pc:sldMk cId="962713461" sldId="345"/>
            <ac:grpSpMk id="18" creationId="{F273C9FE-A1D2-4743-95C8-236D45E0BCD0}"/>
          </ac:grpSpMkLst>
        </pc:grpChg>
        <pc:grpChg chg="add del mod">
          <ac:chgData name="Hoàng Thông Trương" userId="5ee39a359a88c745" providerId="LiveId" clId="{26CA0C81-9996-4CC5-A27F-F88DE0408D9F}" dt="2022-01-16T23:22:38.579" v="5"/>
          <ac:grpSpMkLst>
            <pc:docMk/>
            <pc:sldMk cId="962713461" sldId="345"/>
            <ac:grpSpMk id="22" creationId="{1CB3AECC-1444-46DC-BCF0-CF4AED5D6B97}"/>
          </ac:grpSpMkLst>
        </pc:grpChg>
        <pc:grpChg chg="mod">
          <ac:chgData name="Hoàng Thông Trương" userId="5ee39a359a88c745" providerId="LiveId" clId="{26CA0C81-9996-4CC5-A27F-F88DE0408D9F}" dt="2022-01-16T23:22:19.823" v="4"/>
          <ac:grpSpMkLst>
            <pc:docMk/>
            <pc:sldMk cId="962713461" sldId="345"/>
            <ac:grpSpMk id="23" creationId="{A832BBB9-4B66-432B-88B0-6E142ACC9982}"/>
          </ac:grpSpMkLst>
        </pc:grpChg>
        <pc:grpChg chg="add del mod">
          <ac:chgData name="Hoàng Thông Trương" userId="5ee39a359a88c745" providerId="LiveId" clId="{26CA0C81-9996-4CC5-A27F-F88DE0408D9F}" dt="2022-01-16T23:22:38.579" v="5"/>
          <ac:grpSpMkLst>
            <pc:docMk/>
            <pc:sldMk cId="962713461" sldId="345"/>
            <ac:grpSpMk id="27" creationId="{BB611BE7-AB73-4918-9BD2-4C6BBD2483FA}"/>
          </ac:grpSpMkLst>
        </pc:grpChg>
        <pc:grpChg chg="mod">
          <ac:chgData name="Hoàng Thông Trương" userId="5ee39a359a88c745" providerId="LiveId" clId="{26CA0C81-9996-4CC5-A27F-F88DE0408D9F}" dt="2022-01-16T23:22:19.823" v="4"/>
          <ac:grpSpMkLst>
            <pc:docMk/>
            <pc:sldMk cId="962713461" sldId="345"/>
            <ac:grpSpMk id="28" creationId="{CCDA0DF3-38F5-4168-ADF2-CB5CB4931B58}"/>
          </ac:grpSpMkLst>
        </pc:grpChg>
        <pc:grpChg chg="add del mod">
          <ac:chgData name="Hoàng Thông Trương" userId="5ee39a359a88c745" providerId="LiveId" clId="{26CA0C81-9996-4CC5-A27F-F88DE0408D9F}" dt="2022-01-16T23:22:38.579" v="5"/>
          <ac:grpSpMkLst>
            <pc:docMk/>
            <pc:sldMk cId="962713461" sldId="345"/>
            <ac:grpSpMk id="32" creationId="{CCB4E037-3692-432B-AA07-BB373C600E9B}"/>
          </ac:grpSpMkLst>
        </pc:grpChg>
        <pc:grpChg chg="add mod">
          <ac:chgData name="Hoàng Thông Trương" userId="5ee39a359a88c745" providerId="LiveId" clId="{26CA0C81-9996-4CC5-A27F-F88DE0408D9F}" dt="2022-01-16T23:22:39.208" v="6"/>
          <ac:grpSpMkLst>
            <pc:docMk/>
            <pc:sldMk cId="962713461" sldId="345"/>
            <ac:grpSpMk id="73" creationId="{E10399D5-B2D0-4940-852C-06093AB71C71}"/>
          </ac:grpSpMkLst>
        </pc:grpChg>
        <pc:grpChg chg="add mod">
          <ac:chgData name="Hoàng Thông Trương" userId="5ee39a359a88c745" providerId="LiveId" clId="{26CA0C81-9996-4CC5-A27F-F88DE0408D9F}" dt="2022-01-16T23:22:39.208" v="6"/>
          <ac:grpSpMkLst>
            <pc:docMk/>
            <pc:sldMk cId="962713461" sldId="345"/>
            <ac:grpSpMk id="76" creationId="{5D3C2D65-09EC-4868-8944-0227D1460298}"/>
          </ac:grpSpMkLst>
        </pc:grpChg>
        <pc:grpChg chg="add mod">
          <ac:chgData name="Hoàng Thông Trương" userId="5ee39a359a88c745" providerId="LiveId" clId="{26CA0C81-9996-4CC5-A27F-F88DE0408D9F}" dt="2022-01-16T23:22:39.208" v="6"/>
          <ac:grpSpMkLst>
            <pc:docMk/>
            <pc:sldMk cId="962713461" sldId="345"/>
            <ac:grpSpMk id="79" creationId="{D343EEEC-349E-489B-B7BA-DA223FE57600}"/>
          </ac:grpSpMkLst>
        </pc:grpChg>
        <pc:grpChg chg="add mod">
          <ac:chgData name="Hoàng Thông Trương" userId="5ee39a359a88c745" providerId="LiveId" clId="{26CA0C81-9996-4CC5-A27F-F88DE0408D9F}" dt="2022-01-16T23:22:39.208" v="6"/>
          <ac:grpSpMkLst>
            <pc:docMk/>
            <pc:sldMk cId="962713461" sldId="345"/>
            <ac:grpSpMk id="82" creationId="{EF2B1899-E5D1-4DFB-9B9B-A148864912C3}"/>
          </ac:grpSpMkLst>
        </pc:grpChg>
        <pc:grpChg chg="add mod">
          <ac:chgData name="Hoàng Thông Trương" userId="5ee39a359a88c745" providerId="LiveId" clId="{26CA0C81-9996-4CC5-A27F-F88DE0408D9F}" dt="2022-01-16T23:22:39.208" v="6"/>
          <ac:grpSpMkLst>
            <pc:docMk/>
            <pc:sldMk cId="962713461" sldId="345"/>
            <ac:grpSpMk id="85" creationId="{2A82BC66-0F0D-4D39-A8FE-16FD127FB69F}"/>
          </ac:grpSpMkLst>
        </pc:grpChg>
        <pc:grpChg chg="add mod">
          <ac:chgData name="Hoàng Thông Trương" userId="5ee39a359a88c745" providerId="LiveId" clId="{26CA0C81-9996-4CC5-A27F-F88DE0408D9F}" dt="2022-01-16T23:22:39.208" v="6"/>
          <ac:grpSpMkLst>
            <pc:docMk/>
            <pc:sldMk cId="962713461" sldId="345"/>
            <ac:grpSpMk id="114" creationId="{8FA1B6D0-84D2-4DA9-A6F9-DDE6FD8C0AC8}"/>
          </ac:grpSpMkLst>
        </pc:grpChg>
        <pc:picChg chg="add mod">
          <ac:chgData name="Hoàng Thông Trương" userId="5ee39a359a88c745" providerId="LiveId" clId="{26CA0C81-9996-4CC5-A27F-F88DE0408D9F}" dt="2022-01-16T23:22:39.208" v="6"/>
          <ac:picMkLst>
            <pc:docMk/>
            <pc:sldMk cId="962713461" sldId="345"/>
            <ac:picMk id="71" creationId="{ABE98940-9BD2-4BBA-85B5-1EE4910A89D0}"/>
          </ac:picMkLst>
        </pc:picChg>
        <pc:picChg chg="add mod">
          <ac:chgData name="Hoàng Thông Trương" userId="5ee39a359a88c745" providerId="LiveId" clId="{26CA0C81-9996-4CC5-A27F-F88DE0408D9F}" dt="2022-01-16T23:22:39.208" v="6"/>
          <ac:picMkLst>
            <pc:docMk/>
            <pc:sldMk cId="962713461" sldId="345"/>
            <ac:picMk id="72" creationId="{5F7536DD-CEDB-4732-BC9E-393369A5C486}"/>
          </ac:picMkLst>
        </pc:picChg>
        <pc:picChg chg="mod">
          <ac:chgData name="Hoàng Thông Trương" userId="5ee39a359a88c745" providerId="LiveId" clId="{26CA0C81-9996-4CC5-A27F-F88DE0408D9F}" dt="2022-01-16T23:22:39.208" v="6"/>
          <ac:picMkLst>
            <pc:docMk/>
            <pc:sldMk cId="962713461" sldId="345"/>
            <ac:picMk id="115" creationId="{519C1C6E-3AE6-40BF-BB88-225E75B40ED9}"/>
          </ac:picMkLst>
        </pc:picChg>
      </pc:sldChg>
      <pc:sldChg chg="addSp delSp modSp new mod modTransition delAnim modAnim">
        <pc:chgData name="Hoàng Thông Trương" userId="5ee39a359a88c745" providerId="LiveId" clId="{26CA0C81-9996-4CC5-A27F-F88DE0408D9F}" dt="2022-01-17T01:30:24.018" v="1584"/>
        <pc:sldMkLst>
          <pc:docMk/>
          <pc:sldMk cId="1911908839" sldId="346"/>
        </pc:sldMkLst>
        <pc:spChg chg="add del mod">
          <ac:chgData name="Hoàng Thông Trương" userId="5ee39a359a88c745" providerId="LiveId" clId="{26CA0C81-9996-4CC5-A27F-F88DE0408D9F}" dt="2022-01-16T23:41:15.629" v="383" actId="478"/>
          <ac:spMkLst>
            <pc:docMk/>
            <pc:sldMk cId="1911908839" sldId="346"/>
            <ac:spMk id="2" creationId="{3AEC91F0-9623-4548-81DE-420F7C0D8EDB}"/>
          </ac:spMkLst>
        </pc:spChg>
        <pc:spChg chg="add del mod">
          <ac:chgData name="Hoàng Thông Trương" userId="5ee39a359a88c745" providerId="LiveId" clId="{26CA0C81-9996-4CC5-A27F-F88DE0408D9F}" dt="2022-01-16T23:41:15.629" v="383" actId="478"/>
          <ac:spMkLst>
            <pc:docMk/>
            <pc:sldMk cId="1911908839" sldId="346"/>
            <ac:spMk id="3" creationId="{A6AE2905-ED04-459C-BDDC-A8EAF31405F2}"/>
          </ac:spMkLst>
        </pc:spChg>
        <pc:spChg chg="add del mod">
          <ac:chgData name="Hoàng Thông Trương" userId="5ee39a359a88c745" providerId="LiveId" clId="{26CA0C81-9996-4CC5-A27F-F88DE0408D9F}" dt="2022-01-16T23:41:15.629" v="383" actId="478"/>
          <ac:spMkLst>
            <pc:docMk/>
            <pc:sldMk cId="1911908839" sldId="346"/>
            <ac:spMk id="4" creationId="{BFC43D1F-0ED9-4EF4-9C47-F5BDFB7525BA}"/>
          </ac:spMkLst>
        </pc:spChg>
        <pc:spChg chg="add del mod">
          <ac:chgData name="Hoàng Thông Trương" userId="5ee39a359a88c745" providerId="LiveId" clId="{26CA0C81-9996-4CC5-A27F-F88DE0408D9F}" dt="2022-01-16T23:41:15.629" v="383" actId="478"/>
          <ac:spMkLst>
            <pc:docMk/>
            <pc:sldMk cId="1911908839" sldId="346"/>
            <ac:spMk id="5" creationId="{95524706-6D09-4BD4-BDC2-28B568C9CF7B}"/>
          </ac:spMkLst>
        </pc:spChg>
        <pc:spChg chg="add del mod">
          <ac:chgData name="Hoàng Thông Trương" userId="5ee39a359a88c745" providerId="LiveId" clId="{26CA0C81-9996-4CC5-A27F-F88DE0408D9F}" dt="2022-01-16T23:28:49.571" v="140" actId="478"/>
          <ac:spMkLst>
            <pc:docMk/>
            <pc:sldMk cId="1911908839" sldId="346"/>
            <ac:spMk id="6" creationId="{18C952A1-64A2-4270-A4CE-A116930E728F}"/>
          </ac:spMkLst>
        </pc:spChg>
        <pc:spChg chg="add del mod">
          <ac:chgData name="Hoàng Thông Trương" userId="5ee39a359a88c745" providerId="LiveId" clId="{26CA0C81-9996-4CC5-A27F-F88DE0408D9F}" dt="2022-01-16T23:41:15.629" v="383" actId="478"/>
          <ac:spMkLst>
            <pc:docMk/>
            <pc:sldMk cId="1911908839" sldId="346"/>
            <ac:spMk id="7" creationId="{35064EC9-964B-4720-B126-42DEB8046D3A}"/>
          </ac:spMkLst>
        </pc:spChg>
        <pc:spChg chg="add del mod">
          <ac:chgData name="Hoàng Thông Trương" userId="5ee39a359a88c745" providerId="LiveId" clId="{26CA0C81-9996-4CC5-A27F-F88DE0408D9F}" dt="2022-01-16T23:41:15.629" v="383" actId="478"/>
          <ac:spMkLst>
            <pc:docMk/>
            <pc:sldMk cId="1911908839" sldId="346"/>
            <ac:spMk id="8" creationId="{915A2315-5977-440F-8EF3-A606E07F8E88}"/>
          </ac:spMkLst>
        </pc:spChg>
        <pc:spChg chg="add del mod">
          <ac:chgData name="Hoàng Thông Trương" userId="5ee39a359a88c745" providerId="LiveId" clId="{26CA0C81-9996-4CC5-A27F-F88DE0408D9F}" dt="2022-01-16T23:41:15.629" v="383" actId="478"/>
          <ac:spMkLst>
            <pc:docMk/>
            <pc:sldMk cId="1911908839" sldId="346"/>
            <ac:spMk id="9" creationId="{F0CCD6BB-8609-4089-A687-CF888EE9253B}"/>
          </ac:spMkLst>
        </pc:spChg>
        <pc:spChg chg="add del mod">
          <ac:chgData name="Hoàng Thông Trương" userId="5ee39a359a88c745" providerId="LiveId" clId="{26CA0C81-9996-4CC5-A27F-F88DE0408D9F}" dt="2022-01-16T23:41:15.629" v="383" actId="478"/>
          <ac:spMkLst>
            <pc:docMk/>
            <pc:sldMk cId="1911908839" sldId="346"/>
            <ac:spMk id="10" creationId="{7C4AC06B-48BF-4412-8EA5-CEEB84D1DA18}"/>
          </ac:spMkLst>
        </pc:spChg>
        <pc:spChg chg="add del mod">
          <ac:chgData name="Hoàng Thông Trương" userId="5ee39a359a88c745" providerId="LiveId" clId="{26CA0C81-9996-4CC5-A27F-F88DE0408D9F}" dt="2022-01-16T23:41:15.629" v="383" actId="478"/>
          <ac:spMkLst>
            <pc:docMk/>
            <pc:sldMk cId="1911908839" sldId="346"/>
            <ac:spMk id="11" creationId="{DDC0B32E-2704-49CE-B38B-12093F1E15B9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14" creationId="{1EC757E5-0FCB-4FE1-AD23-11449F3B5D1A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15" creationId="{063C9032-6073-44C2-A70F-5CB04655FECB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16" creationId="{7E8DEDB3-DB3F-4C25-9CB8-05B232D5CBD9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19" creationId="{E5D6CA70-17C0-44CB-AC21-F11697014CA1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20" creationId="{11F19613-2937-40A8-B37C-D18112AB0E9B}"/>
          </ac:spMkLst>
        </pc:spChg>
        <pc:spChg chg="mod">
          <ac:chgData name="Hoàng Thông Trương" userId="5ee39a359a88c745" providerId="LiveId" clId="{26CA0C81-9996-4CC5-A27F-F88DE0408D9F}" dt="2022-01-16T23:25:01.008" v="36" actId="14100"/>
          <ac:spMkLst>
            <pc:docMk/>
            <pc:sldMk cId="1911908839" sldId="346"/>
            <ac:spMk id="21" creationId="{4D1EECB1-3C1F-46A0-9155-553B712EC865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24" creationId="{C9705AAE-F85D-48CC-9B2D-C98B1BB1323B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25" creationId="{052837BD-2558-457C-813D-BF5E579FB0DF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26" creationId="{A48F5DFF-3EBA-405B-8C44-2A95805E6B92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29" creationId="{3AEDEB63-7DA8-46CA-BFD7-BE65EF3251EB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30" creationId="{1AFF5C8B-69D7-4678-9325-0648980FDDE2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31" creationId="{FAEFD241-5377-40FE-852B-BE5217E5DFEC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33" creationId="{7A324B4A-1E02-4ADB-8A13-1A7B0607B395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34" creationId="{1B85C489-31A6-4DAC-A879-2B8234C470E5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35" creationId="{8FB087CB-E298-4F84-9063-F2200AFAC33F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36" creationId="{3E6EB88D-5089-4989-A5C8-31757C6D7F45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37" creationId="{9AB85DEE-4744-4085-8E42-C07E6FB22C8A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38" creationId="{830097A5-D755-4DBA-BB02-6A56BB557640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39" creationId="{424769A4-1366-4A0C-939F-C6539E03E444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40" creationId="{617EADA6-E542-49C6-99DC-CFE59DC34636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41" creationId="{DB34F357-FA93-4B4A-9414-7445D24BF46F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42" creationId="{D813C757-0C1B-43EB-B001-B8452C20236F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43" creationId="{348C072A-E742-4726-96B6-261F0B91A2E1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44" creationId="{6E7E0350-2257-48AB-88FF-C229A444E2C6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45" creationId="{2CACDD9E-9FAE-479F-B07D-8F3072FE247A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46" creationId="{C6670DCD-303C-464A-9826-E5E8E86BCDBA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47" creationId="{E09F8F4F-0A8F-4993-9FC5-19F03A2F2A3B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48" creationId="{CA9B8817-FCAA-49A5-B1E0-50074E608F82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49" creationId="{94B0FD9F-73E9-455B-B789-BD0FBC55D326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50" creationId="{14598D27-5E3F-41BF-B43E-11170E4B9297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51" creationId="{312F81D8-49F2-44B7-9564-AFDC30E65D69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52" creationId="{77B104E5-B215-4A2D-8D9C-C3AC6E7A6061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53" creationId="{551D7B55-7B08-4856-A7F3-399D2BEDEE97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54" creationId="{4C110A49-EFB1-421C-8A2E-AF856E099E4E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55" creationId="{606342EE-F789-4631-A098-BFACA4A74FE7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56" creationId="{1FF96319-4767-4F72-A9B1-37FA8726807B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57" creationId="{6C9C99B2-B690-42F4-ACFF-615A9AE87478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58" creationId="{A47CCD17-26E0-41FE-905B-FEADECC991A7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59" creationId="{3C1F0A2C-B600-4F14-A303-604EE063FD0D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60" creationId="{A75F5CEE-59F5-4D2B-AA12-33FCC97CCAF6}"/>
          </ac:spMkLst>
        </pc:spChg>
        <pc:spChg chg="mod">
          <ac:chgData name="Hoàng Thông Trương" userId="5ee39a359a88c745" providerId="LiveId" clId="{26CA0C81-9996-4CC5-A27F-F88DE0408D9F}" dt="2022-01-16T23:25:36.339" v="45"/>
          <ac:spMkLst>
            <pc:docMk/>
            <pc:sldMk cId="1911908839" sldId="346"/>
            <ac:spMk id="63" creationId="{F40F77AC-BEE6-4F85-8B28-0841409C2D8C}"/>
          </ac:spMkLst>
        </pc:spChg>
        <pc:spChg chg="mod">
          <ac:chgData name="Hoàng Thông Trương" userId="5ee39a359a88c745" providerId="LiveId" clId="{26CA0C81-9996-4CC5-A27F-F88DE0408D9F}" dt="2022-01-16T23:25:36.339" v="45"/>
          <ac:spMkLst>
            <pc:docMk/>
            <pc:sldMk cId="1911908839" sldId="346"/>
            <ac:spMk id="64" creationId="{DFD2CBEF-C8B3-4D55-8621-60F0CF9C41D2}"/>
          </ac:spMkLst>
        </pc:spChg>
        <pc:spChg chg="mod">
          <ac:chgData name="Hoàng Thông Trương" userId="5ee39a359a88c745" providerId="LiveId" clId="{26CA0C81-9996-4CC5-A27F-F88DE0408D9F}" dt="2022-01-16T23:25:36.339" v="45"/>
          <ac:spMkLst>
            <pc:docMk/>
            <pc:sldMk cId="1911908839" sldId="346"/>
            <ac:spMk id="65" creationId="{C958BD3E-77FE-426E-9D17-A980F6BCE903}"/>
          </ac:spMkLst>
        </pc:spChg>
        <pc:spChg chg="mod">
          <ac:chgData name="Hoàng Thông Trương" userId="5ee39a359a88c745" providerId="LiveId" clId="{26CA0C81-9996-4CC5-A27F-F88DE0408D9F}" dt="2022-01-16T23:29:40.207" v="182" actId="20577"/>
          <ac:spMkLst>
            <pc:docMk/>
            <pc:sldMk cId="1911908839" sldId="346"/>
            <ac:spMk id="71" creationId="{0AC8DBB7-8526-4E87-906E-C5AF24744B25}"/>
          </ac:spMkLst>
        </pc:spChg>
        <pc:spChg chg="add mod">
          <ac:chgData name="Hoàng Thông Trương" userId="5ee39a359a88c745" providerId="LiveId" clId="{26CA0C81-9996-4CC5-A27F-F88DE0408D9F}" dt="2022-01-16T23:43:39.658" v="409" actId="14100"/>
          <ac:spMkLst>
            <pc:docMk/>
            <pc:sldMk cId="1911908839" sldId="346"/>
            <ac:spMk id="72" creationId="{02143118-C329-4B54-AC8B-F07BBA3F356E}"/>
          </ac:spMkLst>
        </pc:spChg>
        <pc:spChg chg="add mod">
          <ac:chgData name="Hoàng Thông Trương" userId="5ee39a359a88c745" providerId="LiveId" clId="{26CA0C81-9996-4CC5-A27F-F88DE0408D9F}" dt="2022-01-16T23:43:42.866" v="410" actId="14100"/>
          <ac:spMkLst>
            <pc:docMk/>
            <pc:sldMk cId="1911908839" sldId="346"/>
            <ac:spMk id="73" creationId="{D15F26FB-0058-4867-A665-AD93DB8FA2EB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75" creationId="{04528426-D7B6-4C2E-8B95-DFB441919F6C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76" creationId="{9FBE0EC2-E4E4-4746-AD5F-DDBC97D07B13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78" creationId="{1A256745-1740-4328-A42B-7F0F7553E95E}"/>
          </ac:spMkLst>
        </pc:spChg>
        <pc:spChg chg="mod">
          <ac:chgData name="Hoàng Thông Trương" userId="5ee39a359a88c745" providerId="LiveId" clId="{26CA0C81-9996-4CC5-A27F-F88DE0408D9F}" dt="2022-01-16T23:41:53.251" v="389" actId="207"/>
          <ac:spMkLst>
            <pc:docMk/>
            <pc:sldMk cId="1911908839" sldId="346"/>
            <ac:spMk id="79" creationId="{8D95EB21-E578-4A48-BE89-F11D2D78D6DB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81" creationId="{DD07A762-0278-431F-8F81-9488BBC45583}"/>
          </ac:spMkLst>
        </pc:spChg>
        <pc:spChg chg="mod">
          <ac:chgData name="Hoàng Thông Trương" userId="5ee39a359a88c745" providerId="LiveId" clId="{26CA0C81-9996-4CC5-A27F-F88DE0408D9F}" dt="2022-01-16T23:42:10.073" v="391" actId="207"/>
          <ac:spMkLst>
            <pc:docMk/>
            <pc:sldMk cId="1911908839" sldId="346"/>
            <ac:spMk id="82" creationId="{6B3C3CC9-12EF-4026-903C-C0FCB2B4F295}"/>
          </ac:spMkLst>
        </pc:spChg>
        <pc:spChg chg="add mod">
          <ac:chgData name="Hoàng Thông Trương" userId="5ee39a359a88c745" providerId="LiveId" clId="{26CA0C81-9996-4CC5-A27F-F88DE0408D9F}" dt="2022-01-17T00:42:19.239" v="977" actId="1076"/>
          <ac:spMkLst>
            <pc:docMk/>
            <pc:sldMk cId="1911908839" sldId="346"/>
            <ac:spMk id="83" creationId="{37ABF5DB-329E-43C1-81A2-3B67944B156E}"/>
          </ac:spMkLst>
        </pc:spChg>
        <pc:spChg chg="add mod">
          <ac:chgData name="Hoàng Thông Trương" userId="5ee39a359a88c745" providerId="LiveId" clId="{26CA0C81-9996-4CC5-A27F-F88DE0408D9F}" dt="2022-01-17T00:42:19.239" v="977" actId="1076"/>
          <ac:spMkLst>
            <pc:docMk/>
            <pc:sldMk cId="1911908839" sldId="346"/>
            <ac:spMk id="84" creationId="{A18F65D8-E44C-40F2-A498-E54E218CD77A}"/>
          </ac:spMkLst>
        </pc:spChg>
        <pc:spChg chg="add mod">
          <ac:chgData name="Hoàng Thông Trương" userId="5ee39a359a88c745" providerId="LiveId" clId="{26CA0C81-9996-4CC5-A27F-F88DE0408D9F}" dt="2022-01-17T00:42:19.239" v="977" actId="1076"/>
          <ac:spMkLst>
            <pc:docMk/>
            <pc:sldMk cId="1911908839" sldId="346"/>
            <ac:spMk id="85" creationId="{EBDFE4BA-E202-4932-87DC-16C5E2F533EC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87" creationId="{BE840785-4A01-4AC5-9040-B66A626B2531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88" creationId="{0156EE33-45B0-49B6-B460-1335EBC2D7A6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89" creationId="{63378CCE-AB2B-4FD8-BBB2-FB4AD52F4477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90" creationId="{F5AF7D20-ED69-411B-AF10-2188A844E50E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91" creationId="{FAF0C61E-6D08-443B-821B-FD7D0590A790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92" creationId="{E3813D87-4F7A-4440-8C69-37754EC12900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93" creationId="{1E4F1A40-7A53-4425-B498-838BECFAD5C9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94" creationId="{A5CD1C85-B440-4779-961D-AD6B1DFEE106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95" creationId="{F797EC24-9DC5-4BC6-BC21-3882BFFA40D9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96" creationId="{74FFDC47-2567-44C8-B21F-0D1C448ECCE6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97" creationId="{68169059-7E49-4196-97C0-2D29D54CBE44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98" creationId="{6FF3F268-1706-457A-A1DB-BB9CC55198F0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99" creationId="{D35BEA5C-89AA-4430-8453-423D504D13ED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00" creationId="{7A87C7B7-1C13-4784-8322-53EF4974C97A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01" creationId="{14D828F7-C65A-4911-A0BA-57494859F09B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02" creationId="{B138446F-3CF4-4E8A-A1E1-2B4CC763413F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03" creationId="{64EFD89C-488D-435D-A3AF-A9E786B370A3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04" creationId="{11A91318-C9A7-4CBF-9899-DBF4C688C629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05" creationId="{9D3C0B6A-51D6-4BE3-ACB0-A55E42EF305B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06" creationId="{27DE8163-0B84-440E-ACE0-F441159AE98C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07" creationId="{E6F44FBD-1E66-4BA6-AD80-67446B460866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08" creationId="{BA46384E-219C-44A0-9EE5-135F6E8BA017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09" creationId="{102CD77E-1754-4024-851E-AFFD18FFE385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10" creationId="{16289360-C3FA-492F-81F4-2492FE79CBF6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11" creationId="{03A6956C-2104-4A86-BDA1-189A17BBCB9F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12" creationId="{B274B6DD-08E1-4FAE-B366-B2F3A24AEB5C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13" creationId="{217E8636-66E7-4104-91C5-F56DD76AC12E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14" creationId="{673C3CFD-7556-4BE8-9908-332C4EF1B32F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16" creationId="{E113B1EC-95AF-4423-8A04-C62156765038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17" creationId="{B8729330-38BE-4214-9BB7-BD1BB837E84D}"/>
          </ac:spMkLst>
        </pc:spChg>
        <pc:spChg chg="add mod">
          <ac:chgData name="Hoàng Thông Trương" userId="5ee39a359a88c745" providerId="LiveId" clId="{26CA0C81-9996-4CC5-A27F-F88DE0408D9F}" dt="2022-01-17T00:42:19.239" v="977" actId="1076"/>
          <ac:spMkLst>
            <pc:docMk/>
            <pc:sldMk cId="1911908839" sldId="346"/>
            <ac:spMk id="119" creationId="{B1B40DB4-CF38-4312-AFF7-AB35DB920EF2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21" creationId="{AD53818B-ABB6-46A0-A662-801C2F516405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22" creationId="{4215105F-3690-4510-B556-2648234FD04D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24" creationId="{B0462C90-4C75-4E17-BE90-4EA5052302AA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25" creationId="{3D439276-DE8B-45DF-B366-53141E031E96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27" creationId="{65350A3B-D64A-4FF2-9D86-B9E3463C3618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28" creationId="{1F6948C3-61D8-4141-9DE2-155DF14ECF31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30" creationId="{4398EF40-DF43-4582-AD61-30DD2CE1E535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31" creationId="{68D6A4C4-89B5-4E5D-B1DB-5CFFB345507F}"/>
          </ac:spMkLst>
        </pc:spChg>
        <pc:spChg chg="add del mod">
          <ac:chgData name="Hoàng Thông Trương" userId="5ee39a359a88c745" providerId="LiveId" clId="{26CA0C81-9996-4CC5-A27F-F88DE0408D9F}" dt="2022-01-16T23:41:40.619" v="386"/>
          <ac:spMkLst>
            <pc:docMk/>
            <pc:sldMk cId="1911908839" sldId="346"/>
            <ac:spMk id="132" creationId="{410EA5D8-7458-4E5A-8964-34044854ABE3}"/>
          </ac:spMkLst>
        </pc:spChg>
        <pc:spChg chg="add del mod">
          <ac:chgData name="Hoàng Thông Trương" userId="5ee39a359a88c745" providerId="LiveId" clId="{26CA0C81-9996-4CC5-A27F-F88DE0408D9F}" dt="2022-01-16T23:41:40.619" v="386"/>
          <ac:spMkLst>
            <pc:docMk/>
            <pc:sldMk cId="1911908839" sldId="346"/>
            <ac:spMk id="133" creationId="{2E6FC143-D1E9-4F81-9F9C-2B1528C02954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35" creationId="{22345083-C089-4A50-96E5-0829CD24F40B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36" creationId="{B971ABDF-F9C3-4037-AD8F-518D6DBF72CB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38" creationId="{6A8B017F-4A79-4F61-A0E2-9BD53C9E2927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39" creationId="{3CA1267B-5E79-4CA8-AF7B-0B32F3C32D24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41" creationId="{A9A84289-7D32-4827-B352-47280235EE36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42" creationId="{23E9ABB9-3D91-40A7-AB7B-11726E95D931}"/>
          </ac:spMkLst>
        </pc:spChg>
        <pc:spChg chg="add del mod">
          <ac:chgData name="Hoàng Thông Trương" userId="5ee39a359a88c745" providerId="LiveId" clId="{26CA0C81-9996-4CC5-A27F-F88DE0408D9F}" dt="2022-01-16T23:41:40.619" v="386"/>
          <ac:spMkLst>
            <pc:docMk/>
            <pc:sldMk cId="1911908839" sldId="346"/>
            <ac:spMk id="143" creationId="{EAE7A2D5-94CD-408F-A603-74E7CC9C2532}"/>
          </ac:spMkLst>
        </pc:spChg>
        <pc:spChg chg="add del mod">
          <ac:chgData name="Hoàng Thông Trương" userId="5ee39a359a88c745" providerId="LiveId" clId="{26CA0C81-9996-4CC5-A27F-F88DE0408D9F}" dt="2022-01-16T23:41:40.619" v="386"/>
          <ac:spMkLst>
            <pc:docMk/>
            <pc:sldMk cId="1911908839" sldId="346"/>
            <ac:spMk id="144" creationId="{6BCA6713-9694-4992-8334-E18351D03985}"/>
          </ac:spMkLst>
        </pc:spChg>
        <pc:spChg chg="add del mod">
          <ac:chgData name="Hoàng Thông Trương" userId="5ee39a359a88c745" providerId="LiveId" clId="{26CA0C81-9996-4CC5-A27F-F88DE0408D9F}" dt="2022-01-16T23:41:40.619" v="386"/>
          <ac:spMkLst>
            <pc:docMk/>
            <pc:sldMk cId="1911908839" sldId="346"/>
            <ac:spMk id="145" creationId="{7638D421-BB65-4ACE-AFB7-75053120B937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47" creationId="{DD432BCC-9E28-476B-9C5B-F0A30CA7CAEE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48" creationId="{662A5BA7-6013-467A-9AED-110F23D73958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49" creationId="{B80BB4F1-6FCD-4156-B6B7-4BA571941CDB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50" creationId="{DD8D26C8-5056-44F3-8C80-7560183DD6B4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51" creationId="{F8CABEA3-EEFD-41FE-A22D-09BB9B5615D0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52" creationId="{02890A90-D95A-490C-8547-84A6B00741D5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53" creationId="{01235FE1-39C8-43F5-8A0D-A003C5B1581E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54" creationId="{57A4B309-DB96-4EB3-8BD0-6F2A6D0496F0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55" creationId="{0CD71813-104C-495C-91E4-93C6A6A28EF5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56" creationId="{330DDADA-FBF7-46E0-892B-8E84365EEA0C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57" creationId="{535D96EC-72FC-4329-8772-5FD499AB3767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58" creationId="{BCD89C8F-CD7C-439B-8B89-6B16B5ED019B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59" creationId="{05EA7968-2044-4C1B-9B0B-775C2DEB0265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60" creationId="{C97F017F-CAC4-40F8-BB76-AA0AA523BDF9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61" creationId="{E839304F-7F65-45F3-8EC7-1A8B7956428A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62" creationId="{98D29DC0-CACC-4F23-9271-E14702CBB2A5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63" creationId="{FC162710-A596-42B6-8067-7A3B304C19C0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64" creationId="{3564B60C-2AFB-4C29-8382-F9815BE70E5A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65" creationId="{105B9D37-6CE5-4E50-8832-9578B7D1CC3A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66" creationId="{222CED8B-9C0F-4375-92FF-AFEBFDA1D9D4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67" creationId="{B39174A3-731F-4929-ACDD-2CEE9B2B05FE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68" creationId="{6AF84EEA-E7D8-491E-82A0-A9C8C3A91CF4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69" creationId="{6208C278-F67E-4309-8A9E-D335DCEF74C3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70" creationId="{5BACDA5F-580D-495C-8D7F-91A9B4A13922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71" creationId="{2AE2F006-5B2B-4BED-8168-2A527009AFB9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72" creationId="{2323B5D6-27BE-4F66-9737-B24786664A6C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73" creationId="{1867A591-9E7F-4E0B-9E31-B34D33246B2F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74" creationId="{88A9153A-974B-4167-8A36-24E1DC5311B9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76" creationId="{8BFAA9E7-5FE3-4493-96EB-B488605ED723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77" creationId="{1A22ABD0-025E-4EC6-8A6D-029239B7B94C}"/>
          </ac:spMkLst>
        </pc:spChg>
        <pc:spChg chg="add del mod">
          <ac:chgData name="Hoàng Thông Trương" userId="5ee39a359a88c745" providerId="LiveId" clId="{26CA0C81-9996-4CC5-A27F-F88DE0408D9F}" dt="2022-01-16T23:41:40.619" v="386"/>
          <ac:spMkLst>
            <pc:docMk/>
            <pc:sldMk cId="1911908839" sldId="346"/>
            <ac:spMk id="179" creationId="{9A352A77-B40E-41DE-A804-6D1D926E8B7C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81" creationId="{68FC3BB3-4700-4232-B0A3-159761228495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82" creationId="{E6D0A2DB-64D2-4224-9A02-FE1AE80F80FE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84" creationId="{D9914A40-5A65-4BA6-8800-38C369774F5A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85" creationId="{9E3B307D-89E7-425F-A110-900BD6CF480A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87" creationId="{B02783C8-09A1-409C-8FFD-D523BE61881A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88" creationId="{BEE3CEFF-A551-4B9E-BAE9-A088F90FE5CC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90" creationId="{8249169B-B957-4170-8783-51119230FE3C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91" creationId="{85028DC0-8C6F-48B3-A9C4-F23B14D1D352}"/>
          </ac:spMkLst>
        </pc:spChg>
        <pc:spChg chg="add del mod">
          <ac:chgData name="Hoàng Thông Trương" userId="5ee39a359a88c745" providerId="LiveId" clId="{26CA0C81-9996-4CC5-A27F-F88DE0408D9F}" dt="2022-01-16T23:41:45.959" v="388"/>
          <ac:spMkLst>
            <pc:docMk/>
            <pc:sldMk cId="1911908839" sldId="346"/>
            <ac:spMk id="192" creationId="{5F43B194-B55C-43B3-BFBA-C6B4B5927588}"/>
          </ac:spMkLst>
        </pc:spChg>
        <pc:grpChg chg="add del mod">
          <ac:chgData name="Hoàng Thông Trương" userId="5ee39a359a88c745" providerId="LiveId" clId="{26CA0C81-9996-4CC5-A27F-F88DE0408D9F}" dt="2022-01-16T23:41:15.629" v="383" actId="478"/>
          <ac:grpSpMkLst>
            <pc:docMk/>
            <pc:sldMk cId="1911908839" sldId="346"/>
            <ac:grpSpMk id="12" creationId="{03047E7F-73F9-490E-A047-238943E12868}"/>
          </ac:grpSpMkLst>
        </pc:grpChg>
        <pc:grpChg chg="mod">
          <ac:chgData name="Hoàng Thông Trương" userId="5ee39a359a88c745" providerId="LiveId" clId="{26CA0C81-9996-4CC5-A27F-F88DE0408D9F}" dt="2022-01-16T23:24:10.060" v="22"/>
          <ac:grpSpMkLst>
            <pc:docMk/>
            <pc:sldMk cId="1911908839" sldId="346"/>
            <ac:grpSpMk id="13" creationId="{C775B3B9-1AFD-4FDB-99E1-A72A25FD7FA6}"/>
          </ac:grpSpMkLst>
        </pc:grpChg>
        <pc:grpChg chg="add del mod">
          <ac:chgData name="Hoàng Thông Trương" userId="5ee39a359a88c745" providerId="LiveId" clId="{26CA0C81-9996-4CC5-A27F-F88DE0408D9F}" dt="2022-01-16T23:41:15.629" v="383" actId="478"/>
          <ac:grpSpMkLst>
            <pc:docMk/>
            <pc:sldMk cId="1911908839" sldId="346"/>
            <ac:grpSpMk id="17" creationId="{EFACAFAD-266B-4124-98C9-C78B057E572D}"/>
          </ac:grpSpMkLst>
        </pc:grpChg>
        <pc:grpChg chg="mod">
          <ac:chgData name="Hoàng Thông Trương" userId="5ee39a359a88c745" providerId="LiveId" clId="{26CA0C81-9996-4CC5-A27F-F88DE0408D9F}" dt="2022-01-16T23:24:10.060" v="22"/>
          <ac:grpSpMkLst>
            <pc:docMk/>
            <pc:sldMk cId="1911908839" sldId="346"/>
            <ac:grpSpMk id="18" creationId="{AAC7C3BF-EB50-414A-ABB4-77EF9BCB0E81}"/>
          </ac:grpSpMkLst>
        </pc:grpChg>
        <pc:grpChg chg="add del mod">
          <ac:chgData name="Hoàng Thông Trương" userId="5ee39a359a88c745" providerId="LiveId" clId="{26CA0C81-9996-4CC5-A27F-F88DE0408D9F}" dt="2022-01-16T23:25:31.717" v="44" actId="478"/>
          <ac:grpSpMkLst>
            <pc:docMk/>
            <pc:sldMk cId="1911908839" sldId="346"/>
            <ac:grpSpMk id="22" creationId="{DA2E0872-7BC9-4124-96A4-9666F92FB1D4}"/>
          </ac:grpSpMkLst>
        </pc:grpChg>
        <pc:grpChg chg="mod">
          <ac:chgData name="Hoàng Thông Trương" userId="5ee39a359a88c745" providerId="LiveId" clId="{26CA0C81-9996-4CC5-A27F-F88DE0408D9F}" dt="2022-01-16T23:24:10.060" v="22"/>
          <ac:grpSpMkLst>
            <pc:docMk/>
            <pc:sldMk cId="1911908839" sldId="346"/>
            <ac:grpSpMk id="23" creationId="{690AE539-52AA-4C10-9066-40A4AEBFAD21}"/>
          </ac:grpSpMkLst>
        </pc:grpChg>
        <pc:grpChg chg="add del mod">
          <ac:chgData name="Hoàng Thông Trương" userId="5ee39a359a88c745" providerId="LiveId" clId="{26CA0C81-9996-4CC5-A27F-F88DE0408D9F}" dt="2022-01-16T23:26:04.617" v="51" actId="478"/>
          <ac:grpSpMkLst>
            <pc:docMk/>
            <pc:sldMk cId="1911908839" sldId="346"/>
            <ac:grpSpMk id="27" creationId="{2B6E0521-E1EB-4079-B6BA-089CA720292F}"/>
          </ac:grpSpMkLst>
        </pc:grpChg>
        <pc:grpChg chg="mod">
          <ac:chgData name="Hoàng Thông Trương" userId="5ee39a359a88c745" providerId="LiveId" clId="{26CA0C81-9996-4CC5-A27F-F88DE0408D9F}" dt="2022-01-16T23:24:10.060" v="22"/>
          <ac:grpSpMkLst>
            <pc:docMk/>
            <pc:sldMk cId="1911908839" sldId="346"/>
            <ac:grpSpMk id="28" creationId="{7FCEDE45-79BB-4F11-A060-E225914BA934}"/>
          </ac:grpSpMkLst>
        </pc:grpChg>
        <pc:grpChg chg="add del mod">
          <ac:chgData name="Hoàng Thông Trương" userId="5ee39a359a88c745" providerId="LiveId" clId="{26CA0C81-9996-4CC5-A27F-F88DE0408D9F}" dt="2022-01-16T23:41:15.629" v="383" actId="478"/>
          <ac:grpSpMkLst>
            <pc:docMk/>
            <pc:sldMk cId="1911908839" sldId="346"/>
            <ac:grpSpMk id="32" creationId="{E0513AC1-6F9D-45AB-880B-6E0DA4DA2852}"/>
          </ac:grpSpMkLst>
        </pc:grpChg>
        <pc:grpChg chg="add del mod">
          <ac:chgData name="Hoàng Thông Trương" userId="5ee39a359a88c745" providerId="LiveId" clId="{26CA0C81-9996-4CC5-A27F-F88DE0408D9F}" dt="2022-01-16T23:25:48.465" v="46" actId="478"/>
          <ac:grpSpMkLst>
            <pc:docMk/>
            <pc:sldMk cId="1911908839" sldId="346"/>
            <ac:grpSpMk id="61" creationId="{08EF6A8C-2BE4-4D8A-959E-D21ABE06C9BD}"/>
          </ac:grpSpMkLst>
        </pc:grpChg>
        <pc:grpChg chg="mod">
          <ac:chgData name="Hoàng Thông Trương" userId="5ee39a359a88c745" providerId="LiveId" clId="{26CA0C81-9996-4CC5-A27F-F88DE0408D9F}" dt="2022-01-16T23:25:36.339" v="45"/>
          <ac:grpSpMkLst>
            <pc:docMk/>
            <pc:sldMk cId="1911908839" sldId="346"/>
            <ac:grpSpMk id="62" creationId="{396F129C-FBB4-4334-8BD2-838F5A54D764}"/>
          </ac:grpSpMkLst>
        </pc:grpChg>
        <pc:grpChg chg="add del mod">
          <ac:chgData name="Hoàng Thông Trương" userId="5ee39a359a88c745" providerId="LiveId" clId="{26CA0C81-9996-4CC5-A27F-F88DE0408D9F}" dt="2022-01-16T23:41:15.629" v="383" actId="478"/>
          <ac:grpSpMkLst>
            <pc:docMk/>
            <pc:sldMk cId="1911908839" sldId="346"/>
            <ac:grpSpMk id="69" creationId="{9A214B9C-DD57-4D51-B0FB-43ABD9B5ACAC}"/>
          </ac:grpSpMkLst>
        </pc:grpChg>
        <pc:grpChg chg="add mod">
          <ac:chgData name="Hoàng Thông Trương" userId="5ee39a359a88c745" providerId="LiveId" clId="{26CA0C81-9996-4CC5-A27F-F88DE0408D9F}" dt="2022-01-16T23:41:20.765" v="384"/>
          <ac:grpSpMkLst>
            <pc:docMk/>
            <pc:sldMk cId="1911908839" sldId="346"/>
            <ac:grpSpMk id="74" creationId="{A8C3C25C-29F7-499A-AEA4-BFE071DAA58B}"/>
          </ac:grpSpMkLst>
        </pc:grpChg>
        <pc:grpChg chg="add mod">
          <ac:chgData name="Hoàng Thông Trương" userId="5ee39a359a88c745" providerId="LiveId" clId="{26CA0C81-9996-4CC5-A27F-F88DE0408D9F}" dt="2022-01-16T23:41:20.765" v="384"/>
          <ac:grpSpMkLst>
            <pc:docMk/>
            <pc:sldMk cId="1911908839" sldId="346"/>
            <ac:grpSpMk id="77" creationId="{0AA747A1-8CF5-4BB6-B2CF-D2329DA5C439}"/>
          </ac:grpSpMkLst>
        </pc:grpChg>
        <pc:grpChg chg="add mod">
          <ac:chgData name="Hoàng Thông Trương" userId="5ee39a359a88c745" providerId="LiveId" clId="{26CA0C81-9996-4CC5-A27F-F88DE0408D9F}" dt="2022-01-16T23:41:20.765" v="384"/>
          <ac:grpSpMkLst>
            <pc:docMk/>
            <pc:sldMk cId="1911908839" sldId="346"/>
            <ac:grpSpMk id="80" creationId="{FA281AE0-67F9-4464-9FBC-D261D535799B}"/>
          </ac:grpSpMkLst>
        </pc:grpChg>
        <pc:grpChg chg="add mod">
          <ac:chgData name="Hoàng Thông Trương" userId="5ee39a359a88c745" providerId="LiveId" clId="{26CA0C81-9996-4CC5-A27F-F88DE0408D9F}" dt="2022-01-16T23:41:20.765" v="384"/>
          <ac:grpSpMkLst>
            <pc:docMk/>
            <pc:sldMk cId="1911908839" sldId="346"/>
            <ac:grpSpMk id="86" creationId="{60F4E579-3982-4F6B-B4D4-CC6697ED0847}"/>
          </ac:grpSpMkLst>
        </pc:grpChg>
        <pc:grpChg chg="add mod">
          <ac:chgData name="Hoàng Thông Trương" userId="5ee39a359a88c745" providerId="LiveId" clId="{26CA0C81-9996-4CC5-A27F-F88DE0408D9F}" dt="2022-01-16T23:41:20.765" v="384"/>
          <ac:grpSpMkLst>
            <pc:docMk/>
            <pc:sldMk cId="1911908839" sldId="346"/>
            <ac:grpSpMk id="115" creationId="{CC84D1D6-F365-40B9-AE1C-977BC15F0B6C}"/>
          </ac:grpSpMkLst>
        </pc:grpChg>
        <pc:grpChg chg="add mod">
          <ac:chgData name="Hoàng Thông Trương" userId="5ee39a359a88c745" providerId="LiveId" clId="{26CA0C81-9996-4CC5-A27F-F88DE0408D9F}" dt="2022-01-16T23:41:20.765" v="384"/>
          <ac:grpSpMkLst>
            <pc:docMk/>
            <pc:sldMk cId="1911908839" sldId="346"/>
            <ac:grpSpMk id="120" creationId="{ECD31C06-A269-4484-AEDE-CFEA548E7A0B}"/>
          </ac:grpSpMkLst>
        </pc:grpChg>
        <pc:grpChg chg="add mod">
          <ac:chgData name="Hoàng Thông Trương" userId="5ee39a359a88c745" providerId="LiveId" clId="{26CA0C81-9996-4CC5-A27F-F88DE0408D9F}" dt="2022-01-16T23:41:20.765" v="384"/>
          <ac:grpSpMkLst>
            <pc:docMk/>
            <pc:sldMk cId="1911908839" sldId="346"/>
            <ac:grpSpMk id="123" creationId="{E21A95E5-5B8E-4321-BFC3-DD5A8C955DDF}"/>
          </ac:grpSpMkLst>
        </pc:grpChg>
        <pc:grpChg chg="add mod">
          <ac:chgData name="Hoàng Thông Trương" userId="5ee39a359a88c745" providerId="LiveId" clId="{26CA0C81-9996-4CC5-A27F-F88DE0408D9F}" dt="2022-01-16T23:41:20.765" v="384"/>
          <ac:grpSpMkLst>
            <pc:docMk/>
            <pc:sldMk cId="1911908839" sldId="346"/>
            <ac:grpSpMk id="126" creationId="{8DD0E38C-08C5-41E1-92E9-6373D75D5A6D}"/>
          </ac:grpSpMkLst>
        </pc:grpChg>
        <pc:grpChg chg="add mod">
          <ac:chgData name="Hoàng Thông Trương" userId="5ee39a359a88c745" providerId="LiveId" clId="{26CA0C81-9996-4CC5-A27F-F88DE0408D9F}" dt="2022-01-16T23:41:20.765" v="384"/>
          <ac:grpSpMkLst>
            <pc:docMk/>
            <pc:sldMk cId="1911908839" sldId="346"/>
            <ac:grpSpMk id="129" creationId="{5444AD8A-F675-433E-B06C-6EAA8E207202}"/>
          </ac:grpSpMkLst>
        </pc:grpChg>
        <pc:grpChg chg="add del mod">
          <ac:chgData name="Hoàng Thông Trương" userId="5ee39a359a88c745" providerId="LiveId" clId="{26CA0C81-9996-4CC5-A27F-F88DE0408D9F}" dt="2022-01-16T23:41:40.619" v="386"/>
          <ac:grpSpMkLst>
            <pc:docMk/>
            <pc:sldMk cId="1911908839" sldId="346"/>
            <ac:grpSpMk id="134" creationId="{61CC8CC2-4152-42CB-A655-45FBDC098993}"/>
          </ac:grpSpMkLst>
        </pc:grpChg>
        <pc:grpChg chg="add del mod">
          <ac:chgData name="Hoàng Thông Trương" userId="5ee39a359a88c745" providerId="LiveId" clId="{26CA0C81-9996-4CC5-A27F-F88DE0408D9F}" dt="2022-01-16T23:41:40.619" v="386"/>
          <ac:grpSpMkLst>
            <pc:docMk/>
            <pc:sldMk cId="1911908839" sldId="346"/>
            <ac:grpSpMk id="137" creationId="{3F46E28A-9248-46A5-AA3D-49E590D5918F}"/>
          </ac:grpSpMkLst>
        </pc:grpChg>
        <pc:grpChg chg="add del mod">
          <ac:chgData name="Hoàng Thông Trương" userId="5ee39a359a88c745" providerId="LiveId" clId="{26CA0C81-9996-4CC5-A27F-F88DE0408D9F}" dt="2022-01-16T23:41:40.619" v="386"/>
          <ac:grpSpMkLst>
            <pc:docMk/>
            <pc:sldMk cId="1911908839" sldId="346"/>
            <ac:grpSpMk id="140" creationId="{94848802-A68D-4E5D-81DD-ED6DA337AD68}"/>
          </ac:grpSpMkLst>
        </pc:grpChg>
        <pc:grpChg chg="add del mod">
          <ac:chgData name="Hoàng Thông Trương" userId="5ee39a359a88c745" providerId="LiveId" clId="{26CA0C81-9996-4CC5-A27F-F88DE0408D9F}" dt="2022-01-16T23:41:40.619" v="386"/>
          <ac:grpSpMkLst>
            <pc:docMk/>
            <pc:sldMk cId="1911908839" sldId="346"/>
            <ac:grpSpMk id="146" creationId="{CDBFCCA7-DD9F-4E56-AFB8-939A07B44C74}"/>
          </ac:grpSpMkLst>
        </pc:grpChg>
        <pc:grpChg chg="add del mod">
          <ac:chgData name="Hoàng Thông Trương" userId="5ee39a359a88c745" providerId="LiveId" clId="{26CA0C81-9996-4CC5-A27F-F88DE0408D9F}" dt="2022-01-16T23:41:40.619" v="386"/>
          <ac:grpSpMkLst>
            <pc:docMk/>
            <pc:sldMk cId="1911908839" sldId="346"/>
            <ac:grpSpMk id="175" creationId="{B2B013DA-0DA7-4693-AAAA-FBF5A28EED64}"/>
          </ac:grpSpMkLst>
        </pc:grpChg>
        <pc:grpChg chg="add del mod">
          <ac:chgData name="Hoàng Thông Trương" userId="5ee39a359a88c745" providerId="LiveId" clId="{26CA0C81-9996-4CC5-A27F-F88DE0408D9F}" dt="2022-01-16T23:41:40.619" v="386"/>
          <ac:grpSpMkLst>
            <pc:docMk/>
            <pc:sldMk cId="1911908839" sldId="346"/>
            <ac:grpSpMk id="180" creationId="{6DF0961F-BC03-4290-B2F4-5A1AA5B0F86E}"/>
          </ac:grpSpMkLst>
        </pc:grpChg>
        <pc:grpChg chg="add del mod">
          <ac:chgData name="Hoàng Thông Trương" userId="5ee39a359a88c745" providerId="LiveId" clId="{26CA0C81-9996-4CC5-A27F-F88DE0408D9F}" dt="2022-01-16T23:41:40.619" v="386"/>
          <ac:grpSpMkLst>
            <pc:docMk/>
            <pc:sldMk cId="1911908839" sldId="346"/>
            <ac:grpSpMk id="183" creationId="{98994C0B-7C11-487E-8DA5-DDDD37AA7F10}"/>
          </ac:grpSpMkLst>
        </pc:grpChg>
        <pc:grpChg chg="add del mod">
          <ac:chgData name="Hoàng Thông Trương" userId="5ee39a359a88c745" providerId="LiveId" clId="{26CA0C81-9996-4CC5-A27F-F88DE0408D9F}" dt="2022-01-16T23:41:40.619" v="386"/>
          <ac:grpSpMkLst>
            <pc:docMk/>
            <pc:sldMk cId="1911908839" sldId="346"/>
            <ac:grpSpMk id="186" creationId="{48C80DC6-03CE-4D25-903C-C8383A1CFCA2}"/>
          </ac:grpSpMkLst>
        </pc:grpChg>
        <pc:grpChg chg="add del mod">
          <ac:chgData name="Hoàng Thông Trương" userId="5ee39a359a88c745" providerId="LiveId" clId="{26CA0C81-9996-4CC5-A27F-F88DE0408D9F}" dt="2022-01-16T23:41:40.619" v="386"/>
          <ac:grpSpMkLst>
            <pc:docMk/>
            <pc:sldMk cId="1911908839" sldId="346"/>
            <ac:grpSpMk id="189" creationId="{A3B6173F-9E5D-41AF-B8A1-60CEEA93A1E5}"/>
          </ac:grpSpMkLst>
        </pc:grpChg>
        <pc:picChg chg="add del mod">
          <ac:chgData name="Hoàng Thông Trương" userId="5ee39a359a88c745" providerId="LiveId" clId="{26CA0C81-9996-4CC5-A27F-F88DE0408D9F}" dt="2022-01-16T23:41:15.629" v="383" actId="478"/>
          <ac:picMkLst>
            <pc:docMk/>
            <pc:sldMk cId="1911908839" sldId="346"/>
            <ac:picMk id="66" creationId="{E989EA5A-A349-429D-9FFF-6385CE80CB13}"/>
          </ac:picMkLst>
        </pc:picChg>
        <pc:picChg chg="add del mod">
          <ac:chgData name="Hoàng Thông Trương" userId="5ee39a359a88c745" providerId="LiveId" clId="{26CA0C81-9996-4CC5-A27F-F88DE0408D9F}" dt="2022-01-16T23:41:15.629" v="383" actId="478"/>
          <ac:picMkLst>
            <pc:docMk/>
            <pc:sldMk cId="1911908839" sldId="346"/>
            <ac:picMk id="67" creationId="{CD15D103-0534-416A-8E51-18BCAD3310BB}"/>
          </ac:picMkLst>
        </pc:picChg>
        <pc:picChg chg="add del mod">
          <ac:chgData name="Hoàng Thông Trương" userId="5ee39a359a88c745" providerId="LiveId" clId="{26CA0C81-9996-4CC5-A27F-F88DE0408D9F}" dt="2022-01-16T23:26:11.044" v="55"/>
          <ac:picMkLst>
            <pc:docMk/>
            <pc:sldMk cId="1911908839" sldId="346"/>
            <ac:picMk id="68" creationId="{A20F7106-1DD8-468A-A506-480E25A599AB}"/>
          </ac:picMkLst>
        </pc:picChg>
        <pc:picChg chg="mod">
          <ac:chgData name="Hoàng Thông Trương" userId="5ee39a359a88c745" providerId="LiveId" clId="{26CA0C81-9996-4CC5-A27F-F88DE0408D9F}" dt="2022-01-16T23:29:27.579" v="149"/>
          <ac:picMkLst>
            <pc:docMk/>
            <pc:sldMk cId="1911908839" sldId="346"/>
            <ac:picMk id="70" creationId="{0DB25372-C77F-4A35-892C-414CB912EBA0}"/>
          </ac:picMkLst>
        </pc:picChg>
        <pc:picChg chg="add mod">
          <ac:chgData name="Hoàng Thông Trương" userId="5ee39a359a88c745" providerId="LiveId" clId="{26CA0C81-9996-4CC5-A27F-F88DE0408D9F}" dt="2022-01-16T23:41:20.765" v="384"/>
          <ac:picMkLst>
            <pc:docMk/>
            <pc:sldMk cId="1911908839" sldId="346"/>
            <ac:picMk id="118" creationId="{44BAE298-46C2-4701-AA8A-C7D753D59615}"/>
          </ac:picMkLst>
        </pc:picChg>
        <pc:picChg chg="add del mod">
          <ac:chgData name="Hoàng Thông Trương" userId="5ee39a359a88c745" providerId="LiveId" clId="{26CA0C81-9996-4CC5-A27F-F88DE0408D9F}" dt="2022-01-16T23:41:40.619" v="386"/>
          <ac:picMkLst>
            <pc:docMk/>
            <pc:sldMk cId="1911908839" sldId="346"/>
            <ac:picMk id="178" creationId="{F138468E-CDD4-4D71-B921-FDBB0EE25194}"/>
          </ac:picMkLst>
        </pc:picChg>
        <pc:picChg chg="add del mod modCrop">
          <ac:chgData name="Hoàng Thông Trương" userId="5ee39a359a88c745" providerId="LiveId" clId="{26CA0C81-9996-4CC5-A27F-F88DE0408D9F}" dt="2022-01-16T23:43:13.096" v="400" actId="478"/>
          <ac:picMkLst>
            <pc:docMk/>
            <pc:sldMk cId="1911908839" sldId="346"/>
            <ac:picMk id="194" creationId="{C232D5E4-B084-429F-B98B-C6BC12FB6EB6}"/>
          </ac:picMkLst>
        </pc:picChg>
        <pc:picChg chg="add del mod">
          <ac:chgData name="Hoàng Thông Trương" userId="5ee39a359a88c745" providerId="LiveId" clId="{26CA0C81-9996-4CC5-A27F-F88DE0408D9F}" dt="2022-01-16T23:43:01.439" v="398" actId="478"/>
          <ac:picMkLst>
            <pc:docMk/>
            <pc:sldMk cId="1911908839" sldId="346"/>
            <ac:picMk id="196" creationId="{AEF64230-8793-4876-826F-4CC46F0EB701}"/>
          </ac:picMkLst>
        </pc:picChg>
        <pc:picChg chg="add mod ord">
          <ac:chgData name="Hoàng Thông Trương" userId="5ee39a359a88c745" providerId="LiveId" clId="{26CA0C81-9996-4CC5-A27F-F88DE0408D9F}" dt="2022-01-16T23:43:27.002" v="405" actId="167"/>
          <ac:picMkLst>
            <pc:docMk/>
            <pc:sldMk cId="1911908839" sldId="346"/>
            <ac:picMk id="198" creationId="{A14EBA4E-6887-4C91-B69F-1AC59D8DCA78}"/>
          </ac:picMkLst>
        </pc:picChg>
      </pc:sldChg>
      <pc:sldChg chg="addSp delSp modSp new del mod modAnim">
        <pc:chgData name="Hoàng Thông Trương" userId="5ee39a359a88c745" providerId="LiveId" clId="{26CA0C81-9996-4CC5-A27F-F88DE0408D9F}" dt="2022-01-16T23:42:00.208" v="390" actId="47"/>
        <pc:sldMkLst>
          <pc:docMk/>
          <pc:sldMk cId="3388646898" sldId="347"/>
        </pc:sldMkLst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2" creationId="{3923F36A-BBDB-4C11-87E5-50AB31599BE7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4" creationId="{2838BBC0-9304-4F6C-AD48-253931CD109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5" creationId="{423AF734-6543-4E6C-BA86-12DF92F08BB2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6" creationId="{8ABA4036-988E-4396-B70C-4C6B7908AC79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7" creationId="{3442003D-FD61-4939-84AE-67923E2D8D0B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8" creationId="{4D92B52D-4303-46B2-9FBC-9369D99E99EF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9" creationId="{0EB08CC8-D146-415C-B41E-227E448D145E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0" creationId="{7FE91108-2DDF-425A-8274-3685C305BA0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1" creationId="{4FBC6406-F2C6-4EEA-B094-5B247933BDD1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2" creationId="{52AB2D50-C06D-44C1-8F34-7F84B4197194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3" creationId="{9EE89385-1602-4FA8-A10E-E29232990521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4" creationId="{4F56DEE4-73E9-4466-B2CE-426F1D17D858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5" creationId="{CF78B3D8-8949-4FD7-A1DE-6C5BB9F845CA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6" creationId="{4E94591D-949F-43B6-B57B-691796F295A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7" creationId="{2C3E0649-0DF4-4DBF-84F8-FC4313714511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8" creationId="{D5978F26-CE1C-4CCB-A041-CC517B99609C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9" creationId="{07DB6BE1-6376-4D15-90AC-F119B85B4096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20" creationId="{1EEFE53A-C7B3-449F-BD00-043CC080F0B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21" creationId="{87DA1E6C-44FF-440E-B116-1996D4D842C5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22" creationId="{9470D5C5-DE9F-434C-9019-FC6E9299D9F2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23" creationId="{2FB5AB61-EBAE-4F8D-8D86-D08CFDED06DB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24" creationId="{2C5D3905-EFF9-4C60-8F3C-066374CEF2D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25" creationId="{527C3F88-6246-4539-9CE7-2D6EAF097D3A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26" creationId="{D2AB5D87-14A4-4312-A5F1-E1566D9BAB1C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27" creationId="{8DFD0724-7600-484C-A1AB-088A44D6890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28" creationId="{49DEF2BA-D476-4925-815B-9CD51E23A58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29" creationId="{96B24856-15F7-4293-B986-CA1A5092E8E4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30" creationId="{1A99BECA-00D3-4D5E-BC9D-F2CC5260C5C8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31" creationId="{60432E06-DFE7-4F5B-B9E3-E3EB014A683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32" creationId="{164D79B2-091C-4E3D-BF71-01030D1FD4F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33" creationId="{D49F4CB1-D4AA-4C6E-8E9E-AD9EBD6B0A9B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34" creationId="{6EFAC2C4-3704-4E98-8B35-B29A77CBF71F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35" creationId="{88F7E568-FAD1-4907-A63A-9C56D7D619C5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36" creationId="{BFF38E7D-46C9-4D57-9C90-3F9437A719AE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37" creationId="{48992A6F-3934-479E-914C-CCE79E03A9E9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38" creationId="{572E8F10-3016-41DE-9976-6C077E31C8DE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39" creationId="{52371ED9-8093-4332-9643-1B04514B3AE0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40" creationId="{08F886C2-5A54-44F9-B22D-5AE6340ED656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41" creationId="{109E5913-2780-43C4-8CD8-ED820DC718EE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42" creationId="{1C7AB4C6-8D71-4797-850D-E9E3F16BB10F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43" creationId="{A3278706-73B7-4481-B264-B87A3ADC5018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44" creationId="{5D330461-A87E-4807-A4B4-8CB9FD7B94FE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45" creationId="{7BD83E59-3826-4399-9324-D5BA34C098F4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46" creationId="{CAFB34EB-98D1-4AED-8673-1E605455C4D5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47" creationId="{64CA8A48-1364-4FFF-A9C9-3809441564F4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48" creationId="{6967AE2C-6B2E-40D5-994C-7AC35D8808F2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49" creationId="{B51CE412-2D84-417D-B8E3-4185BA68B7D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50" creationId="{4D6DA334-7E2C-4261-9F15-A4F77F2A9EAA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51" creationId="{E24437EA-739B-4FA6-8F1F-EC3F788E621F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52" creationId="{310A79D2-6025-4E2F-ABF0-7DE944A5459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53" creationId="{36C94D29-4793-4511-ABDB-9232E912E49F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54" creationId="{E11E5785-A065-4C44-8D72-EEA9F6FC81E1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55" creationId="{172EBEF8-AC99-4ACA-A74B-DA699377A1FF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56" creationId="{B0E85C40-2F64-4BC1-9D83-ACB736DE0E55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57" creationId="{0B47560A-8547-49BF-AA8C-B17514FFAD7C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58" creationId="{8B27F7A1-A448-4758-9A03-BF7CC6F6C4CC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59" creationId="{E37BCF80-2B23-4D5A-AB73-9B82B7E41F0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60" creationId="{705CB9DA-0E3A-45F0-B394-4243898DC74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61" creationId="{668A17C0-DD67-4244-8948-F2F7772195C5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62" creationId="{4BF77716-AE12-4F89-860B-17424BD70B6A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63" creationId="{13D51FA8-A328-42AF-A425-6A3061E628E1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64" creationId="{9EE604F5-19D1-4B73-AF50-74DDDA265AA2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65" creationId="{5C8CD1A0-45BB-457B-97B1-73F543588A5C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66" creationId="{9A29D116-AC7E-4568-84BC-E60219DE892C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67" creationId="{181041C0-BD7A-4098-9BA1-F23F30FF162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68" creationId="{B0C7F5B5-52C6-4BED-A4E3-DAEC668D2C06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69" creationId="{997FA900-846D-41E3-927D-CA36F0E96928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70" creationId="{C4E4A3DE-3E61-4498-897A-C432ACDA3B5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71" creationId="{9E92041E-3508-4FC3-8FA4-C47B0682F1D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72" creationId="{185B8055-396A-4FD2-8A95-DF34B6E58CD8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73" creationId="{47262F70-2410-4169-9511-65012BD9437C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74" creationId="{365A6EB2-B4AE-420F-AC28-795F0C25F3CE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75" creationId="{4D41DD3B-D62C-4656-8138-7D959B375AF1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76" creationId="{32F9BCD0-4758-42EA-93AD-57502450AEDA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77" creationId="{4520F16E-0088-4349-ACB4-66DC670A864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78" creationId="{9A9407B7-839F-4200-8BA9-942A5831498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79" creationId="{1A16691B-73FB-4799-9453-81B298A6D52F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80" creationId="{421D007D-9959-4051-9445-DF97B711687B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81" creationId="{D8319C07-8DD8-4C60-8A17-8B6C4EB1E09A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82" creationId="{F93198BD-6859-403C-8125-5B9D1840BAE5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83" creationId="{C252518B-0FC2-4443-AD22-1100C5D6CD5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84" creationId="{D5E10C14-D2DC-4F27-BF8E-1A54FB033B7B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85" creationId="{47B9F33F-0281-40FA-94AA-9A4D82D14B3C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86" creationId="{A4A8A2EC-407D-4D42-A3C7-AE55BAA71639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87" creationId="{AFD6AD25-E2FC-4D82-A7F4-215D52A90F2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88" creationId="{628E05C1-889B-4E23-8DDD-202E33447511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89" creationId="{39B62913-F1FC-4890-9150-8883C4EE42B9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90" creationId="{0BEB7563-8430-4D3A-9D69-206F710C0FD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91" creationId="{28A498EF-8C66-4F05-BA26-42DB3B2C623F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92" creationId="{692A6951-EEC3-4A9F-B6DD-8F135CFA8DD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93" creationId="{B94F774B-8527-4540-A607-49193139694C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94" creationId="{2DC2A8EB-77EA-47D0-8942-177C7F0CBB45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95" creationId="{BD6E69C6-C8B4-4F62-A669-B56A4BD629C2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96" creationId="{C4ED2C7E-0C29-4E65-9B44-6FC8B42FD1EA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97" creationId="{EF431D32-5EC3-448B-8E10-35EBF5506CD5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98" creationId="{F0ADA071-53A2-4F04-8CD6-8D618613497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99" creationId="{7A905A34-6008-43BB-BF24-94DC1E14EDFA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00" creationId="{2D28ADCE-33E5-42E0-817C-D466F8348F18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01" creationId="{440F0AF2-00B8-40D0-9B85-DAC01B1EDA3F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02" creationId="{02E770F2-9E76-43BF-A635-50461C74D285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03" creationId="{4797F54F-84D6-44E1-8A14-36F016C3129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04" creationId="{49F47A56-EFB2-4BDF-B471-52989C0B2790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05" creationId="{5F0554BF-8593-4D4B-A719-FA693EBA7DB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06" creationId="{1A9F5C8A-FF81-474B-A9A2-0AC5ED750A5E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07" creationId="{82F37A57-FEB0-4F92-975F-BB8F03AB669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08" creationId="{B8EF494D-3B7A-4DB5-B65E-01B5F4AC757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09" creationId="{3EAC56CB-5058-4442-A5F8-9FA7CBEAA992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10" creationId="{102E35DB-557A-48F7-931F-4275D8908026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11" creationId="{D88051D2-7631-4545-9A75-196DB3AFD940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12" creationId="{497F8F82-8237-485A-AFB6-97DD4FADDDF4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13" creationId="{42E6B1E3-1549-47CD-86A1-61659A42D67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14" creationId="{ACD6E245-21AD-45F7-8376-9AE29A6BCFBC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15" creationId="{345AF8BF-516E-45C2-A607-4CABC1EAE034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16" creationId="{02215ECB-5CA0-4E7A-8777-70C5C95DBE42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17" creationId="{9F2705CB-F9D5-4189-B533-1E16AF6CDCE2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18" creationId="{9006FE2E-E2B0-4518-9D82-4091D1BA3E6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19" creationId="{952EADBB-6F0D-4F92-8A3A-E4D7BB53C21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20" creationId="{08497F2E-54C6-42AE-B1F5-81FC45C679E5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21" creationId="{D7C5FBCE-4FA6-40FF-9D6F-24E76413994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22" creationId="{BCD37647-7F38-4849-AD5A-F4BD37AB0112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23" creationId="{8922A36B-63E9-4D96-B1FD-5F175BFEB71A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24" creationId="{30D1AEDE-F978-400A-B3E0-50F3F8B1C6D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25" creationId="{4F8D6BC6-99CF-4AF9-B1F4-A28C4D568B3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26" creationId="{7EEAC16F-F562-48B5-9E85-813A29ABCB32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27" creationId="{D18236B2-2E22-4CAE-A576-891AFC777ED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28" creationId="{54919315-7854-47D6-B2C3-17CF0961682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29" creationId="{ADA8254C-5F50-414B-A4FC-F45D433996A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30" creationId="{1BAD3D5C-8A9A-48DB-969E-055355BDE59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31" creationId="{31D87A8A-2C7C-4322-BACA-4570AA111084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32" creationId="{E95592F9-BDB2-42CF-84EA-D564CEDC1BE2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33" creationId="{D2ACE99C-53D8-4014-889A-B16E76C4D56B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34" creationId="{B92C821E-C00F-4D43-9FBB-738B52BF7A3B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35" creationId="{6BCC8C66-AD78-4FDF-84E4-1063BDC6A2C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36" creationId="{ED8DE792-3ED8-436E-A776-9CEAC11AC6CE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37" creationId="{7B364B4E-B4C9-40CE-AE66-B344F288BFFF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38" creationId="{0ECEA2C7-34E9-491E-BDE9-E04594BB5448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39" creationId="{E092BF7E-B163-4FF2-A897-68B63A524334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40" creationId="{0AAB17B9-DC09-4B26-A08F-8F4B84DC4D5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41" creationId="{98C858E1-34E1-47B1-B6B9-1D3EB0031B46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42" creationId="{7F66775B-001E-4BD4-8A65-2C8D133B2E46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43" creationId="{4794A3A5-6890-429D-B85D-BE017C8056AC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44" creationId="{8616C280-05F4-451F-89F3-A157B2986C2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45" creationId="{C63EE3B4-F75A-4517-BF03-5276E266323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46" creationId="{0CCC511C-56C3-4CD3-A2CC-4086FC2037A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47" creationId="{A14F79E3-C282-4555-AE79-F8379339638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48" creationId="{D9A58DEB-7CC6-4C97-9C14-1EEE92ABAE88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49" creationId="{D3A88109-8D46-41DB-B7BF-2509AA4435D1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50" creationId="{097BF713-305F-4069-B5BB-97EBDC524022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51" creationId="{0AF236FE-1135-457D-80F9-F317836D001B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52" creationId="{92C489E7-B7E4-43B3-9FA1-3093DB0CF93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53" creationId="{D896820D-B3EC-42A2-824E-A3346F18F77B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54" creationId="{EA467F17-B369-4857-9E5F-5F233D0DB841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55" creationId="{032CEA92-3BEE-418F-8CD1-4DC2A8A88D4A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56" creationId="{429AA584-14E5-416A-B853-935ED9C22E3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58" creationId="{A5FB6F5D-38C6-40FB-B501-0ACA7999C882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59" creationId="{57ACD7E2-E50D-433B-BD9C-C1DE46746747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60" creationId="{1DC86D38-ED01-4240-8723-021A9026459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61" creationId="{F5807E88-A888-4697-B784-548DB0D6C8B0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63" creationId="{693DF4A5-B35E-4551-9D00-0B51AA960C0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65" creationId="{B11E605A-2F05-4BE1-83DC-9BA57C78082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66" creationId="{CA437FDB-1615-4E18-9917-AF09002D3350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67" creationId="{0510C1CD-5305-4948-AC51-FB4F41A2E5C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68" creationId="{622AC950-7359-4649-864B-02814BE012B6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69" creationId="{4B187E61-9B1F-45F2-B7DF-7D88A798AB47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70" creationId="{E8172848-082D-439B-9E36-26B39C8D3F1A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71" creationId="{3E10C13F-C302-44A0-8D6A-BD4F57C6AA8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72" creationId="{D074CA7C-9E3C-42D8-AECB-EB3693FE042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73" creationId="{9A391E4B-2519-4B66-B87D-287952A79F2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74" creationId="{D127D54E-3973-4FB8-9D40-39740E79163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75" creationId="{5E50BADE-E5F8-487B-B57B-63E0AD743AD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76" creationId="{3C9F60FE-E732-4DD7-B385-7939E8E425B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77" creationId="{2F8EA665-D79E-48E5-AA26-D72F4BDBAC82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78" creationId="{D17A6971-68BC-4292-944C-58ABC1721F4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79" creationId="{12D8044F-92E0-4C31-A351-5908B87C245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80" creationId="{F4D79C77-D15F-45F6-A8D6-6762A39213B7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81" creationId="{DA0DBD92-E5A9-4828-85FC-DFDEDDD2B7B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82" creationId="{EBF3C820-F51A-43B8-926C-C3B2F4438D1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83" creationId="{3EC88E19-0364-4618-BD6D-3B88077AC8B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84" creationId="{CC4E8A81-9B4E-486D-91C5-455A810AD5F1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85" creationId="{162E5C09-E106-49CB-AD65-39B146B9ECB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86" creationId="{59D2BEAD-22F6-499C-9D9E-8226157CFFB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87" creationId="{0155088F-07EC-42F9-A5EB-D7B5D7209D0C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88" creationId="{C1D03D55-3818-4735-9199-223343CA573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89" creationId="{B8888964-66A0-409E-B13F-8D054D4095D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90" creationId="{61FF4C96-1C73-48E2-A00D-E128E963F47B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91" creationId="{97E33D00-47F1-485D-8B80-6020923DE83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92" creationId="{D63F5769-7746-4FF6-8246-07B72EBDC41C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93" creationId="{7FBBFCDD-7BB7-4FE3-909F-66B6DF6AF36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94" creationId="{B10A6262-0A3D-4166-B8F9-A4D9474DE6E3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95" creationId="{FB8CCE5C-9857-424E-B27D-E550D6F8A617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96" creationId="{89784B5D-3943-4A47-A17D-DC24F86787B7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97" creationId="{047691C3-863C-4EE7-A3CE-2E6AEB89DE9C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98" creationId="{E8D62E82-F1AD-43EC-AF0B-88122F71664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99" creationId="{2015C99A-CE38-4D64-A630-81C3D238ACD0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00" creationId="{CCB361EB-2044-4359-A9A7-05CBCEF9D4E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01" creationId="{945C1791-72C7-43DD-91A1-25A7D38A867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02" creationId="{2B2C29EC-4FDD-4C26-8183-7DFAE55DF43B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03" creationId="{7A687330-7B51-4CCB-8C9F-2FC06F55AA5A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04" creationId="{F6726A25-45F5-4C33-BD2F-453B3C27F41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05" creationId="{3FBC5DC4-4ADC-491E-881A-82A0DE31907C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06" creationId="{1961BA0E-9662-48DD-844F-B13586F39986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07" creationId="{DC271869-A53E-46E7-96D4-0EC92932C9FC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08" creationId="{54E55A71-F4CE-426B-A2C4-647653D55B33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09" creationId="{84A11214-F0F1-49D4-A7D9-CCB5D51A584B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10" creationId="{F3C26846-A8CB-4FDA-8B1C-4B7238B6B273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11" creationId="{62E0CB5B-4B14-48C6-8CED-C376569E942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12" creationId="{461988A0-4BA7-46B2-9612-C040F82F7CEB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13" creationId="{7406EFE3-4A6B-4FCD-8B23-F16DC4DC016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14" creationId="{9CBBF6BC-ACDD-40E1-8C07-57CEE03CDD1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15" creationId="{822B4940-4653-4E55-9253-21F9CCC82112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16" creationId="{D38979A2-3831-45EA-9376-A611BB649226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17" creationId="{9E508A67-EBAB-499F-BB67-0BF336411DB0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18" creationId="{AF4FD5C7-9AF9-4C02-AFCA-7601CF3F742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19" creationId="{C5BD8EFA-ED28-4591-B7F1-F8C8994D130D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20" creationId="{38E8E3AE-CF5D-4305-8A5C-32E238BFF31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21" creationId="{A9314193-86DF-4D33-875B-CE3D7999474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22" creationId="{DD2FCD00-E046-4BA0-AF81-37CF74AA7763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23" creationId="{4526578A-19EB-42FF-912D-3ACC65037AD6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24" creationId="{A36AC645-7D92-4476-9E35-9757F93D911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25" creationId="{2E65BF37-7807-4069-9131-F8BB150E790B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26" creationId="{1FC2158A-F3BB-453E-BCC0-4279DA8F54E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27" creationId="{770FCC2B-4711-4F48-AB80-FF4DCE518EA2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28" creationId="{23E3C3C2-08EC-4CF8-B7ED-488745595673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29" creationId="{E55C59E3-2CBE-47AC-84CB-488878245161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30" creationId="{7610F7BE-4FB5-4085-BCDF-8464255264F2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31" creationId="{1D4ADB03-8840-476F-A36E-0D66F064BF3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32" creationId="{342AEE43-B289-4735-86AA-51650814B5ED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33" creationId="{8A368766-9D90-4A1A-B17B-9266A8B77F17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34" creationId="{CA184823-2E75-4C00-A88A-EDE704DEFBB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35" creationId="{AE562F86-B1A6-485B-A348-C32047DB72BC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36" creationId="{419266C1-2164-4E03-9D1E-659981F7DB91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37" creationId="{741147CD-4435-405B-B87C-9EFB56AE4ED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38" creationId="{D560C7D9-019E-49AE-A0D6-E9A1844B20E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39" creationId="{D593BAA1-185C-432D-A920-41AD2936673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40" creationId="{E992301F-09A3-43E5-839E-0F607845DCF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41" creationId="{589435DB-C6D4-4F4E-ABFF-3483262412F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42" creationId="{4606718A-C525-4113-8253-65AA2A36CE6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43" creationId="{9E8A7792-F490-49CF-9C05-36118B05700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44" creationId="{7DC8BFA4-0028-4233-BBC6-95AEA4FAFE12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45" creationId="{67B0859F-74AF-4981-892E-03B361AFE35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46" creationId="{377BC580-7B10-4C20-8D83-725CCBEFAEEB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47" creationId="{8402A412-AB72-4C45-8FC4-D0513531E52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48" creationId="{DA61AE4A-4FDA-4EE3-AFEA-13BE9AA03463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49" creationId="{F75D26FC-6AF4-464B-86F9-4487C249B93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50" creationId="{CC66CF7C-DF7E-4B76-A481-C51105CC005D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51" creationId="{5D9D332F-1AB6-4259-96C7-BC74EED2AB3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52" creationId="{572AED2D-7603-4A5B-8623-F875F9658B7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53" creationId="{0016F933-8C0F-44CD-8F16-4A7CB0E020C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54" creationId="{5F0C9976-4DE4-4C95-A553-3029A3D47BD0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55" creationId="{A28E0979-DFD6-47C3-9949-11A54DE7F190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56" creationId="{13180A35-47F0-418D-B805-547CA3F8461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57" creationId="{4D8E04C0-CFBC-418B-B9B8-46C1396DF05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58" creationId="{491D8FCF-8560-4C41-B2AB-688CA8ECF64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59" creationId="{54117DBF-7B47-43E1-A776-09384580C67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60" creationId="{FE2048D4-F5CC-4834-9505-58E441BB0A60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61" creationId="{C22DD7FE-526E-4338-B32E-207DEBF428AA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62" creationId="{4E4B36EE-4E8D-4100-B310-F3620A04EA96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63" creationId="{9EA90769-BB18-4692-ADB5-16C56B133567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64" creationId="{344FBED9-6B60-40E9-9BCA-2831C19B6D96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65" creationId="{3F1AF6AB-691D-43A5-829F-B98E3B35742B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66" creationId="{950BDEE6-4DF9-4500-B8D8-41A27A176A70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67" creationId="{D4E5E7B4-D1C0-4CA3-BA79-7EB80BC9548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68" creationId="{4D23FB5A-0B76-47D6-9223-3A73AB1C21B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69" creationId="{8085C061-2C1A-4F9D-A569-BAF039E24D42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70" creationId="{A3E92423-25BD-47C8-A17B-6D71066C2B9D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71" creationId="{29ACB1A0-9895-49CA-9957-FD95CC89850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72" creationId="{1CFA12C9-DEA0-4AC9-B57E-AB3BD46B77F1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73" creationId="{39ADCB32-40C9-4D83-AB05-8EE0B4E6B4FD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74" creationId="{ACD05F60-38C8-4A90-AE93-5D74742D3BC3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75" creationId="{EA884D07-7291-41A2-A70C-80845E328721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76" creationId="{B5FBDABB-A4BD-4876-ABEA-A31B9FF21896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77" creationId="{9B2A20C7-3D7B-4B45-A472-1E365FAE831D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78" creationId="{476087C6-B423-485E-88D8-39C45077C40D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79" creationId="{A22E5262-03D4-4807-82A6-3C7F6F1090B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80" creationId="{8584AABE-48B8-49E7-968C-0E2469E9D7F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81" creationId="{1AF2F673-021A-4A0E-BED2-F3F5FF887AF1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82" creationId="{49C6AD81-4566-403B-BDA7-FD577E260F0B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83" creationId="{EDE13853-1E34-4F9A-9948-B336A76A9381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84" creationId="{8F82959C-7BEE-4A9A-8758-CF8AD88E27AB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85" creationId="{78117FD9-EA1F-4395-8788-D74AF66F806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86" creationId="{7C5E5C8A-38C9-4D1C-A2D0-7E9E28F7776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87" creationId="{49BC52AE-61C8-43E3-80E8-49BBC4AC61F3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88" creationId="{2745B8BA-823E-4E6A-B02E-25F5ED7350E2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89" creationId="{52D1BE90-C723-41C8-8212-47A19479278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90" creationId="{E2EA2D75-D4B0-49FB-938C-F1EBA8B6165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91" creationId="{65CF98D2-D20A-401A-BBE5-522CFC8762C6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92" creationId="{694E58E4-7403-41DA-9043-7AC80F83DA4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93" creationId="{AF7D8309-5FAE-41AD-9848-A13146D94C61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94" creationId="{2D552880-D687-4F78-AFDC-91D87A9BAE6C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95" creationId="{C94FCBBF-A9D6-4272-85D8-36C67A37829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96" creationId="{A28C50CD-9B69-4194-8FFC-46B1A5BE6DB7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97" creationId="{14C03BB3-77C8-46CB-AB29-FC1B9546E49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98" creationId="{E5CEF6B9-A2B5-4486-8BC5-813E3E9D5A2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99" creationId="{F429B6FD-5E90-40EF-A7EA-45962299646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00" creationId="{D405C0D9-A63C-4C50-8C2B-9C0DD96036DC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01" creationId="{249D3C4C-4B9C-47D5-85E6-387AFC16F35D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02" creationId="{B4292052-A0F9-40FE-A630-AF3E2E59ADA2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03" creationId="{F31AB6A0-A5D7-4238-8101-4B94D802C68A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04" creationId="{03C83655-0794-490F-A938-F242EA2C6A2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05" creationId="{5F5D2153-28CC-4FBB-965D-6308F419E11A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06" creationId="{575CD918-4C7F-4EDE-9A61-E32A3CC9BF8D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07" creationId="{7DC012B1-43AE-4524-B75C-427E66BA1DA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08" creationId="{B2A65635-C47D-42A7-8FEA-18655169A03A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09" creationId="{7637AB3A-9F74-4BC7-A501-A6DE2891D12C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10" creationId="{732CB6D1-78D5-491A-BE76-CF1F63BE36EA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11" creationId="{77341B07-8A5C-443C-AB0D-4178B25E5A3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12" creationId="{874FE6D6-81C8-4FFA-B71D-0321F23D17D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13" creationId="{FEEC2662-96B5-4D0C-ABCF-A5939DCE328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14" creationId="{90D0C930-5FEE-418B-916A-696C63D2192D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15" creationId="{6F9D0817-EB45-4EF6-8E47-330FEFAA5C0B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16" creationId="{E06AF710-3D8C-460C-85CE-CA8C8DFA280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17" creationId="{7D89AE85-8AE9-45F5-B1F8-FE3F901743B1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18" creationId="{0DF60271-BCA9-49CB-9954-57B64CC026DA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19" creationId="{96EF9600-A4AA-4560-862B-9D65DE0A909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20" creationId="{D56B18F3-B673-41C9-8BB7-11EC88DD7F3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21" creationId="{AA46FED7-924C-46AF-B7DE-F602F2CDA5E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22" creationId="{815564D4-3066-4BDF-B6E6-FBC8797D416C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23" creationId="{908FD8BD-2F0D-437D-B7F6-0C2946679B62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24" creationId="{FFA4DCE1-B120-4EF7-AC4A-95E7C7A79AF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25" creationId="{33126653-66EB-4297-AFD1-8DDC1D6E8930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26" creationId="{7A296100-AFFE-4E3A-A30E-800B9B5AC8B0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27" creationId="{B0EE845F-329B-4400-9794-9C5784310027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28" creationId="{04E2BD55-5B53-4B6E-9635-71BA0FB8CE9B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29" creationId="{FDDABA79-FBF4-45AD-A1D7-A39E56D64C5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30" creationId="{B3CD3CFC-9E65-483B-8F4F-DA900062B7D6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31" creationId="{374D98A6-7E37-4669-AE81-256ECC47DFA3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32" creationId="{9B7770CD-D3F7-483F-ACC9-C274B977DA2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33" creationId="{85CED69F-F4BE-4CFD-B859-C25F8B5B764C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34" creationId="{C8422012-2B00-40DE-82D8-C4DCDCD9DF46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35" creationId="{DED00BC1-0C90-4DEE-93E2-2C36E75B4D5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36" creationId="{12DAE816-AE02-46B2-B9BE-68B8EF91BD40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337" creationId="{1BCD34F0-E6A8-491F-831A-D5DC66FFAA58}"/>
          </ac:spMkLst>
        </pc:spChg>
        <pc:spChg chg="add mod">
          <ac:chgData name="Hoàng Thông Trương" userId="5ee39a359a88c745" providerId="LiveId" clId="{26CA0C81-9996-4CC5-A27F-F88DE0408D9F}" dt="2022-01-16T23:33:57.344" v="238" actId="1076"/>
          <ac:spMkLst>
            <pc:docMk/>
            <pc:sldMk cId="3388646898" sldId="347"/>
            <ac:spMk id="338" creationId="{12727143-5519-440C-8659-F893221FFEFD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340" creationId="{9902E758-6B30-4954-8430-B991F17ECE2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341" creationId="{571AF2C6-1D3C-4361-B179-F0B7BD20425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342" creationId="{B61ECB04-E43D-4DF4-B45F-7D5BF5D0F597}"/>
          </ac:spMkLst>
        </pc:spChg>
        <pc:spChg chg="add mod">
          <ac:chgData name="Hoàng Thông Trương" userId="5ee39a359a88c745" providerId="LiveId" clId="{26CA0C81-9996-4CC5-A27F-F88DE0408D9F}" dt="2022-01-16T23:33:14.094" v="228" actId="2711"/>
          <ac:spMkLst>
            <pc:docMk/>
            <pc:sldMk cId="3388646898" sldId="347"/>
            <ac:spMk id="343" creationId="{5151C7B2-16A1-45C0-888F-A66D1FF1461E}"/>
          </ac:spMkLst>
        </pc:spChg>
        <pc:spChg chg="add mod">
          <ac:chgData name="Hoàng Thông Trương" userId="5ee39a359a88c745" providerId="LiveId" clId="{26CA0C81-9996-4CC5-A27F-F88DE0408D9F}" dt="2022-01-16T23:32:38.945" v="204" actId="1076"/>
          <ac:spMkLst>
            <pc:docMk/>
            <pc:sldMk cId="3388646898" sldId="347"/>
            <ac:spMk id="344" creationId="{D49B0985-B277-41B5-ABD7-FBC68E35C24B}"/>
          </ac:spMkLst>
        </pc:spChg>
        <pc:spChg chg="add mod">
          <ac:chgData name="Hoàng Thông Trương" userId="5ee39a359a88c745" providerId="LiveId" clId="{26CA0C81-9996-4CC5-A27F-F88DE0408D9F}" dt="2022-01-16T23:32:38.945" v="204" actId="1076"/>
          <ac:spMkLst>
            <pc:docMk/>
            <pc:sldMk cId="3388646898" sldId="347"/>
            <ac:spMk id="345" creationId="{AA75E77D-3D77-4422-8323-15A92CABCA1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46" creationId="{31ED1C6A-18D8-45F1-A574-E31C2900A29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47" creationId="{463D01B2-D71B-439C-81A3-570BB4745947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48" creationId="{38DA9EFB-8B4D-4063-B342-6FAFEF09076F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49" creationId="{E0C90B4D-482C-486D-A5F1-F4D65FC8710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50" creationId="{535419C4-4E5E-499D-93BC-7353EA5DD468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51" creationId="{CD5D1F48-4717-49FB-8275-44004218DD33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52" creationId="{947772AC-1EA3-487E-AEF6-24A63FED64C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53" creationId="{17DD6266-F149-46C5-BDBD-9D184103BC3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54" creationId="{01B83D0B-C5D0-4CCC-935A-AEDA4145E17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55" creationId="{41E5980D-3454-4E3E-B236-5C189BCC070B}"/>
          </ac:spMkLst>
        </pc:spChg>
        <pc:spChg chg="add mod">
          <ac:chgData name="Hoàng Thông Trương" userId="5ee39a359a88c745" providerId="LiveId" clId="{26CA0C81-9996-4CC5-A27F-F88DE0408D9F}" dt="2022-01-16T23:34:34.702" v="247" actId="14100"/>
          <ac:spMkLst>
            <pc:docMk/>
            <pc:sldMk cId="3388646898" sldId="347"/>
            <ac:spMk id="356" creationId="{95F7C31D-C6C7-4D55-B6CA-6F9A3EFBB9E4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57" creationId="{0831F0A9-E984-41EB-AB09-C4B3C9EAD727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58" creationId="{92C4DD8D-AE2A-4888-A150-8B3D43C6D1A6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59" creationId="{E5847F50-A0B6-413D-8A2C-B5B2DAE749E3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60" creationId="{8512929F-1C80-4D7E-B327-AAD4F7B210DF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61" creationId="{B1BFC22F-0ABF-4F41-8F91-81E4669E14DF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62" creationId="{53BF5C88-667A-4006-B3F2-C5BA8C589EED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63" creationId="{2991E108-794E-4E60-964A-54C70AB2ABA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64" creationId="{EAF7F16F-F839-4295-B481-03965AB44E9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65" creationId="{82F51057-BBF9-46A8-BDE2-D4A8837CD4CD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66" creationId="{BDB1E2A2-2A67-48AD-8BD1-4621EB55323C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67" creationId="{FE5712DF-E465-48B1-AC48-3C046B6AA01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68" creationId="{461A4F0E-890C-450E-9F01-D468F50CC03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69" creationId="{01942726-EE37-4B81-B0F1-9B3E40882457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70" creationId="{19F61778-DE5B-4D6F-A65B-DC880CDB2984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71" creationId="{CF146DBC-3A08-4DFB-8A66-99EB2F17BE1F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72" creationId="{59845617-4088-4399-9FBC-B6B1B407210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73" creationId="{3666B160-E879-444C-B955-DEB2D161FADE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74" creationId="{94A31567-BC66-455C-BD4B-87793A79898C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75" creationId="{282C3769-914B-42A4-8AC7-B826B934219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76" creationId="{BCA155A4-9572-49A1-9E4E-2AC714559F63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77" creationId="{06A57187-1DF4-453B-A0AC-48AB18A06A4D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78" creationId="{DF3AEA65-25CD-492F-B8F4-A9D26D08973B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79" creationId="{C1BFE5A9-D16C-4B62-8F4D-29E6F6C4D0EE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80" creationId="{E7A5F302-DDEC-4DCC-A662-AD710FA392AE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81" creationId="{CD8A3B7D-E480-4EAF-B0FA-080A20DD8D0E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82" creationId="{5030B553-A2C3-4520-8FE1-65AC89D0724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83" creationId="{793BC7DE-87E6-4F99-B822-A5BE0C261ACD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84" creationId="{16F71E33-BE6F-4C70-B471-1E7E125AF5B2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85" creationId="{39FB2F9B-2324-4A29-B267-271513777B47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86" creationId="{78C6B8AD-213C-443A-9488-8099574201DB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87" creationId="{9CDA2E0D-C242-48FB-ACA7-8F5D9CF08C5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88" creationId="{7AEB6BF3-DF91-4DD7-9605-9A25664FB9B6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89" creationId="{9824DB15-82C9-4B46-B38B-06FBF2262D1B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90" creationId="{60688C20-5AA1-444E-8848-51A8A61451F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91" creationId="{92DA43CD-DE11-4D7F-AF80-7C14CC55BDC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92" creationId="{876D7E22-828D-4EF1-A212-6C308BB999B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93" creationId="{C87C2CAA-0337-475B-9C84-A69842E3CD1B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94" creationId="{2EE983AC-6A6E-47F4-8A3A-043AF55E43D6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95" creationId="{43FC188D-BC92-416C-8024-CFB4D129DDF7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96" creationId="{7F58E243-5E11-4365-A391-0BC1D6FAB0D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97" creationId="{5674B6C4-D268-45C8-8A35-80AAE29C2932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98" creationId="{551524BE-A36B-4027-A365-8429A199173C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99" creationId="{27DBE031-6E80-4FB4-BD5A-4194FFCBF80C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00" creationId="{F71266CE-16FC-4CE3-A1F2-47DA9627EBF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01" creationId="{FBCAE43F-5CCC-4616-9E03-AA23D64A37D6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02" creationId="{0F824B96-2F3F-4F1A-899A-D8770D3BCB5B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03" creationId="{20AB9743-3B02-4272-8369-E5A9E30E531B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04" creationId="{12C9C528-E228-4EB7-8740-11ED4ED7B9A2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05" creationId="{F19B204F-70F0-433A-858E-CC8C18274A1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06" creationId="{AB71B38B-883A-4FC9-98F4-91D83B8523B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07" creationId="{8227161B-4BA4-4E92-AB11-FE1AF8E189AC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08" creationId="{C5C90A5B-B5FA-4C8F-A959-2620115FD372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09" creationId="{49AB3CE7-2A7E-4ECA-B086-CA4C11B1EE1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10" creationId="{4FBEA8C2-7DE4-4403-B276-44FEABFBFCE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11" creationId="{D0773484-0D5E-4F93-8A99-26FA045E5076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12" creationId="{5966E7D1-D9FA-40EE-9332-8897BE779A72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13" creationId="{AE6E00F5-BCE5-474D-B9CB-784FA7018CEE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14" creationId="{A4AF1412-5E46-4898-848A-7B75E7B5B995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15" creationId="{8F8716C8-B02A-4B61-83CC-682D12D6DB65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16" creationId="{18C301C9-E30D-4088-8CF8-1B10E43B0806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17" creationId="{D069F6A7-E912-44EA-AA5E-850655342AE5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18" creationId="{DAB9F767-6F84-43B1-98F3-C071B4ECE86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19" creationId="{AE35896F-1375-4A68-91C9-F83FD00EC9AB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20" creationId="{12361F51-01D8-4FB7-8157-63307E265D12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21" creationId="{97F6D9C8-CD5C-482F-A8A5-BEF5223AD43B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22" creationId="{447A9B90-0079-4784-9F52-9C6C1CF1866E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23" creationId="{DB385687-47FB-4357-9B29-0B5CBBF0D364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24" creationId="{ACF687D1-8056-423D-BBCD-8637B74BAE6C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25" creationId="{1336C8D3-1DA4-469F-9FF3-CC2B9429CD0B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26" creationId="{00812C12-9DB7-45F6-A4D7-3BD75AB43D64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27" creationId="{252E50F3-E27C-4FCD-A1F9-935629003433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28" creationId="{484953C9-3382-48A5-A3F7-A431E1150ED8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29" creationId="{350F1C87-6559-4AF6-BDDA-E4B3520FD9D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30" creationId="{42B2205E-ADCF-41C1-B654-0564BF9A2CA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31" creationId="{BE327D1B-45A4-4B59-A5F0-F162C7398E78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32" creationId="{513BAF30-743A-4113-9D15-AC70CE2245D2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33" creationId="{366B9F27-6451-44EB-8A27-9C28F9F80AA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34" creationId="{6C73EA43-8428-4617-B287-5002273B9BFD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35" creationId="{09D9A86D-1FBF-4872-A565-8822EA4A9CB2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36" creationId="{DD343B89-9B09-43B5-B220-9A441230730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37" creationId="{36232FA5-ADBE-4919-AB53-B75ACBA25534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38" creationId="{F5AD70A4-4348-49C5-908D-999945F4FD28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39" creationId="{972D1FE7-CCE6-4744-B6C9-8D60C4AD1BA9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40" creationId="{52ADB2ED-3284-4AE9-8769-D7129A010506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41" creationId="{F0296838-D39F-4576-981B-E33A98BB7CB5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42" creationId="{7868C9ED-7FA5-4FF7-95A6-DB59C2AC5C8D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43" creationId="{6BED522B-CCEE-4A1B-86B5-1E3DA7527B7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44" creationId="{DD235A9D-A2BD-4025-9ABB-40FF32E1C3E3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45" creationId="{8FB2688B-6A38-4126-83F6-A39A15E0E383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46" creationId="{0873E2EF-A6E4-41B4-AF69-C7A2843333E7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47" creationId="{8A82C37A-4058-4FCE-BF91-FA3E7FC5E77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48" creationId="{2A3DB080-5A7D-4227-872C-EAC90F78DF7B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49" creationId="{65152395-9371-4229-B5E2-31AA49E91582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50" creationId="{555E00EC-C70E-4929-8993-8B163527AA18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51" creationId="{5FD61F43-BD2C-4CDE-B3ED-3D65D0FCC6D9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52" creationId="{C68ACD33-E319-4629-95EC-D24692C3067F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53" creationId="{1B2CCDA5-3F29-4CF8-B7AF-261B5FC76B37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54" creationId="{8A09817D-B081-4416-A529-1B4E615296B7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55" creationId="{3EE0B812-B823-4409-9F19-8E242E51610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56" creationId="{5B070F2D-68FD-43C3-A066-3A8437FEDE94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57" creationId="{CBC5B29E-E2C7-4FC6-8A3A-36FE8C281DB4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58" creationId="{B752B4AA-83F5-4B16-B088-7EE84B84425F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59" creationId="{16BE90DD-2794-4F48-AECC-27054DC30D7B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60" creationId="{9031981A-5F8E-416F-8DAF-C793E39E210F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61" creationId="{BC4F737A-FEA7-4C31-809E-10D51013154F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62" creationId="{59259177-3B73-4E66-9751-36A71C004EE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63" creationId="{C23AD025-4313-4C05-91F1-8FE55A2141FF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64" creationId="{37032A30-9D6E-404B-8CA2-95B8594F3A62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65" creationId="{25CA3138-D376-4C06-BD13-D6574E473BA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66" creationId="{D432FD3F-28E4-4872-B947-05E8DF28EFB8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67" creationId="{2ED1E01A-0695-4896-97AB-81026474DE1F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68" creationId="{404F1B6B-95F6-4871-97F5-F21A3586F91D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69" creationId="{0B4E3104-B628-4024-B33B-705CB34C07C5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70" creationId="{76E466DE-316F-4392-B544-B3E0FA6E811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71" creationId="{81414A55-6AE8-4BAF-A4B3-C6A3A8E8A7C9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72" creationId="{B105E4E2-0F93-44FA-AEB1-C1CFA8ACE03C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73" creationId="{6AF0069A-8849-404E-B6B1-EE597BF32DA8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74" creationId="{32B3F62E-50E4-450C-8B82-16FADA87DAA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75" creationId="{B32712B4-4BB0-4DAE-BBD2-09CB1E6253C9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76" creationId="{5DC161F2-AE4F-4340-AA08-DB1C9B95EE2D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77" creationId="{B97FA7C7-0EFB-4C9E-9A84-4A3036A60DB9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78" creationId="{8DEAE080-16DF-4AEF-9DF7-8D11DAE69052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79" creationId="{9EB30068-6633-4F32-A70C-28C6639BA63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80" creationId="{3313C32C-F196-43BB-AE76-5E75B53B4AD6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81" creationId="{6063A984-F7B3-47E8-8C31-CFD8EC211C1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82" creationId="{A7BB7752-9C18-4C9C-9128-0594550C018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83" creationId="{65C85901-59E2-4165-B6DB-FEC6C3FB5599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84" creationId="{A1323D3C-8370-4A3A-A327-FD188AD1901E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85" creationId="{9F78CCC3-E157-4949-93BD-68F648C07D46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86" creationId="{A3A3DCDE-7DC7-48C3-B17E-908E5F4DA927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87" creationId="{725B2647-12B8-41E4-B4DD-C297926DFE4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88" creationId="{61325F81-41CE-4DD0-B079-7E34B0A0B256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89" creationId="{82C219B3-9B2D-40C7-8686-EFE5120E562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90" creationId="{DB5782C2-BD64-4C38-9934-0AC197AA06F7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91" creationId="{56EB9B95-480D-49BC-BA88-3AACE51887C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92" creationId="{DC88039B-C0CC-4766-A52B-8B2FD0079E1B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494" creationId="{1A7BA9BA-6A08-4FDE-9B07-CF01D3EC080B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495" creationId="{B942ADFC-4289-4308-AE38-31672684EF94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496" creationId="{CDAF3E55-F87E-4D72-8DCD-0EBB9BA4329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497" creationId="{1157393F-D27C-4EDD-8A02-DC3B1CA2AF5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499" creationId="{40344E0B-EB2D-4AAF-BA09-C77EC899FAF4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01" creationId="{6346843C-F966-469F-B81F-13976093455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02" creationId="{04F0E5D2-E342-43C1-81A6-030A2C7D275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03" creationId="{E9B42C13-0236-42D5-82C2-0E1B7514ED6E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04" creationId="{B7B8424E-1919-4F4E-9CB7-135D119D665F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05" creationId="{5FC1FD45-3C0E-45C7-8E67-91FE710A8A4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06" creationId="{05D30F4F-EC05-4718-8C17-79B652889CAB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07" creationId="{4EE31EF7-454E-4D56-B986-AD3BA1E0F33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08" creationId="{F03838C0-DE20-4837-B563-2D2EF7EE986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09" creationId="{734BF303-1F88-498F-B34D-B7195680634C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10" creationId="{D6A02F77-697E-4071-A172-C81D26B4D05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11" creationId="{26E469CE-AE2A-4D20-9B74-86317162494F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12" creationId="{77B80B8D-7F06-4E43-9EC3-9FB1C033B4B9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13" creationId="{0A474C6D-7747-4029-B5B2-0803EEA3C091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14" creationId="{C1217092-272D-4944-8480-E646A4BCE98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15" creationId="{42F8124B-1557-4BA8-B523-6A2308E8B63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16" creationId="{CD5DEF1D-7288-4F51-AFDB-869B568C11DF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17" creationId="{47A06162-5DEB-462D-8EB5-0E744D7909CF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18" creationId="{BB89571B-AE71-4CD3-AE89-E87E05FC36C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19" creationId="{7DCF4AB1-D582-4F08-B7BD-57F5AFEEF2A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20" creationId="{872ADCC3-C1AE-42E0-832C-EA79D9AD88B5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21" creationId="{0D572956-2EB4-422B-B400-043493B4251C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22" creationId="{FB5F2291-809F-4EA6-B11E-05C91F191CBB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23" creationId="{04CADFB4-711B-48AE-A906-DA0927A68DD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24" creationId="{19F00DDF-A437-43D6-A28B-AE89A6396F3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25" creationId="{2A0A402B-77CF-493F-BA72-F32D64025541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26" creationId="{5BF4A99E-5786-4F70-B79C-E3BFA6626FD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27" creationId="{36793657-6543-465A-8C4C-2F1ADF9B1E74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28" creationId="{1977A46E-5968-4E77-AA23-81738AEA5C7C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29" creationId="{B6184437-A838-4852-A0CD-7CB218AF9A6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30" creationId="{AB8FB9B5-731A-4A4D-BE4B-355A2036177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31" creationId="{DA5B726C-A7BB-45C2-B368-869F42EC53E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32" creationId="{E8B01EC2-AD4E-4E28-9562-2F0DE6B4B26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33" creationId="{589BA1EC-14B6-43FA-A9EF-17FC9D70AA8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34" creationId="{8CDD3DC1-5666-498C-8556-49F6D06D78E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35" creationId="{6CB7CDD7-432F-44A9-8589-066074D7956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36" creationId="{A2A340BF-9286-474F-823A-AC8C2A2DB959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37" creationId="{E3DCB64F-54DD-44B6-AB20-B5D615E806A9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38" creationId="{CF037392-73B1-492A-95C3-E83831A1C20E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39" creationId="{5CAB0083-D036-45AE-8F38-4ECFA5C5F9E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40" creationId="{177A6C94-4CC8-4D8B-A617-6471144F2CD1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41" creationId="{7A907816-27CA-4666-970C-675C71AD052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42" creationId="{98B10F70-7684-45DB-BB24-AA6B36133841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43" creationId="{D6E71143-4034-4FD6-888D-6F0D8D371F7B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44" creationId="{58DCCBA0-362B-4930-8D5A-1A2A2DBDADA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45" creationId="{C6C08AC3-16CE-4FFC-9EFE-CCC5F96C9F8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46" creationId="{37C5B5BC-649B-4B8E-B622-1494BCDBD9A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47" creationId="{B27504E5-EC4C-440B-B44C-5EEDD3BE2545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48" creationId="{831C94B1-6C9B-4B68-864A-975D60C3692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49" creationId="{08FA726E-86C1-4E71-8168-BB30B9CEA83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50" creationId="{C480FE43-E39E-45B1-B409-D5BF46CDA88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51" creationId="{4387ECCC-2A85-4E2A-9988-DCF476C6CAEC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52" creationId="{3554F046-BAC2-4EE0-90CD-53D132326734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53" creationId="{04E96E91-C156-42D1-9416-A8C2E87369AB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54" creationId="{64B9509C-B9E6-4775-8584-CFB5BD527B1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55" creationId="{497A2484-321C-466B-9F25-763F013BD13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56" creationId="{818C3FE7-8889-4D57-9B61-67617EB3729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57" creationId="{4A8A0513-64E6-4B95-A1D2-0D372144DA34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58" creationId="{82EACD14-D10D-4002-825D-E95964B96D6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59" creationId="{2185C815-D011-4653-972D-4D9798E9FD7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60" creationId="{4FADC59F-56D2-4F2D-BAFA-33A7BA37BDF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61" creationId="{00AEA5BD-61B6-47F3-A4F6-25FCA394346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62" creationId="{703497D0-1234-4439-858C-70C1B31715C1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63" creationId="{B8650251-4C49-4096-8BF7-275F6DBF3DC9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64" creationId="{A56E0191-E11B-4827-9500-949A27A6489F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65" creationId="{B2D595CD-DC60-49DD-ABC9-47DF2459B84F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66" creationId="{61D99EE8-737F-43D9-8559-55026EE7010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67" creationId="{83B31FEB-4015-43D1-BC28-2F3429AB2F15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68" creationId="{33FB2BE9-B681-428B-B6C9-2FD3D4C0EA0C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69" creationId="{221A5CB0-E5F9-4F46-9202-B8DA4A55143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70" creationId="{A46CAC55-6929-489A-A888-DC8D8EADE26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71" creationId="{E7B9B5C0-72B3-4587-BC22-576799BCAA7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72" creationId="{B5CF267F-DF75-4A96-952B-FA06A0CC772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73" creationId="{1F18467B-E783-4F02-9DB5-883C2659CFD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74" creationId="{77A6D919-74E2-4B9F-84E5-DE741255C79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75" creationId="{2C570518-B4CB-4677-9446-93A28E024F6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76" creationId="{9FF1A444-A008-4909-AAC0-CD361072A45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77" creationId="{437AC0F2-72A1-4636-A1C7-623E4ED1D10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78" creationId="{EC6397A0-858F-4D2B-A06E-C97C209C8FC1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79" creationId="{1E5E91E0-6938-44D0-9857-B7ACB7B1C594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80" creationId="{F40591BC-09BD-46A7-A0ED-7F1112DB9621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81" creationId="{BFF9743C-D2B1-45EA-A4B3-52CFC034ECAD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82" creationId="{C5E36325-7BFA-43C3-B40E-CDEA0FDEFD69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83" creationId="{B922B13B-B5D4-443C-BB87-B2B871CC935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84" creationId="{5F39C85E-FC15-4005-B6AB-F77D3AD249F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85" creationId="{E2EA6E4A-CF70-4F9B-9322-FE294572E9AE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86" creationId="{B7850C9A-80BF-49A7-98D7-E3114EA8D90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87" creationId="{E20A7CB0-3402-402A-9128-84C1BF45A42D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88" creationId="{2A77CDA5-51C7-4A4F-A528-8BADBD5A922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89" creationId="{9ED50DC2-EAB4-4568-A28F-F4EB7996F15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90" creationId="{634C5B0B-ADF4-4ED4-BD0F-59A8E482970B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91" creationId="{079480BC-5C2D-4BFF-8845-FC32ECA0DCB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92" creationId="{1DD32947-B737-4F32-BA68-4C37FD7058B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93" creationId="{7D9AB345-678B-4B5B-8AC6-2231F5050A9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94" creationId="{014D743B-6BF4-4135-9FBF-4346B3D79959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95" creationId="{6926C605-2C6B-4879-83D0-F7C78E37492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96" creationId="{22FF6BAB-2C50-473B-9EAE-1B01613758A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97" creationId="{33FFAEC2-CC06-4537-A04C-24243753A5E9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98" creationId="{F998F719-9C26-45E2-B841-2F484FBC0F24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99" creationId="{1809D9AC-5E1A-4793-9BFC-AA7CE3BDAA1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00" creationId="{E8C52B8E-014E-4555-9184-556CD777E88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01" creationId="{E102142D-3BC2-47A6-9F88-40831898110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02" creationId="{1BD8740D-41A6-4435-AD2A-579884B917CD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03" creationId="{8404520A-28C7-4E14-8862-A445B5D176E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04" creationId="{D4C45781-18F5-4826-ADA3-FCBF56F995FF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05" creationId="{F91343E8-9C9F-44D2-A6F8-AB8950DF8291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06" creationId="{B8870D81-6125-490D-8CF2-CA5B06C4970C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07" creationId="{8068EBE0-2AEE-46C3-B173-E422E092A12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08" creationId="{54F4F9C7-AC0B-4001-9E76-1B478413D98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09" creationId="{EE739F69-B12D-4721-9A04-A8DF73CBF2F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10" creationId="{3E0F7D0E-51AC-445F-8213-8734A7BDD2E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11" creationId="{1245FFD3-3782-4EAC-97F1-8D97C03210F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12" creationId="{50D7DB60-EDEA-49F5-B418-6DE2F8F9678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13" creationId="{0CD0B955-92D3-412C-B5B0-7ED671B16605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14" creationId="{9B2DEE34-630B-4486-A4B6-E92E7B96240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15" creationId="{158D4AE3-76FB-43E4-8155-4872E8C5AADE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16" creationId="{C2C1E2DD-C461-424A-811E-8A49A906BBD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17" creationId="{E3A3BCFC-7D46-47A2-B2BC-62D3FEB0ED1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18" creationId="{279FAC92-AE56-44C8-82FD-4DCE41C4832C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19" creationId="{DA0BFF48-997E-426A-89C4-E6DDC34CF48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20" creationId="{8BC1F3CC-43D1-4D5F-9136-B1CE6F90CD5E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21" creationId="{E8B48770-3935-4DEE-9D73-636417B24FE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22" creationId="{2F53FE28-3C55-48E1-BADB-8574D0225714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23" creationId="{BFF6F192-CA39-4065-B104-1A45A20D445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24" creationId="{C3FA92D0-459F-4AD3-965C-50FCA88C1D89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25" creationId="{166F744C-52C4-4897-BEED-A662E3194A0E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26" creationId="{1EF66D83-F01D-4DF8-A026-A2DFA4147D7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27" creationId="{2748A473-63B8-410B-9E88-92610764442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28" creationId="{9DB055D6-2B0B-4C9E-900E-B0DA1D811C79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29" creationId="{ABACBEFA-05A9-4672-8456-ECD7FAFA35F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30" creationId="{B48532A6-4663-41E6-AA55-D0ACA71E8F4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31" creationId="{6E124A49-D710-4010-9EF9-6A3EA9AB900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32" creationId="{C6A559F0-ADCE-466A-A8BC-9A616BBEEE21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33" creationId="{5570D5B7-3428-4711-BC84-073B1F8C7ECB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34" creationId="{0945A6E2-B159-4E67-AD2F-4B55533A6F9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35" creationId="{51D1641A-D1C2-48C4-A7EE-5CD7ED11E66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36" creationId="{046E1D62-0D9E-4D72-A682-17267DCD179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37" creationId="{A836B71C-1B8D-43F8-A123-B2D918E432B4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38" creationId="{6319F8E2-BFAA-4175-9DC4-6980E5E32A4E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39" creationId="{9C904261-0AB9-42A1-95E1-FEC508E033FE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40" creationId="{D94532DB-D650-4BA1-ADF1-AA284F31E2C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41" creationId="{6707C109-B53B-4D97-8516-4EA0ABDF728E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42" creationId="{27AAD39C-59D3-4E93-B8C4-5796E4BFB7D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43" creationId="{39C71841-108A-41B4-9486-5D0BBF92DE6B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44" creationId="{05308830-A087-41D4-987D-2C786966CE1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45" creationId="{F1EBA5E7-8726-493A-AB75-4A5C3ABDF24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46" creationId="{DC532D12-00F7-4C2E-9073-10C9F1AF110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47" creationId="{A40D0E92-5310-4A28-92A3-03C40B873DAF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48" creationId="{D2086F33-58E7-4AB8-B60A-AC18727017ED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49" creationId="{7353DD46-9ECA-4CD5-98DD-C92F8DAE9EBC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50" creationId="{E6D4E647-9597-49DD-9417-4E78B791078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51" creationId="{B2A23DF2-B454-4988-A90B-7FD7DF3351BC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52" creationId="{F89B266F-E02D-4157-A447-E7921FB00AD5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53" creationId="{771CC1F5-B9FC-44EF-8B77-67F72FCFA29D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54" creationId="{767080EE-102E-4D4E-B90D-B012CA499249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55" creationId="{142F9191-B138-4E0F-A694-6B91DA58896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56" creationId="{EA66C884-460C-4780-9EF8-F16E4C16A59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57" creationId="{88D33E06-6A0F-4800-8E04-0D754AF77B44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58" creationId="{7CAAEB76-4040-4765-BB67-297C5DA6B3DB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59" creationId="{6B7C6ED9-91CD-44AD-AC51-D0FA0DC7A99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60" creationId="{636E216E-F4A7-4D50-A64F-CC4307B446F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61" creationId="{204A807C-F660-4AE2-B776-76B8442B13C1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62" creationId="{39F0A5E2-F69F-4B99-9870-CABF0ADA0DF1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63" creationId="{21AD8187-B5D8-4990-A3AA-00ED7662988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64" creationId="{087308C3-B83B-463D-9D25-47C94D85299B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65" creationId="{C74ADD8D-1CE9-4777-9C7F-AADB767B09B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66" creationId="{AF07F7BD-7D64-40DA-92A6-557529E79469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67" creationId="{800F4C9D-4567-4A57-8C24-5F0BA6BF89A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68" creationId="{F53CB0DD-1835-4B7A-B7E9-F7ED50DE1B9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69" creationId="{053FC0D2-75E4-4539-8521-FF2DFAC087E4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70" creationId="{A17A9516-35ED-4875-82BD-34CAF3A9699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71" creationId="{37FA3BD4-3C92-4D61-975E-65858AB436B5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72" creationId="{BA432316-E494-4C0C-8584-92E7E316B0AA}"/>
          </ac:spMkLst>
        </pc:spChg>
        <pc:spChg chg="add mod">
          <ac:chgData name="Hoàng Thông Trương" userId="5ee39a359a88c745" providerId="LiveId" clId="{26CA0C81-9996-4CC5-A27F-F88DE0408D9F}" dt="2022-01-16T23:33:20.076" v="229" actId="2711"/>
          <ac:spMkLst>
            <pc:docMk/>
            <pc:sldMk cId="3388646898" sldId="347"/>
            <ac:spMk id="673" creationId="{383F13B1-3151-4BD2-8C7B-2E48B8780F0C}"/>
          </ac:spMkLst>
        </pc:spChg>
        <pc:grpChg chg="add del mod">
          <ac:chgData name="Hoàng Thông Trương" userId="5ee39a359a88c745" providerId="LiveId" clId="{26CA0C81-9996-4CC5-A27F-F88DE0408D9F}" dt="2022-01-16T23:32:31.485" v="202"/>
          <ac:grpSpMkLst>
            <pc:docMk/>
            <pc:sldMk cId="3388646898" sldId="347"/>
            <ac:grpSpMk id="3" creationId="{FA26CF48-D21B-4698-8455-07F93BA94531}"/>
          </ac:grpSpMkLst>
        </pc:grpChg>
        <pc:grpChg chg="add del mod">
          <ac:chgData name="Hoàng Thông Trương" userId="5ee39a359a88c745" providerId="LiveId" clId="{26CA0C81-9996-4CC5-A27F-F88DE0408D9F}" dt="2022-01-16T23:32:31.485" v="202"/>
          <ac:grpSpMkLst>
            <pc:docMk/>
            <pc:sldMk cId="3388646898" sldId="347"/>
            <ac:grpSpMk id="157" creationId="{4033D7FD-7CE0-48F1-BDD9-FA6E4083D468}"/>
          </ac:grpSpMkLst>
        </pc:grpChg>
        <pc:grpChg chg="mod">
          <ac:chgData name="Hoàng Thông Trương" userId="5ee39a359a88c745" providerId="LiveId" clId="{26CA0C81-9996-4CC5-A27F-F88DE0408D9F}" dt="2022-01-16T23:32:11.412" v="199"/>
          <ac:grpSpMkLst>
            <pc:docMk/>
            <pc:sldMk cId="3388646898" sldId="347"/>
            <ac:grpSpMk id="162" creationId="{88D3395B-88A6-4300-9B5A-13FF6152BC6F}"/>
          </ac:grpSpMkLst>
        </pc:grpChg>
        <pc:grpChg chg="mod">
          <ac:chgData name="Hoàng Thông Trương" userId="5ee39a359a88c745" providerId="LiveId" clId="{26CA0C81-9996-4CC5-A27F-F88DE0408D9F}" dt="2022-01-16T23:32:11.412" v="199"/>
          <ac:grpSpMkLst>
            <pc:docMk/>
            <pc:sldMk cId="3388646898" sldId="347"/>
            <ac:grpSpMk id="164" creationId="{5F708D02-8931-40CF-BDCB-2C736AACAE66}"/>
          </ac:grpSpMkLst>
        </pc:grpChg>
        <pc:grpChg chg="add mod">
          <ac:chgData name="Hoàng Thông Trương" userId="5ee39a359a88c745" providerId="LiveId" clId="{26CA0C81-9996-4CC5-A27F-F88DE0408D9F}" dt="2022-01-16T23:34:11.738" v="240" actId="1076"/>
          <ac:grpSpMkLst>
            <pc:docMk/>
            <pc:sldMk cId="3388646898" sldId="347"/>
            <ac:grpSpMk id="339" creationId="{FC414B5B-233A-4BA5-8AD0-19F6B8405BA3}"/>
          </ac:grpSpMkLst>
        </pc:grpChg>
        <pc:grpChg chg="add mod">
          <ac:chgData name="Hoàng Thông Trương" userId="5ee39a359a88c745" providerId="LiveId" clId="{26CA0C81-9996-4CC5-A27F-F88DE0408D9F}" dt="2022-01-16T23:34:15.316" v="241" actId="1076"/>
          <ac:grpSpMkLst>
            <pc:docMk/>
            <pc:sldMk cId="3388646898" sldId="347"/>
            <ac:grpSpMk id="493" creationId="{5DBDF7F5-022F-4BA0-BF9E-169B15672031}"/>
          </ac:grpSpMkLst>
        </pc:grpChg>
        <pc:grpChg chg="mod">
          <ac:chgData name="Hoàng Thông Trương" userId="5ee39a359a88c745" providerId="LiveId" clId="{26CA0C81-9996-4CC5-A27F-F88DE0408D9F}" dt="2022-01-16T23:32:32.803" v="203"/>
          <ac:grpSpMkLst>
            <pc:docMk/>
            <pc:sldMk cId="3388646898" sldId="347"/>
            <ac:grpSpMk id="498" creationId="{B0A1A083-BF83-48FA-839A-E26000D71F28}"/>
          </ac:grpSpMkLst>
        </pc:grpChg>
        <pc:grpChg chg="mod">
          <ac:chgData name="Hoàng Thông Trương" userId="5ee39a359a88c745" providerId="LiveId" clId="{26CA0C81-9996-4CC5-A27F-F88DE0408D9F}" dt="2022-01-16T23:32:32.803" v="203"/>
          <ac:grpSpMkLst>
            <pc:docMk/>
            <pc:sldMk cId="3388646898" sldId="347"/>
            <ac:grpSpMk id="500" creationId="{21BB2562-1B54-4E00-8CD3-09477E755FF1}"/>
          </ac:grpSpMkLst>
        </pc:grpChg>
        <pc:picChg chg="add mod">
          <ac:chgData name="Hoàng Thông Trương" userId="5ee39a359a88c745" providerId="LiveId" clId="{26CA0C81-9996-4CC5-A27F-F88DE0408D9F}" dt="2022-01-16T23:35:08.619" v="249" actId="1076"/>
          <ac:picMkLst>
            <pc:docMk/>
            <pc:sldMk cId="3388646898" sldId="347"/>
            <ac:picMk id="674" creationId="{50F44C35-20AD-49AC-ACEA-C985FE76C6BA}"/>
          </ac:picMkLst>
        </pc:picChg>
      </pc:sldChg>
      <pc:sldChg chg="addSp delSp modSp new mod modTransition delAnim modAnim">
        <pc:chgData name="Hoàng Thông Trương" userId="5ee39a359a88c745" providerId="LiveId" clId="{26CA0C81-9996-4CC5-A27F-F88DE0408D9F}" dt="2022-01-17T01:30:24.018" v="1592"/>
        <pc:sldMkLst>
          <pc:docMk/>
          <pc:sldMk cId="733547979" sldId="348"/>
        </pc:sldMkLst>
        <pc:spChg chg="add del mod">
          <ac:chgData name="Hoàng Thông Trương" userId="5ee39a359a88c745" providerId="LiveId" clId="{26CA0C81-9996-4CC5-A27F-F88DE0408D9F}" dt="2022-01-16T23:36:39.929" v="259" actId="478"/>
          <ac:spMkLst>
            <pc:docMk/>
            <pc:sldMk cId="733547979" sldId="348"/>
            <ac:spMk id="2" creationId="{AE383425-A932-49A8-8618-18F78066F5AA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3" creationId="{AE01BC04-7DEE-49ED-A723-4CBEF8F03A30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4" creationId="{F473C504-BEA9-43C0-9FA4-1938C6D153C7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5" creationId="{E9AED86F-BD39-4764-9C8B-4C987A5B3017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6" creationId="{47A1809E-34C1-41D4-95A9-CCA75CD18829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7" creationId="{6B1F05AB-034F-4C76-8351-A1BAC896FC3D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8" creationId="{24686D19-F7D2-46D1-8D3A-6672B8A68126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9" creationId="{207EA178-1AE3-4631-B885-DB1CAFEA9BB6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10" creationId="{DAA16126-2118-4886-8AB9-EACA71BA9D1F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11" creationId="{77BC445D-13E7-4DCC-82D7-AA877160FAC8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12" creationId="{4E785BC4-37F7-47C9-8C30-E0C68A427A74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13" creationId="{194818DA-705D-417E-BFBD-94540DFB1CB0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14" creationId="{FFE660DD-849E-407E-8061-45D8D4164A3A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15" creationId="{BC9FA439-FECE-4CCE-AFE3-1FD7D24E283D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16" creationId="{E6F73B07-71B2-403A-B510-F061D38BDFB9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17" creationId="{F457B6C3-8FB0-465A-9D9C-7949AFED5B58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18" creationId="{CB9A51E1-133F-40E4-9242-558718311D77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19" creationId="{6942F395-D35A-49E7-9E6A-24BC75D01F1F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0" creationId="{E3842E4B-053C-4D56-BAF4-F0A8CE8E2869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1" creationId="{B530F40F-1BA7-4300-83B3-2427E185571E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2" creationId="{E14E54D0-ED4E-4231-8451-5FA765B24757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3" creationId="{BDDC706E-40CD-4C4B-99AD-EB1285CFCBC7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4" creationId="{71C4F0E2-5A69-46AD-BD82-49FC1EF75040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5" creationId="{A9D8AC9F-3E76-4C6A-89EC-DA077514BA0A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6" creationId="{6372169B-66FD-40B5-A4C1-A8979FCF695B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7" creationId="{83862750-F263-4436-92F8-E0DE8895CCAD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8" creationId="{EB0E8219-DF45-46D5-AA4B-38C8BCB2DCD6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9" creationId="{32B029C9-26E5-4843-BEF7-53C55342F150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30" creationId="{98026A47-F61E-4FB1-815B-7A77DFA9708F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31" creationId="{D8027D64-35BC-41E2-96D4-59A9FA044B46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32" creationId="{B9F65A11-4877-4B62-BCD8-A85456A76D54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33" creationId="{FAB98602-BC4B-4893-8E89-9097789691E5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34" creationId="{13DA5030-540E-41B3-980B-A1FB5A3D3A6E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35" creationId="{8EE370FF-CE1B-4843-9622-45A34999308C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36" creationId="{979E272B-50F0-45EC-8856-1BF4E47E095E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37" creationId="{CBAACCFC-C9FD-4E29-B4F6-55D36648580B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38" creationId="{CE6661CC-A1CC-410F-ACC8-E0DEF451DF41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39" creationId="{9355502A-B93B-4665-B48D-8EE543AF23A8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40" creationId="{0EE938F6-CBAF-47FE-8B8B-C59170B087FB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41" creationId="{36480343-C700-4B60-872C-97DF040309DB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42" creationId="{1604776D-92C3-4416-865D-8826DB0D8938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43" creationId="{35783063-1FC4-4CD6-B3ED-88716F5BA64A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44" creationId="{45521C03-B8BA-4F50-BE88-221BF89E0188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45" creationId="{1E89368D-B41C-4B0D-84D8-445DB308D70E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46" creationId="{2753E1F7-0CFB-4F80-953B-544EC252BE0E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47" creationId="{2D48F244-A27F-4DC6-9579-1F5160F6FE60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48" creationId="{86F9C6CA-F7DA-4ED2-A5C6-44851D133AB7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49" creationId="{C1417B35-2C98-4EDD-819E-E10B4D52E366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50" creationId="{B44D8848-21D6-408B-8A0E-AFB9C5D2D115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51" creationId="{32743484-2347-4578-8747-6D1A3610B80F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52" creationId="{74A55361-D159-4139-AAFC-7B6D80B9ECD3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53" creationId="{6B9384BE-78EA-47CC-888D-043FC1B2D80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55" creationId="{9025E778-98DD-46C5-A4F3-10C63EA3A3F8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56" creationId="{409693AD-4B42-4E06-A6A9-F50087A77DF7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57" creationId="{8938AA05-EEA3-466C-AB0D-A42F936FB13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58" creationId="{AF3A7DF5-7F26-4BB2-8625-5E026C2BDD5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59" creationId="{E432D647-A1E6-493E-9536-C3B5CDF802D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60" creationId="{9415CBF7-D947-47BA-BB6F-85D230C012B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61" creationId="{1DDA0E51-5F73-4B0B-9AD8-59E3D5B77A5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62" creationId="{609A736F-45FB-4F05-A18A-DF6220D0C09E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63" creationId="{4BFDD22E-5C3F-4C0F-9579-CA2234B1AEA2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64" creationId="{3A7D676E-373B-47AD-935D-CE3DE9274138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65" creationId="{08D36DC8-9653-42F1-8B45-076DF454E2B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66" creationId="{EFC56353-C585-421C-B958-516025ABB582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67" creationId="{7629545E-87DB-4329-8109-D67CCBD08F7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68" creationId="{DBE5F5C0-7484-4F65-9306-E4AD340CAC10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69" creationId="{BE07CDBF-E8FE-4E4C-B34C-16C75838D35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70" creationId="{C4C845EC-D8B9-427D-9294-4F2E880437A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71" creationId="{8406C4E3-10CC-4E9C-96A6-F200C3E3BA2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72" creationId="{53349795-FA6B-4C72-BD50-26D12BCF2D8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73" creationId="{21257D9E-8511-458C-B536-FCD0A821B57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74" creationId="{DCA903CF-A7BE-45FC-9B23-23DCB157FE46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75" creationId="{522784CD-530B-461B-B4D4-ED3B436EDA07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76" creationId="{E57A33EF-96BA-49E0-9DE5-C0F61BBC16F8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77" creationId="{F714CB03-BDB2-498B-8741-14A1ADD0C8C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78" creationId="{B59E37D1-B93B-4469-91AD-D741297638A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79" creationId="{3C6A8372-FC63-4245-BD4E-D3AD9F3DD6A2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80" creationId="{605B7B80-3310-453B-8D0E-41D095D5808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81" creationId="{9240FEBA-61DA-48B8-A67E-8548AB2BC4FE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82" creationId="{2B25A255-C4B4-4ADB-BC6F-F39A69557E9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83" creationId="{119D130F-7A6F-4B92-89CD-7A4FD1D50188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84" creationId="{569C383E-C312-4E01-A59C-5EAE060B0C87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85" creationId="{67081942-080C-4BC5-ACCB-418140A91DBE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86" creationId="{F6F4669E-592A-468B-9CE0-A19ED4EC9D9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87" creationId="{C563D814-B38A-453A-8AA6-66E8F810B964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88" creationId="{6620CD1C-6CAC-4BE3-8753-834CF2F91030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89" creationId="{8325B6D5-E7A3-45BD-9421-822AA01857E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90" creationId="{5C41E45C-0FDF-491E-8E7A-9BE8EEC241F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91" creationId="{F1A26CAC-0168-4AD3-A97D-D8D1394E82D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92" creationId="{DC2C173D-4C08-424C-A8EE-572C44AA525E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93" creationId="{51BBD8CB-791E-431A-AC87-6DDDDF7AC8D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94" creationId="{18765850-1842-4C6B-9D96-47CC546638E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95" creationId="{EA8806BF-D0F7-43F9-B47F-4C3247C2B10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96" creationId="{594B0A00-E786-4146-B750-7AD17C65648E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97" creationId="{D38D18CD-4F61-4961-929C-B6A3DC086AB8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98" creationId="{A64F2A5A-71D6-4B3B-A604-22E4526936BE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99" creationId="{69ABB30A-D2C4-435C-9A5C-D3EE13DE9DA7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00" creationId="{48567AEC-05D7-4ECE-8A10-426D9AE60706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01" creationId="{080B12DE-A099-4DCD-A10E-76875F149E26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02" creationId="{5C6DD246-4C16-4E65-ADDA-FC35C4C5627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03" creationId="{AD5EAC25-5BB5-4CA9-8D37-955B7D1846A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04" creationId="{572506FC-CB15-4A3A-B6BE-8A0B481CC104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05" creationId="{95C83A62-920D-4BDF-AFB5-8E5569D50456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06" creationId="{56EADA5B-2C9B-4B82-96B7-A310A10B162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07" creationId="{767A74B8-FD19-4D6D-9ABA-29D4A86E56B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08" creationId="{8BFC2A15-A3B7-46F0-96CA-D4E36C36D63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09" creationId="{FC158CE7-8C35-415D-8858-3C1E95594C0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10" creationId="{F7AE233B-FE08-4434-8F35-9E48D2A559B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11" creationId="{59830915-A153-4DDB-B2D2-E540FD66C2E0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12" creationId="{F89A73F3-7E2F-4EDC-BEFD-0062DEB55188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13" creationId="{0AC2533A-6586-466F-BFDA-218124A16424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14" creationId="{D205FD0F-ECF4-46B1-83AC-051541F81D77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15" creationId="{D196263E-3A2B-4CB6-A1B6-19874DA6DB7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16" creationId="{DDAD38EE-FB32-459C-B984-9CAA184E07B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17" creationId="{9A3D0780-C565-410A-BD7A-EFA125DA5651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18" creationId="{CC207F73-17E7-4B3B-B673-E118691937A7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19" creationId="{139F8EC9-8C89-4B91-8578-BC6DDF0EC9B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20" creationId="{8E247365-6E53-4D99-96BC-F8B46B738D2B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21" creationId="{A823038A-4F26-456A-AC48-E3E06A421C76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22" creationId="{FEA49838-40D9-406F-869E-A436E27DF80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23" creationId="{31546A21-CFFC-45A5-BB91-DE48853E017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24" creationId="{C2A09079-F09D-46F9-89ED-829DBD1A35E6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25" creationId="{7B394DCD-D5A9-4ABA-B5DB-6CEEC68385F0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26" creationId="{02377873-23C6-46B5-B96F-7B7F6CC9A78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27" creationId="{B54A3265-C21D-43E3-B942-FC3E754875B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28" creationId="{9E545C63-0DA0-4DF6-91D3-1030F28281F4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29" creationId="{C0DC5840-473A-4AD9-8F7A-E55AB22105C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30" creationId="{A07CE4B5-B341-4216-BDE2-3F704A41C94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31" creationId="{8AC69D4C-0486-4AD0-9540-1BF5095E964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32" creationId="{62B62F11-9E9A-406D-BD92-599949F20557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33" creationId="{324D3A9B-C9CE-4BC5-B35C-2B2FF570DD6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34" creationId="{F79706C5-0984-4A9E-AB53-FF4C7F248A6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35" creationId="{4F1C1318-B414-4DD4-810C-43BAC167404B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36" creationId="{9E736E53-2371-4B74-9094-AF28D8BEAEA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37" creationId="{EDE3FF4C-CF8C-4675-B5EE-F28B2212E32E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38" creationId="{116B0ABA-000A-436F-8799-7FC66F8FDB42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39" creationId="{A58AC45A-ED3E-4528-B1FD-D62685A6D8A8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40" creationId="{0848C9F2-DE5D-4C9A-A57B-D460E81DA3E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41" creationId="{085E130F-CEEF-43A1-8369-A1B64D63CFA4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42" creationId="{15967344-5405-4BCC-B115-F8548940666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43" creationId="{5D05ADA5-F2ED-4349-A749-7A2F0F83630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44" creationId="{ADE1325C-66DF-4701-BA3B-ADF4A9128770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45" creationId="{6645CCC9-7862-4861-9632-7B11EE4D423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46" creationId="{FB2D1627-8C15-4773-A942-0EBBCC719D0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47" creationId="{B9C0071A-EA60-4C22-B33C-4ADD49FADDF6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48" creationId="{EC1A9850-2C95-45FC-9C30-79F4F5A3F47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49" creationId="{B03A9881-E05B-47BA-A62B-882D62EFBB8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50" creationId="{9FE2B59E-7292-4B37-8AFC-EB983569635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51" creationId="{AC9092E9-3001-41AB-8981-11D55340F6AB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52" creationId="{31B5BC16-7E0F-4F53-BC0F-B52F27400B7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53" creationId="{B1F059F6-0C8E-4244-A62F-75534D7A481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54" creationId="{AB81AD6F-A59B-4E6B-A924-17BDD9F54BC5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55" creationId="{2C21BB76-1291-46A4-9541-402E0D160CDB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56" creationId="{5853A5C7-628F-4597-B1CB-E28D0B8B1EA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57" creationId="{062B4EBB-F746-4146-948E-2D0A408568C0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58" creationId="{9E7C49D7-208A-4258-AC2D-41DD35A3EB51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59" creationId="{67202442-5769-41DB-B5AA-9EA402FEEFE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60" creationId="{F1103BA9-589B-40E6-9B1F-5F96914FE68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61" creationId="{96FD03F5-D7A0-41FD-809D-519E57612B3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62" creationId="{D94ECB98-C810-4D41-A325-4CEB09A5822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63" creationId="{0FF0E11B-F951-40F7-AA4D-421019E05E27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64" creationId="{7F4DB349-7E62-43E9-B864-B18DDE77B6D5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65" creationId="{6C14D9D4-00F5-4BC8-BCBA-D277F9D0168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66" creationId="{8AD65BCB-6EF4-49F2-B0B2-CECD5E74AD1E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67" creationId="{698FE3EC-5359-48B3-9B68-569F113C91A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68" creationId="{DA4F8070-D96E-4BF3-AB3E-2BE1E72D98B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69" creationId="{BE5198B9-5E7C-49FD-B656-83DB2AB5F9A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70" creationId="{1789F4AA-FBC8-43C0-86E1-BB29912B85C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71" creationId="{3C920318-375C-4E08-8C90-7B7A317565A2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72" creationId="{489AD938-FD7C-4589-BFF8-5D6E1B2C2DC2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73" creationId="{0A8B0867-5E35-4FE6-A07B-D10EAC35A2C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74" creationId="{A0A83513-A96D-41B1-BEA8-A5C1EE85827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75" creationId="{1192538D-E90C-4578-A3B0-057726D68480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76" creationId="{BBB78761-1ACF-49F3-884F-80CCD60CBA40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77" creationId="{051B2C4B-AE42-4011-8B13-6772349CF0A5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78" creationId="{0345A7CD-4142-4654-B3FC-D6E3878E26F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79" creationId="{F08213E1-7176-4A9F-B748-4DF2BF684497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80" creationId="{DAA010B3-B72D-4B7E-B97D-D639699D10DE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81" creationId="{2EBF77D4-E565-48EB-8B11-FAF2C0F2535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82" creationId="{4ECE3A35-A8F6-49F7-851C-FEC6984A512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83" creationId="{5EC4429A-E363-4390-A19C-4BABE12C4166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84" creationId="{51271C00-5A8D-4711-9D9C-0FC112B58155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85" creationId="{EAF457BB-84CD-47C2-8750-268C75C6F80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86" creationId="{442ADD5A-5A47-4ACA-B354-3E225B7F0F8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87" creationId="{5AF45599-FDFC-4756-9022-6BD67AF2F66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88" creationId="{9ECE8EF7-7D1C-40A0-BCC0-470A65D2C482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89" creationId="{A4FC0D7C-069A-4DF2-8E5F-33A7558E7C46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90" creationId="{4C1196C1-F149-43B4-8BD2-D245AE711CC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91" creationId="{51AEE528-7972-4E95-9294-987F64073D85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92" creationId="{63BC7CF5-A144-4DAD-8E80-416E78F5364B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93" creationId="{3F45B398-0339-48F4-AAC0-06A7DF73C4B0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94" creationId="{FBF6956F-9838-44C0-B03F-46F682952F6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95" creationId="{E28130C6-DE52-4FBB-B6D2-77F03F818080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96" creationId="{D1D49337-2080-433D-9522-EAEB0E24DD26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97" creationId="{4E892D47-B41E-401F-B278-CFDB0222115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98" creationId="{EC8D5E8F-FB97-4895-ACB7-0EADAA4A40C5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99" creationId="{BAD75184-4E32-48B6-9B1C-3932011BA5A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00" creationId="{84CF63D8-8B75-4D69-9902-8ECF2ED9B9F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01" creationId="{9D9F93F4-C6E6-40B0-88E3-B38D12A05A68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02" creationId="{2E97A0AF-BA69-458B-8673-2EEC788E7476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03" creationId="{4EC0780B-0C50-4F8E-96B2-DA4842E25268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04" creationId="{1FD7B16B-49CD-4C28-8A5E-5995D4BBBD20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05" creationId="{DD3D5C25-AEA8-4CA8-ABB7-0DE1F9B91A8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06" creationId="{0B3CB298-11FB-47CB-AFE7-EFD01419C224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07" creationId="{97E57FA4-C708-47F5-B40A-30718DBAEB7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08" creationId="{D982E89B-7D08-42B2-A3C1-7C89C5AF44CE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09" creationId="{86B49BD4-B444-4D1C-80A5-D9E2F8DFA414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10" creationId="{36C07E0C-A0C3-4BFA-89FE-A6F28674DDB8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11" creationId="{F67193C2-AB15-4530-8044-922308B5DED1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12" creationId="{C86AB2F3-8088-4F75-B7CA-6253B35EE4E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13" creationId="{9E005FF7-1268-4393-AF6E-9D2C427A5772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14" creationId="{B8999261-CE6F-4211-A7BB-D8D8D7F82EE4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15" creationId="{A4625702-40EB-4F5F-8501-B446C01558F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16" creationId="{DDA0CB45-F855-4455-A576-7CFF761952F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17" creationId="{0DB29151-9319-4E28-A58E-85D8D0A1143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18" creationId="{5DC5172B-FB3E-402A-B726-931386B9BAE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19" creationId="{A6123E10-0E1F-4B5E-A64B-D53BC2B2A00E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20" creationId="{BD5D5734-03B8-4007-89B8-6005F406F5A9}"/>
          </ac:spMkLst>
        </pc:spChg>
        <pc:spChg chg="add del mod">
          <ac:chgData name="Hoàng Thông Trương" userId="5ee39a359a88c745" providerId="LiveId" clId="{26CA0C81-9996-4CC5-A27F-F88DE0408D9F}" dt="2022-01-16T23:36:41.357" v="260" actId="478"/>
          <ac:spMkLst>
            <pc:docMk/>
            <pc:sldMk cId="733547979" sldId="348"/>
            <ac:spMk id="221" creationId="{92872887-E2B2-42D3-96EE-3DA426CD2EF7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22" creationId="{1864CBD7-A335-4E02-8E08-2D99FE7EF183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23" creationId="{3C269770-06E7-4D0B-B08C-F6892D57B92E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24" creationId="{B544A890-DB6A-4571-8820-6D1B1CFF0196}"/>
          </ac:spMkLst>
        </pc:spChg>
        <pc:spChg chg="add del mod">
          <ac:chgData name="Hoàng Thông Trương" userId="5ee39a359a88c745" providerId="LiveId" clId="{26CA0C81-9996-4CC5-A27F-F88DE0408D9F}" dt="2022-01-16T23:52:40.740" v="478"/>
          <ac:spMkLst>
            <pc:docMk/>
            <pc:sldMk cId="733547979" sldId="348"/>
            <ac:spMk id="226" creationId="{60ECB7E8-6748-4957-BD3A-7AB36E4618DB}"/>
          </ac:spMkLst>
        </pc:spChg>
        <pc:spChg chg="add del mod">
          <ac:chgData name="Hoàng Thông Trương" userId="5ee39a359a88c745" providerId="LiveId" clId="{26CA0C81-9996-4CC5-A27F-F88DE0408D9F}" dt="2022-01-16T23:52:40.740" v="478"/>
          <ac:spMkLst>
            <pc:docMk/>
            <pc:sldMk cId="733547979" sldId="348"/>
            <ac:spMk id="227" creationId="{7F921F44-2FC3-4EEC-8F1F-14B3EA9661F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29" creationId="{8AB5FE98-91D2-484D-83F3-B9A367024D8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30" creationId="{250C3C62-BAE9-42C2-935B-3F6925AC3E4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31" creationId="{06932F3B-738E-4A9D-BC03-23436900B984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32" creationId="{867D8700-CAEE-412D-8F7C-8247F601367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33" creationId="{489C23C6-9272-46E5-A6BE-0DC20B3D3D8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34" creationId="{13C857E9-BFE3-41FC-8C2E-5B5047C44FCC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35" creationId="{259D1C77-00D5-42D4-9924-10003B5A868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36" creationId="{521EB7DF-71D0-402B-B67D-E497377474E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37" creationId="{09146DBD-0DC1-4298-AF94-0FF8D23B7A3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38" creationId="{B84338DA-B21E-465D-A859-E75BF8FD9EA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39" creationId="{A1CEDF64-30E2-49D5-92ED-272EBDA66DD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40" creationId="{95DB65B9-1836-473C-B143-9581DCF0C83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41" creationId="{046D9F0E-AB93-4D0F-BF5C-3556DD78C42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42" creationId="{36CE28BE-819E-46C0-949F-415BC9ED00C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43" creationId="{7AC1A554-98BB-4CD0-A2C7-DCE0B072621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44" creationId="{8091E784-9343-4F50-A36F-F63FCEE5B8A8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45" creationId="{99527712-5A13-4AB7-94D8-FFBF36DAF73F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46" creationId="{1ADD61DB-F746-4814-965A-D44F010B229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47" creationId="{6203D83A-729B-456B-8E23-5689B369D49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48" creationId="{2C0E1E27-FB55-47BB-A06F-630DA927FEC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49" creationId="{D9900C0D-748A-4DD6-804A-B682D779CD3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50" creationId="{96D53375-B61B-4F8E-8187-40D8EF706C22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51" creationId="{E2E2E012-7F0B-4A41-BA02-4BCF21B381C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52" creationId="{4C9288BB-FF72-4EA2-ABD1-05F7690F441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53" creationId="{EB52FC7E-4CF0-4D99-A28B-1F396FA73C9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54" creationId="{4FF60300-B6DE-47AF-8A70-C6CB4EDDD74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55" creationId="{CAF9057A-B458-4DF8-8C85-C040D7AF801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56" creationId="{1684D4F0-38FE-4D1F-B7C0-1D7E0C10EBA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57" creationId="{65ACBADC-20C5-4DE2-97AD-EA16EEA0F0E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58" creationId="{3F71EDFF-E899-46CE-8551-5B0D9B37268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59" creationId="{77ACF110-005D-4771-911F-3CEC7B5ECE2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60" creationId="{AC5B446B-FEA3-4C73-9BA4-49A5DB56FEE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61" creationId="{572C867C-CFA4-414A-89AC-5C5CE6DB524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62" creationId="{E775FB85-3636-491B-9FF4-45A62F40125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63" creationId="{6D6EDA9E-9776-4C56-B6A8-6E4029C8419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64" creationId="{4EBF3B2F-217E-40C0-86D1-F80B19AF28C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65" creationId="{9C292BAF-3A34-4F97-991D-AF63D841638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66" creationId="{D41E5FDC-88BA-4395-A7A2-E6010B9AE80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67" creationId="{668810CC-8924-440C-BF9D-826C4298B687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68" creationId="{C4C01749-05F6-48FD-A2A4-91AB64EBD46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69" creationId="{3DB0D9A0-0C3C-495F-B997-C32351D7D7C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70" creationId="{C5F31325-895D-4B2B-8901-B13D6AA85D6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71" creationId="{A50E4673-B64A-4F92-BA57-3EC12299E13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72" creationId="{44B48E24-DDF9-45D8-85E5-5F120A96061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73" creationId="{12CB33AD-2F09-4D7F-A8E8-3BBF2E0D45A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74" creationId="{C4E902E4-EFC0-48E2-9C10-8FFBBBD0A702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75" creationId="{65F1C23A-5E8B-4C83-8894-347BAA8D2D6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76" creationId="{12683B18-A187-44C5-92C1-CE93CAB6FD7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77" creationId="{5DCE327C-9D1A-45A3-A6CB-E89D52C2B2E8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78" creationId="{B3C24F63-FFBF-4610-BCE1-F84A2E3FB0BC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79" creationId="{AB7EB091-A318-4F68-8240-29E21614816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80" creationId="{200B3E63-38C9-477A-83D9-6287951C3EA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81" creationId="{F6D10C97-F0BA-49CF-A694-8E9A0CF757FC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82" creationId="{50B5BCDA-E4FB-4341-9931-35420152E8A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83" creationId="{CF61F03B-F177-40AF-9DFC-189B6BECCCC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84" creationId="{46207AE1-498F-4242-824C-F07A39D2772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85" creationId="{F433CB3D-624F-4F8A-9FE7-D2811C5EEF3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86" creationId="{4E8D64FF-23C3-47E5-937C-6236F0500AB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87" creationId="{856C082F-03C8-421A-ACF6-2DD9137978F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88" creationId="{1F3CFEAE-8B0C-4835-9A5F-02F1DFB2D5D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89" creationId="{4C82A0F2-AD1C-47BA-8C1D-836AEC037AE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90" creationId="{06887FE5-E74B-4FEB-AEE0-73D24FA5BD47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91" creationId="{FAA7CDE0-5182-42F0-8798-10C6C413742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92" creationId="{C4E0F02D-82F5-488F-A20F-0134F12FE23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93" creationId="{38C3F18D-838D-46AC-BEB8-5F665BF7C1B2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94" creationId="{12624FC9-8DAF-406A-9CD9-42A39206495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95" creationId="{171BBB20-C4CF-463C-87F8-65A0E6CC2092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96" creationId="{6D59C026-04C7-4542-A549-18E5E312D477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97" creationId="{FF8A597F-D67D-4104-8E27-F524498AD02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98" creationId="{9739308F-B219-4662-AB4A-6860B98107EF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99" creationId="{EF9107F8-56A2-4A4F-BC1D-F3A6DFBBFA57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00" creationId="{D0E9DF9A-4D4F-4CE8-AD42-C64A4BCF145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01" creationId="{138498BF-FBB0-4717-BBB8-73034F8689B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02" creationId="{718C4F8F-1311-49CB-BE12-AAE21236915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03" creationId="{6A2B9874-BC3A-4CE6-848B-38612D9C911C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04" creationId="{68A65EFE-287B-47DE-94F7-135CB802CFA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05" creationId="{A4F8907F-C78B-4C01-BD87-10CA2A5E4CE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06" creationId="{6289C245-111D-4A97-ADF4-4EB7FB8FA0F7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07" creationId="{7A904A4F-1147-4422-8B81-6FC93BE3361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08" creationId="{5DADFB8A-29BE-4E8A-A329-592AC7F5CB02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09" creationId="{B7F18402-D370-4685-8C3A-02E188585274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10" creationId="{7505C320-A4B7-4310-8291-CB5CF6857FF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11" creationId="{CB584AA6-CE9F-44B7-823A-F428C63480D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12" creationId="{5AB4D705-8D89-4D36-ABE4-9558F2DD0A7C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13" creationId="{4957E820-6817-4577-BFF0-F8B4A527637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14" creationId="{924C475D-7548-4D80-8ED1-75D3E9D05E5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15" creationId="{83A03F28-123F-42F8-92E7-4A0B363ED60C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16" creationId="{50097C21-79DF-4100-AF3C-43AB16CF201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17" creationId="{4D9480D0-EE26-4AA8-AC3C-6EE16B21E3E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18" creationId="{5B04DCAE-9767-4805-A8C3-A7B29F9332F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19" creationId="{735194A1-CA21-471B-9FEF-FE4B1F941FC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20" creationId="{A05BA63D-2B47-47C6-BFD0-72F706076D1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21" creationId="{199EAD33-D35B-4047-8C5B-349BB3ECFD9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22" creationId="{05DC3326-AA94-422F-B9EE-7C0F837950A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23" creationId="{115D50B0-2D60-47B5-AC9A-6B5173743B7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24" creationId="{155BEC37-7F24-4325-889C-1FF517A64C44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25" creationId="{8BA1C796-A525-4AE2-8D09-FE8360F376DF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26" creationId="{A1D3430E-54E6-47AF-AF83-F4823490EF4C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27" creationId="{195C87A8-B05B-417B-A8A3-C95CECAA82B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28" creationId="{972ED9DB-F8BC-41EA-944B-695364B6449F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29" creationId="{31C78FFC-FC77-46DF-88DF-D7425FEEEA7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30" creationId="{48FCD241-58A8-4B22-B838-76A7484B88C4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31" creationId="{A08CE2BD-8F3D-473C-8F5D-2362314FD19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32" creationId="{8B4EAB7E-5D12-4EE8-A181-0BB66EFFB98C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33" creationId="{96BA5D83-C7F6-4CA2-ACB8-F86697E052C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34" creationId="{76B214A3-B9F2-4286-B9D1-4F955E2B47D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35" creationId="{394F6866-74B2-4219-9CD0-8E64ADC360C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36" creationId="{1194AA13-46E8-4065-B96B-B5DB3349BFC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37" creationId="{D3A23B86-4977-48CD-8E37-CFD6A4C90EDC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38" creationId="{3365226E-5C70-4C85-995C-A963C05EC61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39" creationId="{D5300109-CB04-487E-980F-3E2DDBEE224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40" creationId="{539CB562-B1B9-438D-B4A6-BF42BBEC249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41" creationId="{63484D32-1880-423A-A749-3870ABCD89C4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42" creationId="{EBF4C1A0-64CF-431F-87EF-7F153C03955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43" creationId="{F47F0C1A-0CF4-4A4E-BEC8-1866B30BA384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44" creationId="{D43FF321-0D7F-45D5-9684-A0EA83D2DC3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45" creationId="{61AD75DF-5F4D-4CF3-A630-387ADFFC121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46" creationId="{6365363A-EFFC-4A7E-AF18-D43E99425864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47" creationId="{07CDAB15-C033-4BF0-B976-442C8D8BE1C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48" creationId="{D1AAC155-47BC-4F18-AD4B-AC1F9C49AA3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49" creationId="{1FA5AB15-B4FE-4113-8ACE-2283B354182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50" creationId="{B64D714D-C803-4001-94BD-CB9818371D2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51" creationId="{5DB49ED9-11DB-4A17-AC4F-3B338CBB06E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52" creationId="{89D87656-A794-48D4-883D-151CF67E3004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53" creationId="{EA3107F9-2313-4A34-B940-8173DAF01CC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54" creationId="{D13ED6F3-5156-4E2F-97FE-CB90476AA8C2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55" creationId="{0CF6E121-6383-485B-ABCA-3AA15482360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56" creationId="{727EBB9C-883D-4F3F-A421-3E9DC2A78D9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57" creationId="{E8CBF143-6F33-418A-AC19-7D7D3C034D1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58" creationId="{CCD5B5C3-CD4D-4E2E-8EC6-7D161A4CB45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59" creationId="{BC08A854-5D46-4CEA-9F90-698179FDB7F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60" creationId="{6EC60610-096B-4022-9164-6772702BABE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61" creationId="{7DB58AC3-21B4-490A-AB3F-94DE0BF360D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62" creationId="{3D6FEC8F-E363-4D97-A6CB-508413386DC7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63" creationId="{5F4BB50B-0904-4AE7-8E70-D7AEA095374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64" creationId="{2026C9FE-4812-4430-8399-7C5FDBD6E4C2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65" creationId="{FC027B98-252D-4D67-9604-2EE9D7C8784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66" creationId="{51C375D4-850B-4D9E-AAFC-7603964B37F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67" creationId="{815C15D1-5AB8-4E0A-A0B3-889E3E263CC7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68" creationId="{42BF5520-2EAD-40A8-97CB-74BAC84B55F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69" creationId="{D5761382-CF7B-4A1C-B602-31C73B18B10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70" creationId="{60EB277C-8470-4896-B3DC-1D637D91D10C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71" creationId="{A10BE27C-7219-4B76-9170-653994A4C51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72" creationId="{39FB6354-1CA5-4AC5-BA30-81312ED5B2B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73" creationId="{58485700-0F31-42C2-9143-E39105CBBCA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74" creationId="{36ED2D37-AB54-44FC-8E00-9E40027267BF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75" creationId="{583A4873-8DD8-43FE-854C-B61FDEEEE037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76" creationId="{C794F87C-AEE0-464E-B314-DC70B816C0D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77" creationId="{43C56267-3C9A-40E0-BCC8-8184680B592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78" creationId="{C3544431-C595-477A-A196-E4FB32FEED4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79" creationId="{CA2CC4D6-758D-4059-92E5-92E3907084C7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80" creationId="{1B26D2C8-6EC5-4BD6-B228-901CAF4DBDB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81" creationId="{A8814961-F26A-4740-BB45-0D1515E2583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82" creationId="{0A41209F-03AD-44F9-BEED-4FABF467DCA8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83" creationId="{D6DD87BF-482C-45CC-A47B-694DBB94FE9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84" creationId="{615E4A41-8D75-4452-8F8D-932BF843ED08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85" creationId="{E5734E70-3982-4EE9-9006-CD03CA4C6A2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86" creationId="{9CC3CF7A-ED06-4E80-B429-19490F07A61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87" creationId="{18D4B705-B958-460D-AAA3-B62A4664B162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88" creationId="{B2077355-78C6-4C07-A429-D61BB99AB2E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89" creationId="{C3F4C044-EBFF-44A3-BA76-54B1AAD3F1B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90" creationId="{8EADBC37-2437-468A-8A5B-B902103DD43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91" creationId="{E5E594C7-9D64-4E89-AF02-7DB6CF09021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92" creationId="{B4F8A26C-0949-4E85-A8C6-4AFE8B1DEF7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93" creationId="{F1889AA0-DD46-455E-B108-36B44EEFCD1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94" creationId="{CD86F895-6D5A-477E-B23F-8C9F0A80148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95" creationId="{1BA6F31A-CA7A-4330-87D0-31AEE0068DE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96" creationId="{97B69839-72C9-446B-9CC6-5F944D0A6F7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97" creationId="{E91058DF-DFC5-4B90-8AD7-21ED0724C824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98" creationId="{14697FBD-BC9A-41B4-A28C-4B744243EC1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99" creationId="{28B57BBC-8B78-4ADF-8A7A-F7C004E70CF2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00" creationId="{952BD1CE-EC15-424F-9BBF-1272BAF195B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01" creationId="{4859EACB-4269-4F86-9EB7-9A3F8050571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02" creationId="{E97895C7-317E-4730-A53A-35ED8EF2DA9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03" creationId="{E6E8B6CD-064F-4E9D-ABBB-F35BE027152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04" creationId="{08760E85-D8B1-4C8C-8715-9C6EE4E3BCF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05" creationId="{4609C653-A9DA-42CE-920E-54082189D24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06" creationId="{14D41A53-526E-47E9-83E1-D2F4A15ECC1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07" creationId="{2E1FD2BC-0CF2-4A29-B519-5C647516C5F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08" creationId="{930C7E37-9F12-41BA-856D-DFF854391D92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09" creationId="{846F61E7-39EA-4453-BC24-A93E019FDE7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10" creationId="{49F6E4CE-009A-404B-97B5-691ECACBF9AC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11" creationId="{524A0A0E-3A99-42E0-81BC-22B08A4F247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12" creationId="{09921BAD-5926-4F1E-A1C0-68C9999FD0D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13" creationId="{1A35237F-BE83-48DD-8B3A-1279402014C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14" creationId="{93A48545-6D47-4B14-85E2-17B87176172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15" creationId="{FACCB428-27C4-4FA6-9BED-0C9FD8BB43F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16" creationId="{9ADF55F6-AE60-41B6-9E7E-EF7274103B4F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17" creationId="{89D56A9F-C202-4A05-95A7-60505144E538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18" creationId="{147EF3A5-9830-46E7-B671-B0205AA0551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19" creationId="{0EDC2FF9-67C3-4F26-BA87-058DD433902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20" creationId="{76083304-C1BC-46DB-B883-5EF21D9F5AB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21" creationId="{295B2EB9-3BB2-4ABB-B740-EBBD242C66B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22" creationId="{78EB6BDF-A60B-4400-83EF-03F38889063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23" creationId="{69DCFC3C-F977-4706-BFC5-909A7AA9D3C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24" creationId="{22121F63-76D9-479A-90E4-5F899716279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25" creationId="{F625F0C6-6136-479C-A30B-7505E1E87DC7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26" creationId="{63135E6B-7601-4CA3-8D66-7238A57DBE2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27" creationId="{D2EC7874-A645-40EE-BA42-977E5F55FF92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28" creationId="{F2E00AAB-7978-4AD4-9086-6173080859F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29" creationId="{12BF1E8F-708A-4D0F-806F-DBECDD52337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30" creationId="{7F499497-42FA-41A7-9B3D-DC43C43E34C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31" creationId="{CD870182-57DF-4F4C-9E23-4A21006A504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32" creationId="{73970D7C-5BC3-4953-A735-B541A895ABE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33" creationId="{86A09076-C051-4671-AE53-EF48C5C5020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34" creationId="{DDF84166-C363-4CE4-A948-9B7BA16C3D4F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35" creationId="{8D46CF4D-AE21-4B23-9638-A714E56C5B8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36" creationId="{9595EF0E-DA5B-4EB2-A14B-6EF97BD9AAB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37" creationId="{A4E095FF-B880-4293-A03E-E309B0016BE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38" creationId="{A55EDAC4-7AC4-4404-AAC6-9D4EFA909634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39" creationId="{DB6BB3AD-B281-41AB-A6D8-493A4FDDD36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40" creationId="{C8C7E017-870B-4DBB-925D-93FBB465C04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41" creationId="{915E1AA6-F59C-4E2A-8422-A7169A99A22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42" creationId="{4D2A0877-E267-4794-B237-FAA2DE82B2C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43" creationId="{52953BAF-241E-478F-A108-5CBB4E5E15A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44" creationId="{56B55FFF-E884-431E-BA28-B81F2B1CDAC7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45" creationId="{2AAF5CAE-7264-4D75-AEBC-1FD9EF78374B}"/>
          </ac:spMkLst>
        </pc:spChg>
        <pc:spChg chg="add mod">
          <ac:chgData name="Hoàng Thông Trương" userId="5ee39a359a88c745" providerId="LiveId" clId="{26CA0C81-9996-4CC5-A27F-F88DE0408D9F}" dt="2022-01-16T23:54:38.384" v="580" actId="20577"/>
          <ac:spMkLst>
            <pc:docMk/>
            <pc:sldMk cId="733547979" sldId="348"/>
            <ac:spMk id="447" creationId="{FAF84CC4-669D-4E45-AEE1-30B5CC143398}"/>
          </ac:spMkLst>
        </pc:spChg>
        <pc:spChg chg="add mod">
          <ac:chgData name="Hoàng Thông Trương" userId="5ee39a359a88c745" providerId="LiveId" clId="{26CA0C81-9996-4CC5-A27F-F88DE0408D9F}" dt="2022-01-16T23:54:22.634" v="575" actId="1076"/>
          <ac:spMkLst>
            <pc:docMk/>
            <pc:sldMk cId="733547979" sldId="348"/>
            <ac:spMk id="448" creationId="{284BE229-F786-4FC9-B74F-8C1BD15CE263}"/>
          </ac:spMkLst>
        </pc:spChg>
        <pc:grpChg chg="add del mod">
          <ac:chgData name="Hoàng Thông Trương" userId="5ee39a359a88c745" providerId="LiveId" clId="{26CA0C81-9996-4CC5-A27F-F88DE0408D9F}" dt="2022-01-16T23:52:16.810" v="473" actId="478"/>
          <ac:grpSpMkLst>
            <pc:docMk/>
            <pc:sldMk cId="733547979" sldId="348"/>
            <ac:grpSpMk id="54" creationId="{03147D67-318D-4C01-A78E-9526AB9E5B48}"/>
          </ac:grpSpMkLst>
        </pc:grpChg>
        <pc:grpChg chg="add del mod">
          <ac:chgData name="Hoàng Thông Trương" userId="5ee39a359a88c745" providerId="LiveId" clId="{26CA0C81-9996-4CC5-A27F-F88DE0408D9F}" dt="2022-01-16T23:52:40.740" v="478"/>
          <ac:grpSpMkLst>
            <pc:docMk/>
            <pc:sldMk cId="733547979" sldId="348"/>
            <ac:grpSpMk id="228" creationId="{3867103E-26FB-4DCC-B248-A77DDB62350A}"/>
          </ac:grpSpMkLst>
        </pc:grpChg>
        <pc:picChg chg="add mod">
          <ac:chgData name="Hoàng Thông Trương" userId="5ee39a359a88c745" providerId="LiveId" clId="{26CA0C81-9996-4CC5-A27F-F88DE0408D9F}" dt="2022-01-16T23:54:19.769" v="574" actId="1076"/>
          <ac:picMkLst>
            <pc:docMk/>
            <pc:sldMk cId="733547979" sldId="348"/>
            <ac:picMk id="225" creationId="{4956E24E-ED2A-4D4E-AEA0-C91FF9996ACF}"/>
          </ac:picMkLst>
        </pc:picChg>
        <pc:picChg chg="add mod">
          <ac:chgData name="Hoàng Thông Trương" userId="5ee39a359a88c745" providerId="LiveId" clId="{26CA0C81-9996-4CC5-A27F-F88DE0408D9F}" dt="2022-01-16T23:54:11.714" v="570" actId="14100"/>
          <ac:picMkLst>
            <pc:docMk/>
            <pc:sldMk cId="733547979" sldId="348"/>
            <ac:picMk id="446" creationId="{E0904764-8F09-421A-B38F-1E0B97C8C076}"/>
          </ac:picMkLst>
        </pc:picChg>
        <pc:picChg chg="add mod">
          <ac:chgData name="Hoàng Thông Trương" userId="5ee39a359a88c745" providerId="LiveId" clId="{26CA0C81-9996-4CC5-A27F-F88DE0408D9F}" dt="2022-01-17T01:02:24.894" v="1145" actId="1076"/>
          <ac:picMkLst>
            <pc:docMk/>
            <pc:sldMk cId="733547979" sldId="348"/>
            <ac:picMk id="449" creationId="{3A8F5879-5B63-4FDA-87CF-62DBCF051A43}"/>
          </ac:picMkLst>
        </pc:picChg>
        <pc:picChg chg="add mod">
          <ac:chgData name="Hoàng Thông Trương" userId="5ee39a359a88c745" providerId="LiveId" clId="{26CA0C81-9996-4CC5-A27F-F88DE0408D9F}" dt="2022-01-16T23:54:52.182" v="581"/>
          <ac:picMkLst>
            <pc:docMk/>
            <pc:sldMk cId="733547979" sldId="348"/>
            <ac:picMk id="450" creationId="{E8D65BC1-E6FD-43E2-9DDD-BCD630170792}"/>
          </ac:picMkLst>
        </pc:picChg>
        <pc:picChg chg="add mod">
          <ac:chgData name="Hoàng Thông Trương" userId="5ee39a359a88c745" providerId="LiveId" clId="{26CA0C81-9996-4CC5-A27F-F88DE0408D9F}" dt="2022-01-17T01:02:21.285" v="1143" actId="1076"/>
          <ac:picMkLst>
            <pc:docMk/>
            <pc:sldMk cId="733547979" sldId="348"/>
            <ac:picMk id="451" creationId="{14B71FF9-CC08-4EEC-83E5-D1BA1E1F1650}"/>
          </ac:picMkLst>
        </pc:picChg>
        <pc:picChg chg="add mod">
          <ac:chgData name="Hoàng Thông Trương" userId="5ee39a359a88c745" providerId="LiveId" clId="{26CA0C81-9996-4CC5-A27F-F88DE0408D9F}" dt="2022-01-17T01:02:23.261" v="1144" actId="1076"/>
          <ac:picMkLst>
            <pc:docMk/>
            <pc:sldMk cId="733547979" sldId="348"/>
            <ac:picMk id="452" creationId="{D9424BD9-C047-4FAF-B492-98E73CFC4809}"/>
          </ac:picMkLst>
        </pc:picChg>
        <pc:picChg chg="add mod">
          <ac:chgData name="Hoàng Thông Trương" userId="5ee39a359a88c745" providerId="LiveId" clId="{26CA0C81-9996-4CC5-A27F-F88DE0408D9F}" dt="2022-01-16T23:55:24.993" v="593" actId="1076"/>
          <ac:picMkLst>
            <pc:docMk/>
            <pc:sldMk cId="733547979" sldId="348"/>
            <ac:picMk id="453" creationId="{D3EEA2ED-11A0-4A8E-9A65-DB3934BD824A}"/>
          </ac:picMkLst>
        </pc:picChg>
      </pc:sldChg>
      <pc:sldChg chg="addSp modSp new del modAnim">
        <pc:chgData name="Hoàng Thông Trương" userId="5ee39a359a88c745" providerId="LiveId" clId="{26CA0C81-9996-4CC5-A27F-F88DE0408D9F}" dt="2022-01-16T23:42:00.208" v="390" actId="47"/>
        <pc:sldMkLst>
          <pc:docMk/>
          <pc:sldMk cId="3394892146" sldId="349"/>
        </pc:sldMkLst>
        <pc:spChg chg="add 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2" creationId="{59277FDA-0985-4A4C-9C74-6D73EB1F3B06}"/>
          </ac:spMkLst>
        </pc:spChg>
        <pc:spChg chg="add 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3" creationId="{1ECDE393-6F4D-4CE4-8BEA-F9BAE07A97A9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5" creationId="{754693FC-3145-4F5D-B70A-B9CDA7F776BE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6" creationId="{26CE12FD-FEBD-4430-A72B-E2BCD2FB2340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8" creationId="{982F27BE-FDB0-44B2-865F-CDCA79DF1504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9" creationId="{AC2D3DE6-500C-41B2-9507-3EC0E721C93A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11" creationId="{7F7FC8D5-04D0-4AC6-A928-3267B12E8416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12" creationId="{8AF21FA2-FAA5-434A-819A-48307722A1CA}"/>
          </ac:spMkLst>
        </pc:spChg>
        <pc:spChg chg="add 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13" creationId="{D3149496-7D11-405B-9E99-46010FA1A11A}"/>
          </ac:spMkLst>
        </pc:spChg>
        <pc:spChg chg="add 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14" creationId="{8B3A3FA4-C98D-4EB5-B1C1-D343E2A954C5}"/>
          </ac:spMkLst>
        </pc:spChg>
        <pc:spChg chg="add 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15" creationId="{9F5EAA56-4EE0-45CD-B0F4-970759C0E7DD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17" creationId="{D2776C6D-FBAA-40C9-A9FD-9749FE5FDCE7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18" creationId="{8D752DD5-93FB-4C07-86FE-FF94712DAFEA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19" creationId="{2A252769-591F-49DF-A151-60B893687894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20" creationId="{13DDCD1C-DE9F-4AFB-BD5F-0589F3D48F19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21" creationId="{D9B2F9DD-4068-4FFF-A0A9-2F76CFBC3864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22" creationId="{6120B3BB-9009-4BE2-ABFB-E0679AF8CE6A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23" creationId="{2CCECC23-716C-49B6-BB09-29866453BF31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24" creationId="{EA115BD2-9B9A-4250-8631-CB2027DC2535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25" creationId="{9EF64AE2-6A79-43A1-9C6B-1497DF153527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26" creationId="{B40831B5-B196-4A37-8769-0FB052C52BC8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27" creationId="{119B3FD7-DAF0-4773-8C96-3151C7280D55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28" creationId="{3556BC23-6499-4901-993E-8035117C0048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29" creationId="{E0E840BC-F04B-4156-A661-36C7A81CA011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30" creationId="{BF3ADE79-4A9F-4CEF-9A09-79333D191444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31" creationId="{D87ECED7-0235-4A8E-8C71-E988357C86C0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32" creationId="{2A38CD46-7FCD-4785-B7A7-6D1FE981857E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33" creationId="{8F05E572-D202-4EA9-884C-7528E5172D54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34" creationId="{39013AD8-4C28-46CF-BCEA-4FC832B3901F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35" creationId="{45D9661F-D7FE-4A5D-98BD-01DEC8E54350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36" creationId="{1B45101F-20C8-462B-B34C-9BE81526CFF1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37" creationId="{0999CB2F-C498-44BA-9DC6-9F8A6AB857E2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38" creationId="{A67A06C0-2CFC-46BF-B1CB-05C8E69B7983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39" creationId="{3073230C-667F-437B-AA2B-B880527DEB2A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40" creationId="{ADE93CB9-F999-4E4C-BB92-E4995C0C5DDB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41" creationId="{42E1352B-F709-41FB-9E78-A1189CAD1A4E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42" creationId="{0D3FED66-25B0-4691-BE80-E5184678304C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43" creationId="{525240C7-9995-41A3-A35B-C3A7DE033405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44" creationId="{09B9CFF4-4954-4913-BCD5-05D081FA6F63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46" creationId="{A2AAEAE8-565E-4B3D-91A0-CE59CFA7715E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47" creationId="{133DF958-55D8-49EC-B2E8-F141C663B2DD}"/>
          </ac:spMkLst>
        </pc:spChg>
        <pc:spChg chg="add 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49" creationId="{FFDC9EBE-956F-4EA3-A0BA-D92DCDACD841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51" creationId="{51A5A812-D73A-4732-B071-291A8F8AF2C2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52" creationId="{CFCE3595-0B7F-406A-87FF-6D4F3502E6D0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54" creationId="{552793FD-E61E-497C-B71C-DC539A3CBC9E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55" creationId="{7A6E9DB4-FF25-41F5-9AC0-F9440C6AB800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57" creationId="{01B6BAB2-D4E5-485B-ADB5-BE35562F6D53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58" creationId="{FDF34D6D-D018-4395-9046-3C47CC800BB7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60" creationId="{BD059B0C-2249-4775-A89D-4858A182BE42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61" creationId="{01E5E2EB-391B-474F-9871-C33E6167BF17}"/>
          </ac:spMkLst>
        </pc:spChg>
        <pc:grpChg chg="add mod">
          <ac:chgData name="Hoàng Thông Trương" userId="5ee39a359a88c745" providerId="LiveId" clId="{26CA0C81-9996-4CC5-A27F-F88DE0408D9F}" dt="2022-01-16T23:38:29.717" v="338"/>
          <ac:grpSpMkLst>
            <pc:docMk/>
            <pc:sldMk cId="3394892146" sldId="349"/>
            <ac:grpSpMk id="4" creationId="{ABBA0C4C-EFBD-476F-B859-6DFB92A2145B}"/>
          </ac:grpSpMkLst>
        </pc:grpChg>
        <pc:grpChg chg="add mod">
          <ac:chgData name="Hoàng Thông Trương" userId="5ee39a359a88c745" providerId="LiveId" clId="{26CA0C81-9996-4CC5-A27F-F88DE0408D9F}" dt="2022-01-16T23:38:29.717" v="338"/>
          <ac:grpSpMkLst>
            <pc:docMk/>
            <pc:sldMk cId="3394892146" sldId="349"/>
            <ac:grpSpMk id="7" creationId="{16DFB617-7676-4682-BDF9-63DED6A12CE4}"/>
          </ac:grpSpMkLst>
        </pc:grpChg>
        <pc:grpChg chg="add mod">
          <ac:chgData name="Hoàng Thông Trương" userId="5ee39a359a88c745" providerId="LiveId" clId="{26CA0C81-9996-4CC5-A27F-F88DE0408D9F}" dt="2022-01-16T23:38:29.717" v="338"/>
          <ac:grpSpMkLst>
            <pc:docMk/>
            <pc:sldMk cId="3394892146" sldId="349"/>
            <ac:grpSpMk id="10" creationId="{E9B9B9EF-6A92-4254-BF41-9531CF0D09B1}"/>
          </ac:grpSpMkLst>
        </pc:grpChg>
        <pc:grpChg chg="add mod">
          <ac:chgData name="Hoàng Thông Trương" userId="5ee39a359a88c745" providerId="LiveId" clId="{26CA0C81-9996-4CC5-A27F-F88DE0408D9F}" dt="2022-01-16T23:38:29.717" v="338"/>
          <ac:grpSpMkLst>
            <pc:docMk/>
            <pc:sldMk cId="3394892146" sldId="349"/>
            <ac:grpSpMk id="16" creationId="{7CC4A04A-B765-49BE-AED9-4B7CB34D9DE5}"/>
          </ac:grpSpMkLst>
        </pc:grpChg>
        <pc:grpChg chg="add mod">
          <ac:chgData name="Hoàng Thông Trương" userId="5ee39a359a88c745" providerId="LiveId" clId="{26CA0C81-9996-4CC5-A27F-F88DE0408D9F}" dt="2022-01-16T23:38:29.717" v="338"/>
          <ac:grpSpMkLst>
            <pc:docMk/>
            <pc:sldMk cId="3394892146" sldId="349"/>
            <ac:grpSpMk id="45" creationId="{EF92BE19-96C8-4763-8492-8A08274972D5}"/>
          </ac:grpSpMkLst>
        </pc:grpChg>
        <pc:grpChg chg="add mod">
          <ac:chgData name="Hoàng Thông Trương" userId="5ee39a359a88c745" providerId="LiveId" clId="{26CA0C81-9996-4CC5-A27F-F88DE0408D9F}" dt="2022-01-16T23:38:29.717" v="338"/>
          <ac:grpSpMkLst>
            <pc:docMk/>
            <pc:sldMk cId="3394892146" sldId="349"/>
            <ac:grpSpMk id="50" creationId="{C6716295-AC1C-4739-9214-33BB79EA6DB9}"/>
          </ac:grpSpMkLst>
        </pc:grpChg>
        <pc:grpChg chg="add mod">
          <ac:chgData name="Hoàng Thông Trương" userId="5ee39a359a88c745" providerId="LiveId" clId="{26CA0C81-9996-4CC5-A27F-F88DE0408D9F}" dt="2022-01-16T23:38:29.717" v="338"/>
          <ac:grpSpMkLst>
            <pc:docMk/>
            <pc:sldMk cId="3394892146" sldId="349"/>
            <ac:grpSpMk id="53" creationId="{7673D944-EDB2-4B9B-8B10-FECE034344F4}"/>
          </ac:grpSpMkLst>
        </pc:grpChg>
        <pc:grpChg chg="add mod">
          <ac:chgData name="Hoàng Thông Trương" userId="5ee39a359a88c745" providerId="LiveId" clId="{26CA0C81-9996-4CC5-A27F-F88DE0408D9F}" dt="2022-01-16T23:38:29.717" v="338"/>
          <ac:grpSpMkLst>
            <pc:docMk/>
            <pc:sldMk cId="3394892146" sldId="349"/>
            <ac:grpSpMk id="56" creationId="{7112C162-3A9D-4956-8C1C-0D63C14A25EB}"/>
          </ac:grpSpMkLst>
        </pc:grpChg>
        <pc:grpChg chg="add mod">
          <ac:chgData name="Hoàng Thông Trương" userId="5ee39a359a88c745" providerId="LiveId" clId="{26CA0C81-9996-4CC5-A27F-F88DE0408D9F}" dt="2022-01-16T23:38:29.717" v="338"/>
          <ac:grpSpMkLst>
            <pc:docMk/>
            <pc:sldMk cId="3394892146" sldId="349"/>
            <ac:grpSpMk id="59" creationId="{10EDB8C3-FBA8-4C43-B197-280CD5A8C94B}"/>
          </ac:grpSpMkLst>
        </pc:grpChg>
        <pc:picChg chg="add mod">
          <ac:chgData name="Hoàng Thông Trương" userId="5ee39a359a88c745" providerId="LiveId" clId="{26CA0C81-9996-4CC5-A27F-F88DE0408D9F}" dt="2022-01-16T23:38:29.717" v="338"/>
          <ac:picMkLst>
            <pc:docMk/>
            <pc:sldMk cId="3394892146" sldId="349"/>
            <ac:picMk id="48" creationId="{EAE9DF65-0F7A-43F1-9369-8B3AE8AB1A38}"/>
          </ac:picMkLst>
        </pc:picChg>
      </pc:sldChg>
      <pc:sldChg chg="addSp delSp modSp new mod modTransition">
        <pc:chgData name="Hoàng Thông Trương" userId="5ee39a359a88c745" providerId="LiveId" clId="{26CA0C81-9996-4CC5-A27F-F88DE0408D9F}" dt="2022-01-17T01:30:24.018" v="1586"/>
        <pc:sldMkLst>
          <pc:docMk/>
          <pc:sldMk cId="4292377830" sldId="349"/>
        </pc:sldMkLst>
        <pc:spChg chg="mod">
          <ac:chgData name="Hoàng Thông Trương" userId="5ee39a359a88c745" providerId="LiveId" clId="{26CA0C81-9996-4CC5-A27F-F88DE0408D9F}" dt="2022-01-16T23:48:01.723" v="443" actId="403"/>
          <ac:spMkLst>
            <pc:docMk/>
            <pc:sldMk cId="4292377830" sldId="349"/>
            <ac:spMk id="8" creationId="{BA94CD6A-5DA1-4B25-B9C1-F0187B256A34}"/>
          </ac:spMkLst>
        </pc:spChg>
        <pc:grpChg chg="add mod">
          <ac:chgData name="Hoàng Thông Trương" userId="5ee39a359a88c745" providerId="LiveId" clId="{26CA0C81-9996-4CC5-A27F-F88DE0408D9F}" dt="2022-01-17T01:24:30.459" v="1494" actId="2711"/>
          <ac:grpSpMkLst>
            <pc:docMk/>
            <pc:sldMk cId="4292377830" sldId="349"/>
            <ac:grpSpMk id="6" creationId="{112DA752-68D5-4102-941F-BC2504592007}"/>
          </ac:grpSpMkLst>
        </pc:grpChg>
        <pc:picChg chg="add del mod">
          <ac:chgData name="Hoàng Thông Trương" userId="5ee39a359a88c745" providerId="LiveId" clId="{26CA0C81-9996-4CC5-A27F-F88DE0408D9F}" dt="2022-01-16T23:47:24.795" v="419" actId="478"/>
          <ac:picMkLst>
            <pc:docMk/>
            <pc:sldMk cId="4292377830" sldId="349"/>
            <ac:picMk id="2" creationId="{4DE11FFE-CEC0-4DA4-9ABB-E88586AA6039}"/>
          </ac:picMkLst>
        </pc:picChg>
        <pc:picChg chg="add mod">
          <ac:chgData name="Hoàng Thông Trương" userId="5ee39a359a88c745" providerId="LiveId" clId="{26CA0C81-9996-4CC5-A27F-F88DE0408D9F}" dt="2022-01-17T01:24:30.459" v="1494" actId="2711"/>
          <ac:picMkLst>
            <pc:docMk/>
            <pc:sldMk cId="4292377830" sldId="349"/>
            <ac:picMk id="3" creationId="{7831C93D-EA7C-476F-AA0F-12E245A8289E}"/>
          </ac:picMkLst>
        </pc:picChg>
        <pc:picChg chg="add mod ord">
          <ac:chgData name="Hoàng Thông Trương" userId="5ee39a359a88c745" providerId="LiveId" clId="{26CA0C81-9996-4CC5-A27F-F88DE0408D9F}" dt="2022-01-17T01:24:30.459" v="1494" actId="2711"/>
          <ac:picMkLst>
            <pc:docMk/>
            <pc:sldMk cId="4292377830" sldId="349"/>
            <ac:picMk id="5" creationId="{15487C82-EB62-4164-98BF-BFAE84716B7F}"/>
          </ac:picMkLst>
        </pc:picChg>
        <pc:picChg chg="mod">
          <ac:chgData name="Hoàng Thông Trương" userId="5ee39a359a88c745" providerId="LiveId" clId="{26CA0C81-9996-4CC5-A27F-F88DE0408D9F}" dt="2022-01-16T23:47:32.978" v="420"/>
          <ac:picMkLst>
            <pc:docMk/>
            <pc:sldMk cId="4292377830" sldId="349"/>
            <ac:picMk id="7" creationId="{16ADAFFB-6ADC-48F1-8841-073A4FAE5BB2}"/>
          </ac:picMkLst>
        </pc:picChg>
      </pc:sldChg>
      <pc:sldChg chg="addSp delSp modSp new mod modTransition modAnim">
        <pc:chgData name="Hoàng Thông Trương" userId="5ee39a359a88c745" providerId="LiveId" clId="{26CA0C81-9996-4CC5-A27F-F88DE0408D9F}" dt="2022-01-17T01:30:24.018" v="1588"/>
        <pc:sldMkLst>
          <pc:docMk/>
          <pc:sldMk cId="4285780367" sldId="350"/>
        </pc:sldMkLst>
        <pc:spChg chg="add del mod">
          <ac:chgData name="Hoàng Thông Trương" userId="5ee39a359a88c745" providerId="LiveId" clId="{26CA0C81-9996-4CC5-A27F-F88DE0408D9F}" dt="2022-01-16T23:50:18.352" v="447" actId="478"/>
          <ac:spMkLst>
            <pc:docMk/>
            <pc:sldMk cId="4285780367" sldId="350"/>
            <ac:spMk id="2" creationId="{1B7CB5E1-3344-4CDC-AA41-44DEDECDE7CD}"/>
          </ac:spMkLst>
        </pc:spChg>
        <pc:spChg chg="add del mod">
          <ac:chgData name="Hoàng Thông Trương" userId="5ee39a359a88c745" providerId="LiveId" clId="{26CA0C81-9996-4CC5-A27F-F88DE0408D9F}" dt="2022-01-16T23:50:18.352" v="447" actId="478"/>
          <ac:spMkLst>
            <pc:docMk/>
            <pc:sldMk cId="4285780367" sldId="350"/>
            <ac:spMk id="3" creationId="{EA702D4F-FFB6-4569-8EEE-77C545B441EC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5" creationId="{B8427BEC-8711-4A96-8C56-4AF3C71FE1F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6" creationId="{73F6559A-71EA-4C28-A86A-45F4F9D3626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7" creationId="{9BC49BDA-BBD9-4667-B309-83DA8F575E4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8" creationId="{ACDDA2A2-06F7-4665-A017-3AAA4337E7D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9" creationId="{F3B1AA63-6C62-4F9C-9EB6-F532293EE9A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0" creationId="{3E132769-9B5A-44F0-9FEE-7F17250F729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1" creationId="{F188EA26-E467-43AB-9425-D944B8C93F7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2" creationId="{E646171D-A644-4CB6-B2A2-65E7ACF6D46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3" creationId="{2ADE2EE3-4EFE-4556-87C1-3DB5BA9C7389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4" creationId="{7C996FDF-27B7-4F30-B2FB-B591CBB35943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5" creationId="{B89EB48E-0F99-4B2F-81A5-692B27D0611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6" creationId="{EE0E9C7C-A647-4441-A4A9-DAE21785B94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7" creationId="{C42975E6-57D3-4861-B5A3-0D1D109AD7E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8" creationId="{A16BFE31-8861-4C0F-99C4-A6357E8B77F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9" creationId="{E844FCB5-10A2-4941-A422-4D440CA06C63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0" creationId="{60675F86-A4C1-4A26-A7A8-F23421643DD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1" creationId="{F2E97817-75D8-468C-ACC3-9CE47BDE023C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2" creationId="{C5FB0F3D-1C73-46BF-9AB5-0FDD8676693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3" creationId="{820D2653-4638-4621-B2AB-C529060E924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4" creationId="{3F4C3E84-C182-4D82-9683-F8A8F9F0875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5" creationId="{BB99ADDB-960F-482C-A8B0-FCB559A0855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6" creationId="{9C41375F-2786-4FB0-AC28-1B0E5214583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7" creationId="{758337CF-2206-42B2-81B0-C218C4CBF37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8" creationId="{8A906EAE-7EC1-46E3-A35D-40FF9EC832E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9" creationId="{FD7CA9C4-F839-468D-BAC6-D03DF59DBBC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30" creationId="{06B5DE3D-7109-4F09-B82F-1E9C795F9AC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31" creationId="{52852A43-D965-4209-9551-5C9754A1E960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32" creationId="{75F58B2C-7F01-4886-A958-4C118504D06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33" creationId="{0AFF8478-F156-42E6-9392-F229AB9F4A3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34" creationId="{182CBB3E-3C17-4B54-B0ED-0CBC0A8149F3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35" creationId="{3B13F7E4-B1E2-4ACB-9453-8C5D2C6C3CD0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36" creationId="{BA8AC90F-B02A-4164-97B3-11FBE6165C0C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37" creationId="{1B25DBCD-6577-438B-A4C4-D8B12248B0C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38" creationId="{F039BB70-2011-4F93-81FA-6EB113BB111D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39" creationId="{5D205CC4-A558-4087-AFB4-8FFF268A8830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40" creationId="{879CA955-AF56-47D2-870B-E7B99FE4EF49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41" creationId="{4286CB2B-E514-4F7A-AEB4-4F6AE2BE168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42" creationId="{ED8E4D96-E97C-470A-93A0-A99FB4420D6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43" creationId="{814C49A4-8542-4DFE-9216-06D06CFF8400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44" creationId="{24A7BCA8-C1DE-445C-A12A-79E2E06EB4B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45" creationId="{7565E645-71A8-4FEE-94FE-FEBB0CC5A91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46" creationId="{54CE91BC-875D-4565-87FA-B984D75A763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47" creationId="{9B1C1E18-630A-4176-9438-55A430A55869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48" creationId="{8B7467B7-FA32-4F5B-9F53-960D3133CBAC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49" creationId="{E2EE1DDE-5D92-45D7-A379-FDE6E732F28C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50" creationId="{0722C736-A3CB-41BD-99DB-76D29448E1E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51" creationId="{1273FB62-16F9-4449-B765-69436D1629F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52" creationId="{561235C8-9362-40DC-840D-DFF781A540F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53" creationId="{8CAC7239-9307-4BFE-A963-14473E1EAFC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54" creationId="{62B9C3DC-EFA1-40CC-9638-ABC6FDA08A8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55" creationId="{E93C5200-0705-4D6F-870F-07AF530FB3A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56" creationId="{0E49F6B4-BED5-4A49-B717-1A10DAC36FA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57" creationId="{87435F44-4107-405E-B36B-E82603DDC88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58" creationId="{903D8B0A-D501-40C0-812A-DF579C02477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59" creationId="{D05D3B36-D5F5-4E45-AB7B-4E547DDDFF3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60" creationId="{DB7777BD-0BEC-44B9-94B9-7CEC8E50BE3D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61" creationId="{3E6CE582-292A-45B0-9BB6-84881EE33D1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62" creationId="{CF8CAA8F-33D2-4481-9F19-EE686260B0C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63" creationId="{E161DB7C-DAD9-499A-859F-4A1D9BF010ED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64" creationId="{49B5E394-9631-412D-A89A-B0099A1955F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65" creationId="{CF5040A0-69F8-4AEC-BE5A-7D92F2874DE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66" creationId="{7ED92F31-7DE6-453D-9236-114F2D66E43D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67" creationId="{28841DFD-A53D-4BF6-A9D9-6061987A2CAD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68" creationId="{FA1164CC-9473-4FCB-84BF-D267416032B0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69" creationId="{D31BE8A9-156A-481D-9D4E-12417F9DCA1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70" creationId="{71E84123-9975-42C4-8106-BC3874F72A3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71" creationId="{43CF66F0-2301-42F5-9E6A-EA3337876A4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72" creationId="{13E445DE-AB0B-4C10-966D-D884013C2AD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73" creationId="{6CA55151-1774-46C0-9724-A5B19592404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74" creationId="{D6B132A5-AE88-4DA0-91CC-B631EFC2375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75" creationId="{6B2709AD-4C7F-4516-94A1-FE9C88491D99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76" creationId="{E7CFA99F-50C2-423D-A6E8-46F5B066F44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77" creationId="{09DACB4B-44A1-417C-8FCC-2914BB93072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78" creationId="{B740AFF4-9FA1-44B0-8814-793425DC4FE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79" creationId="{9694422A-03B7-45A5-BABE-67F3A861A53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80" creationId="{94180247-64F8-459F-99CA-D1D6EDFD51A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81" creationId="{7229420B-716A-4AC7-BEFB-0C578FA2DFB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82" creationId="{8D2187F1-D783-4E44-8A4E-4BAE0B1EECA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83" creationId="{B38ABF41-F08F-4450-B611-90BE65465C7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84" creationId="{02BD2AD6-9FC9-4A1B-A285-048A3CAF1A8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85" creationId="{C3FF23CD-6496-4C0C-910C-58A027840D2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86" creationId="{CE7CABCE-9B76-429F-A1B0-98DFB9F49C1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87" creationId="{89B6C07E-C39B-408F-A9BF-CD689B7FBCA0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88" creationId="{E35008B6-D507-4025-81D9-83810425B9C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89" creationId="{1CFE00D7-DADF-414F-A646-9D98E01A87B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90" creationId="{7F89A03F-044B-4C6F-8151-DB335AC781C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91" creationId="{6A1DCC66-8155-4982-9A23-3AD89ED957A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92" creationId="{B14344A6-1583-4AD2-BE25-A52484882C3D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93" creationId="{19043511-3E9F-47B0-83DC-D1FEC720F90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94" creationId="{D00DD971-0F4D-4974-BA23-25334CC78E7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95" creationId="{D2436A03-D5E4-4AED-9C46-C9875650B3B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96" creationId="{5F8D6BC2-2105-4121-A5E0-6CF7AB24008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97" creationId="{C89434E9-2802-44AF-A1F9-B2AF73F97DF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98" creationId="{837DB658-6F77-4439-BE40-C7CE42BDD20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99" creationId="{65BDE674-9340-46C1-AF03-A5855865806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00" creationId="{024F56B4-EFE9-4BDA-8ADD-DD4A1231C40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01" creationId="{C45E641F-4851-4BFB-9F67-75AFD7D3BC1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02" creationId="{88E0AA2D-819C-44A5-8DAC-F4AA9316B15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03" creationId="{80DBBA56-1AC2-4BE5-A8CA-6152196429E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04" creationId="{5325EE89-D38A-40DD-8404-B9E273C2B8C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05" creationId="{28F27C61-25DA-4095-941E-F3B3B78C2AA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06" creationId="{2B0192DC-780F-4354-92E1-473AA52E6480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07" creationId="{F1521BFA-5697-4D45-8E8F-52AE5E840F6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08" creationId="{6005B92A-1C37-40A9-8658-ABB1254D8FD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09" creationId="{89DD9568-4793-4303-A564-48462452DACD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10" creationId="{D9E46EB0-11A9-4999-893A-BECE1E722F1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11" creationId="{95CCE5D5-F071-42B9-9E71-268903EB827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12" creationId="{73A1E8D4-81A2-49B3-99BC-8C424C294080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13" creationId="{17A01542-733A-45DC-A942-B4EA0396505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14" creationId="{D202D115-5C24-46DB-A4D9-C1AF5732D7C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15" creationId="{4AD69698-BCFA-4F3B-9A83-E52CF00D4EE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16" creationId="{18B66C10-4CA8-4DE2-BF75-E9123DC7A489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17" creationId="{0F2FFC22-C444-4D29-A015-2023B19E552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18" creationId="{F749FD3F-74FC-4CFD-B32D-869150E0250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19" creationId="{FE6872AF-79A9-4C46-AB7A-D46ECEF748FC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20" creationId="{99775696-0359-4A9C-A38F-C4272DB2F84C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21" creationId="{A886E8AA-7521-4F77-AC37-5F1CD3FDA7D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22" creationId="{0C358AF0-BEE2-4E46-945E-50A8BFA07CA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23" creationId="{A447CE31-5706-469A-9FC8-F4A929696C0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24" creationId="{A45342CC-830F-4B7F-A4AC-416203ABBC5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25" creationId="{C2185E4B-67F3-4861-90CB-32F966E55F6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26" creationId="{C3EC1C47-B92A-46E4-B8D1-2972ABF2267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27" creationId="{74D117F9-0EE0-4231-A229-34BAD2F8BF70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28" creationId="{814D175A-E3E8-4F5E-861C-E7E01A7BD73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29" creationId="{89B66B41-105E-4962-BD9A-40868CB4786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30" creationId="{7D51D661-D115-42AD-91D2-D07AA27BA37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31" creationId="{2F48D8A8-030C-4758-A615-04D19E517CD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32" creationId="{744CE068-4023-4CD6-A9E0-83984834CDB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33" creationId="{3C74A4EB-5673-4C9F-960B-8F53772B5DF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34" creationId="{C074CEB7-A7C3-4604-9A5A-1819F2B8A60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35" creationId="{9ED5B006-A8DB-4E79-BF79-442020645003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36" creationId="{2BCF33EB-4D96-41D3-A1F9-7A6DC5A8784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37" creationId="{47DA9F19-4227-4689-A88C-C787589DEDCC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38" creationId="{41CDDDBD-951C-45D1-AAB3-2F5EAF871D8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39" creationId="{897FEEC5-727D-4D08-8CBE-DEADE73EB99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40" creationId="{FF364151-C9AD-407E-BDC7-429E8AD151F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41" creationId="{97DABB23-89D9-491F-B8D5-211A6DDE68A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42" creationId="{297CAB33-E1C5-4AB9-8C58-9E3FE4282FD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43" creationId="{F32FC856-E005-4D4C-B859-F2DFD6FB305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44" creationId="{4C525720-9C77-4BFC-9212-0A677F3779D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45" creationId="{DD3451A7-B289-4318-9119-AA4DFF731A6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46" creationId="{CC015817-22D1-4008-B94A-2C17669264E9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47" creationId="{A4F5F98B-F8F7-496D-AEFD-BA11F8B40C9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48" creationId="{FE6B08AD-1FDF-4B77-B91D-9B1704F88F8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49" creationId="{74F9D10D-BB32-48C5-AC3C-253E5C54BE9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50" creationId="{5AEC23F3-5C45-49DF-A528-593941C6138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51" creationId="{B3F7E0E8-65F2-4B86-B31C-3DAA14B99C8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52" creationId="{893BB8C6-3C48-4BC5-A640-DE7B0A94DD3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53" creationId="{3D00DA4A-A4C6-494F-9A88-5C394A0B2FCD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54" creationId="{73C1F687-709C-4D70-8936-BE8AD507D02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55" creationId="{AB2AC038-3FFF-44B4-B453-DF2ADA660AD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56" creationId="{C00627D6-E7C4-4B20-A67D-B049D13E8A0C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57" creationId="{D737038F-5907-481A-B07C-54FF5397520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58" creationId="{3C8EE568-9AC8-417A-84BF-1FF8D096F4E9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59" creationId="{200600D7-371A-4F36-9BA0-8E920DE4C4F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60" creationId="{FC28DB58-693F-472F-80BC-5DB088C4EE8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61" creationId="{3AA359AB-84B3-4742-A584-06987D2202B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62" creationId="{0F9A5855-00A2-4359-9ACA-F9195DFAB03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63" creationId="{F380681E-143A-478B-B2A0-38E431D0C8C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64" creationId="{886B8B2F-1631-463B-89EE-402A8AED1AF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65" creationId="{A3A46BB6-1D0A-472D-B6B8-6E639F4FEBF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66" creationId="{ED1E1472-ADC0-4A34-803A-3814178EC71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67" creationId="{824E45DE-92F6-457B-AE01-90FDD204D00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68" creationId="{3D5EE509-3B61-4BFA-B5EC-0296FADF8600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69" creationId="{462AEA95-9505-4419-9974-DA24C1363C69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70" creationId="{E9F626BB-9C2F-4FE5-9CF8-DBCAFF14D8F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71" creationId="{52766580-C97D-487D-98CC-48071CF11ED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72" creationId="{820D0555-8470-4F90-BAE5-5DE8D8A8EAD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73" creationId="{B1A72B53-3698-42B1-AF90-8A1FCB515A80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74" creationId="{087B9C98-5C91-497D-ABB0-8F31CC8A1B13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75" creationId="{204A1764-2494-4569-8331-576E2D7103B9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76" creationId="{EC18F85A-33DA-423C-8B3B-C16D0DC0616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77" creationId="{62E17FD3-02EC-4FB7-8135-2F72BAADC37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78" creationId="{3B044284-F526-4EA8-83E1-CD0FF14454A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79" creationId="{5600645D-7F4D-422A-BFE7-1DF99657F38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80" creationId="{B402A7F8-E66F-499B-B0D6-4C0C1C8FF05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81" creationId="{77551D36-0788-42F0-9DC7-59648974076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82" creationId="{ADE96D77-F564-45C6-961F-B5E6941A287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83" creationId="{7B0FA211-18D4-4A12-8ED3-3CE2073258F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84" creationId="{CC800407-FF6B-4486-8B8B-30446CAE568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85" creationId="{554ED11C-AD84-48B8-A4EF-FE9D9F63710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86" creationId="{9EBFC2CA-7E29-4129-92E5-599E64A6A93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87" creationId="{5D2408E5-C0E4-4177-BDEC-5EDA0C638E6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88" creationId="{1981D360-CBCB-45F4-8B7C-236C2002B433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89" creationId="{AAE33484-01C9-4529-BF3C-5372D01E488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90" creationId="{298F0FE0-45C9-44C0-B361-C0FBD16C5479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91" creationId="{140FB2F7-6597-4D78-A8D5-7DE6649A6E6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92" creationId="{6D627D7C-1314-4717-8BC2-01FD47BB8E7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93" creationId="{CF33CC1D-745B-45DF-B562-7321678701F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94" creationId="{8090472F-3339-4D7D-8D0A-D73FC2738F7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95" creationId="{596F792C-FE33-409C-8FC3-8F3CDC1F7213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96" creationId="{F5A83F9C-0DA9-400E-8B49-AE900A2AE16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97" creationId="{F38A2F3F-719A-481C-9084-98AE699DAD3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98" creationId="{E42C3C42-6DCA-4177-815B-19229CCC168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99" creationId="{6F0687C9-23A3-4498-BC02-DF0C787F259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00" creationId="{A3367AA6-8200-479F-8F67-038FFAFD287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01" creationId="{C5BC2F47-429B-4A21-8C02-F624C66B0C1D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02" creationId="{190592A0-1D82-4A25-BDF5-3F978AC47AA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03" creationId="{D60E6B22-9059-4D63-BEBA-AE326081AD19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04" creationId="{C3C43487-25F9-421B-9F32-33C3AC1A88A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05" creationId="{A4D6B95B-970C-46E1-B774-4790873A15F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06" creationId="{D4BA0635-C8AE-47D8-8F2D-350582B847AC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07" creationId="{D46220B4-D3FC-40CF-B716-369B84F5244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08" creationId="{693975FB-4F34-4C52-8962-B87C17045D6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09" creationId="{1E627FE9-6999-4A12-903D-CF3A46CB532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10" creationId="{4C83AF2D-3EAE-4578-8884-2A151467A553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11" creationId="{9ADFD861-071C-470D-B27C-10A919635A6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12" creationId="{D2713727-E209-4870-B75E-67F1BA3E91E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13" creationId="{CAF0D97D-771C-4BC3-AA69-BFD183DC23A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14" creationId="{C1ACC257-025D-4044-A324-8BD1A395ABE3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15" creationId="{CAAB5991-894C-4036-981F-9088AC3988C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16" creationId="{6E017727-4C19-43F0-BFD9-4C7B508A57E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17" creationId="{AF2B5E1C-51DA-419A-A61D-B0C961AE127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18" creationId="{F4254D31-2290-4903-B0B0-8774D175C2D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19" creationId="{7222A727-D313-4D63-A4B5-620624D5612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20" creationId="{2C4A0EAB-DCA9-4F7C-A4E7-40E23DB3496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21" creationId="{93350D94-9E4C-42C8-9CC7-14465F001F55}"/>
          </ac:spMkLst>
        </pc:spChg>
        <pc:spChg chg="add del mod">
          <ac:chgData name="Hoàng Thông Trương" userId="5ee39a359a88c745" providerId="LiveId" clId="{26CA0C81-9996-4CC5-A27F-F88DE0408D9F}" dt="2022-01-16T23:55:37.367" v="594" actId="478"/>
          <ac:spMkLst>
            <pc:docMk/>
            <pc:sldMk cId="4285780367" sldId="350"/>
            <ac:spMk id="223" creationId="{E32E2BBF-C63C-4053-905E-155B6C38C94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25" creationId="{6DFB99FD-7620-4641-9126-562B73C8D47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26" creationId="{74354B55-F96E-4FDE-89D6-806004448D10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27" creationId="{31DA913C-F131-449A-9FBD-CA30208F64A5}"/>
          </ac:spMkLst>
        </pc:spChg>
        <pc:spChg chg="add mod">
          <ac:chgData name="Hoàng Thông Trương" userId="5ee39a359a88c745" providerId="LiveId" clId="{26CA0C81-9996-4CC5-A27F-F88DE0408D9F}" dt="2022-01-16T23:55:59.115" v="604" actId="1076"/>
          <ac:spMkLst>
            <pc:docMk/>
            <pc:sldMk cId="4285780367" sldId="350"/>
            <ac:spMk id="228" creationId="{24908D9D-8187-4EF9-AB6E-61BCA29FBE6F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29" creationId="{F705D56C-BFBA-4A5B-937A-35921561C1B6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30" creationId="{B8CD4D53-5F4F-403E-A1AF-75D3BD523A2F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31" creationId="{FDC7DAB5-57BE-4917-96D6-F993D0A7364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32" creationId="{B29F989E-328F-48EA-A1CF-7BB706A28108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33" creationId="{75655AC3-F186-4400-9F4C-0835507BB193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34" creationId="{521199A1-FE16-4D1C-A001-03F9D66A9C1A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35" creationId="{2FE31ADD-EE43-4A31-BA33-1C1F138EF675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36" creationId="{560C8092-DFE5-46E3-A652-6D654B7F92FA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37" creationId="{6EA9C6BF-29C4-4AB5-84F7-17EAE8132DE6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38" creationId="{F136E31C-37E4-475B-AD5E-3EE446BE912F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39" creationId="{1E47164A-4D38-4E2F-8257-237FE600308D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40" creationId="{ABFBB91D-AD5F-4CF8-9D63-1E78D019CD7B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41" creationId="{A77867DB-107C-4EF1-9992-173F3BEF018A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42" creationId="{EC5D8734-18D7-48F2-AE57-971D21A5900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43" creationId="{4786CF60-D6D1-4EBC-B132-2B38F889540C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44" creationId="{7F72BE00-9D48-45BD-8B41-1061BE926B82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45" creationId="{CAF62549-DDAF-4E95-9573-23BFC950092D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46" creationId="{BB88C009-AF0D-4F72-BA53-6ED4E36C342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47" creationId="{F07E8BA7-424A-4E58-83F4-607BF0E2A012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48" creationId="{9A37A466-5D19-4C5A-A716-A49B47826AE7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49" creationId="{D0AE4232-D39F-444E-A8E2-00CE0E4FFE34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50" creationId="{A9D2610D-BC6B-4EAA-8986-4E9DF83A227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51" creationId="{D6A2A2E5-00BF-4FF5-8046-8D05DD081FD6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52" creationId="{492E0641-59B8-4000-BE4B-CABE91B899B6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53" creationId="{896943BB-6273-4653-BD1C-9FABC90A1CE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54" creationId="{37290C9A-88C9-46A4-B565-13ECF03FB6D4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55" creationId="{96B990A1-27F7-4172-8004-658294B596F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56" creationId="{3188B97A-5A53-4BEB-9333-E4060B12A21C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57" creationId="{89B6BD18-0569-4196-9B38-A258B18B6C9B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58" creationId="{8A5619A6-BC13-429B-B99E-FBDF834EEFB4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59" creationId="{1E989C9D-CF25-4AEC-B91B-5D65FEE2F13E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60" creationId="{90F0E13F-393C-40DA-AA97-236C16BDA328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61" creationId="{43C98705-1313-482F-9E22-63E60C5E772B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62" creationId="{EE7DFBA2-92C3-4637-B046-EC0896088962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63" creationId="{2440A8E9-EA00-4D47-9413-645325E741AD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64" creationId="{6FD66444-2482-480A-853A-908B56F98BE7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65" creationId="{0D0A88A7-9660-4474-8C44-2BF5CB60189A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66" creationId="{2F1FC629-92A0-45EA-B3BF-7F769ABFEBF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67" creationId="{D48445E1-3AC0-4DAB-8FBF-4A1CC9AD620B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68" creationId="{7D414E76-AD04-47C3-BF68-C775A4A887E3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69" creationId="{A60F74D1-A04F-4D36-A9B8-EACEC591B1FD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70" creationId="{D7ED0CF9-A734-4031-928E-6717FDBE033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71" creationId="{B8D7D00A-0630-4F1C-8E79-78CC49EF2DC0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72" creationId="{8F15D775-5746-4119-AA99-1571B2E8E518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73" creationId="{82211066-3D29-4D67-B8C3-A67BD4929CF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74" creationId="{9C5248BE-3E87-4943-B14E-62EEFA36ADC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75" creationId="{F9C1124B-238A-4A08-8F17-D87703D35973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76" creationId="{1A7DE9B0-F855-41BB-B0C9-8741168AA0D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77" creationId="{48D4BA28-7928-4779-B84C-FD913E675D4D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78" creationId="{43065D2E-CEAA-4837-922C-8A020A425F28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79" creationId="{2F3E7191-71DD-441D-842D-D578A751424B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80" creationId="{77DC71AE-B238-4527-A8FD-DD2DC9859DF0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81" creationId="{712F2A0A-CC79-4A21-819A-90BE68DA8A4E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82" creationId="{74AF8661-50AC-4A4E-9A29-7E638414207A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83" creationId="{59EAE7F3-CE5D-4BFC-AC66-5E6E6E263FEC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84" creationId="{4B3CA7F5-8596-4471-A98B-FAD24B49C29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85" creationId="{DA1C0351-268E-4CEF-872C-F5F8CA1C77E4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86" creationId="{2A1899F8-1E5A-483D-8E10-4FEE398E039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87" creationId="{F5F645C1-ABD9-4105-9B39-09EF569642E2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88" creationId="{05E8AD08-9C22-4B92-86F9-A30E8F5A3EC7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89" creationId="{58A36CD8-7442-434F-A32D-9D76D69C6AC2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90" creationId="{483125DD-53AF-4ADC-93AF-F59D131C34DB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91" creationId="{D261EC2A-986E-42C6-806F-17A17D055BBE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92" creationId="{0D4E3DC8-8DC1-4200-BF5F-7797E7CA8BFD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93" creationId="{42DBD489-EB6A-4AE9-B68D-B0E8E090A2CA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94" creationId="{D60192F3-0ECD-4EC7-B18C-5CF7EEB5CEF6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95" creationId="{9344EB26-D730-4077-AFF1-8041086DD2E0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96" creationId="{37DB3C3C-0C6D-40BE-9700-8296A37C54F5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97" creationId="{741AEB0B-4E83-490B-959D-EDE03C04800E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98" creationId="{406D9313-C9CE-4F41-BCE6-93DDB839F75C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99" creationId="{642E8CFB-3D3E-476A-AE70-84FFE5CC0F2D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00" creationId="{1E87B6C9-6C73-4859-8A66-E2F24178B196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01" creationId="{39A88E14-87B2-414E-9B82-71A670492F06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02" creationId="{CB29E749-4D20-4A9C-B46D-1CA3A2D85A07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03" creationId="{BB544155-5118-44FA-BD5A-BCE5AE296F35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04" creationId="{87B0917B-2F2D-44C2-A06A-611615680D1B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05" creationId="{18B2F988-0D06-41DB-BB28-9EB6D7735314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06" creationId="{87D2B2CB-82A7-4475-9A77-C0763F40894A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07" creationId="{86CFE50B-28C2-4873-A1A9-D0CAA9D4412F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08" creationId="{27EC7CB8-5A80-476F-B123-3DA4B701E2BF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09" creationId="{42535990-FDF6-4CAD-ADD7-ED6FE5772907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10" creationId="{034D6EB9-7515-4F84-A390-3FD7E2E7775C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11" creationId="{12A3EDBB-5D77-4B9E-B96F-717AAD186AB4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12" creationId="{80EAE5C1-F710-405A-A39C-A53DD629125A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13" creationId="{9FAE7C06-4D5A-4B06-AE47-4F5A0FBB121F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14" creationId="{286942B4-F75F-4C80-974D-AFA369EF33B6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15" creationId="{57F1308C-F938-4911-B15D-E1482BCA7CCE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16" creationId="{D6C983CD-789B-4C1F-9D9C-B392C83F99B3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17" creationId="{86CC8191-B869-4CFF-9AD9-C30B1C670773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18" creationId="{DB361B06-8B0B-421F-9D2E-32D9A8265A72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19" creationId="{C25C8CED-F522-4004-B9AA-A158328FD27B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20" creationId="{087E6999-5671-4DD2-A030-8245AA463D4E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21" creationId="{DEA2B5B2-B689-4D25-9970-027BC1C9E91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22" creationId="{603298F0-6571-4233-846D-DC47B7991A9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23" creationId="{C730E00C-9290-4973-98AB-C4AADDD21877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24" creationId="{9718ED87-E30B-4C5F-9809-BBF236CF08EC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25" creationId="{19FDD221-910B-4436-AA04-C86421E1989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26" creationId="{5F37DB6B-D889-4149-955F-D8D1F3B68CCE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27" creationId="{AFC52716-3BF5-4B88-B0F6-CF19365A533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28" creationId="{68E6B03B-6053-47BB-AC98-E1B74859AE48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29" creationId="{4D5771DD-0664-434E-A86B-17E96925042B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30" creationId="{B2AAA4AB-4202-45DB-B294-A314787FCE9B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31" creationId="{868D26A4-4BA5-4151-9AE3-589A96274078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32" creationId="{E2E84A56-1C60-4C8B-9DAA-F113F47E264C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33" creationId="{870DE69E-2793-4CA0-81E6-E90292532D06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34" creationId="{46C7E656-6909-4675-BB81-53A0AE439F52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35" creationId="{5C707121-F9A0-46D5-A9FD-E2517D243E80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36" creationId="{05BDA5D3-CC0D-4BB0-B673-6FC5F965B51A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37" creationId="{F7DF867D-1339-4202-9447-1F79913220A4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38" creationId="{288807A5-6A77-40A6-9716-754502B4EDAC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39" creationId="{B484DF2F-D8C1-4D36-A309-EFD32690053C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40" creationId="{513B33BF-F401-4B89-9344-BA8847F57D45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41" creationId="{8E05CCBA-9EE6-4EB0-B48C-D6DF839A8A4F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42" creationId="{86389842-B3DC-49C1-A6C4-B3747226B11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43" creationId="{66831886-6B1C-4FDB-AA37-312336C61FA8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44" creationId="{F5B73836-C10C-45FF-A354-55DCF0BC0704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45" creationId="{9F8F10D5-0B32-4310-B5A5-B07E0944E668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46" creationId="{DE4BB690-B78D-4BD4-91CF-5F75DD0DD6C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47" creationId="{8064ECB0-CF66-4A55-ACA8-D0083C4B53D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48" creationId="{A0FC56B1-0E60-4A83-A2EE-6B43E5BC8C02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49" creationId="{A338DAC9-4821-4A81-B832-45C6FE21989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50" creationId="{2FC4EDB2-9BD6-4C0A-977A-B958D4122ED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51" creationId="{AB66624A-9AA9-4CA1-95C4-AE6C11507C1B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52" creationId="{46D2701F-FB14-4B48-97A1-3AA68953B370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53" creationId="{D0CCC20B-F846-4377-BDF0-30F02C2E58A2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54" creationId="{451CC529-D806-4340-924C-45E9162DF2F7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55" creationId="{51B5B7F7-66FC-47D8-8EE5-6AF2B619AF9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56" creationId="{D55680DB-4B5B-4A9F-9510-E1F5822A2000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57" creationId="{1370AA40-C3D1-4FDF-853B-BC72F70E92B4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58" creationId="{5ED7BB20-F861-4B2B-B16C-B86721C3052E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59" creationId="{20FC4500-0425-48DA-B0B1-36312A61899A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60" creationId="{CA488269-47BD-4A12-986C-72A4E919EDCE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61" creationId="{158D5257-D078-4AF1-94C6-A85119A7D692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62" creationId="{195E2B54-4B4A-46DD-BC5B-24F22DD11CF3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63" creationId="{54CCE03A-B352-4EBF-8AB3-6958F7D04057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64" creationId="{DDE0C9A2-EBEE-4E24-8DD6-4CA1192E973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65" creationId="{09C4807A-17EB-47EF-8A4D-290731EB64EC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66" creationId="{B057D80A-581D-4343-A422-B740E4342B73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67" creationId="{228FE35A-14B3-4BBB-85E9-7C4106BADF3D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68" creationId="{4F43E915-4DDE-476D-917E-FE647A8886C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69" creationId="{192D3F46-202F-41D0-AF0A-344EC6E9F1A7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70" creationId="{2CC0AE11-1075-4AA6-9219-096D125EB98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71" creationId="{3B4CA283-FC4B-4D2E-B098-7562A339D538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72" creationId="{7336A030-9FD5-4AD5-BB76-EEBC3B0CCACD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73" creationId="{7A9EF9EA-1A47-4CA8-B04F-1C0F063B19DD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74" creationId="{F16B6F45-F22E-4FA3-9D4F-D47EEB81F6F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75" creationId="{89AF5E7D-C3B6-4CC2-9148-A5DE281F93C4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76" creationId="{1E44B23F-C9FF-45BA-8FB0-1A5392503AF8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77" creationId="{DD4C4FBF-C07F-48C5-94D4-EDA54EA9A6F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79" creationId="{9E074DB3-DEDD-41BF-97B2-1ADF6FE05FBD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80" creationId="{D9E1E75F-1CF1-4E59-8AAF-879F93A6F578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81" creationId="{1A5683FF-E7C3-44FE-B986-A31E2D00BDB6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82" creationId="{D91E0167-1DB5-424E-B22B-ACDA48DB71E7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84" creationId="{91A6BF28-BA25-4F36-B8CD-CCA6C95CD5D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86" creationId="{9A1743DB-81C2-4DC5-A977-FC980142DD0D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87" creationId="{344C1F28-113E-47C9-AFB8-FD2983585CEF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88" creationId="{93691FA7-B156-4EA5-86DF-0FDDAF0ECAD7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89" creationId="{FB496993-8295-493F-95C3-27222E35AE2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90" creationId="{75B44F57-7A66-4DF5-B57B-53EBD6F7110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91" creationId="{A0207EA4-2776-4071-B0E2-AB1C4C497C0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92" creationId="{BA522AD3-5B83-48FC-8780-02A636E7515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93" creationId="{0C69E92F-AC29-45C8-B6EB-CE2F3643719B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94" creationId="{E2CA9E27-7CC5-4063-90D6-86B0C3848AF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95" creationId="{9E8B5582-3769-424A-8738-66343845160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96" creationId="{FEA4502A-0A5B-490D-9B4C-4E4E77288C2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97" creationId="{6AB301F3-B2DD-4A46-8C58-6561DB8D406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98" creationId="{CAA2BA03-9508-4C78-9005-B8B9E3D7F3F8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99" creationId="{40827A15-B713-4413-8FE3-116135DFD7B6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00" creationId="{712BE0D1-B1A6-4328-8E6B-094294844F48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01" creationId="{6A33587F-BBC9-49E3-8CBF-FC10D773E7DF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02" creationId="{81B554FC-CFCB-4F4D-B3AA-6B2DF7767E66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03" creationId="{11B4F24B-E368-4052-AD46-2D75FC679FAF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04" creationId="{0CAE6183-766B-486C-9BC0-53E81701E4BD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05" creationId="{A8F3D0D4-252D-428B-A01A-54CE72BA155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06" creationId="{10CF8BBE-5F06-4DDE-9FD1-390DE1DB8AC6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07" creationId="{084BDD60-2824-4B0F-AB23-4BB44EB7304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08" creationId="{111C3A59-A3DB-4096-A777-78BF8446CCA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09" creationId="{0D9CEEAE-496A-428F-A24F-7B9E00A26E5D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10" creationId="{7CD3D18C-6811-43B7-89FE-39707168E58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11" creationId="{CC852F5C-5DFC-4D62-BC99-B337A6D8E05D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12" creationId="{83AD5CB2-B7DB-4A93-9A62-BB3BAB34615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13" creationId="{D98FFF4B-4FD0-428B-B920-09675A8BC0A9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14" creationId="{DF40B85A-B299-49FA-812D-AD3D30C6DA0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15" creationId="{582E226D-AA48-414E-87EB-C420CAD582F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16" creationId="{5DFEE490-6BCB-45FB-9AE0-0D74777CFA4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17" creationId="{B326E465-0431-40D0-AEF5-9B0D7E90DFE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18" creationId="{D9F42F1C-B100-4D69-B15E-45A893336FD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19" creationId="{D8DC3EC0-6364-4EEE-9F55-14306971BE3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20" creationId="{CF2A1140-2714-49AC-AC69-322A71B32440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21" creationId="{2FDDB6A2-E6A5-49DC-80B4-21897CFA589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22" creationId="{BA06C4FD-6D8A-4229-BBD4-806206B5EC5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23" creationId="{F4439837-0968-4099-8486-5CFC8B982E69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24" creationId="{81910AF9-2EA1-42EB-89D7-181BB5DFFCEB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25" creationId="{6C70A380-3562-4F57-81B9-0AAC91C99CA3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26" creationId="{60A50657-3C1A-4CFB-9CDB-486B2BD52D8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27" creationId="{EE7ADCB8-F86A-4DB5-A8D7-F1DDC39EF64B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28" creationId="{CDF49259-1766-4EF6-9C7C-7F9F37823810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29" creationId="{A780A9CB-22C2-49FA-8294-A4B7FEAB5C68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30" creationId="{B03C787C-6545-4DD6-B89E-356DB172214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31" creationId="{29ABBD41-AEA4-4FC1-BC6A-14F1810C21D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32" creationId="{BEA0F416-833D-48E9-97F3-F5ACF79C9B3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33" creationId="{C6EC7412-576F-4D33-9479-24873A1EBA9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34" creationId="{A56C31DA-2183-4F30-86A6-F6FF397D3FB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35" creationId="{8DAAE2AF-D058-471C-8CA4-8C5237E21AEF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36" creationId="{5AF8DE30-C369-4190-A593-8A65BB3971B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37" creationId="{57BE694C-DAB6-4004-ADF6-033E114F493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38" creationId="{9FD5AD32-98C8-4A86-A262-DE813779091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39" creationId="{34E73192-3023-4989-BDEF-54DEB505FE4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40" creationId="{D3E8622D-E4E5-4A88-A257-7CDDBC12881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41" creationId="{07E6FF76-27B9-4359-AB77-C88CF2E7AC0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42" creationId="{E8E91200-6C13-46F4-A2B4-5A4F274805A9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43" creationId="{F6061D49-CF02-4EAA-9F4E-BB210B1872D0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44" creationId="{9207B9A8-D54B-48B7-BF38-68FC978D9713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45" creationId="{A74C08A4-4A9F-4591-8FF4-7D2424CA0D1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46" creationId="{AA7D17B3-941E-4403-8B2E-DA499C222ED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47" creationId="{ADE8025B-FDFB-42CB-A65D-AB834825973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48" creationId="{EEBBE9C3-6B5D-4EAE-BC79-3C3A1BD9E0E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49" creationId="{85CB6E73-E116-402A-8C5C-ED015738A04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50" creationId="{105C7447-BBF3-4862-9EFB-7E49B637E0E8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51" creationId="{E6A97AF7-D827-4813-9766-DD6DEEF3C866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52" creationId="{6E1DE6B7-2211-46BF-B99E-1F3394CE11B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53" creationId="{CDAD8813-D3D3-431C-B3C9-232AAB74C06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54" creationId="{9C72913B-8C23-4F9A-95FF-7E684562AEEB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55" creationId="{E966E27C-FCEF-48FA-87F3-7DC416BDBD38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56" creationId="{B14C9533-78E0-4100-85B0-E888A9CD86B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57" creationId="{3FC9F986-E5D6-4610-9453-6E804CE1FEE6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58" creationId="{C4ECECF6-410F-4FB9-9994-832B748C5E2F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59" creationId="{D535B099-9B98-4258-8C42-897D5D0562E8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60" creationId="{7B0974CD-10E3-416E-BF23-4BD19F15791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61" creationId="{AFDD212E-F6FF-4665-A580-852ED318E49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62" creationId="{0D43D1C3-AC25-42CF-8A1D-AB7287E8C35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63" creationId="{FE95D5D6-6F67-4242-9892-B2A0C1382A18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64" creationId="{E38D6103-BBC2-44B2-9E8A-2D6A8225254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65" creationId="{96F1C9D4-83DB-4A96-9DBD-86BA7540D559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66" creationId="{4CD11082-73EE-403F-B465-A1B1611650F7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67" creationId="{9B67BFAF-AE19-4951-AB86-021311CAE94D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68" creationId="{A23D5B40-D3F3-47DC-8EFB-9383A5CDB02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69" creationId="{4F2F4368-4386-4CD2-AEE1-FE5EF52F82B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70" creationId="{D25881B8-BA75-4453-B8DB-47D04ECD840B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71" creationId="{036369EE-0AC2-404D-9F22-CFB3E891058B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72" creationId="{7952551F-9E06-4F1A-90D7-94F96BC0579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73" creationId="{6C8C2045-0F31-4398-99D3-7560BA14523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74" creationId="{44FF2BBE-7028-4DBE-BCCE-71328D8D682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75" creationId="{1E910AB0-12EA-42F3-8387-75645DDACD6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76" creationId="{7BC3D59F-41FE-4DE4-90E4-822D78F03B0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77" creationId="{CB32ED75-D1AA-4DAB-9FDF-8F7D9F0B6B7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78" creationId="{04F0AB23-21F1-4A66-AF47-A1418AC9B813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79" creationId="{E929252C-5904-428C-8A74-D554BAE2BD9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80" creationId="{D8AA137B-B009-4DD9-BDDA-A247480240C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81" creationId="{8E79DF31-020E-4148-9E9C-80B098A3E65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82" creationId="{B19F2753-4C37-4303-8C7A-07AFB9F322F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83" creationId="{578FDF40-52D3-4D4C-AAAA-E7D831A7D7A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84" creationId="{063FC0EE-66C0-4252-A751-8B1584798D1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85" creationId="{5E35715F-E67C-45A9-8FBC-4C868FCB8ED3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86" creationId="{DA7D77FB-5637-418B-A00E-9CE77C809B20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87" creationId="{315DF05F-15B4-4B43-8276-8DD0CBA809AB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88" creationId="{4052413E-D4B3-40BB-933A-86C3D7EADCF7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89" creationId="{0807D707-8D70-4303-AE34-ABE36D9DA06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90" creationId="{8FAAA6E4-65C9-4AB2-A843-C0590CE347C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91" creationId="{28EAE706-7E6C-4DC6-AFA8-34F9A60F12B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92" creationId="{8C2CE09B-1307-4888-9A53-64C20C3E3CA9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93" creationId="{96316A2D-2D4F-4063-A485-7EDB5112E53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94" creationId="{05CD4226-DFB3-47D0-B792-EB7392AFDCB7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95" creationId="{939629F9-6FD2-425E-ABDE-C6D57BA2A88D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96" creationId="{5A689F5E-0B1C-4E22-B3B8-79A77C1C701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97" creationId="{66810F4D-6448-4A71-8668-2827A65E57E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98" creationId="{17907248-B300-4D65-AC0C-876FD5D0B126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99" creationId="{E0B67FD6-9D74-4693-A921-C0991E48EF9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00" creationId="{D38D4F61-AC03-46A4-B12A-7B2C170CF9D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01" creationId="{0DA59348-F256-4260-BE7E-7B3AC0B1D43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02" creationId="{6AC7BC27-950F-4936-BE18-4CAA15506B59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03" creationId="{2C7C068F-2143-4F42-9CCF-96492C256FF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04" creationId="{FC1DF288-744C-4E86-915A-64EB77EB86E7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05" creationId="{C7AE771F-E067-494E-AED8-71A32631938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06" creationId="{B312A77D-C2D4-487A-B40B-4534DD25A89D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07" creationId="{C7B66056-A67A-41D0-AFCC-3D5E90DC53D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08" creationId="{DF271E4E-F8BB-4EE6-B051-D118478CB693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09" creationId="{64F2BCD6-1A25-4C6C-A169-14C9B4A41C1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10" creationId="{84ABCC28-01A2-4F3F-9C95-AE314BBD034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11" creationId="{57EEAC9D-B276-45E0-8B50-BCE6F2665B2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12" creationId="{646D249F-4322-4E68-B6BB-CE023E91238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13" creationId="{849F96B7-E032-4673-8F32-6ADF33AE47D7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14" creationId="{E615D84F-71C9-4B0F-BC23-161025683B19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15" creationId="{D81874A5-5B70-4D09-862C-9E09E6D968A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16" creationId="{56B72039-0798-4F4F-B035-87BBE1272EA0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17" creationId="{A836B60E-C4D2-45E6-86D9-82D333294E2B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18" creationId="{C315281C-FD33-42F8-A002-FA8D46F11556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19" creationId="{50A31A3C-A1FE-4F7D-A2CA-78BD3BFCFD0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20" creationId="{90082C9F-90D8-42D2-8671-F1D714C14A7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21" creationId="{C05A0ABE-2557-494D-8189-8615D514C4E3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22" creationId="{1F1EFD12-66BC-4C08-89A0-1D1AF3ADE42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23" creationId="{B28AAC57-3D38-4473-B093-E7C2AB388C1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24" creationId="{061839C6-8592-4552-B6C8-37229791AF27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25" creationId="{317735E9-7643-4276-BB7A-E2020A022F4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26" creationId="{7ACA37D9-4CDA-42F3-98BA-D3168AAB65C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27" creationId="{3775FE57-3ABE-4C1E-B28D-0817A859548F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28" creationId="{1C5FDFF8-8239-41C5-AE64-05D1BE489037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29" creationId="{1EFAA38B-7680-4C09-81FA-1D6E3A55BC7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30" creationId="{645DC0E5-55FC-4B07-88DA-CBEEB793582D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31" creationId="{94FCB76E-AC76-42BB-B829-11220A8125C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32" creationId="{6C8DEA5E-492C-445D-9AFB-A24D83F76809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33" creationId="{A5D7A14C-FD8A-49DC-9B33-078FA1361E43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34" creationId="{0EB2CB7B-5790-4545-8B29-67C982F21516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35" creationId="{79515F18-ED78-4BF1-A828-B5B6787553BB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36" creationId="{406BDA10-AE76-4CC8-B29C-D92D4A8434B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37" creationId="{AA9FB8E3-3FD0-4E73-8585-3554EFE74298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38" creationId="{CCC57F2B-AF4C-45C7-9CD7-1E2BAE08DDE7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39" creationId="{68E2FA8C-CF8B-4BF3-BD57-47511DD6E90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40" creationId="{B154596E-4A13-4F72-B8F1-259FB1E8BDD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41" creationId="{2E3CCB62-EF6D-4DAB-BA66-01FCE5375E93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42" creationId="{813DAB73-56EA-4C89-8782-7D1315F03CF9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43" creationId="{6AD61004-DB79-43D2-8A4F-C4F6DB636D5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44" creationId="{4E82E8A4-74CD-4FF4-8BBD-B1E00DE8420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45" creationId="{5B112C63-416B-4407-97F7-10FD73E70A5B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46" creationId="{02957675-6EC6-4CC9-9E8A-896018E4B04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47" creationId="{4105CCFF-7269-43C5-B81F-E35542CA538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48" creationId="{A0BD46F2-3C22-4247-B594-442FAA10F62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49" creationId="{E7FC098C-CE85-4B4F-9C41-2B303ACE047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50" creationId="{164257ED-C7D6-4606-9B82-C7FBA57589A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51" creationId="{A721E209-A93A-49D8-B254-1F4325919746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52" creationId="{4AEA7BBD-6FAE-4FFF-ABEF-4D7A1F80800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53" creationId="{E8BF2FF9-DBAD-449B-A885-19B49BEA65A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54" creationId="{281518B3-F63F-4D6E-966E-156770FBC9B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55" creationId="{8FE87E9B-5D4F-44F3-804D-FA56F06E1DE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56" creationId="{112319A2-03DE-45D8-82AC-17FFA5F4C723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57" creationId="{8B36FD98-9D5B-4AA3-8920-ED1E9F2F5D02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58" creationId="{0B7D715D-57B1-46B9-AB1D-78DFF8BA9484}"/>
          </ac:spMkLst>
        </pc:spChg>
        <pc:grpChg chg="add del mod">
          <ac:chgData name="Hoàng Thông Trương" userId="5ee39a359a88c745" providerId="LiveId" clId="{26CA0C81-9996-4CC5-A27F-F88DE0408D9F}" dt="2022-01-16T23:50:18.352" v="447" actId="478"/>
          <ac:grpSpMkLst>
            <pc:docMk/>
            <pc:sldMk cId="4285780367" sldId="350"/>
            <ac:grpSpMk id="4" creationId="{CA8CDAD5-0B48-4622-9D7B-4A7CCA44EE25}"/>
          </ac:grpSpMkLst>
        </pc:grpChg>
        <pc:grpChg chg="add mod">
          <ac:chgData name="Hoàng Thông Trương" userId="5ee39a359a88c745" providerId="LiveId" clId="{26CA0C81-9996-4CC5-A27F-F88DE0408D9F}" dt="2022-01-16T23:51:23.980" v="449"/>
          <ac:grpSpMkLst>
            <pc:docMk/>
            <pc:sldMk cId="4285780367" sldId="350"/>
            <ac:grpSpMk id="224" creationId="{134664CB-1969-43E2-AFE4-B1583CB4DCF1}"/>
          </ac:grpSpMkLst>
        </pc:grpChg>
        <pc:grpChg chg="add mod">
          <ac:chgData name="Hoàng Thông Trương" userId="5ee39a359a88c745" providerId="LiveId" clId="{26CA0C81-9996-4CC5-A27F-F88DE0408D9F}" dt="2022-01-16T23:51:23.980" v="449"/>
          <ac:grpSpMkLst>
            <pc:docMk/>
            <pc:sldMk cId="4285780367" sldId="350"/>
            <ac:grpSpMk id="378" creationId="{7D8B5313-E2E5-4E7D-817E-2FFF270B620F}"/>
          </ac:grpSpMkLst>
        </pc:grpChg>
        <pc:grpChg chg="mod">
          <ac:chgData name="Hoàng Thông Trương" userId="5ee39a359a88c745" providerId="LiveId" clId="{26CA0C81-9996-4CC5-A27F-F88DE0408D9F}" dt="2022-01-16T23:51:23.980" v="449"/>
          <ac:grpSpMkLst>
            <pc:docMk/>
            <pc:sldMk cId="4285780367" sldId="350"/>
            <ac:grpSpMk id="383" creationId="{EE0F79DC-692F-48AB-A45D-DDEFCB7D159E}"/>
          </ac:grpSpMkLst>
        </pc:grpChg>
        <pc:grpChg chg="mod">
          <ac:chgData name="Hoàng Thông Trương" userId="5ee39a359a88c745" providerId="LiveId" clId="{26CA0C81-9996-4CC5-A27F-F88DE0408D9F}" dt="2022-01-16T23:51:23.980" v="449"/>
          <ac:grpSpMkLst>
            <pc:docMk/>
            <pc:sldMk cId="4285780367" sldId="350"/>
            <ac:grpSpMk id="385" creationId="{70883281-22B2-4147-AAB4-3374A74761EF}"/>
          </ac:grpSpMkLst>
        </pc:grpChg>
        <pc:picChg chg="add mod">
          <ac:chgData name="Hoàng Thông Trương" userId="5ee39a359a88c745" providerId="LiveId" clId="{26CA0C81-9996-4CC5-A27F-F88DE0408D9F}" dt="2022-01-17T01:20:05.486" v="1397" actId="1076"/>
          <ac:picMkLst>
            <pc:docMk/>
            <pc:sldMk cId="4285780367" sldId="350"/>
            <ac:picMk id="222" creationId="{5E38B7A7-4EB1-44B0-B034-95FD82A16BCA}"/>
          </ac:picMkLst>
        </pc:picChg>
        <pc:picChg chg="add mod">
          <ac:chgData name="Hoàng Thông Trương" userId="5ee39a359a88c745" providerId="LiveId" clId="{26CA0C81-9996-4CC5-A27F-F88DE0408D9F}" dt="2022-01-16T23:55:56.379" v="603" actId="1076"/>
          <ac:picMkLst>
            <pc:docMk/>
            <pc:sldMk cId="4285780367" sldId="350"/>
            <ac:picMk id="559" creationId="{9CC893B7-F84C-4FDE-A619-243882EBD6EE}"/>
          </ac:picMkLst>
        </pc:picChg>
      </pc:sldChg>
      <pc:sldChg chg="addSp delSp modSp new mod ord modTransition modAnim">
        <pc:chgData name="Hoàng Thông Trương" userId="5ee39a359a88c745" providerId="LiveId" clId="{26CA0C81-9996-4CC5-A27F-F88DE0408D9F}" dt="2022-01-17T01:30:24.018" v="1590"/>
        <pc:sldMkLst>
          <pc:docMk/>
          <pc:sldMk cId="832906240" sldId="351"/>
        </pc:sldMkLst>
        <pc:spChg chg="add mod">
          <ac:chgData name="Hoàng Thông Trương" userId="5ee39a359a88c745" providerId="LiveId" clId="{26CA0C81-9996-4CC5-A27F-F88DE0408D9F}" dt="2022-01-17T00:46:38.397" v="1137" actId="14100"/>
          <ac:spMkLst>
            <pc:docMk/>
            <pc:sldMk cId="832906240" sldId="351"/>
            <ac:spMk id="2" creationId="{2B4F0087-752D-4A97-AB1E-EE323798D01B}"/>
          </ac:spMkLst>
        </pc:spChg>
        <pc:spChg chg="add mod">
          <ac:chgData name="Hoàng Thông Trương" userId="5ee39a359a88c745" providerId="LiveId" clId="{26CA0C81-9996-4CC5-A27F-F88DE0408D9F}" dt="2022-01-17T00:46:42.070" v="1138" actId="14100"/>
          <ac:spMkLst>
            <pc:docMk/>
            <pc:sldMk cId="832906240" sldId="351"/>
            <ac:spMk id="3" creationId="{9EBA6390-3C9A-47AB-AEC1-75F396C82CE3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5" creationId="{8D85F96E-319F-4C84-9BB3-28297D1E4CBC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6" creationId="{EE3F2087-7AB2-4C6D-A928-5B3BFF4ED5A1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8" creationId="{51A4B008-E8F7-4587-BFD5-FC35D8AF82A6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9" creationId="{73BDA748-3F6C-4EFE-84DB-59FCEA7A6160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11" creationId="{FB27BC9E-C193-4559-863C-171403AC702A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12" creationId="{904C7A66-0E8F-4448-9DD6-15855ECEBAF6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14" creationId="{D28E2E0D-857F-429B-970F-16F46993DD09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15" creationId="{43F31F14-5D04-4E7C-B8B5-21F777519A75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17" creationId="{53AA22DE-5AB9-4323-8A50-F8EFD22FDA33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18" creationId="{3CE9F4AD-FA25-4312-BF02-2E616ACA2BE9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19" creationId="{DFDAFD77-1D87-4246-951A-FD38C889A5E3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20" creationId="{546563B4-1459-4698-AFAA-DD87AA95689D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21" creationId="{6F86524E-7BF7-44DA-9A50-1EE8367F6911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22" creationId="{A16D0F87-8F07-4B8C-B61C-A0550AB68C09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23" creationId="{72236117-3CC7-4FB6-BA04-55818917CFB8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24" creationId="{D3FD7FC7-CBA2-4871-AB29-78032AF62878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25" creationId="{BB58DC92-EC3A-4876-9ECB-0F6446E53F60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26" creationId="{3A189A4F-519C-4875-BF5D-4A697F2F2841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27" creationId="{1E0ABE87-7551-4A35-95CF-EFCCB11BB67A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28" creationId="{35A4FBF9-9FB3-424B-84A5-4D821BFA8284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29" creationId="{F9A8E4F6-CF33-4D50-901B-AF86A35E7782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30" creationId="{63E4B6D9-B8D0-4765-8F52-2E93C2B3E31F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31" creationId="{20CA91AE-8EB4-4EAD-BEDF-FFC9D3D77BF9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32" creationId="{6F0E46F5-8DF6-4FED-A77A-526AF68ED484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33" creationId="{0B35F06D-2473-4B7A-9183-7F45107555B9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34" creationId="{EB9C9FEE-9012-45C6-9449-5C7E41010510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35" creationId="{CE1BCE32-D2E6-4601-B453-5E3CC8394902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36" creationId="{192BE05C-DB7B-421B-98B7-AEDD99FA71C5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37" creationId="{C0FEFECF-3ADE-4FD0-8966-E94E46E0D828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38" creationId="{0DF0F3A5-712B-46AB-8190-BED2E767AEEE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39" creationId="{1FF6FF5A-5A4F-41D7-BF62-3CC75B8382FA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40" creationId="{4C5D95ED-78F8-4342-A5A7-E1BA3D1D109D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41" creationId="{2EFCB87F-44FD-437A-9BEB-7308F96FDEAD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42" creationId="{70A2A0A1-266C-47FD-A96D-16423B9B31D4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43" creationId="{3B2A6A03-E550-4895-87EC-A5E83D42550B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44" creationId="{9DC1D003-AFEA-4147-8124-2C0973737DB8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46" creationId="{26CBF71E-ACA4-4D5F-A043-DA994BE6565C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47" creationId="{A80809BB-031A-4943-9C66-DF2546734E7A}"/>
          </ac:spMkLst>
        </pc:spChg>
        <pc:spChg chg="add del mod">
          <ac:chgData name="Hoàng Thông Trương" userId="5ee39a359a88c745" providerId="LiveId" clId="{26CA0C81-9996-4CC5-A27F-F88DE0408D9F}" dt="2022-01-17T00:43:01.434" v="990" actId="478"/>
          <ac:spMkLst>
            <pc:docMk/>
            <pc:sldMk cId="832906240" sldId="351"/>
            <ac:spMk id="49" creationId="{0F468A69-3922-4280-A924-404B589A3260}"/>
          </ac:spMkLst>
        </pc:spChg>
        <pc:spChg chg="add del mod">
          <ac:chgData name="Hoàng Thông Trương" userId="5ee39a359a88c745" providerId="LiveId" clId="{26CA0C81-9996-4CC5-A27F-F88DE0408D9F}" dt="2022-01-17T00:43:04.033" v="991" actId="478"/>
          <ac:spMkLst>
            <pc:docMk/>
            <pc:sldMk cId="832906240" sldId="351"/>
            <ac:spMk id="50" creationId="{928A4E0E-308A-4F27-9603-A6D3B920A63D}"/>
          </ac:spMkLst>
        </pc:spChg>
        <pc:spChg chg="add del mod">
          <ac:chgData name="Hoàng Thông Trương" userId="5ee39a359a88c745" providerId="LiveId" clId="{26CA0C81-9996-4CC5-A27F-F88DE0408D9F}" dt="2022-01-17T00:44:43.173" v="1010" actId="478"/>
          <ac:spMkLst>
            <pc:docMk/>
            <pc:sldMk cId="832906240" sldId="351"/>
            <ac:spMk id="51" creationId="{DAC1BBB0-FCF2-46C5-B7CF-47D377E5CA1E}"/>
          </ac:spMkLst>
        </pc:spChg>
        <pc:spChg chg="add del mod">
          <ac:chgData name="Hoàng Thông Trương" userId="5ee39a359a88c745" providerId="LiveId" clId="{26CA0C81-9996-4CC5-A27F-F88DE0408D9F}" dt="2022-01-17T00:43:09.028" v="993" actId="478"/>
          <ac:spMkLst>
            <pc:docMk/>
            <pc:sldMk cId="832906240" sldId="351"/>
            <ac:spMk id="52" creationId="{FB1D915E-9642-46AC-8DEC-CB5DADFC7709}"/>
          </ac:spMkLst>
        </pc:spChg>
        <pc:spChg chg="add del mod">
          <ac:chgData name="Hoàng Thông Trương" userId="5ee39a359a88c745" providerId="LiveId" clId="{26CA0C81-9996-4CC5-A27F-F88DE0408D9F}" dt="2022-01-17T00:43:06.176" v="992" actId="478"/>
          <ac:spMkLst>
            <pc:docMk/>
            <pc:sldMk cId="832906240" sldId="351"/>
            <ac:spMk id="53" creationId="{40A70736-730D-4F4F-BE56-46840DC2B173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55" creationId="{9A380E93-EA5E-4B65-8C6C-F8CE01F20403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56" creationId="{FDE86B34-A322-4F60-B90D-2ACCD12EC44E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58" creationId="{48AFCFC4-FEB3-4FA2-9D36-52EA02714FA6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59" creationId="{4EBA422E-1573-40AA-A071-2A88EDD96831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61" creationId="{7CF1E2DD-A58F-4D3C-9CDB-21B04E21CCC2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62" creationId="{8D79783D-5BD9-4AD1-97CA-723CF6197954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64" creationId="{70E45BC5-5456-4036-AA2A-2A44663F9F75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65" creationId="{8E2BF1AF-5FB9-4CA9-A140-E778A264042A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67" creationId="{C7CEE8A6-F14A-41BA-9367-8EBFC418E72F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68" creationId="{41FFF3F3-AD85-4EE9-A17B-E1CAF47D7AB5}"/>
          </ac:spMkLst>
        </pc:spChg>
        <pc:spChg chg="add del mod">
          <ac:chgData name="Hoàng Thông Trương" userId="5ee39a359a88c745" providerId="LiveId" clId="{26CA0C81-9996-4CC5-A27F-F88DE0408D9F}" dt="2022-01-17T00:42:17.125" v="976"/>
          <ac:spMkLst>
            <pc:docMk/>
            <pc:sldMk cId="832906240" sldId="351"/>
            <ac:spMk id="70" creationId="{FA32BA6A-4EF0-41E5-BB37-054668EE8E43}"/>
          </ac:spMkLst>
        </pc:spChg>
        <pc:spChg chg="add del mod">
          <ac:chgData name="Hoàng Thông Trương" userId="5ee39a359a88c745" providerId="LiveId" clId="{26CA0C81-9996-4CC5-A27F-F88DE0408D9F}" dt="2022-01-17T00:42:17.125" v="976"/>
          <ac:spMkLst>
            <pc:docMk/>
            <pc:sldMk cId="832906240" sldId="351"/>
            <ac:spMk id="71" creationId="{658AE897-3FD7-404A-992E-6B60BDD7BA95}"/>
          </ac:spMkLst>
        </pc:spChg>
        <pc:spChg chg="add del mod">
          <ac:chgData name="Hoàng Thông Trương" userId="5ee39a359a88c745" providerId="LiveId" clId="{26CA0C81-9996-4CC5-A27F-F88DE0408D9F}" dt="2022-01-17T00:42:17.125" v="976"/>
          <ac:spMkLst>
            <pc:docMk/>
            <pc:sldMk cId="832906240" sldId="351"/>
            <ac:spMk id="72" creationId="{CA82AC6E-AD5F-43E5-800B-89EF841C4894}"/>
          </ac:spMkLst>
        </pc:spChg>
        <pc:spChg chg="add del mod">
          <ac:chgData name="Hoàng Thông Trương" userId="5ee39a359a88c745" providerId="LiveId" clId="{26CA0C81-9996-4CC5-A27F-F88DE0408D9F}" dt="2022-01-17T00:42:17.125" v="976"/>
          <ac:spMkLst>
            <pc:docMk/>
            <pc:sldMk cId="832906240" sldId="351"/>
            <ac:spMk id="73" creationId="{0F63D851-8BC5-4C1F-AC32-62CF268798FF}"/>
          </ac:spMkLst>
        </pc:spChg>
        <pc:spChg chg="mod">
          <ac:chgData name="Hoàng Thông Trương" userId="5ee39a359a88c745" providerId="LiveId" clId="{26CA0C81-9996-4CC5-A27F-F88DE0408D9F}" dt="2022-01-17T00:42:31.784" v="978"/>
          <ac:spMkLst>
            <pc:docMk/>
            <pc:sldMk cId="832906240" sldId="351"/>
            <ac:spMk id="75" creationId="{F6DFFCF9-73B2-4496-AF7F-CF31EDF98D9A}"/>
          </ac:spMkLst>
        </pc:spChg>
        <pc:spChg chg="mod">
          <ac:chgData name="Hoàng Thông Trương" userId="5ee39a359a88c745" providerId="LiveId" clId="{26CA0C81-9996-4CC5-A27F-F88DE0408D9F}" dt="2022-01-17T00:42:31.784" v="978"/>
          <ac:spMkLst>
            <pc:docMk/>
            <pc:sldMk cId="832906240" sldId="351"/>
            <ac:spMk id="76" creationId="{B2929C59-C610-459E-8CA7-75E30C8B98A6}"/>
          </ac:spMkLst>
        </pc:spChg>
        <pc:spChg chg="mod">
          <ac:chgData name="Hoàng Thông Trương" userId="5ee39a359a88c745" providerId="LiveId" clId="{26CA0C81-9996-4CC5-A27F-F88DE0408D9F}" dt="2022-01-17T00:42:31.784" v="978"/>
          <ac:spMkLst>
            <pc:docMk/>
            <pc:sldMk cId="832906240" sldId="351"/>
            <ac:spMk id="78" creationId="{A2651656-F5A7-4B39-8ED6-FBD0F9F87E20}"/>
          </ac:spMkLst>
        </pc:spChg>
        <pc:spChg chg="mod">
          <ac:chgData name="Hoàng Thông Trương" userId="5ee39a359a88c745" providerId="LiveId" clId="{26CA0C81-9996-4CC5-A27F-F88DE0408D9F}" dt="2022-01-17T00:42:31.784" v="978"/>
          <ac:spMkLst>
            <pc:docMk/>
            <pc:sldMk cId="832906240" sldId="351"/>
            <ac:spMk id="79" creationId="{44B9C834-9ED9-4E62-92B1-5C9292CE2076}"/>
          </ac:spMkLst>
        </pc:spChg>
        <pc:spChg chg="mod">
          <ac:chgData name="Hoàng Thông Trương" userId="5ee39a359a88c745" providerId="LiveId" clId="{26CA0C81-9996-4CC5-A27F-F88DE0408D9F}" dt="2022-01-17T00:42:31.784" v="978"/>
          <ac:spMkLst>
            <pc:docMk/>
            <pc:sldMk cId="832906240" sldId="351"/>
            <ac:spMk id="81" creationId="{E094C351-3C69-482B-A546-65F7AC4CE592}"/>
          </ac:spMkLst>
        </pc:spChg>
        <pc:spChg chg="mod">
          <ac:chgData name="Hoàng Thông Trương" userId="5ee39a359a88c745" providerId="LiveId" clId="{26CA0C81-9996-4CC5-A27F-F88DE0408D9F}" dt="2022-01-17T00:42:31.784" v="978"/>
          <ac:spMkLst>
            <pc:docMk/>
            <pc:sldMk cId="832906240" sldId="351"/>
            <ac:spMk id="82" creationId="{62F2EA79-3C13-4DD2-922B-4D68921A87D0}"/>
          </ac:spMkLst>
        </pc:spChg>
        <pc:spChg chg="add del mod">
          <ac:chgData name="Hoàng Thông Trương" userId="5ee39a359a88c745" providerId="LiveId" clId="{26CA0C81-9996-4CC5-A27F-F88DE0408D9F}" dt="2022-01-17T00:42:32.575" v="979"/>
          <ac:spMkLst>
            <pc:docMk/>
            <pc:sldMk cId="832906240" sldId="351"/>
            <ac:spMk id="83" creationId="{078A7D17-4E0A-47C1-9D10-0B0D8321E9C0}"/>
          </ac:spMkLst>
        </pc:spChg>
        <pc:spChg chg="add del mod">
          <ac:chgData name="Hoàng Thông Trương" userId="5ee39a359a88c745" providerId="LiveId" clId="{26CA0C81-9996-4CC5-A27F-F88DE0408D9F}" dt="2022-01-17T00:42:32.575" v="979"/>
          <ac:spMkLst>
            <pc:docMk/>
            <pc:sldMk cId="832906240" sldId="351"/>
            <ac:spMk id="84" creationId="{31BDA8C6-4659-4EC7-9D2B-986A9592821D}"/>
          </ac:spMkLst>
        </pc:spChg>
        <pc:spChg chg="add del mod">
          <ac:chgData name="Hoàng Thông Trương" userId="5ee39a359a88c745" providerId="LiveId" clId="{26CA0C81-9996-4CC5-A27F-F88DE0408D9F}" dt="2022-01-17T00:42:32.575" v="979"/>
          <ac:spMkLst>
            <pc:docMk/>
            <pc:sldMk cId="832906240" sldId="351"/>
            <ac:spMk id="85" creationId="{F572ECAD-6592-4277-8686-311ADD3B8C24}"/>
          </ac:spMkLst>
        </pc:spChg>
        <pc:spChg chg="mod">
          <ac:chgData name="Hoàng Thông Trương" userId="5ee39a359a88c745" providerId="LiveId" clId="{26CA0C81-9996-4CC5-A27F-F88DE0408D9F}" dt="2022-01-17T00:42:31.784" v="978"/>
          <ac:spMkLst>
            <pc:docMk/>
            <pc:sldMk cId="832906240" sldId="351"/>
            <ac:spMk id="87" creationId="{E3FED4FF-BE2A-4338-BE2D-30D7A8087019}"/>
          </ac:spMkLst>
        </pc:spChg>
        <pc:spChg chg="mod">
          <ac:chgData name="Hoàng Thông Trương" userId="5ee39a359a88c745" providerId="LiveId" clId="{26CA0C81-9996-4CC5-A27F-F88DE0408D9F}" dt="2022-01-17T00:42:31.784" v="978"/>
          <ac:spMkLst>
            <pc:docMk/>
            <pc:sldMk cId="832906240" sldId="351"/>
            <ac:spMk id="88" creationId="{8ADFCC89-6DB5-4BC0-83B7-3F0D702D4657}"/>
          </ac:spMkLst>
        </pc:spChg>
        <pc:spChg chg="add del mod">
          <ac:chgData name="Hoàng Thông Trương" userId="5ee39a359a88c745" providerId="LiveId" clId="{26CA0C81-9996-4CC5-A27F-F88DE0408D9F}" dt="2022-01-17T00:42:32.575" v="979"/>
          <ac:spMkLst>
            <pc:docMk/>
            <pc:sldMk cId="832906240" sldId="351"/>
            <ac:spMk id="89" creationId="{A714CF75-0DBB-421D-A610-3F9D9CDB21F3}"/>
          </ac:spMkLst>
        </pc:spChg>
        <pc:spChg chg="mod">
          <ac:chgData name="Hoàng Thông Trương" userId="5ee39a359a88c745" providerId="LiveId" clId="{26CA0C81-9996-4CC5-A27F-F88DE0408D9F}" dt="2022-01-17T00:42:39.219" v="985"/>
          <ac:spMkLst>
            <pc:docMk/>
            <pc:sldMk cId="832906240" sldId="351"/>
            <ac:spMk id="91" creationId="{0214B7C2-9310-4591-B689-2B09A68FA1F0}"/>
          </ac:spMkLst>
        </pc:spChg>
        <pc:spChg chg="mod">
          <ac:chgData name="Hoàng Thông Trương" userId="5ee39a359a88c745" providerId="LiveId" clId="{26CA0C81-9996-4CC5-A27F-F88DE0408D9F}" dt="2022-01-17T00:42:39.219" v="985"/>
          <ac:spMkLst>
            <pc:docMk/>
            <pc:sldMk cId="832906240" sldId="351"/>
            <ac:spMk id="92" creationId="{01883F1C-B577-430B-9DC1-1BC8BDCB8EA0}"/>
          </ac:spMkLst>
        </pc:spChg>
        <pc:spChg chg="mod">
          <ac:chgData name="Hoàng Thông Trương" userId="5ee39a359a88c745" providerId="LiveId" clId="{26CA0C81-9996-4CC5-A27F-F88DE0408D9F}" dt="2022-01-17T00:42:39.219" v="985"/>
          <ac:spMkLst>
            <pc:docMk/>
            <pc:sldMk cId="832906240" sldId="351"/>
            <ac:spMk id="94" creationId="{06BA0CEA-2653-458A-80B9-E74D2E753EF6}"/>
          </ac:spMkLst>
        </pc:spChg>
        <pc:spChg chg="mod">
          <ac:chgData name="Hoàng Thông Trương" userId="5ee39a359a88c745" providerId="LiveId" clId="{26CA0C81-9996-4CC5-A27F-F88DE0408D9F}" dt="2022-01-17T00:42:39.219" v="985"/>
          <ac:spMkLst>
            <pc:docMk/>
            <pc:sldMk cId="832906240" sldId="351"/>
            <ac:spMk id="95" creationId="{7835A1F4-2151-4899-8B7F-26EA24610D14}"/>
          </ac:spMkLst>
        </pc:spChg>
        <pc:spChg chg="mod">
          <ac:chgData name="Hoàng Thông Trương" userId="5ee39a359a88c745" providerId="LiveId" clId="{26CA0C81-9996-4CC5-A27F-F88DE0408D9F}" dt="2022-01-17T00:42:39.219" v="985"/>
          <ac:spMkLst>
            <pc:docMk/>
            <pc:sldMk cId="832906240" sldId="351"/>
            <ac:spMk id="97" creationId="{7263B63D-2393-4622-94EB-1666B5E2F745}"/>
          </ac:spMkLst>
        </pc:spChg>
        <pc:spChg chg="mod">
          <ac:chgData name="Hoàng Thông Trương" userId="5ee39a359a88c745" providerId="LiveId" clId="{26CA0C81-9996-4CC5-A27F-F88DE0408D9F}" dt="2022-01-17T00:42:39.219" v="985"/>
          <ac:spMkLst>
            <pc:docMk/>
            <pc:sldMk cId="832906240" sldId="351"/>
            <ac:spMk id="98" creationId="{15E70BD5-9A06-4BC8-ADF2-9B1C394854CF}"/>
          </ac:spMkLst>
        </pc:spChg>
        <pc:spChg chg="add mod">
          <ac:chgData name="Hoàng Thông Trương" userId="5ee39a359a88c745" providerId="LiveId" clId="{26CA0C81-9996-4CC5-A27F-F88DE0408D9F}" dt="2022-01-17T00:46:19.944" v="1131" actId="1076"/>
          <ac:spMkLst>
            <pc:docMk/>
            <pc:sldMk cId="832906240" sldId="351"/>
            <ac:spMk id="99" creationId="{D8ED43D9-7695-4FDC-80DF-716EF1A5F04A}"/>
          </ac:spMkLst>
        </pc:spChg>
        <pc:spChg chg="add mod">
          <ac:chgData name="Hoàng Thông Trương" userId="5ee39a359a88c745" providerId="LiveId" clId="{26CA0C81-9996-4CC5-A27F-F88DE0408D9F}" dt="2022-01-17T00:46:58.196" v="1139" actId="1076"/>
          <ac:spMkLst>
            <pc:docMk/>
            <pc:sldMk cId="832906240" sldId="351"/>
            <ac:spMk id="100" creationId="{932A05FC-69B9-483F-AECC-09677C8B105A}"/>
          </ac:spMkLst>
        </pc:spChg>
        <pc:spChg chg="add mod">
          <ac:chgData name="Hoàng Thông Trương" userId="5ee39a359a88c745" providerId="LiveId" clId="{26CA0C81-9996-4CC5-A27F-F88DE0408D9F}" dt="2022-01-17T00:46:12.966" v="1129" actId="1037"/>
          <ac:spMkLst>
            <pc:docMk/>
            <pc:sldMk cId="832906240" sldId="351"/>
            <ac:spMk id="101" creationId="{D8C7CF71-3420-4EEF-B4E2-4D5EF91A1D46}"/>
          </ac:spMkLst>
        </pc:spChg>
        <pc:spChg chg="mod">
          <ac:chgData name="Hoàng Thông Trương" userId="5ee39a359a88c745" providerId="LiveId" clId="{26CA0C81-9996-4CC5-A27F-F88DE0408D9F}" dt="2022-01-17T00:42:39.219" v="985"/>
          <ac:spMkLst>
            <pc:docMk/>
            <pc:sldMk cId="832906240" sldId="351"/>
            <ac:spMk id="103" creationId="{59277D62-BE82-4759-881C-9843E09AACD0}"/>
          </ac:spMkLst>
        </pc:spChg>
        <pc:spChg chg="mod">
          <ac:chgData name="Hoàng Thông Trương" userId="5ee39a359a88c745" providerId="LiveId" clId="{26CA0C81-9996-4CC5-A27F-F88DE0408D9F}" dt="2022-01-17T00:42:39.219" v="985"/>
          <ac:spMkLst>
            <pc:docMk/>
            <pc:sldMk cId="832906240" sldId="351"/>
            <ac:spMk id="104" creationId="{BADB3108-148B-4622-9F79-1E8B3F0DACB4}"/>
          </ac:spMkLst>
        </pc:spChg>
        <pc:spChg chg="add mod">
          <ac:chgData name="Hoàng Thông Trương" userId="5ee39a359a88c745" providerId="LiveId" clId="{26CA0C81-9996-4CC5-A27F-F88DE0408D9F}" dt="2022-01-17T00:44:21.749" v="1005" actId="1076"/>
          <ac:spMkLst>
            <pc:docMk/>
            <pc:sldMk cId="832906240" sldId="351"/>
            <ac:spMk id="105" creationId="{9123CCA5-D8B6-415D-BA96-8A428FE64B40}"/>
          </ac:spMkLst>
        </pc:spChg>
        <pc:grpChg chg="add del mod">
          <ac:chgData name="Hoàng Thông Trương" userId="5ee39a359a88c745" providerId="LiveId" clId="{26CA0C81-9996-4CC5-A27F-F88DE0408D9F}" dt="2022-01-17T00:42:34.111" v="980" actId="478"/>
          <ac:grpSpMkLst>
            <pc:docMk/>
            <pc:sldMk cId="832906240" sldId="351"/>
            <ac:grpSpMk id="4" creationId="{6A6FB946-05BA-47BB-9E09-907F8C2C4131}"/>
          </ac:grpSpMkLst>
        </pc:grpChg>
        <pc:grpChg chg="add del mod">
          <ac:chgData name="Hoàng Thông Trương" userId="5ee39a359a88c745" providerId="LiveId" clId="{26CA0C81-9996-4CC5-A27F-F88DE0408D9F}" dt="2022-01-17T00:42:34.962" v="981" actId="478"/>
          <ac:grpSpMkLst>
            <pc:docMk/>
            <pc:sldMk cId="832906240" sldId="351"/>
            <ac:grpSpMk id="7" creationId="{43C78B2D-CDC4-4DCB-B770-5F7E1B204466}"/>
          </ac:grpSpMkLst>
        </pc:grpChg>
        <pc:grpChg chg="add del mod">
          <ac:chgData name="Hoàng Thông Trương" userId="5ee39a359a88c745" providerId="LiveId" clId="{26CA0C81-9996-4CC5-A27F-F88DE0408D9F}" dt="2022-01-17T00:42:36.474" v="983" actId="478"/>
          <ac:grpSpMkLst>
            <pc:docMk/>
            <pc:sldMk cId="832906240" sldId="351"/>
            <ac:grpSpMk id="10" creationId="{60B47716-34A3-4828-8E9A-46C8B2DE4D40}"/>
          </ac:grpSpMkLst>
        </pc:grpChg>
        <pc:grpChg chg="add del mod">
          <ac:chgData name="Hoàng Thông Trương" userId="5ee39a359a88c745" providerId="LiveId" clId="{26CA0C81-9996-4CC5-A27F-F88DE0408D9F}" dt="2022-01-17T00:42:37.689" v="984" actId="478"/>
          <ac:grpSpMkLst>
            <pc:docMk/>
            <pc:sldMk cId="832906240" sldId="351"/>
            <ac:grpSpMk id="13" creationId="{F91E837A-9A2D-450F-A26D-113798D88D5B}"/>
          </ac:grpSpMkLst>
        </pc:grpChg>
        <pc:grpChg chg="add mod">
          <ac:chgData name="Hoàng Thông Trương" userId="5ee39a359a88c745" providerId="LiveId" clId="{26CA0C81-9996-4CC5-A27F-F88DE0408D9F}" dt="2022-01-17T00:44:59.138" v="1036" actId="1038"/>
          <ac:grpSpMkLst>
            <pc:docMk/>
            <pc:sldMk cId="832906240" sldId="351"/>
            <ac:grpSpMk id="16" creationId="{23E7B466-3C1D-46BD-AD71-B360420FA59E}"/>
          </ac:grpSpMkLst>
        </pc:grpChg>
        <pc:grpChg chg="add del mod">
          <ac:chgData name="Hoàng Thông Trương" userId="5ee39a359a88c745" providerId="LiveId" clId="{26CA0C81-9996-4CC5-A27F-F88DE0408D9F}" dt="2022-01-17T00:42:35.616" v="982" actId="478"/>
          <ac:grpSpMkLst>
            <pc:docMk/>
            <pc:sldMk cId="832906240" sldId="351"/>
            <ac:grpSpMk id="45" creationId="{2EEC7BDF-65BF-44CC-BA75-2591FF8F57E6}"/>
          </ac:grpSpMkLst>
        </pc:grpChg>
        <pc:grpChg chg="add mod">
          <ac:chgData name="Hoàng Thông Trương" userId="5ee39a359a88c745" providerId="LiveId" clId="{26CA0C81-9996-4CC5-A27F-F88DE0408D9F}" dt="2022-01-17T00:43:24.317" v="994" actId="1076"/>
          <ac:grpSpMkLst>
            <pc:docMk/>
            <pc:sldMk cId="832906240" sldId="351"/>
            <ac:grpSpMk id="54" creationId="{66B9BFAC-423A-46F3-85C0-2AEE31280332}"/>
          </ac:grpSpMkLst>
        </pc:grpChg>
        <pc:grpChg chg="add del mod">
          <ac:chgData name="Hoàng Thông Trương" userId="5ee39a359a88c745" providerId="LiveId" clId="{26CA0C81-9996-4CC5-A27F-F88DE0408D9F}" dt="2022-01-17T00:43:35.496" v="999" actId="478"/>
          <ac:grpSpMkLst>
            <pc:docMk/>
            <pc:sldMk cId="832906240" sldId="351"/>
            <ac:grpSpMk id="57" creationId="{4D2CC865-E638-4C6F-B427-148C652F2EB0}"/>
          </ac:grpSpMkLst>
        </pc:grpChg>
        <pc:grpChg chg="add mod">
          <ac:chgData name="Hoàng Thông Trương" userId="5ee39a359a88c745" providerId="LiveId" clId="{26CA0C81-9996-4CC5-A27F-F88DE0408D9F}" dt="2022-01-17T00:44:13.700" v="1002" actId="1076"/>
          <ac:grpSpMkLst>
            <pc:docMk/>
            <pc:sldMk cId="832906240" sldId="351"/>
            <ac:grpSpMk id="60" creationId="{E242616F-63D2-48CA-9678-3BB2CC97F794}"/>
          </ac:grpSpMkLst>
        </pc:grpChg>
        <pc:grpChg chg="add mod">
          <ac:chgData name="Hoàng Thông Trương" userId="5ee39a359a88c745" providerId="LiveId" clId="{26CA0C81-9996-4CC5-A27F-F88DE0408D9F}" dt="2022-01-17T00:44:50.748" v="1017" actId="1076"/>
          <ac:grpSpMkLst>
            <pc:docMk/>
            <pc:sldMk cId="832906240" sldId="351"/>
            <ac:grpSpMk id="63" creationId="{EAA15154-C688-40CE-AF21-EDB33DDC1250}"/>
          </ac:grpSpMkLst>
        </pc:grpChg>
        <pc:grpChg chg="add mod">
          <ac:chgData name="Hoàng Thông Trương" userId="5ee39a359a88c745" providerId="LiveId" clId="{26CA0C81-9996-4CC5-A27F-F88DE0408D9F}" dt="2022-01-17T00:45:51.302" v="1089" actId="1038"/>
          <ac:grpSpMkLst>
            <pc:docMk/>
            <pc:sldMk cId="832906240" sldId="351"/>
            <ac:grpSpMk id="66" creationId="{1F86BE6B-2F7E-4182-B8ED-350E6FA2B30C}"/>
          </ac:grpSpMkLst>
        </pc:grpChg>
        <pc:grpChg chg="add del mod">
          <ac:chgData name="Hoàng Thông Trương" userId="5ee39a359a88c745" providerId="LiveId" clId="{26CA0C81-9996-4CC5-A27F-F88DE0408D9F}" dt="2022-01-17T00:42:32.575" v="979"/>
          <ac:grpSpMkLst>
            <pc:docMk/>
            <pc:sldMk cId="832906240" sldId="351"/>
            <ac:grpSpMk id="74" creationId="{F35FC714-82DE-4F26-899A-167E034F6F65}"/>
          </ac:grpSpMkLst>
        </pc:grpChg>
        <pc:grpChg chg="add del mod">
          <ac:chgData name="Hoàng Thông Trương" userId="5ee39a359a88c745" providerId="LiveId" clId="{26CA0C81-9996-4CC5-A27F-F88DE0408D9F}" dt="2022-01-17T00:42:32.575" v="979"/>
          <ac:grpSpMkLst>
            <pc:docMk/>
            <pc:sldMk cId="832906240" sldId="351"/>
            <ac:grpSpMk id="77" creationId="{EC4E1BDD-05A1-4D12-B001-2BC5545B0519}"/>
          </ac:grpSpMkLst>
        </pc:grpChg>
        <pc:grpChg chg="add del mod">
          <ac:chgData name="Hoàng Thông Trương" userId="5ee39a359a88c745" providerId="LiveId" clId="{26CA0C81-9996-4CC5-A27F-F88DE0408D9F}" dt="2022-01-17T00:42:32.575" v="979"/>
          <ac:grpSpMkLst>
            <pc:docMk/>
            <pc:sldMk cId="832906240" sldId="351"/>
            <ac:grpSpMk id="80" creationId="{BA4F3228-3362-4798-8FB9-38CD7FA71DF0}"/>
          </ac:grpSpMkLst>
        </pc:grpChg>
        <pc:grpChg chg="add del mod">
          <ac:chgData name="Hoàng Thông Trương" userId="5ee39a359a88c745" providerId="LiveId" clId="{26CA0C81-9996-4CC5-A27F-F88DE0408D9F}" dt="2022-01-17T00:42:32.575" v="979"/>
          <ac:grpSpMkLst>
            <pc:docMk/>
            <pc:sldMk cId="832906240" sldId="351"/>
            <ac:grpSpMk id="86" creationId="{B27E7447-182D-4F6C-A060-7C3179981176}"/>
          </ac:grpSpMkLst>
        </pc:grpChg>
        <pc:grpChg chg="add mod">
          <ac:chgData name="Hoàng Thông Trương" userId="5ee39a359a88c745" providerId="LiveId" clId="{26CA0C81-9996-4CC5-A27F-F88DE0408D9F}" dt="2022-01-17T00:42:45.663" v="986" actId="1076"/>
          <ac:grpSpMkLst>
            <pc:docMk/>
            <pc:sldMk cId="832906240" sldId="351"/>
            <ac:grpSpMk id="90" creationId="{A0A93D4B-5781-413F-9764-65CBD4914629}"/>
          </ac:grpSpMkLst>
        </pc:grpChg>
        <pc:grpChg chg="add mod">
          <ac:chgData name="Hoàng Thông Trương" userId="5ee39a359a88c745" providerId="LiveId" clId="{26CA0C81-9996-4CC5-A27F-F88DE0408D9F}" dt="2022-01-17T00:44:47.445" v="1016" actId="1038"/>
          <ac:grpSpMkLst>
            <pc:docMk/>
            <pc:sldMk cId="832906240" sldId="351"/>
            <ac:grpSpMk id="93" creationId="{FDD0E9C5-AD62-4459-99CE-3787123747A5}"/>
          </ac:grpSpMkLst>
        </pc:grpChg>
        <pc:grpChg chg="add mod">
          <ac:chgData name="Hoàng Thông Trương" userId="5ee39a359a88c745" providerId="LiveId" clId="{26CA0C81-9996-4CC5-A27F-F88DE0408D9F}" dt="2022-01-17T00:45:18.415" v="1071" actId="1038"/>
          <ac:grpSpMkLst>
            <pc:docMk/>
            <pc:sldMk cId="832906240" sldId="351"/>
            <ac:grpSpMk id="96" creationId="{89BBDE67-2DB1-40D7-BC6C-D7AE874439E7}"/>
          </ac:grpSpMkLst>
        </pc:grpChg>
        <pc:grpChg chg="add mod">
          <ac:chgData name="Hoàng Thông Trương" userId="5ee39a359a88c745" providerId="LiveId" clId="{26CA0C81-9996-4CC5-A27F-F88DE0408D9F}" dt="2022-01-17T00:42:55.789" v="987" actId="1076"/>
          <ac:grpSpMkLst>
            <pc:docMk/>
            <pc:sldMk cId="832906240" sldId="351"/>
            <ac:grpSpMk id="102" creationId="{B222B162-6F77-4D46-B464-E4867261BB0D}"/>
          </ac:grpSpMkLst>
        </pc:grpChg>
        <pc:picChg chg="add del mod">
          <ac:chgData name="Hoàng Thông Trương" userId="5ee39a359a88c745" providerId="LiveId" clId="{26CA0C81-9996-4CC5-A27F-F88DE0408D9F}" dt="2022-01-17T00:44:30.638" v="1007" actId="478"/>
          <ac:picMkLst>
            <pc:docMk/>
            <pc:sldMk cId="832906240" sldId="351"/>
            <ac:picMk id="48" creationId="{219A8780-8DBA-4113-B3DC-D5296EFC2389}"/>
          </ac:picMkLst>
        </pc:picChg>
        <pc:picChg chg="add mod ord">
          <ac:chgData name="Hoàng Thông Trương" userId="5ee39a359a88c745" providerId="LiveId" clId="{26CA0C81-9996-4CC5-A27F-F88DE0408D9F}" dt="2022-01-17T00:46:26.981" v="1133" actId="14100"/>
          <ac:picMkLst>
            <pc:docMk/>
            <pc:sldMk cId="832906240" sldId="351"/>
            <ac:picMk id="69" creationId="{55498891-0F37-4EF6-9B73-80329076AEA8}"/>
          </ac:picMkLst>
        </pc:picChg>
      </pc:sldChg>
      <pc:sldChg chg="addSp modSp new mod ord modTransition modAnim">
        <pc:chgData name="Hoàng Thông Trương" userId="5ee39a359a88c745" providerId="LiveId" clId="{26CA0C81-9996-4CC5-A27F-F88DE0408D9F}" dt="2022-01-17T01:30:24.018" v="1594"/>
        <pc:sldMkLst>
          <pc:docMk/>
          <pc:sldMk cId="2104894256" sldId="352"/>
        </pc:sldMkLst>
        <pc:spChg chg="add mod">
          <ac:chgData name="Hoàng Thông Trương" userId="5ee39a359a88c745" providerId="LiveId" clId="{26CA0C81-9996-4CC5-A27F-F88DE0408D9F}" dt="2022-01-17T01:03:58.723" v="1167" actId="2711"/>
          <ac:spMkLst>
            <pc:docMk/>
            <pc:sldMk cId="2104894256" sldId="352"/>
            <ac:spMk id="3" creationId="{56069159-2F07-4550-9FA9-192435C49570}"/>
          </ac:spMkLst>
        </pc:spChg>
        <pc:spChg chg="add mod">
          <ac:chgData name="Hoàng Thông Trương" userId="5ee39a359a88c745" providerId="LiveId" clId="{26CA0C81-9996-4CC5-A27F-F88DE0408D9F}" dt="2022-01-17T01:03:47.245" v="1165" actId="1076"/>
          <ac:spMkLst>
            <pc:docMk/>
            <pc:sldMk cId="2104894256" sldId="352"/>
            <ac:spMk id="4" creationId="{A2F22235-0740-4FF5-A894-9EA61C941D17}"/>
          </ac:spMkLst>
        </pc:spChg>
        <pc:picChg chg="add mod">
          <ac:chgData name="Hoàng Thông Trương" userId="5ee39a359a88c745" providerId="LiveId" clId="{26CA0C81-9996-4CC5-A27F-F88DE0408D9F}" dt="2022-01-17T01:02:55.135" v="1147" actId="1076"/>
          <ac:picMkLst>
            <pc:docMk/>
            <pc:sldMk cId="2104894256" sldId="352"/>
            <ac:picMk id="2" creationId="{079EC584-2072-49BA-A6EA-92C887E12855}"/>
          </ac:picMkLst>
        </pc:picChg>
        <pc:picChg chg="add mod ord">
          <ac:chgData name="Hoàng Thông Trương" userId="5ee39a359a88c745" providerId="LiveId" clId="{26CA0C81-9996-4CC5-A27F-F88DE0408D9F}" dt="2022-01-17T01:03:19.541" v="1155" actId="167"/>
          <ac:picMkLst>
            <pc:docMk/>
            <pc:sldMk cId="2104894256" sldId="352"/>
            <ac:picMk id="5" creationId="{B88DBC34-0AD8-4BF6-BEB2-0EB6B99DDB3C}"/>
          </ac:picMkLst>
        </pc:picChg>
        <pc:picChg chg="add mod">
          <ac:chgData name="Hoàng Thông Trương" userId="5ee39a359a88c745" providerId="LiveId" clId="{26CA0C81-9996-4CC5-A27F-F88DE0408D9F}" dt="2022-01-17T01:03:38.974" v="1161" actId="1076"/>
          <ac:picMkLst>
            <pc:docMk/>
            <pc:sldMk cId="2104894256" sldId="352"/>
            <ac:picMk id="6" creationId="{DC163C63-BF41-40DC-B7B2-08B26611DB9B}"/>
          </ac:picMkLst>
        </pc:picChg>
      </pc:sldChg>
      <pc:sldChg chg="addSp delSp modSp new mod modTransition modAnim">
        <pc:chgData name="Hoàng Thông Trương" userId="5ee39a359a88c745" providerId="LiveId" clId="{26CA0C81-9996-4CC5-A27F-F88DE0408D9F}" dt="2022-01-17T01:30:24.018" v="1596"/>
        <pc:sldMkLst>
          <pc:docMk/>
          <pc:sldMk cId="1381777411" sldId="353"/>
        </pc:sldMkLst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5" creationId="{348C6873-201F-4990-B548-76650678A73E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6" creationId="{92C2DD23-BF36-40B0-B4AD-8B1974D457FA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7" creationId="{2CB9763D-BC6C-4E83-AEEA-27D502C4DC7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8" creationId="{D336003F-0E6B-478E-81E0-D7FB8C52C80B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9" creationId="{3904EDA2-D702-4767-A197-3ECCB161B39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0" creationId="{825D8CB4-1FA7-4380-A684-5778B539F49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1" creationId="{1BAE6FC5-DCDD-459E-AC83-786323F7B128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2" creationId="{54DC6564-6C74-4DFB-AC29-D3FCDB88B552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3" creationId="{FB3B52DF-F615-4D77-AF2B-58021E18D20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4" creationId="{0BBAA8C0-6D32-4AD6-80C6-EC1CE1FC4211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5" creationId="{56A579C0-30AC-42C8-9AD6-CCD59881DCC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6" creationId="{ED7032C9-974E-40E1-B9EA-52AAAC39DD6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7" creationId="{34B8F3A0-2ABF-4124-B19F-454BA4CC885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8" creationId="{1FE38AEA-63F4-4B70-87F5-600C86083EB1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9" creationId="{37FB4D94-E191-4A9B-B249-54B6327E286C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20" creationId="{A42AF08A-D80B-4474-BBA2-E2DA6AC85522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21" creationId="{CABAD5B3-88F8-4214-8DCA-EDEA678C608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22" creationId="{313B8B74-F294-40E0-8675-029F17D62B1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23" creationId="{BC37FAB5-1735-4CC7-826B-D5F03466B10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24" creationId="{2636A6F7-1C88-4A74-A11A-22918CF6C551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25" creationId="{A3CA9B11-D559-440F-8B71-AFD72DC63A29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26" creationId="{C70650ED-2079-49BF-96EC-478823F8C58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27" creationId="{E139A98B-4023-44C6-9832-CBE92CC444C2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28" creationId="{ADFD0CEB-1CEE-4A70-A26B-5A2F4B94FF7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29" creationId="{1C489601-0D70-42ED-B4DE-C5E900BFF9D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30" creationId="{A6EC1A82-B62B-49C1-B016-74707543194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31" creationId="{5EF2DA12-814C-4B2C-B28D-F070CC5CB86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32" creationId="{8D422F7C-9B25-4342-B728-6A214922C78B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33" creationId="{6254A60B-185E-4EBA-BE84-23DAB76DD45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34" creationId="{9FE9AB19-8A57-4E17-A3DD-BFADA97A0EA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35" creationId="{50522641-3B5E-4A08-98A1-C43E5B8E6181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36" creationId="{AABA118B-4C57-41B5-BEC8-E3E9192142AA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37" creationId="{85A5D184-0CC1-4D3F-83CB-3FA6371BC2B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38" creationId="{AFCD2A2E-5EA9-4F5F-B3ED-37D23F8B33C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39" creationId="{C62441CD-716E-4468-8ACB-10C94714A651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40" creationId="{4CCCCEE6-0D7A-4C72-86C5-8163CC66A79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41" creationId="{89632424-07B2-421E-94E5-F7D99FDEFBE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42" creationId="{966B6F4E-14F7-4D2E-BCE7-43978421F11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43" creationId="{BEE64A19-DACA-4933-9F23-CC3D86DC5B9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44" creationId="{84FC9326-8746-4691-96CD-CFB5D8D2FB0A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45" creationId="{7CC75241-468C-4FEC-9E14-79B60C3AF2BA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46" creationId="{DD99B5BD-1F67-4B9C-9C8E-F738986CAB0E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47" creationId="{98F1AC2A-C534-4B7C-898B-BCDE691C4D2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48" creationId="{3D7A1B96-EE06-4EE4-A141-7545BD59E05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49" creationId="{A03A0221-CEFE-49F5-9678-20AB8FEA3571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50" creationId="{C43F7D66-BFB4-4F01-9904-C9700ECDD34C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51" creationId="{D5F42248-A7C5-4EFA-8EB1-6BA424E3E4B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52" creationId="{68E499BF-884B-48E3-BB6C-64CE0BE552F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53" creationId="{968588A8-39AB-4CD4-9285-C815641B354B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54" creationId="{574A5D5D-7BF5-4595-B39D-816C0DF12BA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55" creationId="{3EE45F84-8CAB-4AAE-A861-E6E191D8FE3C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56" creationId="{21F58BC4-01AC-4F4A-B970-C4CD0C812811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57" creationId="{6DB623A0-C76F-44FE-BEF0-54EA6DBC2D7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58" creationId="{29573005-768A-431B-8BE0-8452AC76F9C9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59" creationId="{99314458-1367-432B-A2B3-C03742FEC8C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60" creationId="{3F106AAB-FC74-4F7D-9C58-3A391273666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61" creationId="{2C0EEFAD-50D5-42C9-B32F-5D7064A45F6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62" creationId="{04E607E0-AACB-4D11-910C-2A8030FB52A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63" creationId="{FA4135A7-48F5-4817-9899-A99ACFD7BDA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64" creationId="{48E19ECA-AD13-4DDB-9282-E4850A1D94D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65" creationId="{81E4FD33-C2FA-434F-970F-737EE769AD2F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66" creationId="{547FEE61-08D1-4FD5-8A10-905E47865682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67" creationId="{7F21DCC5-11E4-4336-8998-41CBE636145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68" creationId="{9DE6F4F8-C6FA-4B9F-8A56-2C0354BEC5A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69" creationId="{A4D75901-9D0E-4A55-9CB5-25DF563F516E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70" creationId="{1328ECA6-6E71-4C3E-B3F6-332A001F9959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71" creationId="{52E84742-A797-49E0-94C1-DFB37332DC78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72" creationId="{6DF83E90-A3C9-4ACD-92E4-608738D1E35F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73" creationId="{BBCD2D60-C880-470B-8BB8-942647BDEEF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74" creationId="{41448A43-FE96-4561-A9A0-17572EF687F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75" creationId="{C5A5E773-44F3-4A5F-82E7-7FF880E98F0F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76" creationId="{131FE59B-DD32-4283-A637-A902726DCF8E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77" creationId="{926C92CB-DF70-4E80-8783-E57B9E5704AE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78" creationId="{E4E55F26-D46B-4E2C-8A99-3D2C56EC4AE8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79" creationId="{F4F4D419-D0F0-4B89-BB78-B9EEB158BC8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80" creationId="{EDDFA9C3-D98A-4D9A-AA18-32ACD977351B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81" creationId="{00AC52CA-CDD2-4B00-BE0F-109A03E9E16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82" creationId="{4036D8C1-506A-4391-9CF3-030C8E01BFC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83" creationId="{D07D79AA-C06F-4BAD-9ABC-FF8E017BBC6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84" creationId="{BF985ACB-5F06-4EE5-B64D-329D85A6F8D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85" creationId="{C755521E-D3D4-4A55-B083-69F87B645539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86" creationId="{369E3994-3BEC-4BCE-B27B-FACF60751F1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87" creationId="{8F8DED3C-9954-4458-A3C3-C6FC94C7F0A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88" creationId="{EB9AA983-856E-4341-AD06-162747FEEBA9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89" creationId="{BECEA0ED-4D12-4A06-AF6C-45A6A1FBFEFC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90" creationId="{962B7D66-5C66-4E0E-BDCF-3049030961C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91" creationId="{625CCE42-CBB4-445B-92F2-23B8CF4DA62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92" creationId="{90020F49-667F-49D6-A8A5-F1181B2A683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93" creationId="{F14FE84B-3A02-425E-9BAA-BA489F6E0F9F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94" creationId="{F33E2AA8-89EF-4B6D-AC3C-D755CB665ACB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95" creationId="{2CD7EB71-B9F8-40BA-A8FF-A1D2FBEDC2BA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96" creationId="{55697F8D-A4B0-4C05-96E0-CFF3AAF3BEB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97" creationId="{25404B8E-EB9C-42AD-AC09-52561594212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98" creationId="{1B87A983-4EB8-4C45-8591-6BF942E77BD8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99" creationId="{29E16389-A5BA-4ED0-9DCC-C7DDECF522F8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00" creationId="{24F783C7-3810-42AC-876D-EE69E7ED8AD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01" creationId="{A83734C4-B52F-4762-ADB3-DED323EA27D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02" creationId="{6B9EBD12-1DEB-43C7-95A1-439516BCFF88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03" creationId="{23A7AFF0-FAD5-4CB8-9810-CA3E953BC7E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04" creationId="{DC01F9B6-D983-44B5-8C41-B711517CFBA1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05" creationId="{56506143-E386-402F-8D9A-4DA577BD1AB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06" creationId="{7DFCC198-0C2F-414E-8AFD-002947F00FD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07" creationId="{279125C0-555A-4623-B497-17198E8294F8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08" creationId="{A42E1F35-1496-4F84-8F23-EF5BBB4ECCBC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09" creationId="{7CC5A359-0CDD-4BA6-BC26-6611C13543F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10" creationId="{F5CF7CE8-C397-4B7E-A886-79EB1E814CA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11" creationId="{14B098EC-D04A-4584-94B2-3DF6D5AFDA2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12" creationId="{33274453-44ED-4353-8302-03B9282A38B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13" creationId="{5FCD5E58-22D8-40BA-B4F3-93CC646863D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14" creationId="{05FAABA5-2C2C-4528-AAD9-F0C68B966B7B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15" creationId="{3020C830-DF84-493C-86A5-63D74EE261F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16" creationId="{6E7C8F35-7115-4C48-88D7-4C0DC8524BC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17" creationId="{A139A1B9-E60A-4689-87C4-C2044D8DD83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18" creationId="{D79ECA85-4651-47A2-8B80-6F01B03261C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19" creationId="{85536A76-29DE-49D7-A62B-732DE189EBA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20" creationId="{DAF023E7-90A5-4154-8E63-172ED06D206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21" creationId="{853C9B2B-5661-4367-B67F-7CD38B04D24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22" creationId="{ED0E4198-2F34-4576-9C3C-64D23B21ED4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23" creationId="{020C4E13-DA76-4F45-8084-B63986562AF8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24" creationId="{F602217C-8A68-45FC-A8F0-3E5402B1CDF2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25" creationId="{07A4CCA5-1E0D-4527-9FAC-50E9C6C56092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26" creationId="{AD15E4F7-9454-4D04-A30B-EA85ABC540FB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27" creationId="{5E143EE8-5E59-4E04-8225-6DB64A60965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28" creationId="{09E3F432-6399-48C8-8090-29934ED3BF2A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29" creationId="{AF717208-1BB9-43CB-A304-FF11A4B7F65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30" creationId="{09174875-3231-415D-96BD-B6C9499BABCA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31" creationId="{C9F22FE5-2F12-4CC9-95BC-A7849262B0F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32" creationId="{434A139F-6E75-44A4-AA45-CC81D5B35BA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33" creationId="{C8A37B3E-91A6-4AB5-95DC-CF6C95FAD5E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34" creationId="{C92D1AA1-7F39-42E3-A0D5-64580F6C2608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35" creationId="{E0576248-24CD-4C92-B4E8-928E1B68FA2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36" creationId="{15134E42-D75C-4058-9FD6-4B708218E3AB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37" creationId="{82DDEAA3-6248-43CB-853A-404BB50A935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38" creationId="{F3232462-5EA2-4D7F-8DE2-521601537D4E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39" creationId="{7E679C18-70DE-4EF8-9207-F285DF4BBA1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40" creationId="{4FB275F6-5385-4F1D-B8AE-A56C48C9FC6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41" creationId="{13ECE43F-5A78-4414-B796-D540F3D57EB2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42" creationId="{D4C1D2BF-3AE7-4894-BE57-39EA5BC39B78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43" creationId="{F8D05BF7-B35D-479C-A90F-B50469C467D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44" creationId="{9ADEA363-9C37-4CDA-BB49-B996CB7F235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45" creationId="{393BBD58-5846-4A6A-B9FC-0401E69DB84E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46" creationId="{662820B6-1420-4250-97CE-F969F8868D4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47" creationId="{1C14C041-2114-40C5-925F-F9AB9DD2A77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48" creationId="{E6F948E4-0BBC-4391-92C6-ED813E22C68E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49" creationId="{D1E98CA6-4CF3-44E2-B0FE-D821EF7A2C9F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50" creationId="{9F93C0EA-1D3D-41E6-9DD7-E0EF4C8FAA7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51" creationId="{68FF92CE-74FB-4784-BE57-589F863BB289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52" creationId="{829A1ABF-833A-4AB5-A425-28D0B0C78809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53" creationId="{209326E7-5FD7-48C2-B286-B1314CB68F4F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54" creationId="{A4853300-2A9B-40EE-B38E-20CA8DE42879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55" creationId="{8FBE7787-CEF1-4DC5-A04A-D53EE142EE4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56" creationId="{556F8E24-00EF-4573-B58B-4352FF0906D1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57" creationId="{8CA1EF9D-67A6-425E-80B3-FE7E0BCDCCF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58" creationId="{39A8BD8D-131F-4B83-A91D-CC507B8DFACB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59" creationId="{6762E8EC-26BA-4C12-BF1A-F26E6C2F2D8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60" creationId="{8871FDD0-3B62-4940-B9D5-E1DCD619999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61" creationId="{2C457C2D-3F51-420F-9DC3-240D3968ED59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62" creationId="{2A19FF4D-286F-4EEC-A53D-6EB6D1E8DDD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63" creationId="{3F48D604-733B-4958-9AD4-E8B564FAA38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64" creationId="{69D8526E-329F-4B67-A696-B3F093F0270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65" creationId="{01247F0E-6720-467B-A76A-FEDE7FA408DE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66" creationId="{F8BE9411-C892-4193-BBAC-453DA418FE3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67" creationId="{4DB9C74D-406E-4FB0-A2EB-7807D154B78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68" creationId="{AB57DE19-7121-453A-89BA-49D709D50AFF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69" creationId="{22816973-6082-4E32-AFEE-3176CF5CF4F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70" creationId="{6D0B4F90-949E-4EF3-A1A1-32F93A2A876A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71" creationId="{4E3469AB-11D5-4DCB-B91E-B3291F9DC41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72" creationId="{792C5AB4-F1DA-4F7A-A442-D789E0E5799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73" creationId="{935DD197-CA5A-47B7-9984-694F883953E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74" creationId="{D3CBEC8D-BFAC-44A2-BE9C-290C3286D63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75" creationId="{14CB231E-D94A-403E-8F4F-B350F476337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76" creationId="{497235B2-8FED-4750-ADC0-5E2C89B5655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77" creationId="{8B911041-334C-4454-AF04-0B3617DB054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78" creationId="{05A7B5A8-31EF-407A-B9EB-A6F3D1DE67D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79" creationId="{D7A4A867-6AE0-4F0E-82ED-5E976E5E27A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80" creationId="{48EAE80F-B8B7-4AF7-AE42-C56BC8A8EBDB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81" creationId="{760726D1-FC0C-4AC3-A2FC-99865BB13CDA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82" creationId="{392FE4C4-E40A-430F-87ED-3349220A3478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83" creationId="{597C46C9-6AE2-4103-BCBF-54FB22C421BF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85" creationId="{5151B885-60DF-4AC0-9A81-73B3F62A902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86" creationId="{05931173-60D8-4787-B3D1-A20C3759842E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87" creationId="{9CE00FAE-E781-4A09-87B9-DDB2896B3C23}"/>
          </ac:spMkLst>
        </pc:spChg>
        <pc:spChg chg="add mod">
          <ac:chgData name="Hoàng Thông Trương" userId="5ee39a359a88c745" providerId="LiveId" clId="{26CA0C81-9996-4CC5-A27F-F88DE0408D9F}" dt="2022-01-17T01:12:41.391" v="1202" actId="20577"/>
          <ac:spMkLst>
            <pc:docMk/>
            <pc:sldMk cId="1381777411" sldId="353"/>
            <ac:spMk id="190" creationId="{511E7AB4-2E1B-441A-BB92-B0C3AB478C72}"/>
          </ac:spMkLst>
        </pc:spChg>
        <pc:spChg chg="add mod">
          <ac:chgData name="Hoàng Thông Trương" userId="5ee39a359a88c745" providerId="LiveId" clId="{26CA0C81-9996-4CC5-A27F-F88DE0408D9F}" dt="2022-01-17T01:12:38.246" v="1201" actId="20577"/>
          <ac:spMkLst>
            <pc:docMk/>
            <pc:sldMk cId="1381777411" sldId="353"/>
            <ac:spMk id="192" creationId="{55874964-A8C3-432D-83E9-755153EDAAC0}"/>
          </ac:spMkLst>
        </pc:spChg>
        <pc:grpChg chg="add del mod">
          <ac:chgData name="Hoàng Thông Trương" userId="5ee39a359a88c745" providerId="LiveId" clId="{26CA0C81-9996-4CC5-A27F-F88DE0408D9F}" dt="2022-01-17T01:06:38.794" v="1175"/>
          <ac:grpSpMkLst>
            <pc:docMk/>
            <pc:sldMk cId="1381777411" sldId="353"/>
            <ac:grpSpMk id="4" creationId="{C0CDE241-B916-432F-81F9-A1C2688057BE}"/>
          </ac:grpSpMkLst>
        </pc:grpChg>
        <pc:grpChg chg="mod">
          <ac:chgData name="Hoàng Thông Trương" userId="5ee39a359a88c745" providerId="LiveId" clId="{26CA0C81-9996-4CC5-A27F-F88DE0408D9F}" dt="2022-01-17T01:06:37.920" v="1174"/>
          <ac:grpSpMkLst>
            <pc:docMk/>
            <pc:sldMk cId="1381777411" sldId="353"/>
            <ac:grpSpMk id="184" creationId="{68A583F0-06E6-44B4-83C0-15C10FB4D8F9}"/>
          </ac:grpSpMkLst>
        </pc:grpChg>
        <pc:picChg chg="add">
          <ac:chgData name="Hoàng Thông Trương" userId="5ee39a359a88c745" providerId="LiveId" clId="{26CA0C81-9996-4CC5-A27F-F88DE0408D9F}" dt="2022-01-17T01:06:27.396" v="1171" actId="22"/>
          <ac:picMkLst>
            <pc:docMk/>
            <pc:sldMk cId="1381777411" sldId="353"/>
            <ac:picMk id="3" creationId="{6C650831-3593-4BD1-8BF6-A019E8C3210F}"/>
          </ac:picMkLst>
        </pc:picChg>
        <pc:picChg chg="add mod">
          <ac:chgData name="Hoàng Thông Trương" userId="5ee39a359a88c745" providerId="LiveId" clId="{26CA0C81-9996-4CC5-A27F-F88DE0408D9F}" dt="2022-01-17T01:06:51.751" v="1177" actId="1076"/>
          <ac:picMkLst>
            <pc:docMk/>
            <pc:sldMk cId="1381777411" sldId="353"/>
            <ac:picMk id="188" creationId="{7120934C-2C09-4D58-A299-A96D94AA6C59}"/>
          </ac:picMkLst>
        </pc:picChg>
        <pc:picChg chg="add mod">
          <ac:chgData name="Hoàng Thông Trương" userId="5ee39a359a88c745" providerId="LiveId" clId="{26CA0C81-9996-4CC5-A27F-F88DE0408D9F}" dt="2022-01-17T01:12:34.886" v="1182" actId="1076"/>
          <ac:picMkLst>
            <pc:docMk/>
            <pc:sldMk cId="1381777411" sldId="353"/>
            <ac:picMk id="189" creationId="{C623434B-0D16-45EF-8D6D-BF6F705016EB}"/>
          </ac:picMkLst>
        </pc:picChg>
        <pc:picChg chg="add mod">
          <ac:chgData name="Hoàng Thông Trương" userId="5ee39a359a88c745" providerId="LiveId" clId="{26CA0C81-9996-4CC5-A27F-F88DE0408D9F}" dt="2022-01-17T01:12:29.534" v="1180" actId="1076"/>
          <ac:picMkLst>
            <pc:docMk/>
            <pc:sldMk cId="1381777411" sldId="353"/>
            <ac:picMk id="191" creationId="{82016FE7-187E-498E-9FC1-88CDF02D9D9E}"/>
          </ac:picMkLst>
        </pc:picChg>
      </pc:sldChg>
      <pc:sldChg chg="addSp delSp modSp new mod modTransition delAnim modAnim">
        <pc:chgData name="Hoàng Thông Trương" userId="5ee39a359a88c745" providerId="LiveId" clId="{26CA0C81-9996-4CC5-A27F-F88DE0408D9F}" dt="2022-01-17T01:30:24.017" v="1582"/>
        <pc:sldMkLst>
          <pc:docMk/>
          <pc:sldMk cId="1731869613" sldId="354"/>
        </pc:sldMkLst>
        <pc:spChg chg="del mod">
          <ac:chgData name="Hoàng Thông Trương" userId="5ee39a359a88c745" providerId="LiveId" clId="{26CA0C81-9996-4CC5-A27F-F88DE0408D9F}" dt="2022-01-17T01:18:17.948" v="1363"/>
          <ac:spMkLst>
            <pc:docMk/>
            <pc:sldMk cId="1731869613" sldId="354"/>
            <ac:spMk id="2" creationId="{0B046A91-2F6B-42D0-97A3-3E13F2804365}"/>
          </ac:spMkLst>
        </pc:spChg>
        <pc:spChg chg="del mod">
          <ac:chgData name="Hoàng Thông Trương" userId="5ee39a359a88c745" providerId="LiveId" clId="{26CA0C81-9996-4CC5-A27F-F88DE0408D9F}" dt="2022-01-17T01:18:17.948" v="1363"/>
          <ac:spMkLst>
            <pc:docMk/>
            <pc:sldMk cId="1731869613" sldId="354"/>
            <ac:spMk id="3" creationId="{9A9313C4-920B-4E38-BCFA-A4C5222817D3}"/>
          </ac:spMkLst>
        </pc:spChg>
        <pc:spChg chg="add mod">
          <ac:chgData name="Hoàng Thông Trương" userId="5ee39a359a88c745" providerId="LiveId" clId="{26CA0C81-9996-4CC5-A27F-F88DE0408D9F}" dt="2022-01-17T01:24:05.279" v="1488" actId="1076"/>
          <ac:spMkLst>
            <pc:docMk/>
            <pc:sldMk cId="1731869613" sldId="354"/>
            <ac:spMk id="7" creationId="{954E2619-880D-45DE-9D7E-85D8F1A18EDE}"/>
          </ac:spMkLst>
        </pc:spChg>
        <pc:spChg chg="add mod">
          <ac:chgData name="Hoàng Thông Trương" userId="5ee39a359a88c745" providerId="LiveId" clId="{26CA0C81-9996-4CC5-A27F-F88DE0408D9F}" dt="2022-01-17T01:24:16.999" v="1492" actId="1076"/>
          <ac:spMkLst>
            <pc:docMk/>
            <pc:sldMk cId="1731869613" sldId="354"/>
            <ac:spMk id="8" creationId="{D27F3C09-B4E6-4B31-AB41-1D25A1EF520E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11" creationId="{CF120BDA-E403-4531-BF4A-2F1B1B34521B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12" creationId="{17B58707-1D1F-47E9-8641-4681E587B643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13" creationId="{A49BD03E-E616-44FF-AB0F-94C111FA8795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14" creationId="{BD6AF1E1-78B9-4D93-85F2-8CFC363D25D4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15" creationId="{A1478B94-28B7-420A-B60C-AE3207F261AC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16" creationId="{19E36C82-A59A-4ADC-8F8B-90A972FD0CDA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17" creationId="{D66E6085-6876-4674-A7A2-CE466613D5A7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18" creationId="{7AA1F7FF-AA58-4A97-A6B1-78B8C251A6DF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19" creationId="{5477E80C-5CA2-4E76-9E7C-1B0F9277A862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20" creationId="{5F4729DF-B119-47C8-B8DB-39070A0C6D9D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21" creationId="{AB092977-9980-4456-96D0-571000F60582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22" creationId="{3C66F394-8B3A-43D9-A95F-A1B46E7FE5EE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23" creationId="{3D948881-652D-455F-9EE7-250ABC0DC9A6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24" creationId="{F9AE131C-EB33-476D-8D75-4AB6857C4C1F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25" creationId="{1D56D7EE-4404-4081-B292-3D419F1264C6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26" creationId="{44AD72DB-AD26-49E0-8D2E-81975253F232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27" creationId="{60B0AEFA-8ADF-48CB-ADE0-5616A73325EF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28" creationId="{D7850A48-9986-4565-B3E0-4D34EDA25C97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29" creationId="{F549BDE4-07D2-457C-808B-B6C7D21B89EC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30" creationId="{D2EC8E43-C68F-4234-A471-F2A405C21BEE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31" creationId="{99EC8122-EFCD-4204-B7CD-2716FE1C242F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32" creationId="{6A04DF50-1A52-4FA4-90A7-4F79D74FB79A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33" creationId="{F6ACA93A-DD99-42E9-A77E-63A49D52F343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34" creationId="{8BC1602A-E3E9-4C90-AF79-FBA35736F7C7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35" creationId="{2D17AF6E-FD75-4B26-86C4-68668DB8C9D4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36" creationId="{07D9FC2F-2FD7-4994-83AA-B0F377B97164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37" creationId="{6B78E926-CA5C-4377-A097-5BF69B924E11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38" creationId="{AF98F80C-E2F9-499C-8FD5-2F9978266BB8}"/>
          </ac:spMkLst>
        </pc:spChg>
        <pc:spChg chg="add del mod">
          <ac:chgData name="Hoàng Thông Trương" userId="5ee39a359a88c745" providerId="LiveId" clId="{26CA0C81-9996-4CC5-A27F-F88DE0408D9F}" dt="2022-01-17T01:19:17.209" v="1382" actId="478"/>
          <ac:spMkLst>
            <pc:docMk/>
            <pc:sldMk cId="1731869613" sldId="354"/>
            <ac:spMk id="39" creationId="{BC82E5E5-873E-48A2-A39F-9694144F1A30}"/>
          </ac:spMkLst>
        </pc:spChg>
        <pc:spChg chg="add del mod">
          <ac:chgData name="Hoàng Thông Trương" userId="5ee39a359a88c745" providerId="LiveId" clId="{26CA0C81-9996-4CC5-A27F-F88DE0408D9F}" dt="2022-01-17T01:19:15.494" v="1381" actId="478"/>
          <ac:spMkLst>
            <pc:docMk/>
            <pc:sldMk cId="1731869613" sldId="354"/>
            <ac:spMk id="40" creationId="{1D273C62-F2C0-4BC0-BBF7-FB15642564BD}"/>
          </ac:spMkLst>
        </pc:spChg>
        <pc:grpChg chg="add mod">
          <ac:chgData name="Hoàng Thông Trương" userId="5ee39a359a88c745" providerId="LiveId" clId="{26CA0C81-9996-4CC5-A27F-F88DE0408D9F}" dt="2022-01-17T01:18:18.407" v="1364"/>
          <ac:grpSpMkLst>
            <pc:docMk/>
            <pc:sldMk cId="1731869613" sldId="354"/>
            <ac:grpSpMk id="10" creationId="{349A777A-4B9D-4BD7-BE18-E8C266B45437}"/>
          </ac:grpSpMkLst>
        </pc:grpChg>
        <pc:picChg chg="add mod">
          <ac:chgData name="Hoàng Thông Trương" userId="5ee39a359a88c745" providerId="LiveId" clId="{26CA0C81-9996-4CC5-A27F-F88DE0408D9F}" dt="2022-01-17T01:18:18.407" v="1364"/>
          <ac:picMkLst>
            <pc:docMk/>
            <pc:sldMk cId="1731869613" sldId="354"/>
            <ac:picMk id="4" creationId="{50D84079-3634-4B47-99C9-FD259396C7DB}"/>
          </ac:picMkLst>
        </pc:picChg>
        <pc:picChg chg="add mod">
          <ac:chgData name="Hoàng Thông Trương" userId="5ee39a359a88c745" providerId="LiveId" clId="{26CA0C81-9996-4CC5-A27F-F88DE0408D9F}" dt="2022-01-17T01:24:02.763" v="1487" actId="1076"/>
          <ac:picMkLst>
            <pc:docMk/>
            <pc:sldMk cId="1731869613" sldId="354"/>
            <ac:picMk id="5" creationId="{C4E37EA2-1342-43EE-B85C-3D4C93EB113F}"/>
          </ac:picMkLst>
        </pc:picChg>
        <pc:picChg chg="add mod">
          <ac:chgData name="Hoàng Thông Trương" userId="5ee39a359a88c745" providerId="LiveId" clId="{26CA0C81-9996-4CC5-A27F-F88DE0408D9F}" dt="2022-01-17T01:18:18.407" v="1364"/>
          <ac:picMkLst>
            <pc:docMk/>
            <pc:sldMk cId="1731869613" sldId="354"/>
            <ac:picMk id="6" creationId="{8CB34B99-4132-49B6-81D8-7C6EFA68E914}"/>
          </ac:picMkLst>
        </pc:picChg>
        <pc:picChg chg="add del mod">
          <ac:chgData name="Hoàng Thông Trương" userId="5ee39a359a88c745" providerId="LiveId" clId="{26CA0C81-9996-4CC5-A27F-F88DE0408D9F}" dt="2022-01-17T01:19:05.602" v="1378" actId="478"/>
          <ac:picMkLst>
            <pc:docMk/>
            <pc:sldMk cId="1731869613" sldId="354"/>
            <ac:picMk id="9" creationId="{5D76CDCF-0C60-445B-AF24-E41B94BC435D}"/>
          </ac:picMkLst>
        </pc:picChg>
      </pc:sldChg>
      <pc:sldChg chg="addSp delSp modSp new del mod modAnim">
        <pc:chgData name="Hoàng Thông Trương" userId="5ee39a359a88c745" providerId="LiveId" clId="{26CA0C81-9996-4CC5-A27F-F88DE0408D9F}" dt="2022-01-17T01:18:16.584" v="1361" actId="680"/>
        <pc:sldMkLst>
          <pc:docMk/>
          <pc:sldMk cId="2608267320" sldId="354"/>
        </pc:sldMkLst>
        <pc:spChg chg="add del mod">
          <ac:chgData name="Hoàng Thông Trương" userId="5ee39a359a88c745" providerId="LiveId" clId="{26CA0C81-9996-4CC5-A27F-F88DE0408D9F}" dt="2022-01-17T01:18:16.105" v="1360"/>
          <ac:spMkLst>
            <pc:docMk/>
            <pc:sldMk cId="2608267320" sldId="354"/>
            <ac:spMk id="2" creationId="{3A3EE638-8784-4CA6-97DC-BD9BD65A171C}"/>
          </ac:spMkLst>
        </pc:spChg>
        <pc:spChg chg="add del mod">
          <ac:chgData name="Hoàng Thông Trương" userId="5ee39a359a88c745" providerId="LiveId" clId="{26CA0C81-9996-4CC5-A27F-F88DE0408D9F}" dt="2022-01-17T01:18:16.105" v="1360"/>
          <ac:spMkLst>
            <pc:docMk/>
            <pc:sldMk cId="2608267320" sldId="354"/>
            <ac:spMk id="3" creationId="{9CBF4C8D-0802-4D25-8433-A13C66A48870}"/>
          </ac:spMkLst>
        </pc:spChg>
        <pc:spChg chg="add del mod">
          <ac:chgData name="Hoàng Thông Trương" userId="5ee39a359a88c745" providerId="LiveId" clId="{26CA0C81-9996-4CC5-A27F-F88DE0408D9F}" dt="2022-01-17T01:18:15.657" v="1359"/>
          <ac:spMkLst>
            <pc:docMk/>
            <pc:sldMk cId="2608267320" sldId="354"/>
            <ac:spMk id="6" creationId="{B9A8903F-A9A4-45EE-81CE-5FE101B55619}"/>
          </ac:spMkLst>
        </pc:spChg>
        <pc:spChg chg="add del mod">
          <ac:chgData name="Hoàng Thông Trương" userId="5ee39a359a88c745" providerId="LiveId" clId="{26CA0C81-9996-4CC5-A27F-F88DE0408D9F}" dt="2022-01-17T01:18:15.657" v="1359"/>
          <ac:spMkLst>
            <pc:docMk/>
            <pc:sldMk cId="2608267320" sldId="354"/>
            <ac:spMk id="7" creationId="{30318F42-5CAA-4CD5-8DC7-763D6745159E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11" creationId="{3236CB4C-EF47-4DF9-B828-359EF4D65A68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12" creationId="{69AB076C-2D11-4DD9-B032-332EE11D2E3C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13" creationId="{25FB69E1-DA65-493E-9C9F-F5D38D5C6E9D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14" creationId="{84E7AE06-6002-4D1F-A614-D747AAA90575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15" creationId="{431F8200-63D7-4F1F-9F68-77071EC79640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16" creationId="{2E0263E8-DE2C-427D-8958-79E325D86F9F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17" creationId="{A3BB6083-E5BD-4076-B203-370523B8DB89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18" creationId="{2E101D4F-93C3-499A-9147-02214F62B2FB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19" creationId="{00FFA4A4-0309-4946-814D-7916CA4B24CE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20" creationId="{DBBCCD0C-4FA2-47C4-813E-F4E81475ACFB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21" creationId="{A9D18EF1-57BF-429E-9D35-6EF7D4294076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22" creationId="{DA44B550-DD39-49C8-89A6-B2DD12BE7DD5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23" creationId="{394F3164-DC51-4927-AE73-0B16A725B2E1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24" creationId="{97EEB07A-F96E-42C0-940C-725E3E2D5103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25" creationId="{90244779-B36C-4AB1-9BF8-BA28CBDA7F28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26" creationId="{47FAB3A0-4693-4FC0-923C-305D6ECA983E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27" creationId="{77AFDE3B-5A9F-470F-BA5F-C2FAC7AA299A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28" creationId="{AE3B7EAE-2FE5-46D4-AA7F-101D9B86FDBD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29" creationId="{656DB7D0-A50B-4939-81C7-3F46A2E3FEBE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30" creationId="{53586B04-8C68-4E22-A168-FF9C350C2C29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31" creationId="{BE85DAC9-34F3-4E24-A7AD-292C6EAEA4F8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32" creationId="{F65BD14D-6BA8-4805-B673-B4C34E393EC9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33" creationId="{B1A97BAA-E52D-4F57-BB34-E509E0D689FF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34" creationId="{E13E39AF-0F03-46AE-B296-29D40EDBEE8E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35" creationId="{647FEDB7-2DB2-45C9-89A9-0801DDD172DE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36" creationId="{B16DF860-2319-4603-9D92-866964B3602B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37" creationId="{42DE9959-A6BF-4FF0-B430-0E6337C1B46B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38" creationId="{8673158B-24FC-4ABC-BE80-D1C2BB7F3B17}"/>
          </ac:spMkLst>
        </pc:spChg>
        <pc:grpChg chg="add del mod">
          <ac:chgData name="Hoàng Thông Trương" userId="5ee39a359a88c745" providerId="LiveId" clId="{26CA0C81-9996-4CC5-A27F-F88DE0408D9F}" dt="2022-01-17T01:18:15.657" v="1359"/>
          <ac:grpSpMkLst>
            <pc:docMk/>
            <pc:sldMk cId="2608267320" sldId="354"/>
            <ac:grpSpMk id="10" creationId="{9C0C3572-4FF2-4E2B-94FE-4057ED6DFF8B}"/>
          </ac:grpSpMkLst>
        </pc:grpChg>
        <pc:picChg chg="add del mod">
          <ac:chgData name="Hoàng Thông Trương" userId="5ee39a359a88c745" providerId="LiveId" clId="{26CA0C81-9996-4CC5-A27F-F88DE0408D9F}" dt="2022-01-17T01:18:15.657" v="1359"/>
          <ac:picMkLst>
            <pc:docMk/>
            <pc:sldMk cId="2608267320" sldId="354"/>
            <ac:picMk id="4" creationId="{43A53DFA-1A2E-4AB5-8315-8B2E662D4B9C}"/>
          </ac:picMkLst>
        </pc:picChg>
        <pc:picChg chg="add del mod">
          <ac:chgData name="Hoàng Thông Trương" userId="5ee39a359a88c745" providerId="LiveId" clId="{26CA0C81-9996-4CC5-A27F-F88DE0408D9F}" dt="2022-01-17T01:18:15.657" v="1359"/>
          <ac:picMkLst>
            <pc:docMk/>
            <pc:sldMk cId="2608267320" sldId="354"/>
            <ac:picMk id="5" creationId="{91EBCF7B-E26A-43B6-9F00-90C3D2F7DDE4}"/>
          </ac:picMkLst>
        </pc:picChg>
        <pc:picChg chg="add del mod">
          <ac:chgData name="Hoàng Thông Trương" userId="5ee39a359a88c745" providerId="LiveId" clId="{26CA0C81-9996-4CC5-A27F-F88DE0408D9F}" dt="2022-01-17T01:18:15.657" v="1359"/>
          <ac:picMkLst>
            <pc:docMk/>
            <pc:sldMk cId="2608267320" sldId="354"/>
            <ac:picMk id="8" creationId="{4EC698D3-9368-411E-A9DA-A1FAC1695D1A}"/>
          </ac:picMkLst>
        </pc:picChg>
        <pc:picChg chg="add del mod">
          <ac:chgData name="Hoàng Thông Trương" userId="5ee39a359a88c745" providerId="LiveId" clId="{26CA0C81-9996-4CC5-A27F-F88DE0408D9F}" dt="2022-01-17T01:18:15.657" v="1359"/>
          <ac:picMkLst>
            <pc:docMk/>
            <pc:sldMk cId="2608267320" sldId="354"/>
            <ac:picMk id="9" creationId="{F6E33346-1EEF-4A1F-A7F5-D35493061BEF}"/>
          </ac:picMkLst>
        </pc:picChg>
        <pc:picChg chg="add del mod ord">
          <ac:chgData name="Hoàng Thông Trương" userId="5ee39a359a88c745" providerId="LiveId" clId="{26CA0C81-9996-4CC5-A27F-F88DE0408D9F}" dt="2022-01-17T01:18:15.628" v="1358"/>
          <ac:picMkLst>
            <pc:docMk/>
            <pc:sldMk cId="2608267320" sldId="354"/>
            <ac:picMk id="39" creationId="{1AE25D74-5FD6-4E81-9DC7-2996193B1B84}"/>
          </ac:picMkLst>
        </pc:picChg>
      </pc:sldChg>
      <pc:sldChg chg="delSp modSp add mod">
        <pc:chgData name="Hoàng Thông Trương" userId="5ee39a359a88c745" providerId="LiveId" clId="{26CA0C81-9996-4CC5-A27F-F88DE0408D9F}" dt="2022-01-17T01:28:42.038" v="1527" actId="1076"/>
        <pc:sldMkLst>
          <pc:docMk/>
          <pc:sldMk cId="2848967910" sldId="355"/>
        </pc:sldMkLst>
        <pc:spChg chg="mod">
          <ac:chgData name="Hoàng Thông Trương" userId="5ee39a359a88c745" providerId="LiveId" clId="{26CA0C81-9996-4CC5-A27F-F88DE0408D9F}" dt="2022-01-17T01:27:42.894" v="1509" actId="1076"/>
          <ac:spMkLst>
            <pc:docMk/>
            <pc:sldMk cId="2848967910" sldId="355"/>
            <ac:spMk id="8" creationId="{6AA02E22-5275-43BF-93DD-2B555DCE1A9C}"/>
          </ac:spMkLst>
        </pc:spChg>
        <pc:spChg chg="mod">
          <ac:chgData name="Hoàng Thông Trương" userId="5ee39a359a88c745" providerId="LiveId" clId="{26CA0C81-9996-4CC5-A27F-F88DE0408D9F}" dt="2022-01-17T01:28:28.550" v="1523" actId="1076"/>
          <ac:spMkLst>
            <pc:docMk/>
            <pc:sldMk cId="2848967910" sldId="355"/>
            <ac:spMk id="9" creationId="{022A1054-DD74-4518-8B64-F61477F72645}"/>
          </ac:spMkLst>
        </pc:spChg>
        <pc:spChg chg="mod">
          <ac:chgData name="Hoàng Thông Trương" userId="5ee39a359a88c745" providerId="LiveId" clId="{26CA0C81-9996-4CC5-A27F-F88DE0408D9F}" dt="2022-01-17T01:27:49.919" v="1511" actId="1076"/>
          <ac:spMkLst>
            <pc:docMk/>
            <pc:sldMk cId="2848967910" sldId="355"/>
            <ac:spMk id="18" creationId="{7F70B7AC-BA2C-43A2-9302-EA8BB205916F}"/>
          </ac:spMkLst>
        </pc:spChg>
        <pc:spChg chg="mod">
          <ac:chgData name="Hoàng Thông Trương" userId="5ee39a359a88c745" providerId="LiveId" clId="{26CA0C81-9996-4CC5-A27F-F88DE0408D9F}" dt="2022-01-17T01:27:59.007" v="1514" actId="1076"/>
          <ac:spMkLst>
            <pc:docMk/>
            <pc:sldMk cId="2848967910" sldId="355"/>
            <ac:spMk id="20" creationId="{CD165E38-85FB-4DA7-9FF9-75339A96FA7F}"/>
          </ac:spMkLst>
        </pc:spChg>
        <pc:spChg chg="mod">
          <ac:chgData name="Hoàng Thông Trương" userId="5ee39a359a88c745" providerId="LiveId" clId="{26CA0C81-9996-4CC5-A27F-F88DE0408D9F}" dt="2022-01-17T01:27:59.007" v="1514" actId="1076"/>
          <ac:spMkLst>
            <pc:docMk/>
            <pc:sldMk cId="2848967910" sldId="355"/>
            <ac:spMk id="22" creationId="{9DFD083B-88DF-4CD6-B59E-5CB41E4080FE}"/>
          </ac:spMkLst>
        </pc:spChg>
        <pc:spChg chg="mod">
          <ac:chgData name="Hoàng Thông Trương" userId="5ee39a359a88c745" providerId="LiveId" clId="{26CA0C81-9996-4CC5-A27F-F88DE0408D9F}" dt="2022-01-17T01:27:59.007" v="1514" actId="1076"/>
          <ac:spMkLst>
            <pc:docMk/>
            <pc:sldMk cId="2848967910" sldId="355"/>
            <ac:spMk id="23" creationId="{64852844-6578-4CDF-B85F-CA793B69FD41}"/>
          </ac:spMkLst>
        </pc:spChg>
        <pc:spChg chg="mod">
          <ac:chgData name="Hoàng Thông Trương" userId="5ee39a359a88c745" providerId="LiveId" clId="{26CA0C81-9996-4CC5-A27F-F88DE0408D9F}" dt="2022-01-17T01:28:31.494" v="1524" actId="1076"/>
          <ac:spMkLst>
            <pc:docMk/>
            <pc:sldMk cId="2848967910" sldId="355"/>
            <ac:spMk id="27" creationId="{D81F0B60-1E07-44BA-9293-4633E9E30C3B}"/>
          </ac:spMkLst>
        </pc:spChg>
        <pc:spChg chg="mod">
          <ac:chgData name="Hoàng Thông Trương" userId="5ee39a359a88c745" providerId="LiveId" clId="{26CA0C81-9996-4CC5-A27F-F88DE0408D9F}" dt="2022-01-17T01:28:34.414" v="1525" actId="1076"/>
          <ac:spMkLst>
            <pc:docMk/>
            <pc:sldMk cId="2848967910" sldId="355"/>
            <ac:spMk id="28" creationId="{D03A94B6-3A0E-4EC2-BF99-C89CC7515BF3}"/>
          </ac:spMkLst>
        </pc:spChg>
        <pc:spChg chg="mod">
          <ac:chgData name="Hoàng Thông Trương" userId="5ee39a359a88c745" providerId="LiveId" clId="{26CA0C81-9996-4CC5-A27F-F88DE0408D9F}" dt="2022-01-17T01:28:38.422" v="1526" actId="1076"/>
          <ac:spMkLst>
            <pc:docMk/>
            <pc:sldMk cId="2848967910" sldId="355"/>
            <ac:spMk id="29" creationId="{62D4BF8A-4BFA-409D-9769-E708B1C77D64}"/>
          </ac:spMkLst>
        </pc:spChg>
        <pc:spChg chg="mod">
          <ac:chgData name="Hoàng Thông Trương" userId="5ee39a359a88c745" providerId="LiveId" clId="{26CA0C81-9996-4CC5-A27F-F88DE0408D9F}" dt="2022-01-17T01:28:42.038" v="1527" actId="1076"/>
          <ac:spMkLst>
            <pc:docMk/>
            <pc:sldMk cId="2848967910" sldId="355"/>
            <ac:spMk id="30" creationId="{14E8DD4A-6D8B-4520-96E1-35A6C853D377}"/>
          </ac:spMkLst>
        </pc:spChg>
        <pc:spChg chg="mod">
          <ac:chgData name="Hoàng Thông Trương" userId="5ee39a359a88c745" providerId="LiveId" clId="{26CA0C81-9996-4CC5-A27F-F88DE0408D9F}" dt="2022-01-17T01:27:57.357" v="1513" actId="1076"/>
          <ac:spMkLst>
            <pc:docMk/>
            <pc:sldMk cId="2848967910" sldId="355"/>
            <ac:spMk id="31" creationId="{B6863EBA-D41A-43FE-833C-E02146B8A934}"/>
          </ac:spMkLst>
        </pc:spChg>
        <pc:grpChg chg="del">
          <ac:chgData name="Hoàng Thông Trương" userId="5ee39a359a88c745" providerId="LiveId" clId="{26CA0C81-9996-4CC5-A27F-F88DE0408D9F}" dt="2022-01-17T01:27:38.269" v="1507" actId="478"/>
          <ac:grpSpMkLst>
            <pc:docMk/>
            <pc:sldMk cId="2848967910" sldId="355"/>
            <ac:grpSpMk id="5" creationId="{5D4EF818-9AA9-4B3E-982E-193BDFB06F97}"/>
          </ac:grpSpMkLst>
        </pc:grpChg>
        <pc:grpChg chg="mod">
          <ac:chgData name="Hoàng Thông Trương" userId="5ee39a359a88c745" providerId="LiveId" clId="{26CA0C81-9996-4CC5-A27F-F88DE0408D9F}" dt="2022-01-17T01:27:51.687" v="1512" actId="1076"/>
          <ac:grpSpMkLst>
            <pc:docMk/>
            <pc:sldMk cId="2848967910" sldId="355"/>
            <ac:grpSpMk id="11" creationId="{C216AD5C-FB88-4827-A4A6-2D031BA6949B}"/>
          </ac:grpSpMkLst>
        </pc:grpChg>
        <pc:grpChg chg="mod">
          <ac:chgData name="Hoàng Thông Trương" userId="5ee39a359a88c745" providerId="LiveId" clId="{26CA0C81-9996-4CC5-A27F-F88DE0408D9F}" dt="2022-01-17T01:27:59.007" v="1514" actId="1076"/>
          <ac:grpSpMkLst>
            <pc:docMk/>
            <pc:sldMk cId="2848967910" sldId="355"/>
            <ac:grpSpMk id="19" creationId="{AF41B640-4A54-445C-BF8D-733BE5B14327}"/>
          </ac:grpSpMkLst>
        </pc:grpChg>
        <pc:grpChg chg="mod">
          <ac:chgData name="Hoàng Thông Trương" userId="5ee39a359a88c745" providerId="LiveId" clId="{26CA0C81-9996-4CC5-A27F-F88DE0408D9F}" dt="2022-01-17T01:27:59.007" v="1514" actId="1076"/>
          <ac:grpSpMkLst>
            <pc:docMk/>
            <pc:sldMk cId="2848967910" sldId="355"/>
            <ac:grpSpMk id="21" creationId="{FCAD8C1A-14A0-4867-A57B-E1F95C5D3025}"/>
          </ac:grpSpMkLst>
        </pc:grpChg>
        <pc:grpChg chg="del">
          <ac:chgData name="Hoàng Thông Trương" userId="5ee39a359a88c745" providerId="LiveId" clId="{26CA0C81-9996-4CC5-A27F-F88DE0408D9F}" dt="2022-01-17T01:27:36.976" v="1506" actId="478"/>
          <ac:grpSpMkLst>
            <pc:docMk/>
            <pc:sldMk cId="2848967910" sldId="355"/>
            <ac:grpSpMk id="32" creationId="{1F777AD9-8CC1-459C-83F8-81FE54ABB44D}"/>
          </ac:grpSpMkLst>
        </pc:grpChg>
        <pc:picChg chg="mod">
          <ac:chgData name="Hoàng Thông Trương" userId="5ee39a359a88c745" providerId="LiveId" clId="{26CA0C81-9996-4CC5-A27F-F88DE0408D9F}" dt="2022-01-17T01:27:40.541" v="1508" actId="1076"/>
          <ac:picMkLst>
            <pc:docMk/>
            <pc:sldMk cId="2848967910" sldId="355"/>
            <ac:picMk id="4" creationId="{B628013B-AF46-4826-A8D0-D687007A8D7C}"/>
          </ac:picMkLst>
        </pc:picChg>
        <pc:cxnChg chg="mod">
          <ac:chgData name="Hoàng Thông Trương" userId="5ee39a359a88c745" providerId="LiveId" clId="{26CA0C81-9996-4CC5-A27F-F88DE0408D9F}" dt="2022-01-17T01:27:59.007" v="1514" actId="1076"/>
          <ac:cxnSpMkLst>
            <pc:docMk/>
            <pc:sldMk cId="2848967910" sldId="355"/>
            <ac:cxnSpMk id="24" creationId="{39FD5E9B-1B30-4FB5-8EDD-0A664938BEEE}"/>
          </ac:cxnSpMkLst>
        </pc:cxnChg>
        <pc:cxnChg chg="mod">
          <ac:chgData name="Hoàng Thông Trương" userId="5ee39a359a88c745" providerId="LiveId" clId="{26CA0C81-9996-4CC5-A27F-F88DE0408D9F}" dt="2022-01-17T01:27:59.007" v="1514" actId="1076"/>
          <ac:cxnSpMkLst>
            <pc:docMk/>
            <pc:sldMk cId="2848967910" sldId="355"/>
            <ac:cxnSpMk id="25" creationId="{8419D170-82AB-43B4-B4F7-BFD0DE3C1FDA}"/>
          </ac:cxnSpMkLst>
        </pc:cxnChg>
        <pc:cxnChg chg="mod">
          <ac:chgData name="Hoàng Thông Trương" userId="5ee39a359a88c745" providerId="LiveId" clId="{26CA0C81-9996-4CC5-A27F-F88DE0408D9F}" dt="2022-01-17T01:27:59.007" v="1514" actId="1076"/>
          <ac:cxnSpMkLst>
            <pc:docMk/>
            <pc:sldMk cId="2848967910" sldId="355"/>
            <ac:cxnSpMk id="26" creationId="{3C46C88D-DCFC-416B-8F41-FAE2E1FAC808}"/>
          </ac:cxnSpMkLst>
        </pc:cxnChg>
      </pc:sldChg>
      <pc:sldMasterChg chg="addSp delSp modSp mod">
        <pc:chgData name="Hoàng Thông Trương" userId="5ee39a359a88c745" providerId="LiveId" clId="{26CA0C81-9996-4CC5-A27F-F88DE0408D9F}" dt="2022-01-17T01:30:24.025" v="1611"/>
        <pc:sldMasterMkLst>
          <pc:docMk/>
          <pc:sldMasterMk cId="0" sldId="2147483648"/>
        </pc:sldMasterMkLst>
        <pc:spChg chg="mod modVis">
          <ac:chgData name="Hoàng Thông Trương" userId="5ee39a359a88c745" providerId="LiveId" clId="{26CA0C81-9996-4CC5-A27F-F88DE0408D9F}" dt="2022-01-17T01:30:24.006" v="1558"/>
          <ac:spMkLst>
            <pc:docMk/>
            <pc:sldMasterMk cId="0" sldId="2147483648"/>
            <ac:spMk id="3" creationId="{00000000-0000-0000-0000-000000000000}"/>
          </ac:spMkLst>
        </pc:spChg>
        <pc:spChg chg="mod modVis">
          <ac:chgData name="Hoàng Thông Trương" userId="5ee39a359a88c745" providerId="LiveId" clId="{26CA0C81-9996-4CC5-A27F-F88DE0408D9F}" dt="2022-01-17T01:30:24.006" v="1560"/>
          <ac:spMkLst>
            <pc:docMk/>
            <pc:sldMasterMk cId="0" sldId="2147483648"/>
            <ac:spMk id="4" creationId="{00000000-0000-0000-0000-000000000000}"/>
          </ac:spMkLst>
        </pc:spChg>
        <pc:spChg chg="mod modVis">
          <ac:chgData name="Hoàng Thông Trương" userId="5ee39a359a88c745" providerId="LiveId" clId="{26CA0C81-9996-4CC5-A27F-F88DE0408D9F}" dt="2022-01-17T01:30:24.007" v="1562"/>
          <ac:spMkLst>
            <pc:docMk/>
            <pc:sldMasterMk cId="0" sldId="2147483648"/>
            <ac:spMk id="5" creationId="{00000000-0000-0000-0000-000000000000}"/>
          </ac:spMkLst>
        </pc:spChg>
        <pc:spChg chg="mod modVis">
          <ac:chgData name="Hoàng Thông Trương" userId="5ee39a359a88c745" providerId="LiveId" clId="{26CA0C81-9996-4CC5-A27F-F88DE0408D9F}" dt="2022-01-17T01:30:24.007" v="1564"/>
          <ac:spMkLst>
            <pc:docMk/>
            <pc:sldMasterMk cId="0" sldId="2147483648"/>
            <ac:spMk id="6" creationId="{00000000-0000-0000-0000-000000000000}"/>
          </ac:spMkLst>
        </pc:spChg>
        <pc:spChg chg="add mod ord">
          <ac:chgData name="Hoàng Thông Trương" userId="5ee39a359a88c745" providerId="LiveId" clId="{26CA0C81-9996-4CC5-A27F-F88DE0408D9F}" dt="2022-01-17T01:30:24.025" v="1611"/>
          <ac:spMkLst>
            <pc:docMk/>
            <pc:sldMasterMk cId="0" sldId="2147483648"/>
            <ac:spMk id="8" creationId="{5E185EFB-2D19-4959-A116-A0213EAFF780}"/>
          </ac:spMkLst>
        </pc:spChg>
        <pc:spChg chg="del mod modVis">
          <ac:chgData name="Hoàng Thông Trương" userId="5ee39a359a88c745" providerId="LiveId" clId="{26CA0C81-9996-4CC5-A27F-F88DE0408D9F}" dt="2022-01-17T01:30:24.006" v="1556"/>
          <ac:spMkLst>
            <pc:docMk/>
            <pc:sldMasterMk cId="0" sldId="2147483648"/>
            <ac:spMk id="9" creationId="{3BE28A98-3B9D-4FDE-B547-66384A9F9112}"/>
          </ac:spMkLst>
        </pc:spChg>
        <pc:picChg chg="mod modVis">
          <ac:chgData name="Hoàng Thông Trương" userId="5ee39a359a88c745" providerId="LiveId" clId="{26CA0C81-9996-4CC5-A27F-F88DE0408D9F}" dt="2022-01-17T01:30:24.007" v="1566"/>
          <ac:picMkLst>
            <pc:docMk/>
            <pc:sldMasterMk cId="0" sldId="2147483648"/>
            <ac:picMk id="7" creationId="{00000000-0000-0000-0000-000000000000}"/>
          </ac:picMkLst>
        </pc:picChg>
      </pc:sldMasterChg>
      <pc:sldMasterChg chg="addSp delSp modSp mod">
        <pc:chgData name="Hoàng Thông Trương" userId="5ee39a359a88c745" providerId="LiveId" clId="{26CA0C81-9996-4CC5-A27F-F88DE0408D9F}" dt="2022-01-17T01:30:24.025" v="1626"/>
        <pc:sldMasterMkLst>
          <pc:docMk/>
          <pc:sldMasterMk cId="426866920" sldId="2147483672"/>
        </pc:sldMasterMkLst>
        <pc:spChg chg="mod modVis">
          <ac:chgData name="Hoàng Thông Trương" userId="5ee39a359a88c745" providerId="LiveId" clId="{26CA0C81-9996-4CC5-A27F-F88DE0408D9F}" dt="2022-01-17T01:30:24.012" v="1568"/>
          <ac:spMkLst>
            <pc:docMk/>
            <pc:sldMasterMk cId="426866920" sldId="2147483672"/>
            <ac:spMk id="2" creationId="{00000000-0000-0000-0000-000000000000}"/>
          </ac:spMkLst>
        </pc:spChg>
        <pc:spChg chg="mod modVis">
          <ac:chgData name="Hoàng Thông Trương" userId="5ee39a359a88c745" providerId="LiveId" clId="{26CA0C81-9996-4CC5-A27F-F88DE0408D9F}" dt="2022-01-17T01:30:24.013" v="1570"/>
          <ac:spMkLst>
            <pc:docMk/>
            <pc:sldMasterMk cId="426866920" sldId="2147483672"/>
            <ac:spMk id="3" creationId="{00000000-0000-0000-0000-000000000000}"/>
          </ac:spMkLst>
        </pc:spChg>
        <pc:spChg chg="mod modVis">
          <ac:chgData name="Hoàng Thông Trương" userId="5ee39a359a88c745" providerId="LiveId" clId="{26CA0C81-9996-4CC5-A27F-F88DE0408D9F}" dt="2022-01-17T01:30:24.014" v="1572"/>
          <ac:spMkLst>
            <pc:docMk/>
            <pc:sldMasterMk cId="426866920" sldId="2147483672"/>
            <ac:spMk id="4" creationId="{00000000-0000-0000-0000-000000000000}"/>
          </ac:spMkLst>
        </pc:spChg>
        <pc:spChg chg="mod modVis">
          <ac:chgData name="Hoàng Thông Trương" userId="5ee39a359a88c745" providerId="LiveId" clId="{26CA0C81-9996-4CC5-A27F-F88DE0408D9F}" dt="2022-01-17T01:30:24.015" v="1574"/>
          <ac:spMkLst>
            <pc:docMk/>
            <pc:sldMasterMk cId="426866920" sldId="2147483672"/>
            <ac:spMk id="5" creationId="{00000000-0000-0000-0000-000000000000}"/>
          </ac:spMkLst>
        </pc:spChg>
        <pc:spChg chg="mod modVis">
          <ac:chgData name="Hoàng Thông Trương" userId="5ee39a359a88c745" providerId="LiveId" clId="{26CA0C81-9996-4CC5-A27F-F88DE0408D9F}" dt="2022-01-17T01:30:24.015" v="1576"/>
          <ac:spMkLst>
            <pc:docMk/>
            <pc:sldMasterMk cId="426866920" sldId="2147483672"/>
            <ac:spMk id="6" creationId="{00000000-0000-0000-0000-000000000000}"/>
          </ac:spMkLst>
        </pc:spChg>
        <pc:spChg chg="del mod modVis">
          <ac:chgData name="Hoàng Thông Trương" userId="5ee39a359a88c745" providerId="LiveId" clId="{26CA0C81-9996-4CC5-A27F-F88DE0408D9F}" dt="2022-01-17T01:30:24.017" v="1580"/>
          <ac:spMkLst>
            <pc:docMk/>
            <pc:sldMasterMk cId="426866920" sldId="2147483672"/>
            <ac:spMk id="7" creationId="{02BC5920-3172-46CA-8F27-450DAC8A08FA}"/>
          </ac:spMkLst>
        </pc:spChg>
        <pc:spChg chg="add mod ord">
          <ac:chgData name="Hoàng Thông Trương" userId="5ee39a359a88c745" providerId="LiveId" clId="{26CA0C81-9996-4CC5-A27F-F88DE0408D9F}" dt="2022-01-17T01:30:24.025" v="1626"/>
          <ac:spMkLst>
            <pc:docMk/>
            <pc:sldMasterMk cId="426866920" sldId="2147483672"/>
            <ac:spMk id="9" creationId="{1A6BF14B-C1ED-4AF3-8391-C060A2745FFF}"/>
          </ac:spMkLst>
        </pc:spChg>
      </pc:sldMasterChg>
    </pc:docChg>
  </pc:docChgLst>
  <pc:docChgLst>
    <pc:chgData name="Hoàng Thông Trương" userId="5ee39a359a88c745" providerId="LiveId" clId="{3B062078-82CF-491F-9310-D607C7DB3E2A}"/>
    <pc:docChg chg="undo custSel addSld delSld modSld sldOrd modMainMaster">
      <pc:chgData name="Hoàng Thông Trương" userId="5ee39a359a88c745" providerId="LiveId" clId="{3B062078-82CF-491F-9310-D607C7DB3E2A}" dt="2022-01-15T09:40:17.225" v="2415"/>
      <pc:docMkLst>
        <pc:docMk/>
      </pc:docMkLst>
      <pc:sldChg chg="del">
        <pc:chgData name="Hoàng Thông Trương" userId="5ee39a359a88c745" providerId="LiveId" clId="{3B062078-82CF-491F-9310-D607C7DB3E2A}" dt="2022-01-15T09:33:10.204" v="2059" actId="47"/>
        <pc:sldMkLst>
          <pc:docMk/>
          <pc:sldMk cId="418100120" sldId="256"/>
        </pc:sldMkLst>
      </pc:sldChg>
      <pc:sldChg chg="del">
        <pc:chgData name="Hoàng Thông Trương" userId="5ee39a359a88c745" providerId="LiveId" clId="{3B062078-82CF-491F-9310-D607C7DB3E2A}" dt="2022-01-15T09:33:10.204" v="2059" actId="47"/>
        <pc:sldMkLst>
          <pc:docMk/>
          <pc:sldMk cId="3597474358" sldId="257"/>
        </pc:sldMkLst>
      </pc:sldChg>
      <pc:sldChg chg="del">
        <pc:chgData name="Hoàng Thông Trương" userId="5ee39a359a88c745" providerId="LiveId" clId="{3B062078-82CF-491F-9310-D607C7DB3E2A}" dt="2022-01-15T09:33:10.204" v="2059" actId="47"/>
        <pc:sldMkLst>
          <pc:docMk/>
          <pc:sldMk cId="1728825883" sldId="258"/>
        </pc:sldMkLst>
      </pc:sldChg>
      <pc:sldChg chg="del">
        <pc:chgData name="Hoàng Thông Trương" userId="5ee39a359a88c745" providerId="LiveId" clId="{3B062078-82CF-491F-9310-D607C7DB3E2A}" dt="2022-01-15T09:33:10.204" v="2059" actId="47"/>
        <pc:sldMkLst>
          <pc:docMk/>
          <pc:sldMk cId="3636648619" sldId="259"/>
        </pc:sldMkLst>
      </pc:sldChg>
      <pc:sldChg chg="del">
        <pc:chgData name="Hoàng Thông Trương" userId="5ee39a359a88c745" providerId="LiveId" clId="{3B062078-82CF-491F-9310-D607C7DB3E2A}" dt="2022-01-15T09:33:10.204" v="2059" actId="47"/>
        <pc:sldMkLst>
          <pc:docMk/>
          <pc:sldMk cId="3956592606" sldId="260"/>
        </pc:sldMkLst>
      </pc:sldChg>
      <pc:sldChg chg="del">
        <pc:chgData name="Hoàng Thông Trương" userId="5ee39a359a88c745" providerId="LiveId" clId="{3B062078-82CF-491F-9310-D607C7DB3E2A}" dt="2022-01-15T09:33:10.204" v="2059" actId="47"/>
        <pc:sldMkLst>
          <pc:docMk/>
          <pc:sldMk cId="2000717457" sldId="261"/>
        </pc:sldMkLst>
      </pc:sldChg>
      <pc:sldChg chg="del">
        <pc:chgData name="Hoàng Thông Trương" userId="5ee39a359a88c745" providerId="LiveId" clId="{3B062078-82CF-491F-9310-D607C7DB3E2A}" dt="2022-01-15T09:33:10.204" v="2059" actId="47"/>
        <pc:sldMkLst>
          <pc:docMk/>
          <pc:sldMk cId="2637059773" sldId="262"/>
        </pc:sldMkLst>
      </pc:sldChg>
      <pc:sldChg chg="modSp add mod">
        <pc:chgData name="Hoàng Thông Trương" userId="5ee39a359a88c745" providerId="LiveId" clId="{3B062078-82CF-491F-9310-D607C7DB3E2A}" dt="2022-01-15T08:00:47.975" v="483" actId="20577"/>
        <pc:sldMkLst>
          <pc:docMk/>
          <pc:sldMk cId="2915562" sldId="270"/>
        </pc:sldMkLst>
        <pc:spChg chg="mod">
          <ac:chgData name="Hoàng Thông Trương" userId="5ee39a359a88c745" providerId="LiveId" clId="{3B062078-82CF-491F-9310-D607C7DB3E2A}" dt="2022-01-15T07:58:50.377" v="351" actId="1076"/>
          <ac:spMkLst>
            <pc:docMk/>
            <pc:sldMk cId="2915562" sldId="270"/>
            <ac:spMk id="13" creationId="{4BB2E70D-186F-492E-8822-5944E17F7F00}"/>
          </ac:spMkLst>
        </pc:spChg>
        <pc:spChg chg="mod">
          <ac:chgData name="Hoàng Thông Trương" userId="5ee39a359a88c745" providerId="LiveId" clId="{3B062078-82CF-491F-9310-D607C7DB3E2A}" dt="2022-01-15T08:00:40.845" v="439" actId="20577"/>
          <ac:spMkLst>
            <pc:docMk/>
            <pc:sldMk cId="2915562" sldId="270"/>
            <ac:spMk id="16" creationId="{6F7BD1A3-87C6-4150-B039-4C13E8C2DBDB}"/>
          </ac:spMkLst>
        </pc:spChg>
        <pc:spChg chg="mod">
          <ac:chgData name="Hoàng Thông Trương" userId="5ee39a359a88c745" providerId="LiveId" clId="{3B062078-82CF-491F-9310-D607C7DB3E2A}" dt="2022-01-15T08:00:33.807" v="397" actId="20577"/>
          <ac:spMkLst>
            <pc:docMk/>
            <pc:sldMk cId="2915562" sldId="270"/>
            <ac:spMk id="17" creationId="{C3F609AC-00FD-4AA8-8859-DFC33DD6D4AE}"/>
          </ac:spMkLst>
        </pc:spChg>
        <pc:spChg chg="mod">
          <ac:chgData name="Hoàng Thông Trương" userId="5ee39a359a88c745" providerId="LiveId" clId="{3B062078-82CF-491F-9310-D607C7DB3E2A}" dt="2022-01-15T08:00:47.975" v="483" actId="20577"/>
          <ac:spMkLst>
            <pc:docMk/>
            <pc:sldMk cId="2915562" sldId="270"/>
            <ac:spMk id="19" creationId="{9BB386F8-1E91-4358-9C7D-8FA463469EF3}"/>
          </ac:spMkLst>
        </pc:spChg>
        <pc:grpChg chg="mod">
          <ac:chgData name="Hoàng Thông Trương" userId="5ee39a359a88c745" providerId="LiveId" clId="{3B062078-82CF-491F-9310-D607C7DB3E2A}" dt="2022-01-15T07:58:06.384" v="333" actId="1076"/>
          <ac:grpSpMkLst>
            <pc:docMk/>
            <pc:sldMk cId="2915562" sldId="270"/>
            <ac:grpSpMk id="30" creationId="{8044D04C-8885-45F7-B9B9-25E731689F94}"/>
          </ac:grpSpMkLst>
        </pc:grpChg>
        <pc:picChg chg="mod">
          <ac:chgData name="Hoàng Thông Trương" userId="5ee39a359a88c745" providerId="LiveId" clId="{3B062078-82CF-491F-9310-D607C7DB3E2A}" dt="2022-01-15T07:58:47.272" v="350" actId="14100"/>
          <ac:picMkLst>
            <pc:docMk/>
            <pc:sldMk cId="2915562" sldId="270"/>
            <ac:picMk id="14" creationId="{696D389C-1AD9-4B34-B86F-71DD2151EB5B}"/>
          </ac:picMkLst>
        </pc:picChg>
      </pc:sldChg>
      <pc:sldChg chg="modSp add mod modAnim">
        <pc:chgData name="Hoàng Thông Trương" userId="5ee39a359a88c745" providerId="LiveId" clId="{3B062078-82CF-491F-9310-D607C7DB3E2A}" dt="2022-01-15T08:04:21.088" v="1176" actId="20577"/>
        <pc:sldMkLst>
          <pc:docMk/>
          <pc:sldMk cId="1156338922" sldId="271"/>
        </pc:sldMkLst>
        <pc:spChg chg="mod">
          <ac:chgData name="Hoàng Thông Trương" userId="5ee39a359a88c745" providerId="LiveId" clId="{3B062078-82CF-491F-9310-D607C7DB3E2A}" dt="2022-01-15T08:03:44.215" v="998" actId="1076"/>
          <ac:spMkLst>
            <pc:docMk/>
            <pc:sldMk cId="1156338922" sldId="271"/>
            <ac:spMk id="13" creationId="{4BB2E70D-186F-492E-8822-5944E17F7F00}"/>
          </ac:spMkLst>
        </pc:spChg>
        <pc:spChg chg="mod">
          <ac:chgData name="Hoàng Thông Trương" userId="5ee39a359a88c745" providerId="LiveId" clId="{3B062078-82CF-491F-9310-D607C7DB3E2A}" dt="2022-01-15T08:04:21.088" v="1176" actId="20577"/>
          <ac:spMkLst>
            <pc:docMk/>
            <pc:sldMk cId="1156338922" sldId="271"/>
            <ac:spMk id="16" creationId="{6F7BD1A3-87C6-4150-B039-4C13E8C2DBDB}"/>
          </ac:spMkLst>
        </pc:spChg>
        <pc:spChg chg="mod">
          <ac:chgData name="Hoàng Thông Trương" userId="5ee39a359a88c745" providerId="LiveId" clId="{3B062078-82CF-491F-9310-D607C7DB3E2A}" dt="2022-01-15T08:04:10.907" v="1116" actId="20577"/>
          <ac:spMkLst>
            <pc:docMk/>
            <pc:sldMk cId="1156338922" sldId="271"/>
            <ac:spMk id="17" creationId="{C3F609AC-00FD-4AA8-8859-DFC33DD6D4AE}"/>
          </ac:spMkLst>
        </pc:spChg>
        <pc:spChg chg="mod">
          <ac:chgData name="Hoàng Thông Trương" userId="5ee39a359a88c745" providerId="LiveId" clId="{3B062078-82CF-491F-9310-D607C7DB3E2A}" dt="2022-01-15T08:03:59.072" v="1056" actId="20577"/>
          <ac:spMkLst>
            <pc:docMk/>
            <pc:sldMk cId="1156338922" sldId="271"/>
            <ac:spMk id="19" creationId="{9BB386F8-1E91-4358-9C7D-8FA463469EF3}"/>
          </ac:spMkLst>
        </pc:spChg>
        <pc:picChg chg="mod">
          <ac:chgData name="Hoàng Thông Trương" userId="5ee39a359a88c745" providerId="LiveId" clId="{3B062078-82CF-491F-9310-D607C7DB3E2A}" dt="2022-01-15T08:03:42.312" v="997" actId="1076"/>
          <ac:picMkLst>
            <pc:docMk/>
            <pc:sldMk cId="1156338922" sldId="271"/>
            <ac:picMk id="14" creationId="{696D389C-1AD9-4B34-B86F-71DD2151EB5B}"/>
          </ac:picMkLst>
        </pc:picChg>
      </pc:sldChg>
      <pc:sldChg chg="modSp add mod">
        <pc:chgData name="Hoàng Thông Trương" userId="5ee39a359a88c745" providerId="LiveId" clId="{3B062078-82CF-491F-9310-D607C7DB3E2A}" dt="2022-01-15T08:02:48.863" v="841" actId="14100"/>
        <pc:sldMkLst>
          <pc:docMk/>
          <pc:sldMk cId="453168815" sldId="272"/>
        </pc:sldMkLst>
        <pc:spChg chg="mod">
          <ac:chgData name="Hoàng Thông Trương" userId="5ee39a359a88c745" providerId="LiveId" clId="{3B062078-82CF-491F-9310-D607C7DB3E2A}" dt="2022-01-15T08:01:49.592" v="590" actId="1076"/>
          <ac:spMkLst>
            <pc:docMk/>
            <pc:sldMk cId="453168815" sldId="272"/>
            <ac:spMk id="13" creationId="{4BB2E70D-186F-492E-8822-5944E17F7F00}"/>
          </ac:spMkLst>
        </pc:spChg>
        <pc:spChg chg="mod">
          <ac:chgData name="Hoàng Thông Trương" userId="5ee39a359a88c745" providerId="LiveId" clId="{3B062078-82CF-491F-9310-D607C7DB3E2A}" dt="2022-01-15T08:02:15.494" v="724" actId="20577"/>
          <ac:spMkLst>
            <pc:docMk/>
            <pc:sldMk cId="453168815" sldId="272"/>
            <ac:spMk id="16" creationId="{6F7BD1A3-87C6-4150-B039-4C13E8C2DBDB}"/>
          </ac:spMkLst>
        </pc:spChg>
        <pc:spChg chg="mod">
          <ac:chgData name="Hoàng Thông Trương" userId="5ee39a359a88c745" providerId="LiveId" clId="{3B062078-82CF-491F-9310-D607C7DB3E2A}" dt="2022-01-15T08:02:16.646" v="725" actId="20577"/>
          <ac:spMkLst>
            <pc:docMk/>
            <pc:sldMk cId="453168815" sldId="272"/>
            <ac:spMk id="17" creationId="{C3F609AC-00FD-4AA8-8859-DFC33DD6D4AE}"/>
          </ac:spMkLst>
        </pc:spChg>
        <pc:spChg chg="mod">
          <ac:chgData name="Hoàng Thông Trương" userId="5ee39a359a88c745" providerId="LiveId" clId="{3B062078-82CF-491F-9310-D607C7DB3E2A}" dt="2022-01-15T08:02:48.863" v="841" actId="14100"/>
          <ac:spMkLst>
            <pc:docMk/>
            <pc:sldMk cId="453168815" sldId="272"/>
            <ac:spMk id="19" creationId="{9BB386F8-1E91-4358-9C7D-8FA463469EF3}"/>
          </ac:spMkLst>
        </pc:spChg>
        <pc:grpChg chg="mod">
          <ac:chgData name="Hoàng Thông Trương" userId="5ee39a359a88c745" providerId="LiveId" clId="{3B062078-82CF-491F-9310-D607C7DB3E2A}" dt="2022-01-15T08:02:43.673" v="839" actId="14100"/>
          <ac:grpSpMkLst>
            <pc:docMk/>
            <pc:sldMk cId="453168815" sldId="272"/>
            <ac:grpSpMk id="27" creationId="{F9D7D70F-A2AC-44CB-925C-FB528ECBD59F}"/>
          </ac:grpSpMkLst>
        </pc:grpChg>
        <pc:picChg chg="mod">
          <ac:chgData name="Hoàng Thông Trương" userId="5ee39a359a88c745" providerId="LiveId" clId="{3B062078-82CF-491F-9310-D607C7DB3E2A}" dt="2022-01-15T08:02:39.680" v="838" actId="1076"/>
          <ac:picMkLst>
            <pc:docMk/>
            <pc:sldMk cId="453168815" sldId="272"/>
            <ac:picMk id="24" creationId="{9C7AB39B-B35D-47D3-8676-D7C1F203E516}"/>
          </ac:picMkLst>
        </pc:picChg>
      </pc:sldChg>
      <pc:sldChg chg="modSp add mod">
        <pc:chgData name="Hoàng Thông Trương" userId="5ee39a359a88c745" providerId="LiveId" clId="{3B062078-82CF-491F-9310-D607C7DB3E2A}" dt="2022-01-15T08:05:30.794" v="1428" actId="20577"/>
        <pc:sldMkLst>
          <pc:docMk/>
          <pc:sldMk cId="3111116029" sldId="273"/>
        </pc:sldMkLst>
        <pc:spChg chg="mod">
          <ac:chgData name="Hoàng Thông Trương" userId="5ee39a359a88c745" providerId="LiveId" clId="{3B062078-82CF-491F-9310-D607C7DB3E2A}" dt="2022-01-15T08:05:03.984" v="1300" actId="1076"/>
          <ac:spMkLst>
            <pc:docMk/>
            <pc:sldMk cId="3111116029" sldId="273"/>
            <ac:spMk id="13" creationId="{4BB2E70D-186F-492E-8822-5944E17F7F00}"/>
          </ac:spMkLst>
        </pc:spChg>
        <pc:spChg chg="mod">
          <ac:chgData name="Hoàng Thông Trương" userId="5ee39a359a88c745" providerId="LiveId" clId="{3B062078-82CF-491F-9310-D607C7DB3E2A}" dt="2022-01-15T08:05:30.794" v="1428" actId="20577"/>
          <ac:spMkLst>
            <pc:docMk/>
            <pc:sldMk cId="3111116029" sldId="273"/>
            <ac:spMk id="16" creationId="{6F7BD1A3-87C6-4150-B039-4C13E8C2DBDB}"/>
          </ac:spMkLst>
        </pc:spChg>
        <pc:spChg chg="mod">
          <ac:chgData name="Hoàng Thông Trương" userId="5ee39a359a88c745" providerId="LiveId" clId="{3B062078-82CF-491F-9310-D607C7DB3E2A}" dt="2022-01-15T08:05:25.157" v="1423" actId="20577"/>
          <ac:spMkLst>
            <pc:docMk/>
            <pc:sldMk cId="3111116029" sldId="273"/>
            <ac:spMk id="17" creationId="{C3F609AC-00FD-4AA8-8859-DFC33DD6D4AE}"/>
          </ac:spMkLst>
        </pc:spChg>
        <pc:spChg chg="mod">
          <ac:chgData name="Hoàng Thông Trương" userId="5ee39a359a88c745" providerId="LiveId" clId="{3B062078-82CF-491F-9310-D607C7DB3E2A}" dt="2022-01-15T08:05:18.540" v="1359" actId="20577"/>
          <ac:spMkLst>
            <pc:docMk/>
            <pc:sldMk cId="3111116029" sldId="273"/>
            <ac:spMk id="19" creationId="{9BB386F8-1E91-4358-9C7D-8FA463469EF3}"/>
          </ac:spMkLst>
        </pc:spChg>
      </pc:sldChg>
      <pc:sldChg chg="addSp delSp modSp mod ord modAnim">
        <pc:chgData name="Hoàng Thông Trương" userId="5ee39a359a88c745" providerId="LiveId" clId="{3B062078-82CF-491F-9310-D607C7DB3E2A}" dt="2022-01-15T09:36:49.450" v="2347"/>
        <pc:sldMkLst>
          <pc:docMk/>
          <pc:sldMk cId="0" sldId="280"/>
        </pc:sldMkLst>
        <pc:spChg chg="mod ord">
          <ac:chgData name="Hoàng Thông Trương" userId="5ee39a359a88c745" providerId="LiveId" clId="{3B062078-82CF-491F-9310-D607C7DB3E2A}" dt="2022-01-15T07:45:54.230" v="91" actId="1076"/>
          <ac:spMkLst>
            <pc:docMk/>
            <pc:sldMk cId="0" sldId="280"/>
            <ac:spMk id="2" creationId="{00000000-0000-0000-0000-000000000000}"/>
          </ac:spMkLst>
        </pc:spChg>
        <pc:spChg chg="mod">
          <ac:chgData name="Hoàng Thông Trương" userId="5ee39a359a88c745" providerId="LiveId" clId="{3B062078-82CF-491F-9310-D607C7DB3E2A}" dt="2022-01-15T07:46:01.448" v="108" actId="20577"/>
          <ac:spMkLst>
            <pc:docMk/>
            <pc:sldMk cId="0" sldId="280"/>
            <ac:spMk id="3" creationId="{00000000-0000-0000-0000-000000000000}"/>
          </ac:spMkLst>
        </pc:spChg>
        <pc:spChg chg="add mod">
          <ac:chgData name="Hoàng Thông Trương" userId="5ee39a359a88c745" providerId="LiveId" clId="{3B062078-82CF-491F-9310-D607C7DB3E2A}" dt="2022-01-15T07:45:43.569" v="86" actId="1076"/>
          <ac:spMkLst>
            <pc:docMk/>
            <pc:sldMk cId="0" sldId="280"/>
            <ac:spMk id="13" creationId="{EF95150B-5BEE-43E2-9D0B-8903B0E6F94E}"/>
          </ac:spMkLst>
        </pc:spChg>
        <pc:spChg chg="add mod">
          <ac:chgData name="Hoàng Thông Trương" userId="5ee39a359a88c745" providerId="LiveId" clId="{3B062078-82CF-491F-9310-D607C7DB3E2A}" dt="2022-01-15T07:48:31.321" v="111" actId="1076"/>
          <ac:spMkLst>
            <pc:docMk/>
            <pc:sldMk cId="0" sldId="280"/>
            <ac:spMk id="14" creationId="{24583576-5D32-4733-8D9B-9A2CAFCF346C}"/>
          </ac:spMkLst>
        </pc:spChg>
        <pc:spChg chg="add mod">
          <ac:chgData name="Hoàng Thông Trương" userId="5ee39a359a88c745" providerId="LiveId" clId="{3B062078-82CF-491F-9310-D607C7DB3E2A}" dt="2022-01-15T07:45:49.695" v="89" actId="1076"/>
          <ac:spMkLst>
            <pc:docMk/>
            <pc:sldMk cId="0" sldId="280"/>
            <ac:spMk id="15" creationId="{D9A10109-E444-49A2-B28E-D7DE22FC97AA}"/>
          </ac:spMkLst>
        </pc:spChg>
        <pc:grpChg chg="mod">
          <ac:chgData name="Hoàng Thông Trương" userId="5ee39a359a88c745" providerId="LiveId" clId="{3B062078-82CF-491F-9310-D607C7DB3E2A}" dt="2022-01-15T07:45:39.151" v="83" actId="1076"/>
          <ac:grpSpMkLst>
            <pc:docMk/>
            <pc:sldMk cId="0" sldId="280"/>
            <ac:grpSpMk id="22" creationId="{00000000-0000-0000-0000-000000000000}"/>
          </ac:grpSpMkLst>
        </pc:grpChg>
        <pc:picChg chg="mod">
          <ac:chgData name="Hoàng Thông Trương" userId="5ee39a359a88c745" providerId="LiveId" clId="{3B062078-82CF-491F-9310-D607C7DB3E2A}" dt="2022-01-15T07:45:40.327" v="84" actId="1076"/>
          <ac:picMkLst>
            <pc:docMk/>
            <pc:sldMk cId="0" sldId="280"/>
            <ac:picMk id="11" creationId="{00000000-0000-0000-0000-000000000000}"/>
          </ac:picMkLst>
        </pc:picChg>
        <pc:picChg chg="add del mod ord">
          <ac:chgData name="Hoàng Thông Trương" userId="5ee39a359a88c745" providerId="LiveId" clId="{3B062078-82CF-491F-9310-D607C7DB3E2A}" dt="2022-01-15T07:43:57.849" v="50" actId="478"/>
          <ac:picMkLst>
            <pc:docMk/>
            <pc:sldMk cId="0" sldId="280"/>
            <ac:picMk id="12" creationId="{7EDAAC2E-D49F-43C7-A786-A0E06BDCB771}"/>
          </ac:picMkLst>
        </pc:picChg>
        <pc:picChg chg="mod">
          <ac:chgData name="Hoàng Thông Trương" userId="5ee39a359a88c745" providerId="LiveId" clId="{3B062078-82CF-491F-9310-D607C7DB3E2A}" dt="2022-01-15T07:45:39.151" v="83" actId="1076"/>
          <ac:picMkLst>
            <pc:docMk/>
            <pc:sldMk cId="0" sldId="280"/>
            <ac:picMk id="23" creationId="{00000000-0000-0000-0000-000000000000}"/>
          </ac:picMkLst>
        </pc:picChg>
        <pc:picChg chg="mod">
          <ac:chgData name="Hoàng Thông Trương" userId="5ee39a359a88c745" providerId="LiveId" clId="{3B062078-82CF-491F-9310-D607C7DB3E2A}" dt="2022-01-15T07:45:39.151" v="83" actId="1076"/>
          <ac:picMkLst>
            <pc:docMk/>
            <pc:sldMk cId="0" sldId="280"/>
            <ac:picMk id="24" creationId="{00000000-0000-0000-0000-000000000000}"/>
          </ac:picMkLst>
        </pc:picChg>
        <pc:picChg chg="mod">
          <ac:chgData name="Hoàng Thông Trương" userId="5ee39a359a88c745" providerId="LiveId" clId="{3B062078-82CF-491F-9310-D607C7DB3E2A}" dt="2022-01-15T07:49:15.895" v="112" actId="1076"/>
          <ac:picMkLst>
            <pc:docMk/>
            <pc:sldMk cId="0" sldId="280"/>
            <ac:picMk id="25" creationId="{00000000-0000-0000-0000-000000000000}"/>
          </ac:picMkLst>
        </pc:picChg>
      </pc:sldChg>
      <pc:sldChg chg="addSp delSp modSp mod modAnim">
        <pc:chgData name="Hoàng Thông Trương" userId="5ee39a359a88c745" providerId="LiveId" clId="{3B062078-82CF-491F-9310-D607C7DB3E2A}" dt="2022-01-15T09:36:10.211" v="2340" actId="1076"/>
        <pc:sldMkLst>
          <pc:docMk/>
          <pc:sldMk cId="0" sldId="285"/>
        </pc:sldMkLst>
        <pc:spChg chg="del">
          <ac:chgData name="Hoàng Thông Trương" userId="5ee39a359a88c745" providerId="LiveId" clId="{3B062078-82CF-491F-9310-D607C7DB3E2A}" dt="2022-01-15T09:35:52.713" v="2333" actId="478"/>
          <ac:spMkLst>
            <pc:docMk/>
            <pc:sldMk cId="0" sldId="285"/>
            <ac:spMk id="2" creationId="{00000000-0000-0000-0000-000000000000}"/>
          </ac:spMkLst>
        </pc:spChg>
        <pc:spChg chg="add mod">
          <ac:chgData name="Hoàng Thông Trương" userId="5ee39a359a88c745" providerId="LiveId" clId="{3B062078-82CF-491F-9310-D607C7DB3E2A}" dt="2022-01-15T09:36:10.211" v="2340" actId="1076"/>
          <ac:spMkLst>
            <pc:docMk/>
            <pc:sldMk cId="0" sldId="285"/>
            <ac:spMk id="19" creationId="{3654C41F-DED7-4E1A-9B51-4F0330FDA04D}"/>
          </ac:spMkLst>
        </pc:spChg>
      </pc:sldChg>
      <pc:sldChg chg="del">
        <pc:chgData name="Hoàng Thông Trương" userId="5ee39a359a88c745" providerId="LiveId" clId="{3B062078-82CF-491F-9310-D607C7DB3E2A}" dt="2022-01-15T09:25:09.520" v="1941" actId="47"/>
        <pc:sldMkLst>
          <pc:docMk/>
          <pc:sldMk cId="633801560" sldId="286"/>
        </pc:sldMkLst>
      </pc:sldChg>
      <pc:sldChg chg="del">
        <pc:chgData name="Hoàng Thông Trương" userId="5ee39a359a88c745" providerId="LiveId" clId="{3B062078-82CF-491F-9310-D607C7DB3E2A}" dt="2022-01-15T09:25:09.520" v="1941" actId="47"/>
        <pc:sldMkLst>
          <pc:docMk/>
          <pc:sldMk cId="652003970" sldId="292"/>
        </pc:sldMkLst>
      </pc:sldChg>
      <pc:sldChg chg="del">
        <pc:chgData name="Hoàng Thông Trương" userId="5ee39a359a88c745" providerId="LiveId" clId="{3B062078-82CF-491F-9310-D607C7DB3E2A}" dt="2022-01-15T09:25:09.520" v="1941" actId="47"/>
        <pc:sldMkLst>
          <pc:docMk/>
          <pc:sldMk cId="4133399341" sldId="317"/>
        </pc:sldMkLst>
      </pc:sldChg>
      <pc:sldChg chg="addSp delSp modSp mod addAnim delAnim modAnim">
        <pc:chgData name="Hoàng Thông Trương" userId="5ee39a359a88c745" providerId="LiveId" clId="{3B062078-82CF-491F-9310-D607C7DB3E2A}" dt="2022-01-15T09:38:21.005" v="2352"/>
        <pc:sldMkLst>
          <pc:docMk/>
          <pc:sldMk cId="1342503388" sldId="322"/>
        </pc:sldMkLst>
        <pc:spChg chg="add del mod topLvl">
          <ac:chgData name="Hoàng Thông Trương" userId="5ee39a359a88c745" providerId="LiveId" clId="{3B062078-82CF-491F-9310-D607C7DB3E2A}" dt="2022-01-15T09:12:59.859" v="1732" actId="478"/>
          <ac:spMkLst>
            <pc:docMk/>
            <pc:sldMk cId="1342503388" sldId="322"/>
            <ac:spMk id="23" creationId="{00000000-0000-0000-0000-000000000000}"/>
          </ac:spMkLst>
        </pc:spChg>
        <pc:spChg chg="del">
          <ac:chgData name="Hoàng Thông Trương" userId="5ee39a359a88c745" providerId="LiveId" clId="{3B062078-82CF-491F-9310-D607C7DB3E2A}" dt="2022-01-15T08:07:01.585" v="1452" actId="478"/>
          <ac:spMkLst>
            <pc:docMk/>
            <pc:sldMk cId="1342503388" sldId="322"/>
            <ac:spMk id="25" creationId="{00000000-0000-0000-0000-000000000000}"/>
          </ac:spMkLst>
        </pc:spChg>
        <pc:spChg chg="del">
          <ac:chgData name="Hoàng Thông Trương" userId="5ee39a359a88c745" providerId="LiveId" clId="{3B062078-82CF-491F-9310-D607C7DB3E2A}" dt="2022-01-15T08:07:03.367" v="1454" actId="478"/>
          <ac:spMkLst>
            <pc:docMk/>
            <pc:sldMk cId="1342503388" sldId="322"/>
            <ac:spMk id="26" creationId="{00000000-0000-0000-0000-000000000000}"/>
          </ac:spMkLst>
        </pc:spChg>
        <pc:spChg chg="del">
          <ac:chgData name="Hoàng Thông Trương" userId="5ee39a359a88c745" providerId="LiveId" clId="{3B062078-82CF-491F-9310-D607C7DB3E2A}" dt="2022-01-15T08:07:07.192" v="1457" actId="478"/>
          <ac:spMkLst>
            <pc:docMk/>
            <pc:sldMk cId="1342503388" sldId="322"/>
            <ac:spMk id="27" creationId="{00000000-0000-0000-0000-000000000000}"/>
          </ac:spMkLst>
        </pc:spChg>
        <pc:spChg chg="del">
          <ac:chgData name="Hoàng Thông Trương" userId="5ee39a359a88c745" providerId="LiveId" clId="{3B062078-82CF-491F-9310-D607C7DB3E2A}" dt="2022-01-15T08:07:02.614" v="1453" actId="478"/>
          <ac:spMkLst>
            <pc:docMk/>
            <pc:sldMk cId="1342503388" sldId="322"/>
            <ac:spMk id="28" creationId="{00000000-0000-0000-0000-000000000000}"/>
          </ac:spMkLst>
        </pc:spChg>
        <pc:spChg chg="del">
          <ac:chgData name="Hoàng Thông Trương" userId="5ee39a359a88c745" providerId="LiveId" clId="{3B062078-82CF-491F-9310-D607C7DB3E2A}" dt="2022-01-15T08:07:04.386" v="1455" actId="478"/>
          <ac:spMkLst>
            <pc:docMk/>
            <pc:sldMk cId="1342503388" sldId="322"/>
            <ac:spMk id="29" creationId="{00000000-0000-0000-0000-000000000000}"/>
          </ac:spMkLst>
        </pc:spChg>
        <pc:spChg chg="del">
          <ac:chgData name="Hoàng Thông Trương" userId="5ee39a359a88c745" providerId="LiveId" clId="{3B062078-82CF-491F-9310-D607C7DB3E2A}" dt="2022-01-15T08:07:05.277" v="1456" actId="478"/>
          <ac:spMkLst>
            <pc:docMk/>
            <pc:sldMk cId="1342503388" sldId="322"/>
            <ac:spMk id="30" creationId="{00000000-0000-0000-0000-000000000000}"/>
          </ac:spMkLst>
        </pc:spChg>
        <pc:spChg chg="add mod">
          <ac:chgData name="Hoàng Thông Trương" userId="5ee39a359a88c745" providerId="LiveId" clId="{3B062078-82CF-491F-9310-D607C7DB3E2A}" dt="2022-01-15T09:14:21.611" v="1791" actId="20577"/>
          <ac:spMkLst>
            <pc:docMk/>
            <pc:sldMk cId="1342503388" sldId="322"/>
            <ac:spMk id="31" creationId="{331AAC9E-40EE-45A6-8A18-96ED10D7E6CF}"/>
          </ac:spMkLst>
        </pc:spChg>
        <pc:spChg chg="mod">
          <ac:chgData name="Hoàng Thông Trương" userId="5ee39a359a88c745" providerId="LiveId" clId="{3B062078-82CF-491F-9310-D607C7DB3E2A}" dt="2022-01-15T08:07:14.217" v="1459" actId="1076"/>
          <ac:spMkLst>
            <pc:docMk/>
            <pc:sldMk cId="1342503388" sldId="322"/>
            <ac:spMk id="38" creationId="{94EBE7A7-9800-48BC-9C97-ECB1D5F704EE}"/>
          </ac:spMkLst>
        </pc:spChg>
        <pc:spChg chg="mod">
          <ac:chgData name="Hoàng Thông Trương" userId="5ee39a359a88c745" providerId="LiveId" clId="{3B062078-82CF-491F-9310-D607C7DB3E2A}" dt="2022-01-15T08:13:23.952" v="1556" actId="1582"/>
          <ac:spMkLst>
            <pc:docMk/>
            <pc:sldMk cId="1342503388" sldId="322"/>
            <ac:spMk id="40" creationId="{49AF5C1C-73EB-41A3-956C-F732FEBF0D74}"/>
          </ac:spMkLst>
        </pc:spChg>
        <pc:spChg chg="add del mod">
          <ac:chgData name="Hoàng Thông Trương" userId="5ee39a359a88c745" providerId="LiveId" clId="{3B062078-82CF-491F-9310-D607C7DB3E2A}" dt="2022-01-15T08:11:53.377" v="1539" actId="478"/>
          <ac:spMkLst>
            <pc:docMk/>
            <pc:sldMk cId="1342503388" sldId="322"/>
            <ac:spMk id="44" creationId="{67E315E9-0DB4-4381-8FB9-F46BAE01804A}"/>
          </ac:spMkLst>
        </pc:spChg>
        <pc:spChg chg="add del mod">
          <ac:chgData name="Hoàng Thông Trương" userId="5ee39a359a88c745" providerId="LiveId" clId="{3B062078-82CF-491F-9310-D607C7DB3E2A}" dt="2022-01-15T08:11:55.120" v="1540" actId="478"/>
          <ac:spMkLst>
            <pc:docMk/>
            <pc:sldMk cId="1342503388" sldId="322"/>
            <ac:spMk id="45" creationId="{CEBC802D-6A68-4271-9EBF-6A526D2C4BD3}"/>
          </ac:spMkLst>
        </pc:spChg>
        <pc:spChg chg="add mod">
          <ac:chgData name="Hoàng Thông Trương" userId="5ee39a359a88c745" providerId="LiveId" clId="{3B062078-82CF-491F-9310-D607C7DB3E2A}" dt="2022-01-15T08:11:59.927" v="1542" actId="1076"/>
          <ac:spMkLst>
            <pc:docMk/>
            <pc:sldMk cId="1342503388" sldId="322"/>
            <ac:spMk id="46" creationId="{81C156BF-44A0-4CE6-9787-AC1D8212E3E7}"/>
          </ac:spMkLst>
        </pc:spChg>
        <pc:spChg chg="add mod">
          <ac:chgData name="Hoàng Thông Trương" userId="5ee39a359a88c745" providerId="LiveId" clId="{3B062078-82CF-491F-9310-D607C7DB3E2A}" dt="2022-01-15T09:14:02.863" v="1776" actId="1036"/>
          <ac:spMkLst>
            <pc:docMk/>
            <pc:sldMk cId="1342503388" sldId="322"/>
            <ac:spMk id="58" creationId="{BCDAA87D-60ED-44FB-BE0E-776877F80CBD}"/>
          </ac:spMkLst>
        </pc:spChg>
        <pc:spChg chg="add mod">
          <ac:chgData name="Hoàng Thông Trương" userId="5ee39a359a88c745" providerId="LiveId" clId="{3B062078-82CF-491F-9310-D607C7DB3E2A}" dt="2022-01-15T09:14:02.863" v="1776" actId="1036"/>
          <ac:spMkLst>
            <pc:docMk/>
            <pc:sldMk cId="1342503388" sldId="322"/>
            <ac:spMk id="59" creationId="{073E4453-CE51-45BB-BC64-15FF10FC1BE7}"/>
          </ac:spMkLst>
        </pc:spChg>
        <pc:spChg chg="add mod">
          <ac:chgData name="Hoàng Thông Trương" userId="5ee39a359a88c745" providerId="LiveId" clId="{3B062078-82CF-491F-9310-D607C7DB3E2A}" dt="2022-01-15T09:14:02.863" v="1776" actId="1036"/>
          <ac:spMkLst>
            <pc:docMk/>
            <pc:sldMk cId="1342503388" sldId="322"/>
            <ac:spMk id="60" creationId="{08CEE7AC-29F8-4BF6-819F-9D90435AA640}"/>
          </ac:spMkLst>
        </pc:spChg>
        <pc:spChg chg="add mod">
          <ac:chgData name="Hoàng Thông Trương" userId="5ee39a359a88c745" providerId="LiveId" clId="{3B062078-82CF-491F-9310-D607C7DB3E2A}" dt="2022-01-15T09:14:02.863" v="1776" actId="1036"/>
          <ac:spMkLst>
            <pc:docMk/>
            <pc:sldMk cId="1342503388" sldId="322"/>
            <ac:spMk id="61" creationId="{07978C19-E3D7-44AF-9187-B7A362913338}"/>
          </ac:spMkLst>
        </pc:spChg>
        <pc:spChg chg="add mod">
          <ac:chgData name="Hoàng Thông Trương" userId="5ee39a359a88c745" providerId="LiveId" clId="{3B062078-82CF-491F-9310-D607C7DB3E2A}" dt="2022-01-15T09:14:02.863" v="1776" actId="1036"/>
          <ac:spMkLst>
            <pc:docMk/>
            <pc:sldMk cId="1342503388" sldId="322"/>
            <ac:spMk id="62" creationId="{14763657-97D7-4A29-89C0-2C28763BD99C}"/>
          </ac:spMkLst>
        </pc:spChg>
        <pc:spChg chg="mod">
          <ac:chgData name="Hoàng Thông Trương" userId="5ee39a359a88c745" providerId="LiveId" clId="{3B062078-82CF-491F-9310-D607C7DB3E2A}" dt="2022-01-15T09:13:10.951" v="1736" actId="1076"/>
          <ac:spMkLst>
            <pc:docMk/>
            <pc:sldMk cId="1342503388" sldId="322"/>
            <ac:spMk id="66" creationId="{13C3437B-B48A-47B2-8EFA-77FBDFDB031C}"/>
          </ac:spMkLst>
        </pc:spChg>
        <pc:grpChg chg="add del mod">
          <ac:chgData name="Hoàng Thông Trương" userId="5ee39a359a88c745" providerId="LiveId" clId="{3B062078-82CF-491F-9310-D607C7DB3E2A}" dt="2022-01-15T09:12:58.972" v="1731" actId="478"/>
          <ac:grpSpMkLst>
            <pc:docMk/>
            <pc:sldMk cId="1342503388" sldId="322"/>
            <ac:grpSpMk id="22" creationId="{00000000-0000-0000-0000-000000000000}"/>
          </ac:grpSpMkLst>
        </pc:grpChg>
        <pc:grpChg chg="add mod">
          <ac:chgData name="Hoàng Thông Trương" userId="5ee39a359a88c745" providerId="LiveId" clId="{3B062078-82CF-491F-9310-D607C7DB3E2A}" dt="2022-01-15T08:11:57.066" v="1541" actId="1076"/>
          <ac:grpSpMkLst>
            <pc:docMk/>
            <pc:sldMk cId="1342503388" sldId="322"/>
            <ac:grpSpMk id="37" creationId="{ECE0B515-E986-4AAC-A7C3-440213E70E3D}"/>
          </ac:grpSpMkLst>
        </pc:grpChg>
        <pc:grpChg chg="mod">
          <ac:chgData name="Hoàng Thông Trương" userId="5ee39a359a88c745" providerId="LiveId" clId="{3B062078-82CF-491F-9310-D607C7DB3E2A}" dt="2022-01-15T08:07:14.217" v="1459" actId="1076"/>
          <ac:grpSpMkLst>
            <pc:docMk/>
            <pc:sldMk cId="1342503388" sldId="322"/>
            <ac:grpSpMk id="39" creationId="{FDB8CD15-8252-49A7-A157-E5DC7B985E90}"/>
          </ac:grpSpMkLst>
        </pc:grpChg>
        <pc:grpChg chg="add mod">
          <ac:chgData name="Hoàng Thông Trương" userId="5ee39a359a88c745" providerId="LiveId" clId="{3B062078-82CF-491F-9310-D607C7DB3E2A}" dt="2022-01-15T09:13:09.125" v="1735" actId="14100"/>
          <ac:grpSpMkLst>
            <pc:docMk/>
            <pc:sldMk cId="1342503388" sldId="322"/>
            <ac:grpSpMk id="64" creationId="{71908975-79BE-4048-8B94-013D11FD5DE7}"/>
          </ac:grpSpMkLst>
        </pc:grpChg>
        <pc:picChg chg="del mod topLvl">
          <ac:chgData name="Hoàng Thông Trương" userId="5ee39a359a88c745" providerId="LiveId" clId="{3B062078-82CF-491F-9310-D607C7DB3E2A}" dt="2022-01-15T09:12:58.972" v="1731" actId="478"/>
          <ac:picMkLst>
            <pc:docMk/>
            <pc:sldMk cId="1342503388" sldId="322"/>
            <ac:picMk id="24" creationId="{00000000-0000-0000-0000-000000000000}"/>
          </ac:picMkLst>
        </pc:picChg>
        <pc:picChg chg="add mod ord">
          <ac:chgData name="Hoàng Thông Trương" userId="5ee39a359a88c745" providerId="LiveId" clId="{3B062078-82CF-491F-9310-D607C7DB3E2A}" dt="2022-01-15T09:13:36.062" v="1745" actId="1076"/>
          <ac:picMkLst>
            <pc:docMk/>
            <pc:sldMk cId="1342503388" sldId="322"/>
            <ac:picMk id="63" creationId="{6C122CD5-E619-46D1-90A0-6D719E5087E0}"/>
          </ac:picMkLst>
        </pc:picChg>
        <pc:picChg chg="mod">
          <ac:chgData name="Hoàng Thông Trương" userId="5ee39a359a88c745" providerId="LiveId" clId="{3B062078-82CF-491F-9310-D607C7DB3E2A}" dt="2022-01-15T09:13:00.848" v="1733"/>
          <ac:picMkLst>
            <pc:docMk/>
            <pc:sldMk cId="1342503388" sldId="322"/>
            <ac:picMk id="65" creationId="{FD8BBE88-5016-4752-AFD5-9BAF16B5FEEF}"/>
          </ac:picMkLst>
        </pc:picChg>
        <pc:cxnChg chg="add del mod">
          <ac:chgData name="Hoàng Thông Trương" userId="5ee39a359a88c745" providerId="LiveId" clId="{3B062078-82CF-491F-9310-D607C7DB3E2A}" dt="2022-01-15T08:08:44.904" v="1497" actId="478"/>
          <ac:cxnSpMkLst>
            <pc:docMk/>
            <pc:sldMk cId="1342503388" sldId="322"/>
            <ac:cxnSpMk id="32" creationId="{A468F0F2-A947-4BE5-8986-F1C0EC59AC0F}"/>
          </ac:cxnSpMkLst>
        </pc:cxnChg>
        <pc:cxnChg chg="add mod">
          <ac:chgData name="Hoàng Thông Trương" userId="5ee39a359a88c745" providerId="LiveId" clId="{3B062078-82CF-491F-9310-D607C7DB3E2A}" dt="2022-01-15T09:13:52.710" v="1754" actId="1076"/>
          <ac:cxnSpMkLst>
            <pc:docMk/>
            <pc:sldMk cId="1342503388" sldId="322"/>
            <ac:cxnSpMk id="33" creationId="{406C9EDA-7E64-46F5-8E9D-C5310B31A176}"/>
          </ac:cxnSpMkLst>
        </pc:cxnChg>
        <pc:cxnChg chg="add mod">
          <ac:chgData name="Hoàng Thông Trương" userId="5ee39a359a88c745" providerId="LiveId" clId="{3B062078-82CF-491F-9310-D607C7DB3E2A}" dt="2022-01-15T09:14:17.183" v="1780" actId="1076"/>
          <ac:cxnSpMkLst>
            <pc:docMk/>
            <pc:sldMk cId="1342503388" sldId="322"/>
            <ac:cxnSpMk id="34" creationId="{299A3F8D-9AF7-4650-9556-15FBFDB75993}"/>
          </ac:cxnSpMkLst>
        </pc:cxnChg>
        <pc:cxnChg chg="add mod">
          <ac:chgData name="Hoàng Thông Trương" userId="5ee39a359a88c745" providerId="LiveId" clId="{3B062078-82CF-491F-9310-D607C7DB3E2A}" dt="2022-01-15T09:13:50.317" v="1753" actId="1076"/>
          <ac:cxnSpMkLst>
            <pc:docMk/>
            <pc:sldMk cId="1342503388" sldId="322"/>
            <ac:cxnSpMk id="35" creationId="{A98E331A-912C-4A3A-99FC-104E401CF33A}"/>
          </ac:cxnSpMkLst>
        </pc:cxnChg>
        <pc:cxnChg chg="add mod">
          <ac:chgData name="Hoàng Thông Trương" userId="5ee39a359a88c745" providerId="LiveId" clId="{3B062078-82CF-491F-9310-D607C7DB3E2A}" dt="2022-01-15T09:14:18.967" v="1781" actId="1076"/>
          <ac:cxnSpMkLst>
            <pc:docMk/>
            <pc:sldMk cId="1342503388" sldId="322"/>
            <ac:cxnSpMk id="36" creationId="{5D662FFF-896F-4C30-A2A3-8ABB2F259066}"/>
          </ac:cxnSpMkLst>
        </pc:cxnChg>
        <pc:cxnChg chg="mod">
          <ac:chgData name="Hoàng Thông Trương" userId="5ee39a359a88c745" providerId="LiveId" clId="{3B062078-82CF-491F-9310-D607C7DB3E2A}" dt="2022-01-15T08:10:46.433" v="1524" actId="14100"/>
          <ac:cxnSpMkLst>
            <pc:docMk/>
            <pc:sldMk cId="1342503388" sldId="322"/>
            <ac:cxnSpMk id="41" creationId="{628BDB71-C6BA-4409-A803-7E48E7641B88}"/>
          </ac:cxnSpMkLst>
        </pc:cxnChg>
        <pc:cxnChg chg="mod">
          <ac:chgData name="Hoàng Thông Trương" userId="5ee39a359a88c745" providerId="LiveId" clId="{3B062078-82CF-491F-9310-D607C7DB3E2A}" dt="2022-01-15T08:10:34.837" v="1521" actId="1035"/>
          <ac:cxnSpMkLst>
            <pc:docMk/>
            <pc:sldMk cId="1342503388" sldId="322"/>
            <ac:cxnSpMk id="42" creationId="{EBC96FE8-F4E6-4466-A6CB-C04CD5E58B0B}"/>
          </ac:cxnSpMkLst>
        </pc:cxnChg>
        <pc:cxnChg chg="mod">
          <ac:chgData name="Hoàng Thông Trương" userId="5ee39a359a88c745" providerId="LiveId" clId="{3B062078-82CF-491F-9310-D607C7DB3E2A}" dt="2022-01-15T08:10:56.035" v="1528" actId="14100"/>
          <ac:cxnSpMkLst>
            <pc:docMk/>
            <pc:sldMk cId="1342503388" sldId="322"/>
            <ac:cxnSpMk id="43" creationId="{162169DE-234A-4502-A5C8-024B71EC8618}"/>
          </ac:cxnSpMkLst>
        </pc:cxnChg>
      </pc:sldChg>
      <pc:sldChg chg="del">
        <pc:chgData name="Hoàng Thông Trương" userId="5ee39a359a88c745" providerId="LiveId" clId="{3B062078-82CF-491F-9310-D607C7DB3E2A}" dt="2022-01-15T09:25:09.520" v="1941" actId="47"/>
        <pc:sldMkLst>
          <pc:docMk/>
          <pc:sldMk cId="1250345933" sldId="323"/>
        </pc:sldMkLst>
      </pc:sldChg>
      <pc:sldChg chg="del">
        <pc:chgData name="Hoàng Thông Trương" userId="5ee39a359a88c745" providerId="LiveId" clId="{3B062078-82CF-491F-9310-D607C7DB3E2A}" dt="2022-01-15T09:25:09.520" v="1941" actId="47"/>
        <pc:sldMkLst>
          <pc:docMk/>
          <pc:sldMk cId="2760202488" sldId="324"/>
        </pc:sldMkLst>
      </pc:sldChg>
      <pc:sldChg chg="del">
        <pc:chgData name="Hoàng Thông Trương" userId="5ee39a359a88c745" providerId="LiveId" clId="{3B062078-82CF-491F-9310-D607C7DB3E2A}" dt="2022-01-15T09:25:09.520" v="1941" actId="47"/>
        <pc:sldMkLst>
          <pc:docMk/>
          <pc:sldMk cId="95053925" sldId="325"/>
        </pc:sldMkLst>
      </pc:sldChg>
      <pc:sldChg chg="del">
        <pc:chgData name="Hoàng Thông Trương" userId="5ee39a359a88c745" providerId="LiveId" clId="{3B062078-82CF-491F-9310-D607C7DB3E2A}" dt="2022-01-15T09:25:09.520" v="1941" actId="47"/>
        <pc:sldMkLst>
          <pc:docMk/>
          <pc:sldMk cId="692759474" sldId="326"/>
        </pc:sldMkLst>
      </pc:sldChg>
      <pc:sldChg chg="del">
        <pc:chgData name="Hoàng Thông Trương" userId="5ee39a359a88c745" providerId="LiveId" clId="{3B062078-82CF-491F-9310-D607C7DB3E2A}" dt="2022-01-15T09:25:09.520" v="1941" actId="47"/>
        <pc:sldMkLst>
          <pc:docMk/>
          <pc:sldMk cId="4041033269" sldId="327"/>
        </pc:sldMkLst>
      </pc:sldChg>
      <pc:sldChg chg="addSp delSp modSp add del mod delAnim">
        <pc:chgData name="Hoàng Thông Trương" userId="5ee39a359a88c745" providerId="LiveId" clId="{3B062078-82CF-491F-9310-D607C7DB3E2A}" dt="2022-01-15T09:35:23.353" v="2332" actId="948"/>
        <pc:sldMkLst>
          <pc:docMk/>
          <pc:sldMk cId="1800912690" sldId="328"/>
        </pc:sldMkLst>
        <pc:spChg chg="add mod">
          <ac:chgData name="Hoàng Thông Trương" userId="5ee39a359a88c745" providerId="LiveId" clId="{3B062078-82CF-491F-9310-D607C7DB3E2A}" dt="2022-01-15T09:35:23.353" v="2332" actId="948"/>
          <ac:spMkLst>
            <pc:docMk/>
            <pc:sldMk cId="1800912690" sldId="328"/>
            <ac:spMk id="2" creationId="{CD6454C1-AB5A-4FBB-AA26-1481AAC83894}"/>
          </ac:spMkLst>
        </pc:spChg>
        <pc:spChg chg="mod">
          <ac:chgData name="Hoàng Thông Trương" userId="5ee39a359a88c745" providerId="LiveId" clId="{3B062078-82CF-491F-9310-D607C7DB3E2A}" dt="2022-01-15T09:34:14.363" v="2095" actId="1076"/>
          <ac:spMkLst>
            <pc:docMk/>
            <pc:sldMk cId="1800912690" sldId="328"/>
            <ac:spMk id="23" creationId="{00000000-0000-0000-0000-000000000000}"/>
          </ac:spMkLst>
        </pc:spChg>
        <pc:spChg chg="del">
          <ac:chgData name="Hoàng Thông Trương" userId="5ee39a359a88c745" providerId="LiveId" clId="{3B062078-82CF-491F-9310-D607C7DB3E2A}" dt="2022-01-15T09:33:45.215" v="2063" actId="478"/>
          <ac:spMkLst>
            <pc:docMk/>
            <pc:sldMk cId="1800912690" sldId="328"/>
            <ac:spMk id="28" creationId="{FD37FBCE-B118-4A7C-9329-CEA555DE58A9}"/>
          </ac:spMkLst>
        </pc:spChg>
        <pc:spChg chg="del">
          <ac:chgData name="Hoàng Thông Trương" userId="5ee39a359a88c745" providerId="LiveId" clId="{3B062078-82CF-491F-9310-D607C7DB3E2A}" dt="2022-01-15T09:33:47.103" v="2065" actId="478"/>
          <ac:spMkLst>
            <pc:docMk/>
            <pc:sldMk cId="1800912690" sldId="328"/>
            <ac:spMk id="29" creationId="{D1A3BCE2-7757-4D2C-89E5-02365704BAF1}"/>
          </ac:spMkLst>
        </pc:spChg>
        <pc:spChg chg="del">
          <ac:chgData name="Hoàng Thông Trương" userId="5ee39a359a88c745" providerId="LiveId" clId="{3B062078-82CF-491F-9310-D607C7DB3E2A}" dt="2022-01-15T09:33:47.988" v="2066" actId="478"/>
          <ac:spMkLst>
            <pc:docMk/>
            <pc:sldMk cId="1800912690" sldId="328"/>
            <ac:spMk id="30" creationId="{437815C1-FBE0-4A4B-98E8-B4314D9D79D4}"/>
          </ac:spMkLst>
        </pc:spChg>
        <pc:picChg chg="mod">
          <ac:chgData name="Hoàng Thông Trương" userId="5ee39a359a88c745" providerId="LiveId" clId="{3B062078-82CF-491F-9310-D607C7DB3E2A}" dt="2022-01-15T09:34:06.165" v="2090" actId="1076"/>
          <ac:picMkLst>
            <pc:docMk/>
            <pc:sldMk cId="1800912690" sldId="328"/>
            <ac:picMk id="22" creationId="{00000000-0000-0000-0000-000000000000}"/>
          </ac:picMkLst>
        </pc:picChg>
        <pc:cxnChg chg="del">
          <ac:chgData name="Hoàng Thông Trương" userId="5ee39a359a88c745" providerId="LiveId" clId="{3B062078-82CF-491F-9310-D607C7DB3E2A}" dt="2022-01-15T09:33:51.466" v="2069" actId="478"/>
          <ac:cxnSpMkLst>
            <pc:docMk/>
            <pc:sldMk cId="1800912690" sldId="328"/>
            <ac:cxnSpMk id="3" creationId="{F34866CF-ABB2-45E5-A26A-515721F73BA3}"/>
          </ac:cxnSpMkLst>
        </pc:cxnChg>
        <pc:cxnChg chg="del">
          <ac:chgData name="Hoàng Thông Trương" userId="5ee39a359a88c745" providerId="LiveId" clId="{3B062078-82CF-491F-9310-D607C7DB3E2A}" dt="2022-01-15T09:33:50.452" v="2068" actId="478"/>
          <ac:cxnSpMkLst>
            <pc:docMk/>
            <pc:sldMk cId="1800912690" sldId="328"/>
            <ac:cxnSpMk id="24" creationId="{186F8360-0C93-42DA-B635-0BAEAB94711D}"/>
          </ac:cxnSpMkLst>
        </pc:cxnChg>
        <pc:cxnChg chg="del">
          <ac:chgData name="Hoàng Thông Trương" userId="5ee39a359a88c745" providerId="LiveId" clId="{3B062078-82CF-491F-9310-D607C7DB3E2A}" dt="2022-01-15T09:33:52.135" v="2070" actId="478"/>
          <ac:cxnSpMkLst>
            <pc:docMk/>
            <pc:sldMk cId="1800912690" sldId="328"/>
            <ac:cxnSpMk id="26" creationId="{F7A8C126-1FB7-4091-A463-A16A0CA14E1D}"/>
          </ac:cxnSpMkLst>
        </pc:cxnChg>
        <pc:cxnChg chg="del">
          <ac:chgData name="Hoàng Thông Trương" userId="5ee39a359a88c745" providerId="LiveId" clId="{3B062078-82CF-491F-9310-D607C7DB3E2A}" dt="2022-01-15T09:33:52.966" v="2071" actId="478"/>
          <ac:cxnSpMkLst>
            <pc:docMk/>
            <pc:sldMk cId="1800912690" sldId="328"/>
            <ac:cxnSpMk id="27" creationId="{FF3F1E29-00B0-41B4-8977-5777B94707E4}"/>
          </ac:cxnSpMkLst>
        </pc:cxnChg>
        <pc:cxnChg chg="del mod">
          <ac:chgData name="Hoàng Thông Trương" userId="5ee39a359a88c745" providerId="LiveId" clId="{3B062078-82CF-491F-9310-D607C7DB3E2A}" dt="2022-01-15T09:33:46.046" v="2064" actId="478"/>
          <ac:cxnSpMkLst>
            <pc:docMk/>
            <pc:sldMk cId="1800912690" sldId="328"/>
            <ac:cxnSpMk id="32" creationId="{36B16163-F078-4037-8C86-B9ECA73F87CF}"/>
          </ac:cxnSpMkLst>
        </pc:cxnChg>
        <pc:cxnChg chg="del">
          <ac:chgData name="Hoàng Thông Trương" userId="5ee39a359a88c745" providerId="LiveId" clId="{3B062078-82CF-491F-9310-D607C7DB3E2A}" dt="2022-01-15T09:33:48.933" v="2067" actId="478"/>
          <ac:cxnSpMkLst>
            <pc:docMk/>
            <pc:sldMk cId="1800912690" sldId="328"/>
            <ac:cxnSpMk id="36" creationId="{4A136CF6-F098-498B-8F29-C96EFF3D4021}"/>
          </ac:cxnSpMkLst>
        </pc:cxnChg>
      </pc:sldChg>
      <pc:sldChg chg="del">
        <pc:chgData name="Hoàng Thông Trương" userId="5ee39a359a88c745" providerId="LiveId" clId="{3B062078-82CF-491F-9310-D607C7DB3E2A}" dt="2022-01-15T09:33:38.335" v="2062" actId="47"/>
        <pc:sldMkLst>
          <pc:docMk/>
          <pc:sldMk cId="3835143910" sldId="329"/>
        </pc:sldMkLst>
      </pc:sldChg>
      <pc:sldChg chg="del">
        <pc:chgData name="Hoàng Thông Trương" userId="5ee39a359a88c745" providerId="LiveId" clId="{3B062078-82CF-491F-9310-D607C7DB3E2A}" dt="2022-01-15T09:33:38.335" v="2062" actId="47"/>
        <pc:sldMkLst>
          <pc:docMk/>
          <pc:sldMk cId="1224995456" sldId="330"/>
        </pc:sldMkLst>
      </pc:sldChg>
      <pc:sldChg chg="del">
        <pc:chgData name="Hoàng Thông Trương" userId="5ee39a359a88c745" providerId="LiveId" clId="{3B062078-82CF-491F-9310-D607C7DB3E2A}" dt="2022-01-15T09:33:38.335" v="2062" actId="47"/>
        <pc:sldMkLst>
          <pc:docMk/>
          <pc:sldMk cId="3933445375" sldId="331"/>
        </pc:sldMkLst>
      </pc:sldChg>
      <pc:sldChg chg="del">
        <pc:chgData name="Hoàng Thông Trương" userId="5ee39a359a88c745" providerId="LiveId" clId="{3B062078-82CF-491F-9310-D607C7DB3E2A}" dt="2022-01-15T09:33:38.335" v="2062" actId="47"/>
        <pc:sldMkLst>
          <pc:docMk/>
          <pc:sldMk cId="3592536507" sldId="332"/>
        </pc:sldMkLst>
      </pc:sldChg>
      <pc:sldChg chg="addSp delSp modSp mod delAnim">
        <pc:chgData name="Hoàng Thông Trương" userId="5ee39a359a88c745" providerId="LiveId" clId="{3B062078-82CF-491F-9310-D607C7DB3E2A}" dt="2022-01-15T09:20:00.046" v="1888" actId="1076"/>
        <pc:sldMkLst>
          <pc:docMk/>
          <pc:sldMk cId="1178824019" sldId="333"/>
        </pc:sldMkLst>
        <pc:spChg chg="del">
          <ac:chgData name="Hoàng Thông Trương" userId="5ee39a359a88c745" providerId="LiveId" clId="{3B062078-82CF-491F-9310-D607C7DB3E2A}" dt="2022-01-15T09:17:44.672" v="1870" actId="478"/>
          <ac:spMkLst>
            <pc:docMk/>
            <pc:sldMk cId="1178824019" sldId="333"/>
            <ac:spMk id="4" creationId="{ECD96F57-0C2C-4EFC-8C89-92C200C435B4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10" creationId="{62DC0BA2-09A2-4C95-B22B-C513443B739C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11" creationId="{2C905F2C-36EB-4AD6-9AA6-F1F1BE30F122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12" creationId="{A87329B1-2995-4337-AE73-23DFD346B2DD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13" creationId="{4037A8F5-9AD8-4844-BC1E-799EDAE917E8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14" creationId="{7CC0966F-14E2-4234-A663-9FFFE4ED5FE4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15" creationId="{799DADDF-75E6-424C-B808-DE97508A4886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16" creationId="{AE9BC79C-0930-49F4-9275-D2ABEBA47A18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17" creationId="{7CEE39EC-6092-43F1-9775-960B75B67D6D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19" creationId="{71A98910-57DD-47D1-A2A1-1C7449244751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20" creationId="{480D2D5A-067C-4A94-92BE-E563C20EB69C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21" creationId="{9A99E7C7-A355-4A45-819A-1254956216D4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22" creationId="{A8852BC3-4319-4414-823F-35EBBCF9E2F6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23" creationId="{BBF4D409-4CE7-4FF6-BFEC-F7F406931CA2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24" creationId="{178407BE-4CBD-4ABE-AFBB-6FCBF5AA261F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25" creationId="{977477F9-05B3-4ABF-BC48-5AD1FD99CE19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26" creationId="{C3388318-1264-4D06-B777-DA791DDA1861}"/>
          </ac:spMkLst>
        </pc:spChg>
        <pc:spChg chg="mod">
          <ac:chgData name="Hoàng Thông Trương" userId="5ee39a359a88c745" providerId="LiveId" clId="{3B062078-82CF-491F-9310-D607C7DB3E2A}" dt="2022-01-15T09:17:52.871" v="1872" actId="20577"/>
          <ac:spMkLst>
            <pc:docMk/>
            <pc:sldMk cId="1178824019" sldId="333"/>
            <ac:spMk id="30" creationId="{E23B7688-9B0F-4851-875C-FCB81E76F5DD}"/>
          </ac:spMkLst>
        </pc:spChg>
        <pc:spChg chg="add mod">
          <ac:chgData name="Hoàng Thông Trương" userId="5ee39a359a88c745" providerId="LiveId" clId="{3B062078-82CF-491F-9310-D607C7DB3E2A}" dt="2022-01-15T09:18:32.829" v="1880" actId="207"/>
          <ac:spMkLst>
            <pc:docMk/>
            <pc:sldMk cId="1178824019" sldId="333"/>
            <ac:spMk id="31" creationId="{2DE9346B-A2A6-4FA5-80CF-E6671D5F4589}"/>
          </ac:spMkLst>
        </pc:spChg>
        <pc:spChg chg="add mod">
          <ac:chgData name="Hoàng Thông Trương" userId="5ee39a359a88c745" providerId="LiveId" clId="{3B062078-82CF-491F-9310-D607C7DB3E2A}" dt="2022-01-15T09:18:19.740" v="1875" actId="2711"/>
          <ac:spMkLst>
            <pc:docMk/>
            <pc:sldMk cId="1178824019" sldId="333"/>
            <ac:spMk id="32" creationId="{06B5E846-C03F-4273-9397-E8268C8B5BC8}"/>
          </ac:spMkLst>
        </pc:spChg>
        <pc:spChg chg="mod">
          <ac:chgData name="Hoàng Thông Trương" userId="5ee39a359a88c745" providerId="LiveId" clId="{3B062078-82CF-491F-9310-D607C7DB3E2A}" dt="2022-01-15T09:18:17.144" v="1874" actId="1076"/>
          <ac:spMkLst>
            <pc:docMk/>
            <pc:sldMk cId="1178824019" sldId="333"/>
            <ac:spMk id="35" creationId="{B8A1ADAD-606F-47C4-B2E3-A8F3174CD05E}"/>
          </ac:spMkLst>
        </pc:spChg>
        <pc:spChg chg="mod">
          <ac:chgData name="Hoàng Thông Trương" userId="5ee39a359a88c745" providerId="LiveId" clId="{3B062078-82CF-491F-9310-D607C7DB3E2A}" dt="2022-01-15T09:19:54.683" v="1886" actId="1076"/>
          <ac:spMkLst>
            <pc:docMk/>
            <pc:sldMk cId="1178824019" sldId="333"/>
            <ac:spMk id="36" creationId="{1174850E-9B4E-4038-9B1D-FF7F7CEF042E}"/>
          </ac:spMkLst>
        </pc:spChg>
        <pc:spChg chg="mod">
          <ac:chgData name="Hoàng Thông Trương" userId="5ee39a359a88c745" providerId="LiveId" clId="{3B062078-82CF-491F-9310-D607C7DB3E2A}" dt="2022-01-15T09:18:17.144" v="1874" actId="1076"/>
          <ac:spMkLst>
            <pc:docMk/>
            <pc:sldMk cId="1178824019" sldId="333"/>
            <ac:spMk id="38" creationId="{D5346E24-B9D0-47A4-84FD-281D46DDAD60}"/>
          </ac:spMkLst>
        </pc:spChg>
        <pc:spChg chg="mod">
          <ac:chgData name="Hoàng Thông Trương" userId="5ee39a359a88c745" providerId="LiveId" clId="{3B062078-82CF-491F-9310-D607C7DB3E2A}" dt="2022-01-15T09:18:25.504" v="1878" actId="14100"/>
          <ac:spMkLst>
            <pc:docMk/>
            <pc:sldMk cId="1178824019" sldId="333"/>
            <ac:spMk id="44" creationId="{2674FD9F-2E42-4D6C-B47E-F476FD450BF9}"/>
          </ac:spMkLst>
        </pc:spChg>
        <pc:spChg chg="mod">
          <ac:chgData name="Hoàng Thông Trương" userId="5ee39a359a88c745" providerId="LiveId" clId="{3B062078-82CF-491F-9310-D607C7DB3E2A}" dt="2022-01-15T09:20:00.046" v="1888" actId="1076"/>
          <ac:spMkLst>
            <pc:docMk/>
            <pc:sldMk cId="1178824019" sldId="333"/>
            <ac:spMk id="45" creationId="{28A0BC4B-F485-48ED-B698-8652ED681F83}"/>
          </ac:spMkLst>
        </pc:spChg>
        <pc:spChg chg="mod">
          <ac:chgData name="Hoàng Thông Trương" userId="5ee39a359a88c745" providerId="LiveId" clId="{3B062078-82CF-491F-9310-D607C7DB3E2A}" dt="2022-01-15T09:18:25.504" v="1878" actId="14100"/>
          <ac:spMkLst>
            <pc:docMk/>
            <pc:sldMk cId="1178824019" sldId="333"/>
            <ac:spMk id="47" creationId="{2FEEE96D-76C4-4FEE-AD3E-BC1C7DE54D2B}"/>
          </ac:spMkLst>
        </pc:spChg>
        <pc:grpChg chg="del">
          <ac:chgData name="Hoàng Thông Trương" userId="5ee39a359a88c745" providerId="LiveId" clId="{3B062078-82CF-491F-9310-D607C7DB3E2A}" dt="2022-01-15T09:17:43.116" v="1869" actId="478"/>
          <ac:grpSpMkLst>
            <pc:docMk/>
            <pc:sldMk cId="1178824019" sldId="333"/>
            <ac:grpSpMk id="6" creationId="{F8B6214F-8B78-4585-A543-8727ACC091F9}"/>
          </ac:grpSpMkLst>
        </pc:grpChg>
        <pc:grpChg chg="add mod">
          <ac:chgData name="Hoàng Thông Trương" userId="5ee39a359a88c745" providerId="LiveId" clId="{3B062078-82CF-491F-9310-D607C7DB3E2A}" dt="2022-01-15T09:17:41.830" v="1868"/>
          <ac:grpSpMkLst>
            <pc:docMk/>
            <pc:sldMk cId="1178824019" sldId="333"/>
            <ac:grpSpMk id="9" creationId="{376F072D-F83D-4189-ABD0-0953771BB4AB}"/>
          </ac:grpSpMkLst>
        </pc:grpChg>
        <pc:grpChg chg="add mod">
          <ac:chgData name="Hoàng Thông Trương" userId="5ee39a359a88c745" providerId="LiveId" clId="{3B062078-82CF-491F-9310-D607C7DB3E2A}" dt="2022-01-15T09:17:41.830" v="1868"/>
          <ac:grpSpMkLst>
            <pc:docMk/>
            <pc:sldMk cId="1178824019" sldId="333"/>
            <ac:grpSpMk id="18" creationId="{79FC155D-A653-4E26-A9AB-52293D5680E8}"/>
          </ac:grpSpMkLst>
        </pc:grpChg>
        <pc:grpChg chg="add mod">
          <ac:chgData name="Hoàng Thông Trương" userId="5ee39a359a88c745" providerId="LiveId" clId="{3B062078-82CF-491F-9310-D607C7DB3E2A}" dt="2022-01-15T09:17:50.677" v="1871"/>
          <ac:grpSpMkLst>
            <pc:docMk/>
            <pc:sldMk cId="1178824019" sldId="333"/>
            <ac:grpSpMk id="28" creationId="{3DAAEB58-387A-4850-B86B-4EA103C07A5B}"/>
          </ac:grpSpMkLst>
        </pc:grpChg>
        <pc:grpChg chg="add mod">
          <ac:chgData name="Hoàng Thông Trương" userId="5ee39a359a88c745" providerId="LiveId" clId="{3B062078-82CF-491F-9310-D607C7DB3E2A}" dt="2022-01-15T09:18:19.740" v="1875" actId="2711"/>
          <ac:grpSpMkLst>
            <pc:docMk/>
            <pc:sldMk cId="1178824019" sldId="333"/>
            <ac:grpSpMk id="33" creationId="{5DCABD15-B5D2-4D6E-B76E-74426D3F4A3B}"/>
          </ac:grpSpMkLst>
        </pc:grpChg>
        <pc:grpChg chg="mod">
          <ac:chgData name="Hoàng Thông Trương" userId="5ee39a359a88c745" providerId="LiveId" clId="{3B062078-82CF-491F-9310-D607C7DB3E2A}" dt="2022-01-15T09:18:17.144" v="1874" actId="1076"/>
          <ac:grpSpMkLst>
            <pc:docMk/>
            <pc:sldMk cId="1178824019" sldId="333"/>
            <ac:grpSpMk id="34" creationId="{5ADE6C86-D362-4005-8323-A784549571F6}"/>
          </ac:grpSpMkLst>
        </pc:grpChg>
        <pc:grpChg chg="mod">
          <ac:chgData name="Hoàng Thông Trương" userId="5ee39a359a88c745" providerId="LiveId" clId="{3B062078-82CF-491F-9310-D607C7DB3E2A}" dt="2022-01-15T09:18:17.144" v="1874" actId="1076"/>
          <ac:grpSpMkLst>
            <pc:docMk/>
            <pc:sldMk cId="1178824019" sldId="333"/>
            <ac:grpSpMk id="37" creationId="{4F5630C1-D289-490B-B469-F55BC35FF954}"/>
          </ac:grpSpMkLst>
        </pc:grpChg>
        <pc:grpChg chg="add mod">
          <ac:chgData name="Hoàng Thông Trương" userId="5ee39a359a88c745" providerId="LiveId" clId="{3B062078-82CF-491F-9310-D607C7DB3E2A}" dt="2022-01-15T09:18:25.504" v="1878" actId="14100"/>
          <ac:grpSpMkLst>
            <pc:docMk/>
            <pc:sldMk cId="1178824019" sldId="333"/>
            <ac:grpSpMk id="42" creationId="{AA927B8C-40A0-4E96-A778-37BE58A8CA17}"/>
          </ac:grpSpMkLst>
        </pc:grpChg>
        <pc:grpChg chg="mod">
          <ac:chgData name="Hoàng Thông Trương" userId="5ee39a359a88c745" providerId="LiveId" clId="{3B062078-82CF-491F-9310-D607C7DB3E2A}" dt="2022-01-15T09:18:25.504" v="1878" actId="14100"/>
          <ac:grpSpMkLst>
            <pc:docMk/>
            <pc:sldMk cId="1178824019" sldId="333"/>
            <ac:grpSpMk id="43" creationId="{D802BEDB-6FDF-449F-ABD7-CA53E1CF7EE6}"/>
          </ac:grpSpMkLst>
        </pc:grpChg>
        <pc:grpChg chg="mod">
          <ac:chgData name="Hoàng Thông Trương" userId="5ee39a359a88c745" providerId="LiveId" clId="{3B062078-82CF-491F-9310-D607C7DB3E2A}" dt="2022-01-15T09:18:25.504" v="1878" actId="14100"/>
          <ac:grpSpMkLst>
            <pc:docMk/>
            <pc:sldMk cId="1178824019" sldId="333"/>
            <ac:grpSpMk id="46" creationId="{E5AE7958-DDDD-42B5-85F6-9605647406F0}"/>
          </ac:grpSpMkLst>
        </pc:grpChg>
        <pc:picChg chg="add mod">
          <ac:chgData name="Hoàng Thông Trương" userId="5ee39a359a88c745" providerId="LiveId" clId="{3B062078-82CF-491F-9310-D607C7DB3E2A}" dt="2022-01-15T09:17:50.677" v="1871"/>
          <ac:picMkLst>
            <pc:docMk/>
            <pc:sldMk cId="1178824019" sldId="333"/>
            <ac:picMk id="27" creationId="{9100F71E-4820-446E-BF0C-8146F395DDBB}"/>
          </ac:picMkLst>
        </pc:picChg>
        <pc:picChg chg="mod">
          <ac:chgData name="Hoàng Thông Trương" userId="5ee39a359a88c745" providerId="LiveId" clId="{3B062078-82CF-491F-9310-D607C7DB3E2A}" dt="2022-01-15T09:17:50.677" v="1871"/>
          <ac:picMkLst>
            <pc:docMk/>
            <pc:sldMk cId="1178824019" sldId="333"/>
            <ac:picMk id="29" creationId="{C713C8D6-5805-4EDC-BF7E-65EC01D1A59F}"/>
          </ac:picMkLst>
        </pc:picChg>
        <pc:cxnChg chg="mod">
          <ac:chgData name="Hoàng Thông Trương" userId="5ee39a359a88c745" providerId="LiveId" clId="{3B062078-82CF-491F-9310-D607C7DB3E2A}" dt="2022-01-15T09:18:17.144" v="1874" actId="1076"/>
          <ac:cxnSpMkLst>
            <pc:docMk/>
            <pc:sldMk cId="1178824019" sldId="333"/>
            <ac:cxnSpMk id="39" creationId="{6C82EA74-7D4A-46DF-AED1-7E0F905E4588}"/>
          </ac:cxnSpMkLst>
        </pc:cxnChg>
        <pc:cxnChg chg="mod">
          <ac:chgData name="Hoàng Thông Trương" userId="5ee39a359a88c745" providerId="LiveId" clId="{3B062078-82CF-491F-9310-D607C7DB3E2A}" dt="2022-01-15T09:18:17.144" v="1874" actId="1076"/>
          <ac:cxnSpMkLst>
            <pc:docMk/>
            <pc:sldMk cId="1178824019" sldId="333"/>
            <ac:cxnSpMk id="40" creationId="{18DD00B4-360A-4EB9-B624-4D843C663822}"/>
          </ac:cxnSpMkLst>
        </pc:cxnChg>
        <pc:cxnChg chg="mod">
          <ac:chgData name="Hoàng Thông Trương" userId="5ee39a359a88c745" providerId="LiveId" clId="{3B062078-82CF-491F-9310-D607C7DB3E2A}" dt="2022-01-15T09:18:17.144" v="1874" actId="1076"/>
          <ac:cxnSpMkLst>
            <pc:docMk/>
            <pc:sldMk cId="1178824019" sldId="333"/>
            <ac:cxnSpMk id="41" creationId="{F6D0CABD-7739-46B2-AD3E-221970FC4D5F}"/>
          </ac:cxnSpMkLst>
        </pc:cxnChg>
        <pc:cxnChg chg="mod">
          <ac:chgData name="Hoàng Thông Trương" userId="5ee39a359a88c745" providerId="LiveId" clId="{3B062078-82CF-491F-9310-D607C7DB3E2A}" dt="2022-01-15T09:18:25.504" v="1878" actId="14100"/>
          <ac:cxnSpMkLst>
            <pc:docMk/>
            <pc:sldMk cId="1178824019" sldId="333"/>
            <ac:cxnSpMk id="48" creationId="{9326228B-CCF4-4408-AB31-2854AEA4D473}"/>
          </ac:cxnSpMkLst>
        </pc:cxnChg>
        <pc:cxnChg chg="mod">
          <ac:chgData name="Hoàng Thông Trương" userId="5ee39a359a88c745" providerId="LiveId" clId="{3B062078-82CF-491F-9310-D607C7DB3E2A}" dt="2022-01-15T09:18:25.504" v="1878" actId="14100"/>
          <ac:cxnSpMkLst>
            <pc:docMk/>
            <pc:sldMk cId="1178824019" sldId="333"/>
            <ac:cxnSpMk id="49" creationId="{41C57666-B714-4D23-B6B4-3E101E526216}"/>
          </ac:cxnSpMkLst>
        </pc:cxnChg>
        <pc:cxnChg chg="mod">
          <ac:chgData name="Hoàng Thông Trương" userId="5ee39a359a88c745" providerId="LiveId" clId="{3B062078-82CF-491F-9310-D607C7DB3E2A}" dt="2022-01-15T09:18:25.504" v="1878" actId="14100"/>
          <ac:cxnSpMkLst>
            <pc:docMk/>
            <pc:sldMk cId="1178824019" sldId="333"/>
            <ac:cxnSpMk id="50" creationId="{B08D3844-EE81-4DBA-A40C-FEC85F711DF3}"/>
          </ac:cxnSpMkLst>
        </pc:cxnChg>
      </pc:sldChg>
      <pc:sldChg chg="del">
        <pc:chgData name="Hoàng Thông Trương" userId="5ee39a359a88c745" providerId="LiveId" clId="{3B062078-82CF-491F-9310-D607C7DB3E2A}" dt="2022-01-15T09:33:38.335" v="2062" actId="47"/>
        <pc:sldMkLst>
          <pc:docMk/>
          <pc:sldMk cId="3612059783" sldId="334"/>
        </pc:sldMkLst>
      </pc:sldChg>
      <pc:sldChg chg="addSp delSp modSp new mod modTransition delAnim modAnim">
        <pc:chgData name="Hoàng Thông Trương" userId="5ee39a359a88c745" providerId="LiveId" clId="{3B062078-82CF-491F-9310-D607C7DB3E2A}" dt="2022-01-15T09:40:17.200" v="2386"/>
        <pc:sldMkLst>
          <pc:docMk/>
          <pc:sldMk cId="3944330731" sldId="335"/>
        </pc:sldMkLst>
        <pc:spChg chg="del mod">
          <ac:chgData name="Hoàng Thông Trương" userId="5ee39a359a88c745" providerId="LiveId" clId="{3B062078-82CF-491F-9310-D607C7DB3E2A}" dt="2022-01-15T07:46:04.768" v="110"/>
          <ac:spMkLst>
            <pc:docMk/>
            <pc:sldMk cId="3944330731" sldId="335"/>
            <ac:spMk id="2" creationId="{5484787C-9D8A-4CFF-B7F8-F340BAB436C6}"/>
          </ac:spMkLst>
        </pc:spChg>
        <pc:spChg chg="del mod">
          <ac:chgData name="Hoàng Thông Trương" userId="5ee39a359a88c745" providerId="LiveId" clId="{3B062078-82CF-491F-9310-D607C7DB3E2A}" dt="2022-01-15T07:46:04.768" v="110"/>
          <ac:spMkLst>
            <pc:docMk/>
            <pc:sldMk cId="3944330731" sldId="335"/>
            <ac:spMk id="3" creationId="{B1CEFFC2-C734-4926-A3E5-3C4FDD545A18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4" creationId="{DC7523DA-BA1B-4FEB-969F-5AE9A63C9001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5" creationId="{0156A9FE-B52A-4BB3-9692-E3218C94A3A0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6" creationId="{E7D03C49-C1DB-42FF-B9B0-6427D21B367E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10" creationId="{B33BC739-6E4E-457F-9D4B-5C8835D5BA99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14" creationId="{A34C446F-C454-4239-A19F-1F0099CF9BC8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16" creationId="{FF3ECB76-13FC-4871-9789-B6B25AE14594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18" creationId="{D7BA14F5-EB05-41CE-9257-3D9BA669B849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20" creationId="{E8B45F1D-B532-4CB8-BAB8-EE260B9F39A7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22" creationId="{F59C3BAA-6414-40D2-A8ED-4FB10CD30DC8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24" creationId="{C5D080C9-B213-4DFA-BD55-28393D31B99C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25" creationId="{7560AB48-E361-447A-B3BA-DF71415157B9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26" creationId="{FABE9FC5-7DB3-4956-ABD6-E0A75527E7BF}"/>
          </ac:spMkLst>
        </pc:spChg>
        <pc:spChg chg="mod">
          <ac:chgData name="Hoàng Thông Trương" userId="5ee39a359a88c745" providerId="LiveId" clId="{3B062078-82CF-491F-9310-D607C7DB3E2A}" dt="2022-01-15T07:50:13.427" v="117" actId="2711"/>
          <ac:spMkLst>
            <pc:docMk/>
            <pc:sldMk cId="3944330731" sldId="335"/>
            <ac:spMk id="28" creationId="{F6519A98-2F01-4402-99F6-DB62FB242A80}"/>
          </ac:spMkLst>
        </pc:spChg>
        <pc:spChg chg="mod">
          <ac:chgData name="Hoàng Thông Trương" userId="5ee39a359a88c745" providerId="LiveId" clId="{3B062078-82CF-491F-9310-D607C7DB3E2A}" dt="2022-01-15T07:52:25.233" v="153" actId="1076"/>
          <ac:spMkLst>
            <pc:docMk/>
            <pc:sldMk cId="3944330731" sldId="335"/>
            <ac:spMk id="30" creationId="{62661315-FC8B-48E6-854F-A768426A08F3}"/>
          </ac:spMkLst>
        </pc:spChg>
        <pc:spChg chg="mod">
          <ac:chgData name="Hoàng Thông Trương" userId="5ee39a359a88c745" providerId="LiveId" clId="{3B062078-82CF-491F-9310-D607C7DB3E2A}" dt="2022-01-15T07:50:13.427" v="117" actId="2711"/>
          <ac:spMkLst>
            <pc:docMk/>
            <pc:sldMk cId="3944330731" sldId="335"/>
            <ac:spMk id="32" creationId="{5635DE6D-A68B-4716-ADF6-E8AF75079D6D}"/>
          </ac:spMkLst>
        </pc:spChg>
        <pc:spChg chg="mod">
          <ac:chgData name="Hoàng Thông Trương" userId="5ee39a359a88c745" providerId="LiveId" clId="{3B062078-82CF-491F-9310-D607C7DB3E2A}" dt="2022-01-15T07:51:49.192" v="138" actId="1076"/>
          <ac:spMkLst>
            <pc:docMk/>
            <pc:sldMk cId="3944330731" sldId="335"/>
            <ac:spMk id="34" creationId="{4319DDBA-2A7C-4495-9B7A-36697A994DED}"/>
          </ac:spMkLst>
        </pc:spChg>
        <pc:spChg chg="mod">
          <ac:chgData name="Hoàng Thông Trương" userId="5ee39a359a88c745" providerId="LiveId" clId="{3B062078-82CF-491F-9310-D607C7DB3E2A}" dt="2022-01-15T07:54:14.041" v="163" actId="1076"/>
          <ac:spMkLst>
            <pc:docMk/>
            <pc:sldMk cId="3944330731" sldId="335"/>
            <ac:spMk id="37" creationId="{FF98BF14-6A06-4820-810A-E12258AE2220}"/>
          </ac:spMkLst>
        </pc:spChg>
        <pc:spChg chg="mod">
          <ac:chgData name="Hoàng Thông Trương" userId="5ee39a359a88c745" providerId="LiveId" clId="{3B062078-82CF-491F-9310-D607C7DB3E2A}" dt="2022-01-15T07:52:52.603" v="158" actId="207"/>
          <ac:spMkLst>
            <pc:docMk/>
            <pc:sldMk cId="3944330731" sldId="335"/>
            <ac:spMk id="38" creationId="{B88789C9-8C3A-4539-A11B-EE992519A165}"/>
          </ac:spMkLst>
        </pc:spChg>
        <pc:spChg chg="mod">
          <ac:chgData name="Hoàng Thông Trương" userId="5ee39a359a88c745" providerId="LiveId" clId="{3B062078-82CF-491F-9310-D607C7DB3E2A}" dt="2022-01-15T07:50:13.427" v="117" actId="2711"/>
          <ac:spMkLst>
            <pc:docMk/>
            <pc:sldMk cId="3944330731" sldId="335"/>
            <ac:spMk id="39" creationId="{805B30EC-2156-432F-B332-E6911365DC61}"/>
          </ac:spMkLst>
        </pc:spChg>
        <pc:spChg chg="mod">
          <ac:chgData name="Hoàng Thông Trương" userId="5ee39a359a88c745" providerId="LiveId" clId="{3B062078-82CF-491F-9310-D607C7DB3E2A}" dt="2022-01-15T07:50:13.427" v="117" actId="2711"/>
          <ac:spMkLst>
            <pc:docMk/>
            <pc:sldMk cId="3944330731" sldId="335"/>
            <ac:spMk id="40" creationId="{0570D629-2DC6-495D-9D04-6DB3437988E0}"/>
          </ac:spMkLst>
        </pc:spChg>
        <pc:spChg chg="mod">
          <ac:chgData name="Hoàng Thông Trương" userId="5ee39a359a88c745" providerId="LiveId" clId="{3B062078-82CF-491F-9310-D607C7DB3E2A}" dt="2022-01-15T07:50:13.427" v="117" actId="2711"/>
          <ac:spMkLst>
            <pc:docMk/>
            <pc:sldMk cId="3944330731" sldId="335"/>
            <ac:spMk id="41" creationId="{0DF35033-28B5-4613-87E5-E17B23E2D523}"/>
          </ac:spMkLst>
        </pc:spChg>
        <pc:spChg chg="add mod">
          <ac:chgData name="Hoàng Thông Trương" userId="5ee39a359a88c745" providerId="LiveId" clId="{3B062078-82CF-491F-9310-D607C7DB3E2A}" dt="2022-01-15T07:50:13.427" v="117" actId="2711"/>
          <ac:spMkLst>
            <pc:docMk/>
            <pc:sldMk cId="3944330731" sldId="335"/>
            <ac:spMk id="42" creationId="{460E0F74-7E7D-49EC-848B-4A529EDE2533}"/>
          </ac:spMkLst>
        </pc:spChg>
        <pc:spChg chg="mod">
          <ac:chgData name="Hoàng Thông Trương" userId="5ee39a359a88c745" providerId="LiveId" clId="{3B062078-82CF-491F-9310-D607C7DB3E2A}" dt="2022-01-15T07:50:13.427" v="117" actId="2711"/>
          <ac:spMkLst>
            <pc:docMk/>
            <pc:sldMk cId="3944330731" sldId="335"/>
            <ac:spMk id="44" creationId="{6BC979CA-34CB-4512-8597-857F6BDF52F4}"/>
          </ac:spMkLst>
        </pc:spChg>
        <pc:spChg chg="mod">
          <ac:chgData name="Hoàng Thông Trương" userId="5ee39a359a88c745" providerId="LiveId" clId="{3B062078-82CF-491F-9310-D607C7DB3E2A}" dt="2022-01-15T07:52:15.093" v="149" actId="20577"/>
          <ac:spMkLst>
            <pc:docMk/>
            <pc:sldMk cId="3944330731" sldId="335"/>
            <ac:spMk id="46" creationId="{34BE2F30-71FC-4F04-A666-56D39B8FE90F}"/>
          </ac:spMkLst>
        </pc:spChg>
        <pc:spChg chg="add mod ord">
          <ac:chgData name="Hoàng Thông Trương" userId="5ee39a359a88c745" providerId="LiveId" clId="{3B062078-82CF-491F-9310-D607C7DB3E2A}" dt="2022-01-15T07:52:32.272" v="156" actId="1076"/>
          <ac:spMkLst>
            <pc:docMk/>
            <pc:sldMk cId="3944330731" sldId="335"/>
            <ac:spMk id="47" creationId="{DDF376FC-BB32-4753-9186-9D1D327C04E4}"/>
          </ac:spMkLst>
        </pc:spChg>
        <pc:grpChg chg="add mod ord">
          <ac:chgData name="Hoàng Thông Trương" userId="5ee39a359a88c745" providerId="LiveId" clId="{3B062078-82CF-491F-9310-D607C7DB3E2A}" dt="2022-01-15T07:52:35.535" v="157" actId="1076"/>
          <ac:grpSpMkLst>
            <pc:docMk/>
            <pc:sldMk cId="3944330731" sldId="335"/>
            <ac:grpSpMk id="27" creationId="{E84491D2-02C0-4F3D-8057-0AB97FA54712}"/>
          </ac:grpSpMkLst>
        </pc:grpChg>
        <pc:grpChg chg="add del mod ord">
          <ac:chgData name="Hoàng Thông Trương" userId="5ee39a359a88c745" providerId="LiveId" clId="{3B062078-82CF-491F-9310-D607C7DB3E2A}" dt="2022-01-15T07:52:29.824" v="154" actId="478"/>
          <ac:grpSpMkLst>
            <pc:docMk/>
            <pc:sldMk cId="3944330731" sldId="335"/>
            <ac:grpSpMk id="31" creationId="{8C08A1BE-0105-4D7D-8C8C-46200143C5E3}"/>
          </ac:grpSpMkLst>
        </pc:grpChg>
        <pc:grpChg chg="add mod ord">
          <ac:chgData name="Hoàng Thông Trương" userId="5ee39a359a88c745" providerId="LiveId" clId="{3B062078-82CF-491F-9310-D607C7DB3E2A}" dt="2022-01-15T07:51:25.528" v="130" actId="1076"/>
          <ac:grpSpMkLst>
            <pc:docMk/>
            <pc:sldMk cId="3944330731" sldId="335"/>
            <ac:grpSpMk id="35" creationId="{8F5CA064-D422-47A2-A126-8FA700CF283F}"/>
          </ac:grpSpMkLst>
        </pc:grpChg>
        <pc:grpChg chg="mod">
          <ac:chgData name="Hoàng Thông Trương" userId="5ee39a359a88c745" providerId="LiveId" clId="{3B062078-82CF-491F-9310-D607C7DB3E2A}" dt="2022-01-15T07:50:04.662" v="115"/>
          <ac:grpSpMkLst>
            <pc:docMk/>
            <pc:sldMk cId="3944330731" sldId="335"/>
            <ac:grpSpMk id="36" creationId="{DBD1012C-EF43-4100-A2D0-CCB62034C361}"/>
          </ac:grpSpMkLst>
        </pc:grpChg>
        <pc:grpChg chg="add mod">
          <ac:chgData name="Hoàng Thông Trương" userId="5ee39a359a88c745" providerId="LiveId" clId="{3B062078-82CF-491F-9310-D607C7DB3E2A}" dt="2022-01-15T07:51:36.032" v="132" actId="1076"/>
          <ac:grpSpMkLst>
            <pc:docMk/>
            <pc:sldMk cId="3944330731" sldId="335"/>
            <ac:grpSpMk id="43" creationId="{33E99581-A819-4CA5-BFBE-E53B23D245A0}"/>
          </ac:grpSpMkLst>
        </pc:grpChg>
        <pc:picChg chg="add del mod">
          <ac:chgData name="Hoàng Thông Trương" userId="5ee39a359a88c745" providerId="LiveId" clId="{3B062078-82CF-491F-9310-D607C7DB3E2A}" dt="2022-01-15T07:49:51.004" v="114"/>
          <ac:picMkLst>
            <pc:docMk/>
            <pc:sldMk cId="3944330731" sldId="335"/>
            <ac:picMk id="7" creationId="{F1F965A8-D024-4745-BD40-C40DF1C61F4B}"/>
          </ac:picMkLst>
        </pc:picChg>
        <pc:picChg chg="add del mod">
          <ac:chgData name="Hoàng Thông Trương" userId="5ee39a359a88c745" providerId="LiveId" clId="{3B062078-82CF-491F-9310-D607C7DB3E2A}" dt="2022-01-15T07:49:51.004" v="114"/>
          <ac:picMkLst>
            <pc:docMk/>
            <pc:sldMk cId="3944330731" sldId="335"/>
            <ac:picMk id="8" creationId="{3701C00B-B874-46D9-BE09-4211B5300497}"/>
          </ac:picMkLst>
        </pc:picChg>
        <pc:picChg chg="add del mod">
          <ac:chgData name="Hoàng Thông Trương" userId="5ee39a359a88c745" providerId="LiveId" clId="{3B062078-82CF-491F-9310-D607C7DB3E2A}" dt="2022-01-15T07:49:51.004" v="114"/>
          <ac:picMkLst>
            <pc:docMk/>
            <pc:sldMk cId="3944330731" sldId="335"/>
            <ac:picMk id="9" creationId="{034645E7-FE7F-48A7-AB8D-7EF8DDDF68DB}"/>
          </ac:picMkLst>
        </pc:picChg>
        <pc:picChg chg="add del mod">
          <ac:chgData name="Hoàng Thông Trương" userId="5ee39a359a88c745" providerId="LiveId" clId="{3B062078-82CF-491F-9310-D607C7DB3E2A}" dt="2022-01-15T07:49:51.004" v="114"/>
          <ac:picMkLst>
            <pc:docMk/>
            <pc:sldMk cId="3944330731" sldId="335"/>
            <ac:picMk id="11" creationId="{B66ADB34-93ED-47B9-8562-439B96281670}"/>
          </ac:picMkLst>
        </pc:picChg>
        <pc:picChg chg="add del mod">
          <ac:chgData name="Hoàng Thông Trương" userId="5ee39a359a88c745" providerId="LiveId" clId="{3B062078-82CF-491F-9310-D607C7DB3E2A}" dt="2022-01-15T07:49:51.004" v="114"/>
          <ac:picMkLst>
            <pc:docMk/>
            <pc:sldMk cId="3944330731" sldId="335"/>
            <ac:picMk id="12" creationId="{8787F534-EFE5-4332-A0A7-8D0831BD233C}"/>
          </ac:picMkLst>
        </pc:picChg>
        <pc:picChg chg="add del mod">
          <ac:chgData name="Hoàng Thông Trương" userId="5ee39a359a88c745" providerId="LiveId" clId="{3B062078-82CF-491F-9310-D607C7DB3E2A}" dt="2022-01-15T07:49:51.004" v="114"/>
          <ac:picMkLst>
            <pc:docMk/>
            <pc:sldMk cId="3944330731" sldId="335"/>
            <ac:picMk id="13" creationId="{74209643-AB2E-4A32-88A6-7BD7411148DA}"/>
          </ac:picMkLst>
        </pc:picChg>
        <pc:picChg chg="add del mod">
          <ac:chgData name="Hoàng Thông Trương" userId="5ee39a359a88c745" providerId="LiveId" clId="{3B062078-82CF-491F-9310-D607C7DB3E2A}" dt="2022-01-15T07:49:51.004" v="114"/>
          <ac:picMkLst>
            <pc:docMk/>
            <pc:sldMk cId="3944330731" sldId="335"/>
            <ac:picMk id="15" creationId="{0A414959-77AD-4DE2-8476-2973023303E3}"/>
          </ac:picMkLst>
        </pc:picChg>
        <pc:picChg chg="add del mod">
          <ac:chgData name="Hoàng Thông Trương" userId="5ee39a359a88c745" providerId="LiveId" clId="{3B062078-82CF-491F-9310-D607C7DB3E2A}" dt="2022-01-15T07:49:51.004" v="114"/>
          <ac:picMkLst>
            <pc:docMk/>
            <pc:sldMk cId="3944330731" sldId="335"/>
            <ac:picMk id="17" creationId="{7DC8EA8E-BF44-483E-BB84-278262F81146}"/>
          </ac:picMkLst>
        </pc:picChg>
        <pc:picChg chg="add del mod">
          <ac:chgData name="Hoàng Thông Trương" userId="5ee39a359a88c745" providerId="LiveId" clId="{3B062078-82CF-491F-9310-D607C7DB3E2A}" dt="2022-01-15T07:49:51.004" v="114"/>
          <ac:picMkLst>
            <pc:docMk/>
            <pc:sldMk cId="3944330731" sldId="335"/>
            <ac:picMk id="19" creationId="{0165E24D-EACB-43A4-9638-6E4D0939F56F}"/>
          </ac:picMkLst>
        </pc:picChg>
        <pc:picChg chg="add del mod">
          <ac:chgData name="Hoàng Thông Trương" userId="5ee39a359a88c745" providerId="LiveId" clId="{3B062078-82CF-491F-9310-D607C7DB3E2A}" dt="2022-01-15T07:49:51.004" v="114"/>
          <ac:picMkLst>
            <pc:docMk/>
            <pc:sldMk cId="3944330731" sldId="335"/>
            <ac:picMk id="21" creationId="{71B41169-8B78-4B6C-9CA8-CC70E1FEEFDA}"/>
          </ac:picMkLst>
        </pc:picChg>
        <pc:picChg chg="add del mod">
          <ac:chgData name="Hoàng Thông Trương" userId="5ee39a359a88c745" providerId="LiveId" clId="{3B062078-82CF-491F-9310-D607C7DB3E2A}" dt="2022-01-15T07:49:51.004" v="114"/>
          <ac:picMkLst>
            <pc:docMk/>
            <pc:sldMk cId="3944330731" sldId="335"/>
            <ac:picMk id="23" creationId="{1F660F7F-9122-4A28-BCCA-101080A57A3A}"/>
          </ac:picMkLst>
        </pc:picChg>
        <pc:picChg chg="mod">
          <ac:chgData name="Hoàng Thông Trương" userId="5ee39a359a88c745" providerId="LiveId" clId="{3B062078-82CF-491F-9310-D607C7DB3E2A}" dt="2022-01-15T07:50:04.662" v="115"/>
          <ac:picMkLst>
            <pc:docMk/>
            <pc:sldMk cId="3944330731" sldId="335"/>
            <ac:picMk id="29" creationId="{FE4418F0-F34A-400D-B49F-B6A27713BFA6}"/>
          </ac:picMkLst>
        </pc:picChg>
        <pc:picChg chg="mod">
          <ac:chgData name="Hoàng Thông Trương" userId="5ee39a359a88c745" providerId="LiveId" clId="{3B062078-82CF-491F-9310-D607C7DB3E2A}" dt="2022-01-15T07:50:04.662" v="115"/>
          <ac:picMkLst>
            <pc:docMk/>
            <pc:sldMk cId="3944330731" sldId="335"/>
            <ac:picMk id="33" creationId="{F7754EFB-DACA-4BAD-98EB-944B1009875F}"/>
          </ac:picMkLst>
        </pc:picChg>
        <pc:picChg chg="mod">
          <ac:chgData name="Hoàng Thông Trương" userId="5ee39a359a88c745" providerId="LiveId" clId="{3B062078-82CF-491F-9310-D607C7DB3E2A}" dt="2022-01-15T07:50:04.662" v="115"/>
          <ac:picMkLst>
            <pc:docMk/>
            <pc:sldMk cId="3944330731" sldId="335"/>
            <ac:picMk id="45" creationId="{A2488861-4DC1-4839-851D-E29E071B1A86}"/>
          </ac:picMkLst>
        </pc:picChg>
      </pc:sldChg>
      <pc:sldChg chg="addSp modSp new mod modTransition modAnim">
        <pc:chgData name="Hoàng Thông Trương" userId="5ee39a359a88c745" providerId="LiveId" clId="{3B062078-82CF-491F-9310-D607C7DB3E2A}" dt="2022-01-15T09:40:17.200" v="2388"/>
        <pc:sldMkLst>
          <pc:docMk/>
          <pc:sldMk cId="1884031895" sldId="336"/>
        </pc:sldMkLst>
        <pc:spChg chg="add mod">
          <ac:chgData name="Hoàng Thông Trương" userId="5ee39a359a88c745" providerId="LiveId" clId="{3B062078-82CF-491F-9310-D607C7DB3E2A}" dt="2022-01-15T07:55:18.095" v="195" actId="1076"/>
          <ac:spMkLst>
            <pc:docMk/>
            <pc:sldMk cId="1884031895" sldId="336"/>
            <ac:spMk id="17" creationId="{A620550E-7D92-433F-B724-22F7A74644F0}"/>
          </ac:spMkLst>
        </pc:spChg>
        <pc:grpChg chg="add mod">
          <ac:chgData name="Hoàng Thông Trương" userId="5ee39a359a88c745" providerId="LiveId" clId="{3B062078-82CF-491F-9310-D607C7DB3E2A}" dt="2022-01-15T07:55:01.256" v="165"/>
          <ac:grpSpMkLst>
            <pc:docMk/>
            <pc:sldMk cId="1884031895" sldId="336"/>
            <ac:grpSpMk id="5" creationId="{4052F281-60D1-4854-A0F6-9C2BA8167CB3}"/>
          </ac:grpSpMkLst>
        </pc:grpChg>
        <pc:grpChg chg="add mod">
          <ac:chgData name="Hoàng Thông Trương" userId="5ee39a359a88c745" providerId="LiveId" clId="{3B062078-82CF-491F-9310-D607C7DB3E2A}" dt="2022-01-15T07:55:01.256" v="165"/>
          <ac:grpSpMkLst>
            <pc:docMk/>
            <pc:sldMk cId="1884031895" sldId="336"/>
            <ac:grpSpMk id="9" creationId="{42A9EB00-8B02-431D-893C-8DE106F58089}"/>
          </ac:grpSpMkLst>
        </pc:grpChg>
        <pc:picChg chg="add 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2" creationId="{05D2F1E4-44A3-4AFB-9A8E-05F9943F4739}"/>
          </ac:picMkLst>
        </pc:picChg>
        <pc:picChg chg="add 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3" creationId="{B56B9D19-F9C8-4AB7-96C7-C8AC5CD68AEE}"/>
          </ac:picMkLst>
        </pc:picChg>
        <pc:picChg chg="add 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4" creationId="{A7891A24-AF8A-4A10-A4A1-FD3085285323}"/>
          </ac:picMkLst>
        </pc:picChg>
        <pc:picChg chg="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6" creationId="{213CEB3A-083F-400A-90EC-7FD3C7A85C48}"/>
          </ac:picMkLst>
        </pc:picChg>
        <pc:picChg chg="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7" creationId="{B50ABEF5-4681-4F9F-8E1D-34500B33DB0D}"/>
          </ac:picMkLst>
        </pc:picChg>
        <pc:picChg chg="add 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8" creationId="{E831A5C8-F3AF-4B44-93BE-981233342054}"/>
          </ac:picMkLst>
        </pc:picChg>
        <pc:picChg chg="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10" creationId="{59A05457-3E05-445A-AC3F-A9A102BF34AC}"/>
          </ac:picMkLst>
        </pc:picChg>
        <pc:picChg chg="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11" creationId="{BB776E51-7ACE-439B-B04D-814D951EB69F}"/>
          </ac:picMkLst>
        </pc:picChg>
        <pc:picChg chg="add 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12" creationId="{9C9937DB-2E7C-416D-8E60-4A9E308E612A}"/>
          </ac:picMkLst>
        </pc:picChg>
        <pc:picChg chg="add 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13" creationId="{FBD6C2B7-71FB-4205-9128-C89FF71DCD40}"/>
          </ac:picMkLst>
        </pc:picChg>
        <pc:picChg chg="add 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14" creationId="{3F45E103-F00E-4F5A-B6B0-4BF2F19973B8}"/>
          </ac:picMkLst>
        </pc:picChg>
        <pc:picChg chg="add 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15" creationId="{7AFBA4AD-71B0-4A05-B40C-DA94680F2B7C}"/>
          </ac:picMkLst>
        </pc:picChg>
        <pc:picChg chg="add 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16" creationId="{06B02DB4-AE1F-4D00-92EC-09D78619C6C3}"/>
          </ac:picMkLst>
        </pc:picChg>
      </pc:sldChg>
      <pc:sldChg chg="addSp modSp new mod modTransition modAnim">
        <pc:chgData name="Hoàng Thông Trương" userId="5ee39a359a88c745" providerId="LiveId" clId="{3B062078-82CF-491F-9310-D607C7DB3E2A}" dt="2022-01-15T09:40:17.200" v="2390"/>
        <pc:sldMkLst>
          <pc:docMk/>
          <pc:sldMk cId="1843992943" sldId="337"/>
        </pc:sldMkLst>
        <pc:spChg chg="add mod">
          <ac:chgData name="Hoàng Thông Trương" userId="5ee39a359a88c745" providerId="LiveId" clId="{3B062078-82CF-491F-9310-D607C7DB3E2A}" dt="2022-01-15T07:55:33.831" v="197"/>
          <ac:spMkLst>
            <pc:docMk/>
            <pc:sldMk cId="1843992943" sldId="337"/>
            <ac:spMk id="3" creationId="{65ECDCE1-4EAC-4720-81A3-50245A7B52C3}"/>
          </ac:spMkLst>
        </pc:spChg>
        <pc:spChg chg="add mod">
          <ac:chgData name="Hoàng Thông Trương" userId="5ee39a359a88c745" providerId="LiveId" clId="{3B062078-82CF-491F-9310-D607C7DB3E2A}" dt="2022-01-15T07:55:33.831" v="197"/>
          <ac:spMkLst>
            <pc:docMk/>
            <pc:sldMk cId="1843992943" sldId="337"/>
            <ac:spMk id="8" creationId="{63CCC905-B85F-4AC0-A93D-AA46CFC9E80D}"/>
          </ac:spMkLst>
        </pc:spChg>
        <pc:picChg chg="add mod">
          <ac:chgData name="Hoàng Thông Trương" userId="5ee39a359a88c745" providerId="LiveId" clId="{3B062078-82CF-491F-9310-D607C7DB3E2A}" dt="2022-01-15T07:55:51.113" v="201" actId="14100"/>
          <ac:picMkLst>
            <pc:docMk/>
            <pc:sldMk cId="1843992943" sldId="337"/>
            <ac:picMk id="2" creationId="{E5FCF007-6014-4F0B-93AE-5B0D13D1AB95}"/>
          </ac:picMkLst>
        </pc:picChg>
        <pc:picChg chg="add mod">
          <ac:chgData name="Hoàng Thông Trương" userId="5ee39a359a88c745" providerId="LiveId" clId="{3B062078-82CF-491F-9310-D607C7DB3E2A}" dt="2022-01-15T07:55:33.831" v="197"/>
          <ac:picMkLst>
            <pc:docMk/>
            <pc:sldMk cId="1843992943" sldId="337"/>
            <ac:picMk id="4" creationId="{67073216-67F8-4DE5-A201-AF2D1CED602E}"/>
          </ac:picMkLst>
        </pc:picChg>
        <pc:picChg chg="add mod">
          <ac:chgData name="Hoàng Thông Trương" userId="5ee39a359a88c745" providerId="LiveId" clId="{3B062078-82CF-491F-9310-D607C7DB3E2A}" dt="2022-01-15T07:55:33.831" v="197"/>
          <ac:picMkLst>
            <pc:docMk/>
            <pc:sldMk cId="1843992943" sldId="337"/>
            <ac:picMk id="5" creationId="{1FCDD0A4-1666-41B1-A9C8-15ACC8BE1D67}"/>
          </ac:picMkLst>
        </pc:picChg>
        <pc:picChg chg="add mod">
          <ac:chgData name="Hoàng Thông Trương" userId="5ee39a359a88c745" providerId="LiveId" clId="{3B062078-82CF-491F-9310-D607C7DB3E2A}" dt="2022-01-15T07:55:33.831" v="197"/>
          <ac:picMkLst>
            <pc:docMk/>
            <pc:sldMk cId="1843992943" sldId="337"/>
            <ac:picMk id="6" creationId="{2F1DC050-B6BE-4257-B34C-3B9A089844C4}"/>
          </ac:picMkLst>
        </pc:picChg>
        <pc:picChg chg="add mod">
          <ac:chgData name="Hoàng Thông Trương" userId="5ee39a359a88c745" providerId="LiveId" clId="{3B062078-82CF-491F-9310-D607C7DB3E2A}" dt="2022-01-15T07:55:33.831" v="197"/>
          <ac:picMkLst>
            <pc:docMk/>
            <pc:sldMk cId="1843992943" sldId="337"/>
            <ac:picMk id="7" creationId="{872C6459-7CEF-4657-96A9-693294DB43E5}"/>
          </ac:picMkLst>
        </pc:picChg>
      </pc:sldChg>
      <pc:sldChg chg="addSp modSp new modTransition modAnim">
        <pc:chgData name="Hoàng Thông Trương" userId="5ee39a359a88c745" providerId="LiveId" clId="{3B062078-82CF-491F-9310-D607C7DB3E2A}" dt="2022-01-15T09:40:17.201" v="2392"/>
        <pc:sldMkLst>
          <pc:docMk/>
          <pc:sldMk cId="2839280845" sldId="338"/>
        </pc:sldMkLst>
        <pc:spChg chg="mod">
          <ac:chgData name="Hoàng Thông Trương" userId="5ee39a359a88c745" providerId="LiveId" clId="{3B062078-82CF-491F-9310-D607C7DB3E2A}" dt="2022-01-15T07:59:23.276" v="368"/>
          <ac:spMkLst>
            <pc:docMk/>
            <pc:sldMk cId="2839280845" sldId="338"/>
            <ac:spMk id="6" creationId="{D08D0EA8-F1DB-4A72-9DB9-8A7C65BF3AF5}"/>
          </ac:spMkLst>
        </pc:spChg>
        <pc:spChg chg="add mod">
          <ac:chgData name="Hoàng Thông Trương" userId="5ee39a359a88c745" providerId="LiveId" clId="{3B062078-82CF-491F-9310-D607C7DB3E2A}" dt="2022-01-15T08:00:16.398" v="369" actId="20577"/>
          <ac:spMkLst>
            <pc:docMk/>
            <pc:sldMk cId="2839280845" sldId="338"/>
            <ac:spMk id="10" creationId="{08C8A656-725A-40A9-850C-C5D7A1C9E58F}"/>
          </ac:spMkLst>
        </pc:spChg>
        <pc:grpChg chg="add mod">
          <ac:chgData name="Hoàng Thông Trương" userId="5ee39a359a88c745" providerId="LiveId" clId="{3B062078-82CF-491F-9310-D607C7DB3E2A}" dt="2022-01-15T07:59:23.276" v="368"/>
          <ac:grpSpMkLst>
            <pc:docMk/>
            <pc:sldMk cId="2839280845" sldId="338"/>
            <ac:grpSpMk id="3" creationId="{5318B67C-4066-4529-AE7E-E5F074A762F0}"/>
          </ac:grpSpMkLst>
        </pc:grpChg>
        <pc:picChg chg="add mod">
          <ac:chgData name="Hoàng Thông Trương" userId="5ee39a359a88c745" providerId="LiveId" clId="{3B062078-82CF-491F-9310-D607C7DB3E2A}" dt="2022-01-15T07:59:23.276" v="368"/>
          <ac:picMkLst>
            <pc:docMk/>
            <pc:sldMk cId="2839280845" sldId="338"/>
            <ac:picMk id="2" creationId="{5253C5B0-E1F7-4A0A-9BD0-9F58044A5D6D}"/>
          </ac:picMkLst>
        </pc:picChg>
        <pc:picChg chg="mod">
          <ac:chgData name="Hoàng Thông Trương" userId="5ee39a359a88c745" providerId="LiveId" clId="{3B062078-82CF-491F-9310-D607C7DB3E2A}" dt="2022-01-15T07:59:23.276" v="368"/>
          <ac:picMkLst>
            <pc:docMk/>
            <pc:sldMk cId="2839280845" sldId="338"/>
            <ac:picMk id="4" creationId="{F15A5D8B-A198-45BF-B414-E9CFEB144FDD}"/>
          </ac:picMkLst>
        </pc:picChg>
        <pc:picChg chg="mod">
          <ac:chgData name="Hoàng Thông Trương" userId="5ee39a359a88c745" providerId="LiveId" clId="{3B062078-82CF-491F-9310-D607C7DB3E2A}" dt="2022-01-15T07:59:23.276" v="368"/>
          <ac:picMkLst>
            <pc:docMk/>
            <pc:sldMk cId="2839280845" sldId="338"/>
            <ac:picMk id="5" creationId="{B6BE8ED7-96F7-4BFF-AED7-D6C8657C93A4}"/>
          </ac:picMkLst>
        </pc:picChg>
        <pc:picChg chg="add mod">
          <ac:chgData name="Hoàng Thông Trương" userId="5ee39a359a88c745" providerId="LiveId" clId="{3B062078-82CF-491F-9310-D607C7DB3E2A}" dt="2022-01-15T07:59:23.276" v="368"/>
          <ac:picMkLst>
            <pc:docMk/>
            <pc:sldMk cId="2839280845" sldId="338"/>
            <ac:picMk id="7" creationId="{A4D49CE5-DD28-4F55-8E01-C63265467085}"/>
          </ac:picMkLst>
        </pc:picChg>
        <pc:picChg chg="add mod">
          <ac:chgData name="Hoàng Thông Trương" userId="5ee39a359a88c745" providerId="LiveId" clId="{3B062078-82CF-491F-9310-D607C7DB3E2A}" dt="2022-01-15T07:59:23.276" v="368"/>
          <ac:picMkLst>
            <pc:docMk/>
            <pc:sldMk cId="2839280845" sldId="338"/>
            <ac:picMk id="8" creationId="{EB3EF302-173E-4F1E-A09A-A34DD4D05D80}"/>
          </ac:picMkLst>
        </pc:picChg>
        <pc:picChg chg="add mod">
          <ac:chgData name="Hoàng Thông Trương" userId="5ee39a359a88c745" providerId="LiveId" clId="{3B062078-82CF-491F-9310-D607C7DB3E2A}" dt="2022-01-15T07:59:23.276" v="368"/>
          <ac:picMkLst>
            <pc:docMk/>
            <pc:sldMk cId="2839280845" sldId="338"/>
            <ac:picMk id="9" creationId="{D80E18F1-439B-499A-A695-70036228DBE0}"/>
          </ac:picMkLst>
        </pc:picChg>
      </pc:sldChg>
      <pc:sldChg chg="addSp delSp modSp new del modAnim">
        <pc:chgData name="Hoàng Thông Trương" userId="5ee39a359a88c745" providerId="LiveId" clId="{3B062078-82CF-491F-9310-D607C7DB3E2A}" dt="2022-01-15T07:56:33.161" v="206" actId="47"/>
        <pc:sldMkLst>
          <pc:docMk/>
          <pc:sldMk cId="3677822879" sldId="338"/>
        </pc:sldMkLst>
        <pc:spChg chg="add del mod">
          <ac:chgData name="Hoàng Thông Trương" userId="5ee39a359a88c745" providerId="LiveId" clId="{3B062078-82CF-491F-9310-D607C7DB3E2A}" dt="2022-01-15T07:56:24.824" v="204"/>
          <ac:spMkLst>
            <pc:docMk/>
            <pc:sldMk cId="3677822879" sldId="338"/>
            <ac:spMk id="3" creationId="{EF7BA31F-461D-4FC5-93F3-F3D931158B5E}"/>
          </ac:spMkLst>
        </pc:spChg>
        <pc:spChg chg="add del mod">
          <ac:chgData name="Hoàng Thông Trương" userId="5ee39a359a88c745" providerId="LiveId" clId="{3B062078-82CF-491F-9310-D607C7DB3E2A}" dt="2022-01-15T07:56:24.824" v="204"/>
          <ac:spMkLst>
            <pc:docMk/>
            <pc:sldMk cId="3677822879" sldId="338"/>
            <ac:spMk id="8" creationId="{F0BA3508-6F08-4E55-9769-C599EC07033B}"/>
          </ac:spMkLst>
        </pc:spChg>
        <pc:picChg chg="add del mod">
          <ac:chgData name="Hoàng Thông Trương" userId="5ee39a359a88c745" providerId="LiveId" clId="{3B062078-82CF-491F-9310-D607C7DB3E2A}" dt="2022-01-15T07:56:24.824" v="204"/>
          <ac:picMkLst>
            <pc:docMk/>
            <pc:sldMk cId="3677822879" sldId="338"/>
            <ac:picMk id="2" creationId="{BFBC1D92-9D89-45CE-9A8E-98F63C952C5E}"/>
          </ac:picMkLst>
        </pc:picChg>
        <pc:picChg chg="add del mod">
          <ac:chgData name="Hoàng Thông Trương" userId="5ee39a359a88c745" providerId="LiveId" clId="{3B062078-82CF-491F-9310-D607C7DB3E2A}" dt="2022-01-15T07:56:24.824" v="204"/>
          <ac:picMkLst>
            <pc:docMk/>
            <pc:sldMk cId="3677822879" sldId="338"/>
            <ac:picMk id="4" creationId="{A16C2336-2441-4FEC-B8AE-DC41DEE4749C}"/>
          </ac:picMkLst>
        </pc:picChg>
        <pc:picChg chg="add del mod">
          <ac:chgData name="Hoàng Thông Trương" userId="5ee39a359a88c745" providerId="LiveId" clId="{3B062078-82CF-491F-9310-D607C7DB3E2A}" dt="2022-01-15T07:56:24.824" v="204"/>
          <ac:picMkLst>
            <pc:docMk/>
            <pc:sldMk cId="3677822879" sldId="338"/>
            <ac:picMk id="5" creationId="{FFF8FC4F-7916-431B-98D2-9DC9401164BF}"/>
          </ac:picMkLst>
        </pc:picChg>
        <pc:picChg chg="add del mod">
          <ac:chgData name="Hoàng Thông Trương" userId="5ee39a359a88c745" providerId="LiveId" clId="{3B062078-82CF-491F-9310-D607C7DB3E2A}" dt="2022-01-15T07:56:24.824" v="204"/>
          <ac:picMkLst>
            <pc:docMk/>
            <pc:sldMk cId="3677822879" sldId="338"/>
            <ac:picMk id="6" creationId="{F17D329A-CB7F-4F6E-92F1-E6AFCF2E22AE}"/>
          </ac:picMkLst>
        </pc:picChg>
        <pc:picChg chg="add del mod">
          <ac:chgData name="Hoàng Thông Trương" userId="5ee39a359a88c745" providerId="LiveId" clId="{3B062078-82CF-491F-9310-D607C7DB3E2A}" dt="2022-01-15T07:56:24.824" v="204"/>
          <ac:picMkLst>
            <pc:docMk/>
            <pc:sldMk cId="3677822879" sldId="338"/>
            <ac:picMk id="7" creationId="{063C9797-50E3-4AA1-9507-EE833F8E9D5E}"/>
          </ac:picMkLst>
        </pc:picChg>
      </pc:sldChg>
      <pc:sldChg chg="new del">
        <pc:chgData name="Hoàng Thông Trương" userId="5ee39a359a88c745" providerId="LiveId" clId="{3B062078-82CF-491F-9310-D607C7DB3E2A}" dt="2022-01-15T08:05:47.425" v="1448" actId="47"/>
        <pc:sldMkLst>
          <pc:docMk/>
          <pc:sldMk cId="1419550504" sldId="339"/>
        </pc:sldMkLst>
      </pc:sldChg>
      <pc:sldChg chg="modSp add mod modTransition">
        <pc:chgData name="Hoàng Thông Trương" userId="5ee39a359a88c745" providerId="LiveId" clId="{3B062078-82CF-491F-9310-D607C7DB3E2A}" dt="2022-01-15T09:40:17.201" v="2394"/>
        <pc:sldMkLst>
          <pc:docMk/>
          <pc:sldMk cId="4045309559" sldId="340"/>
        </pc:sldMkLst>
        <pc:spChg chg="mod">
          <ac:chgData name="Hoàng Thông Trương" userId="5ee39a359a88c745" providerId="LiveId" clId="{3B062078-82CF-491F-9310-D607C7DB3E2A}" dt="2022-01-15T08:05:43.425" v="1447" actId="20577"/>
          <ac:spMkLst>
            <pc:docMk/>
            <pc:sldMk cId="4045309559" sldId="340"/>
            <ac:spMk id="17" creationId="{A620550E-7D92-433F-B724-22F7A74644F0}"/>
          </ac:spMkLst>
        </pc:spChg>
      </pc:sldChg>
      <pc:sldChg chg="addSp delSp modSp add mod modAnim">
        <pc:chgData name="Hoàng Thông Trương" userId="5ee39a359a88c745" providerId="LiveId" clId="{3B062078-82CF-491F-9310-D607C7DB3E2A}" dt="2022-01-15T09:15:06.647" v="1807" actId="14100"/>
        <pc:sldMkLst>
          <pc:docMk/>
          <pc:sldMk cId="3269672421" sldId="341"/>
        </pc:sldMkLst>
        <pc:spChg chg="del topLvl">
          <ac:chgData name="Hoàng Thông Trương" userId="5ee39a359a88c745" providerId="LiveId" clId="{3B062078-82CF-491F-9310-D607C7DB3E2A}" dt="2022-01-15T09:14:08.764" v="1778" actId="478"/>
          <ac:spMkLst>
            <pc:docMk/>
            <pc:sldMk cId="3269672421" sldId="341"/>
            <ac:spMk id="23" creationId="{00000000-0000-0000-0000-000000000000}"/>
          </ac:spMkLst>
        </pc:spChg>
        <pc:spChg chg="add del mod">
          <ac:chgData name="Hoàng Thông Trương" userId="5ee39a359a88c745" providerId="LiveId" clId="{3B062078-82CF-491F-9310-D607C7DB3E2A}" dt="2022-01-15T09:14:55.717" v="1805" actId="1076"/>
          <ac:spMkLst>
            <pc:docMk/>
            <pc:sldMk cId="3269672421" sldId="341"/>
            <ac:spMk id="31" creationId="{331AAC9E-40EE-45A6-8A18-96ED10D7E6CF}"/>
          </ac:spMkLst>
        </pc:spChg>
        <pc:spChg chg="add del mod">
          <ac:chgData name="Hoàng Thông Trương" userId="5ee39a359a88c745" providerId="LiveId" clId="{3B062078-82CF-491F-9310-D607C7DB3E2A}" dt="2022-01-15T09:02:24.962" v="1593"/>
          <ac:spMkLst>
            <pc:docMk/>
            <pc:sldMk cId="3269672421" sldId="341"/>
            <ac:spMk id="44" creationId="{39A6F36A-64B2-44F2-A9BD-02A4A7F339B6}"/>
          </ac:spMkLst>
        </pc:spChg>
        <pc:spChg chg="add del mod">
          <ac:chgData name="Hoàng Thông Trương" userId="5ee39a359a88c745" providerId="LiveId" clId="{3B062078-82CF-491F-9310-D607C7DB3E2A}" dt="2022-01-15T09:02:24.962" v="1593"/>
          <ac:spMkLst>
            <pc:docMk/>
            <pc:sldMk cId="3269672421" sldId="341"/>
            <ac:spMk id="45" creationId="{1A21A753-93D2-4B88-92A3-CD605591379A}"/>
          </ac:spMkLst>
        </pc:spChg>
        <pc:spChg chg="del">
          <ac:chgData name="Hoàng Thông Trương" userId="5ee39a359a88c745" providerId="LiveId" clId="{3B062078-82CF-491F-9310-D607C7DB3E2A}" dt="2022-01-15T08:58:37.467" v="1582" actId="478"/>
          <ac:spMkLst>
            <pc:docMk/>
            <pc:sldMk cId="3269672421" sldId="341"/>
            <ac:spMk id="46" creationId="{81C156BF-44A0-4CE6-9787-AC1D8212E3E7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49" creationId="{806A683A-CEA8-42D0-A744-92EA74E1CAD6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51" creationId="{CA95A34A-70AE-4555-887D-7839D725A01C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52" creationId="{E4B8766A-00C3-4631-9CC4-03F8A77A5DDA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56" creationId="{9AEC27D0-F492-4AB8-A4E6-DBCA92B60518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57" creationId="{93FB7BDE-AC98-42CF-BC4B-8F655D8954E6}"/>
          </ac:spMkLst>
        </pc:spChg>
        <pc:spChg chg="del">
          <ac:chgData name="Hoàng Thông Trương" userId="5ee39a359a88c745" providerId="LiveId" clId="{3B062078-82CF-491F-9310-D607C7DB3E2A}" dt="2022-01-15T09:01:41.272" v="1588" actId="478"/>
          <ac:spMkLst>
            <pc:docMk/>
            <pc:sldMk cId="3269672421" sldId="341"/>
            <ac:spMk id="58" creationId="{BCDAA87D-60ED-44FB-BE0E-776877F80CBD}"/>
          </ac:spMkLst>
        </pc:spChg>
        <pc:spChg chg="del">
          <ac:chgData name="Hoàng Thông Trương" userId="5ee39a359a88c745" providerId="LiveId" clId="{3B062078-82CF-491F-9310-D607C7DB3E2A}" dt="2022-01-15T09:01:39.359" v="1586" actId="478"/>
          <ac:spMkLst>
            <pc:docMk/>
            <pc:sldMk cId="3269672421" sldId="341"/>
            <ac:spMk id="59" creationId="{073E4453-CE51-45BB-BC64-15FF10FC1BE7}"/>
          </ac:spMkLst>
        </pc:spChg>
        <pc:spChg chg="del">
          <ac:chgData name="Hoàng Thông Trương" userId="5ee39a359a88c745" providerId="LiveId" clId="{3B062078-82CF-491F-9310-D607C7DB3E2A}" dt="2022-01-15T09:01:38.280" v="1585" actId="478"/>
          <ac:spMkLst>
            <pc:docMk/>
            <pc:sldMk cId="3269672421" sldId="341"/>
            <ac:spMk id="60" creationId="{08CEE7AC-29F8-4BF6-819F-9D90435AA640}"/>
          </ac:spMkLst>
        </pc:spChg>
        <pc:spChg chg="del">
          <ac:chgData name="Hoàng Thông Trương" userId="5ee39a359a88c745" providerId="LiveId" clId="{3B062078-82CF-491F-9310-D607C7DB3E2A}" dt="2022-01-15T09:01:36.722" v="1584" actId="478"/>
          <ac:spMkLst>
            <pc:docMk/>
            <pc:sldMk cId="3269672421" sldId="341"/>
            <ac:spMk id="61" creationId="{07978C19-E3D7-44AF-9187-B7A362913338}"/>
          </ac:spMkLst>
        </pc:spChg>
        <pc:spChg chg="del">
          <ac:chgData name="Hoàng Thông Trương" userId="5ee39a359a88c745" providerId="LiveId" clId="{3B062078-82CF-491F-9310-D607C7DB3E2A}" dt="2022-01-15T09:01:40.313" v="1587" actId="478"/>
          <ac:spMkLst>
            <pc:docMk/>
            <pc:sldMk cId="3269672421" sldId="341"/>
            <ac:spMk id="62" creationId="{14763657-97D7-4A29-89C0-2C28763BD99C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63" creationId="{F0384217-5D40-46AA-BB6F-55D156820E66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64" creationId="{A96EF3A4-5319-4252-B70F-D61C2E4C22D4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65" creationId="{E976F979-8891-47A1-9C99-55CCC6B73BAC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66" creationId="{F1C3F1C6-1FB4-4983-9EAC-55E0F4C53AEF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68" creationId="{1592933B-ADB5-4179-90AC-561F31FE256C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71" creationId="{860F6BD6-8D88-42D2-9237-8E76C3A8FC1D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73" creationId="{F4B4862E-DC82-41AE-916A-1EE59DFCE50A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74" creationId="{C74BF6D4-6DDE-4DBE-BB88-14336EB8DEDA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75" creationId="{5A9BC67D-DD97-4E0A-9DB8-728CCFBD4D36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76" creationId="{4E953728-56C3-4339-BD0E-A883FF0047D0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77" creationId="{4674608A-4AD9-4B23-AE71-4C970A374ED3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78" creationId="{DFEFB4CA-39B9-45F7-8BDC-6C84D82F6301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79" creationId="{8F3D4FF9-0D32-439C-92C6-0E1DE8FB2CDE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80" creationId="{B63D3B8A-DC1F-4805-9A59-3B45390DB037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81" creationId="{5B015543-B93F-4DCA-B4EF-21260BBEA0E7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82" creationId="{600A7897-D080-445D-9A15-E94D31DC247B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85" creationId="{3B91B4CC-64D0-48BA-8C59-B82A96E594D8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86" creationId="{548ADE8D-80E4-4CA6-97EB-A91370AB5DD5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87" creationId="{0F37BDDD-3431-4D1E-B7FA-B25D9C49AB4B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88" creationId="{8C1572FB-91FC-4194-A7D7-469D128A94A5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89" creationId="{59B57BB8-5221-484A-893C-B43DBCACDC4D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90" creationId="{22961155-D070-49BD-8FBE-E5E7169C3B8C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91" creationId="{1AAF7230-B156-46A4-AF1F-7922D060AF88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92" creationId="{FEE847D3-84E8-401A-A2B7-AA3C959A6E75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93" creationId="{6649D4AF-2CD5-40EB-B57E-164CD9E50A28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94" creationId="{76A3F467-A1D7-4F2B-8AFC-80DD161E065A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97" creationId="{8D5A36A7-FB2A-4F7A-96E5-916FFE85E446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98" creationId="{3898AE93-E6A5-4471-9071-D2AFD0171057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99" creationId="{A3C970C7-CB12-4E0F-97EF-DD98D9ACDC32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100" creationId="{7AF2E23D-EEF9-4551-9FFD-C1FF4AAF7626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101" creationId="{E9AFD599-0CB6-47E2-897C-B199EA7870FF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102" creationId="{75B4DFF6-C30B-4202-A144-EC8737F0FF4D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103" creationId="{58D6ADA4-69D7-4E4F-853A-6DE78E7852AC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104" creationId="{2558A201-409B-4DB5-A527-BF9F887BB53E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105" creationId="{C2D55A75-CC66-412B-88B0-1383CB227148}"/>
          </ac:spMkLst>
        </pc:spChg>
        <pc:spChg chg="add mod">
          <ac:chgData name="Hoàng Thông Trương" userId="5ee39a359a88c745" providerId="LiveId" clId="{3B062078-82CF-491F-9310-D607C7DB3E2A}" dt="2022-01-15T09:08:39.246" v="1670" actId="2711"/>
          <ac:spMkLst>
            <pc:docMk/>
            <pc:sldMk cId="3269672421" sldId="341"/>
            <ac:spMk id="106" creationId="{896E5BB4-0411-4D4E-B682-3F6BD8155917}"/>
          </ac:spMkLst>
        </pc:spChg>
        <pc:spChg chg="add mod">
          <ac:chgData name="Hoàng Thông Trương" userId="5ee39a359a88c745" providerId="LiveId" clId="{3B062078-82CF-491F-9310-D607C7DB3E2A}" dt="2022-01-15T09:08:39.246" v="1670" actId="2711"/>
          <ac:spMkLst>
            <pc:docMk/>
            <pc:sldMk cId="3269672421" sldId="341"/>
            <ac:spMk id="107" creationId="{BE33B0D0-A0F2-4A51-97FC-70B61B60B0CC}"/>
          </ac:spMkLst>
        </pc:spChg>
        <pc:spChg chg="mod">
          <ac:chgData name="Hoàng Thông Trương" userId="5ee39a359a88c745" providerId="LiveId" clId="{3B062078-82CF-491F-9310-D607C7DB3E2A}" dt="2022-01-15T09:06:10.326" v="1635" actId="1076"/>
          <ac:spMkLst>
            <pc:docMk/>
            <pc:sldMk cId="3269672421" sldId="341"/>
            <ac:spMk id="110" creationId="{0A60C47C-AFFC-4AB5-886D-C70E4EE8E02E}"/>
          </ac:spMkLst>
        </pc:spChg>
        <pc:spChg chg="mod">
          <ac:chgData name="Hoàng Thông Trương" userId="5ee39a359a88c745" providerId="LiveId" clId="{3B062078-82CF-491F-9310-D607C7DB3E2A}" dt="2022-01-15T09:06:10.326" v="1635" actId="1076"/>
          <ac:spMkLst>
            <pc:docMk/>
            <pc:sldMk cId="3269672421" sldId="341"/>
            <ac:spMk id="112" creationId="{2F3545FF-B1CD-468E-BB33-55A6F3F28A58}"/>
          </ac:spMkLst>
        </pc:spChg>
        <pc:spChg chg="mod">
          <ac:chgData name="Hoàng Thông Trương" userId="5ee39a359a88c745" providerId="LiveId" clId="{3B062078-82CF-491F-9310-D607C7DB3E2A}" dt="2022-01-15T09:06:10.326" v="1635" actId="1076"/>
          <ac:spMkLst>
            <pc:docMk/>
            <pc:sldMk cId="3269672421" sldId="341"/>
            <ac:spMk id="113" creationId="{B6B19463-B4F4-4C00-8ACF-C3CC146945F0}"/>
          </ac:spMkLst>
        </pc:spChg>
        <pc:spChg chg="mod">
          <ac:chgData name="Hoàng Thông Trương" userId="5ee39a359a88c745" providerId="LiveId" clId="{3B062078-82CF-491F-9310-D607C7DB3E2A}" dt="2022-01-15T09:06:10.326" v="1635" actId="1076"/>
          <ac:spMkLst>
            <pc:docMk/>
            <pc:sldMk cId="3269672421" sldId="341"/>
            <ac:spMk id="117" creationId="{E58E6581-5E66-4327-AD4B-A5371A161110}"/>
          </ac:spMkLst>
        </pc:spChg>
        <pc:spChg chg="mod">
          <ac:chgData name="Hoàng Thông Trương" userId="5ee39a359a88c745" providerId="LiveId" clId="{3B062078-82CF-491F-9310-D607C7DB3E2A}" dt="2022-01-15T09:06:10.326" v="1635" actId="1076"/>
          <ac:spMkLst>
            <pc:docMk/>
            <pc:sldMk cId="3269672421" sldId="341"/>
            <ac:spMk id="118" creationId="{E10CE46F-CB45-4BF4-91DF-4D49D0CD28CE}"/>
          </ac:spMkLst>
        </pc:spChg>
        <pc:spChg chg="mod">
          <ac:chgData name="Hoàng Thông Trương" userId="5ee39a359a88c745" providerId="LiveId" clId="{3B062078-82CF-491F-9310-D607C7DB3E2A}" dt="2022-01-15T09:06:10.326" v="1635" actId="1076"/>
          <ac:spMkLst>
            <pc:docMk/>
            <pc:sldMk cId="3269672421" sldId="341"/>
            <ac:spMk id="119" creationId="{1871032F-3FDD-4B56-9C80-3F656D471C48}"/>
          </ac:spMkLst>
        </pc:spChg>
        <pc:spChg chg="mod">
          <ac:chgData name="Hoàng Thông Trương" userId="5ee39a359a88c745" providerId="LiveId" clId="{3B062078-82CF-491F-9310-D607C7DB3E2A}" dt="2022-01-15T09:06:10.326" v="1635" actId="1076"/>
          <ac:spMkLst>
            <pc:docMk/>
            <pc:sldMk cId="3269672421" sldId="341"/>
            <ac:spMk id="120" creationId="{C70F8703-5CDE-4A3D-9106-BBEA4162C9BF}"/>
          </ac:spMkLst>
        </pc:spChg>
        <pc:spChg chg="mod">
          <ac:chgData name="Hoàng Thông Trương" userId="5ee39a359a88c745" providerId="LiveId" clId="{3B062078-82CF-491F-9310-D607C7DB3E2A}" dt="2022-01-15T09:06:10.326" v="1635" actId="1076"/>
          <ac:spMkLst>
            <pc:docMk/>
            <pc:sldMk cId="3269672421" sldId="341"/>
            <ac:spMk id="121" creationId="{C53A149F-6484-43EA-B2EB-0ED11165FA25}"/>
          </ac:spMkLst>
        </pc:spChg>
        <pc:spChg chg="mod">
          <ac:chgData name="Hoàng Thông Trương" userId="5ee39a359a88c745" providerId="LiveId" clId="{3B062078-82CF-491F-9310-D607C7DB3E2A}" dt="2022-01-15T09:06:10.326" v="1635" actId="1076"/>
          <ac:spMkLst>
            <pc:docMk/>
            <pc:sldMk cId="3269672421" sldId="341"/>
            <ac:spMk id="122" creationId="{599327B5-67B7-4186-8E78-2B48B429E6E1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24" creationId="{4632DCE8-CAEF-4AC9-B24C-C69CB7C74FE0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27" creationId="{853CA4FB-1563-4807-97CB-4523B6346350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29" creationId="{18DB15EE-3300-4711-8D66-0BDC36CC0251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30" creationId="{F6BB0BC6-F916-4E58-B527-0B6EA6CC30A3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31" creationId="{9EAA074A-86A3-437E-BC2E-9ECBE78F72A0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32" creationId="{030D5295-FA42-4A09-AB05-D811FEC61DED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33" creationId="{02DCBB52-49DD-42E5-84A9-4F54B045543F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34" creationId="{BAC44CD7-F8CC-4382-9DDF-CA3BFEC5919F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35" creationId="{F15DF971-1DED-42F3-9A91-51B44AB474A7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36" creationId="{27729371-DC4A-48C6-B886-BC8B298C88F8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37" creationId="{BC51F232-C976-422A-BCD6-5810882788C2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38" creationId="{724B4331-4E6D-4BB7-992C-453D9EF399BC}"/>
          </ac:spMkLst>
        </pc:spChg>
        <pc:spChg chg="mod">
          <ac:chgData name="Hoàng Thông Trương" userId="5ee39a359a88c745" providerId="LiveId" clId="{3B062078-82CF-491F-9310-D607C7DB3E2A}" dt="2022-01-15T09:10:16.781" v="1697" actId="1076"/>
          <ac:spMkLst>
            <pc:docMk/>
            <pc:sldMk cId="3269672421" sldId="341"/>
            <ac:spMk id="141" creationId="{198AAE82-CB76-4FB0-AAE2-1D9A4A9D08A8}"/>
          </ac:spMkLst>
        </pc:spChg>
        <pc:spChg chg="mod">
          <ac:chgData name="Hoàng Thông Trương" userId="5ee39a359a88c745" providerId="LiveId" clId="{3B062078-82CF-491F-9310-D607C7DB3E2A}" dt="2022-01-15T09:10:16.781" v="1697" actId="1076"/>
          <ac:spMkLst>
            <pc:docMk/>
            <pc:sldMk cId="3269672421" sldId="341"/>
            <ac:spMk id="142" creationId="{4BE20BAA-DD2E-440F-ACB9-CE0261B20BD9}"/>
          </ac:spMkLst>
        </pc:spChg>
        <pc:spChg chg="mod">
          <ac:chgData name="Hoàng Thông Trương" userId="5ee39a359a88c745" providerId="LiveId" clId="{3B062078-82CF-491F-9310-D607C7DB3E2A}" dt="2022-01-15T09:10:16.781" v="1697" actId="1076"/>
          <ac:spMkLst>
            <pc:docMk/>
            <pc:sldMk cId="3269672421" sldId="341"/>
            <ac:spMk id="143" creationId="{DAF124A4-CA64-4D7F-A391-DD8E1E0B9975}"/>
          </ac:spMkLst>
        </pc:spChg>
        <pc:spChg chg="mod">
          <ac:chgData name="Hoàng Thông Trương" userId="5ee39a359a88c745" providerId="LiveId" clId="{3B062078-82CF-491F-9310-D607C7DB3E2A}" dt="2022-01-15T09:10:16.781" v="1697" actId="1076"/>
          <ac:spMkLst>
            <pc:docMk/>
            <pc:sldMk cId="3269672421" sldId="341"/>
            <ac:spMk id="144" creationId="{B92DDB14-3128-41A5-A735-84409B06E516}"/>
          </ac:spMkLst>
        </pc:spChg>
        <pc:spChg chg="mod">
          <ac:chgData name="Hoàng Thông Trương" userId="5ee39a359a88c745" providerId="LiveId" clId="{3B062078-82CF-491F-9310-D607C7DB3E2A}" dt="2022-01-15T09:10:16.781" v="1697" actId="1076"/>
          <ac:spMkLst>
            <pc:docMk/>
            <pc:sldMk cId="3269672421" sldId="341"/>
            <ac:spMk id="145" creationId="{04EED3ED-C714-4ACB-AB8D-7DB546F5D3D0}"/>
          </ac:spMkLst>
        </pc:spChg>
        <pc:spChg chg="mod">
          <ac:chgData name="Hoàng Thông Trương" userId="5ee39a359a88c745" providerId="LiveId" clId="{3B062078-82CF-491F-9310-D607C7DB3E2A}" dt="2022-01-15T09:10:16.781" v="1697" actId="1076"/>
          <ac:spMkLst>
            <pc:docMk/>
            <pc:sldMk cId="3269672421" sldId="341"/>
            <ac:spMk id="146" creationId="{82B020F4-5905-40EA-B6B4-97D2F42B1407}"/>
          </ac:spMkLst>
        </pc:spChg>
        <pc:spChg chg="mod">
          <ac:chgData name="Hoàng Thông Trương" userId="5ee39a359a88c745" providerId="LiveId" clId="{3B062078-82CF-491F-9310-D607C7DB3E2A}" dt="2022-01-15T09:10:16.781" v="1697" actId="1076"/>
          <ac:spMkLst>
            <pc:docMk/>
            <pc:sldMk cId="3269672421" sldId="341"/>
            <ac:spMk id="147" creationId="{37A2515C-3BF7-430B-86A2-17149E0B48FE}"/>
          </ac:spMkLst>
        </pc:spChg>
        <pc:spChg chg="mod">
          <ac:chgData name="Hoàng Thông Trương" userId="5ee39a359a88c745" providerId="LiveId" clId="{3B062078-82CF-491F-9310-D607C7DB3E2A}" dt="2022-01-15T09:10:16.781" v="1697" actId="1076"/>
          <ac:spMkLst>
            <pc:docMk/>
            <pc:sldMk cId="3269672421" sldId="341"/>
            <ac:spMk id="148" creationId="{46C74054-FBAC-4FC9-8E82-197C390CCBB6}"/>
          </ac:spMkLst>
        </pc:spChg>
        <pc:spChg chg="mod">
          <ac:chgData name="Hoàng Thông Trương" userId="5ee39a359a88c745" providerId="LiveId" clId="{3B062078-82CF-491F-9310-D607C7DB3E2A}" dt="2022-01-15T09:10:16.781" v="1697" actId="1076"/>
          <ac:spMkLst>
            <pc:docMk/>
            <pc:sldMk cId="3269672421" sldId="341"/>
            <ac:spMk id="149" creationId="{2E90EC99-00D6-4100-B29C-5C472BB270F4}"/>
          </ac:spMkLst>
        </pc:spChg>
        <pc:spChg chg="mod">
          <ac:chgData name="Hoàng Thông Trương" userId="5ee39a359a88c745" providerId="LiveId" clId="{3B062078-82CF-491F-9310-D607C7DB3E2A}" dt="2022-01-15T09:10:16.781" v="1697" actId="1076"/>
          <ac:spMkLst>
            <pc:docMk/>
            <pc:sldMk cId="3269672421" sldId="341"/>
            <ac:spMk id="150" creationId="{0214C90F-E2E1-4A66-8D22-67AB21AE4D38}"/>
          </ac:spMkLst>
        </pc:spChg>
        <pc:spChg chg="mod">
          <ac:chgData name="Hoàng Thông Trương" userId="5ee39a359a88c745" providerId="LiveId" clId="{3B062078-82CF-491F-9310-D607C7DB3E2A}" dt="2022-01-15T09:07:21.204" v="1657" actId="1076"/>
          <ac:spMkLst>
            <pc:docMk/>
            <pc:sldMk cId="3269672421" sldId="341"/>
            <ac:spMk id="153" creationId="{F1191965-71AA-4BBA-8134-C34925528503}"/>
          </ac:spMkLst>
        </pc:spChg>
        <pc:spChg chg="mod">
          <ac:chgData name="Hoàng Thông Trương" userId="5ee39a359a88c745" providerId="LiveId" clId="{3B062078-82CF-491F-9310-D607C7DB3E2A}" dt="2022-01-15T09:07:21.204" v="1657" actId="1076"/>
          <ac:spMkLst>
            <pc:docMk/>
            <pc:sldMk cId="3269672421" sldId="341"/>
            <ac:spMk id="154" creationId="{8B79EB77-879A-487A-9A25-CE418CD11429}"/>
          </ac:spMkLst>
        </pc:spChg>
        <pc:spChg chg="mod">
          <ac:chgData name="Hoàng Thông Trương" userId="5ee39a359a88c745" providerId="LiveId" clId="{3B062078-82CF-491F-9310-D607C7DB3E2A}" dt="2022-01-15T09:07:21.204" v="1657" actId="1076"/>
          <ac:spMkLst>
            <pc:docMk/>
            <pc:sldMk cId="3269672421" sldId="341"/>
            <ac:spMk id="155" creationId="{8C024430-14C8-4E71-A943-375D03F43A6C}"/>
          </ac:spMkLst>
        </pc:spChg>
        <pc:spChg chg="mod">
          <ac:chgData name="Hoàng Thông Trương" userId="5ee39a359a88c745" providerId="LiveId" clId="{3B062078-82CF-491F-9310-D607C7DB3E2A}" dt="2022-01-15T09:07:21.204" v="1657" actId="1076"/>
          <ac:spMkLst>
            <pc:docMk/>
            <pc:sldMk cId="3269672421" sldId="341"/>
            <ac:spMk id="156" creationId="{FFEB63E5-91BA-4406-98B3-CD192C978D61}"/>
          </ac:spMkLst>
        </pc:spChg>
        <pc:spChg chg="mod">
          <ac:chgData name="Hoàng Thông Trương" userId="5ee39a359a88c745" providerId="LiveId" clId="{3B062078-82CF-491F-9310-D607C7DB3E2A}" dt="2022-01-15T09:07:36.973" v="1660" actId="207"/>
          <ac:spMkLst>
            <pc:docMk/>
            <pc:sldMk cId="3269672421" sldId="341"/>
            <ac:spMk id="157" creationId="{79D6C556-1608-43ED-B451-CEEF54AF3743}"/>
          </ac:spMkLst>
        </pc:spChg>
        <pc:spChg chg="mod">
          <ac:chgData name="Hoàng Thông Trương" userId="5ee39a359a88c745" providerId="LiveId" clId="{3B062078-82CF-491F-9310-D607C7DB3E2A}" dt="2022-01-15T09:07:41.241" v="1661" actId="207"/>
          <ac:spMkLst>
            <pc:docMk/>
            <pc:sldMk cId="3269672421" sldId="341"/>
            <ac:spMk id="158" creationId="{44B6AA40-F2B1-4F92-B116-827702A7AB82}"/>
          </ac:spMkLst>
        </pc:spChg>
        <pc:spChg chg="mod">
          <ac:chgData name="Hoàng Thông Trương" userId="5ee39a359a88c745" providerId="LiveId" clId="{3B062078-82CF-491F-9310-D607C7DB3E2A}" dt="2022-01-15T09:07:45.511" v="1662" actId="207"/>
          <ac:spMkLst>
            <pc:docMk/>
            <pc:sldMk cId="3269672421" sldId="341"/>
            <ac:spMk id="159" creationId="{495F5147-23B7-4AFF-B88D-C84BC6527742}"/>
          </ac:spMkLst>
        </pc:spChg>
        <pc:spChg chg="mod">
          <ac:chgData name="Hoàng Thông Trương" userId="5ee39a359a88c745" providerId="LiveId" clId="{3B062078-82CF-491F-9310-D607C7DB3E2A}" dt="2022-01-15T09:07:52.435" v="1663" actId="207"/>
          <ac:spMkLst>
            <pc:docMk/>
            <pc:sldMk cId="3269672421" sldId="341"/>
            <ac:spMk id="160" creationId="{589FABC5-18DF-4CF8-B937-2D5AEEA6C0B3}"/>
          </ac:spMkLst>
        </pc:spChg>
        <pc:spChg chg="mod">
          <ac:chgData name="Hoàng Thông Trương" userId="5ee39a359a88c745" providerId="LiveId" clId="{3B062078-82CF-491F-9310-D607C7DB3E2A}" dt="2022-01-15T09:08:17.510" v="1669" actId="14100"/>
          <ac:spMkLst>
            <pc:docMk/>
            <pc:sldMk cId="3269672421" sldId="341"/>
            <ac:spMk id="161" creationId="{5B99CB37-4C29-4334-878C-18BF9F989D08}"/>
          </ac:spMkLst>
        </pc:spChg>
        <pc:spChg chg="add mod">
          <ac:chgData name="Hoàng Thông Trương" userId="5ee39a359a88c745" providerId="LiveId" clId="{3B062078-82CF-491F-9310-D607C7DB3E2A}" dt="2022-01-15T09:08:39.246" v="1670" actId="2711"/>
          <ac:spMkLst>
            <pc:docMk/>
            <pc:sldMk cId="3269672421" sldId="341"/>
            <ac:spMk id="162" creationId="{BAB1C4F4-A765-4EA1-962D-27F46901C391}"/>
          </ac:spMkLst>
        </pc:spChg>
        <pc:spChg chg="mod">
          <ac:chgData name="Hoàng Thông Trương" userId="5ee39a359a88c745" providerId="LiveId" clId="{3B062078-82CF-491F-9310-D607C7DB3E2A}" dt="2022-01-15T09:14:32.748" v="1794" actId="20577"/>
          <ac:spMkLst>
            <pc:docMk/>
            <pc:sldMk cId="3269672421" sldId="341"/>
            <ac:spMk id="166" creationId="{3927E124-B72B-4546-A4D1-A0398EBB9D85}"/>
          </ac:spMkLst>
        </pc:spChg>
        <pc:spChg chg="add del">
          <ac:chgData name="Hoàng Thông Trương" userId="5ee39a359a88c745" providerId="LiveId" clId="{3B062078-82CF-491F-9310-D607C7DB3E2A}" dt="2022-01-15T09:14:49.959" v="1801" actId="22"/>
          <ac:spMkLst>
            <pc:docMk/>
            <pc:sldMk cId="3269672421" sldId="341"/>
            <ac:spMk id="167" creationId="{2FE58851-807E-49C1-BBE2-6523787E3052}"/>
          </ac:spMkLst>
        </pc:spChg>
        <pc:grpChg chg="mod">
          <ac:chgData name="Hoàng Thông Trương" userId="5ee39a359a88c745" providerId="LiveId" clId="{3B062078-82CF-491F-9310-D607C7DB3E2A}" dt="2022-01-15T09:08:39.246" v="1670" actId="2711"/>
          <ac:grpSpMkLst>
            <pc:docMk/>
            <pc:sldMk cId="3269672421" sldId="341"/>
            <ac:grpSpMk id="4" creationId="{00000000-0000-0000-0000-000000000000}"/>
          </ac:grpSpMkLst>
        </pc:grpChg>
        <pc:grpChg chg="mod">
          <ac:chgData name="Hoàng Thông Trương" userId="5ee39a359a88c745" providerId="LiveId" clId="{3B062078-82CF-491F-9310-D607C7DB3E2A}" dt="2022-01-15T09:08:39.246" v="1670" actId="2711"/>
          <ac:grpSpMkLst>
            <pc:docMk/>
            <pc:sldMk cId="3269672421" sldId="341"/>
            <ac:grpSpMk id="13" creationId="{00000000-0000-0000-0000-000000000000}"/>
          </ac:grpSpMkLst>
        </pc:grpChg>
        <pc:grpChg chg="del mod">
          <ac:chgData name="Hoàng Thông Trương" userId="5ee39a359a88c745" providerId="LiveId" clId="{3B062078-82CF-491F-9310-D607C7DB3E2A}" dt="2022-01-15T09:14:07.260" v="1777" actId="478"/>
          <ac:grpSpMkLst>
            <pc:docMk/>
            <pc:sldMk cId="3269672421" sldId="341"/>
            <ac:grpSpMk id="22" creationId="{00000000-0000-0000-0000-000000000000}"/>
          </ac:grpSpMkLst>
        </pc:grpChg>
        <pc:grpChg chg="del">
          <ac:chgData name="Hoàng Thông Trương" userId="5ee39a359a88c745" providerId="LiveId" clId="{3B062078-82CF-491F-9310-D607C7DB3E2A}" dt="2022-01-15T08:58:31.269" v="1581" actId="478"/>
          <ac:grpSpMkLst>
            <pc:docMk/>
            <pc:sldMk cId="3269672421" sldId="341"/>
            <ac:grpSpMk id="37" creationId="{ECE0B515-E986-4AAC-A7C3-440213E70E3D}"/>
          </ac:grpSpMkLst>
        </pc:grpChg>
        <pc:grpChg chg="add del mod">
          <ac:chgData name="Hoàng Thông Trương" userId="5ee39a359a88c745" providerId="LiveId" clId="{3B062078-82CF-491F-9310-D607C7DB3E2A}" dt="2022-01-15T09:02:24.962" v="1593"/>
          <ac:grpSpMkLst>
            <pc:docMk/>
            <pc:sldMk cId="3269672421" sldId="341"/>
            <ac:grpSpMk id="47" creationId="{A4BA2D8B-C9B2-48D8-8D49-7280195F526D}"/>
          </ac:grpSpMkLst>
        </pc:grpChg>
        <pc:grpChg chg="mod">
          <ac:chgData name="Hoàng Thông Trương" userId="5ee39a359a88c745" providerId="LiveId" clId="{3B062078-82CF-491F-9310-D607C7DB3E2A}" dt="2022-01-15T09:01:46.412" v="1589"/>
          <ac:grpSpMkLst>
            <pc:docMk/>
            <pc:sldMk cId="3269672421" sldId="341"/>
            <ac:grpSpMk id="48" creationId="{82A43AD2-DBF6-499F-81BC-0FFA70A3A499}"/>
          </ac:grpSpMkLst>
        </pc:grpChg>
        <pc:grpChg chg="mod">
          <ac:chgData name="Hoàng Thông Trương" userId="5ee39a359a88c745" providerId="LiveId" clId="{3B062078-82CF-491F-9310-D607C7DB3E2A}" dt="2022-01-15T09:01:46.412" v="1589"/>
          <ac:grpSpMkLst>
            <pc:docMk/>
            <pc:sldMk cId="3269672421" sldId="341"/>
            <ac:grpSpMk id="50" creationId="{B28EC46B-4B77-4900-9E6D-E3FA5C6B5796}"/>
          </ac:grpSpMkLst>
        </pc:grpChg>
        <pc:grpChg chg="mod">
          <ac:chgData name="Hoàng Thông Trương" userId="5ee39a359a88c745" providerId="LiveId" clId="{3B062078-82CF-491F-9310-D607C7DB3E2A}" dt="2022-01-15T09:01:46.412" v="1589"/>
          <ac:grpSpMkLst>
            <pc:docMk/>
            <pc:sldMk cId="3269672421" sldId="341"/>
            <ac:grpSpMk id="53" creationId="{C49C25CE-D087-4F2C-81CF-E5194454F8C0}"/>
          </ac:grpSpMkLst>
        </pc:grpChg>
        <pc:grpChg chg="mod">
          <ac:chgData name="Hoàng Thông Trương" userId="5ee39a359a88c745" providerId="LiveId" clId="{3B062078-82CF-491F-9310-D607C7DB3E2A}" dt="2022-01-15T09:01:46.412" v="1589"/>
          <ac:grpSpMkLst>
            <pc:docMk/>
            <pc:sldMk cId="3269672421" sldId="341"/>
            <ac:grpSpMk id="54" creationId="{EEDF3014-3810-439B-BDFD-07F6F2652ABE}"/>
          </ac:grpSpMkLst>
        </pc:grpChg>
        <pc:grpChg chg="mod">
          <ac:chgData name="Hoàng Thông Trương" userId="5ee39a359a88c745" providerId="LiveId" clId="{3B062078-82CF-491F-9310-D607C7DB3E2A}" dt="2022-01-15T09:01:46.412" v="1589"/>
          <ac:grpSpMkLst>
            <pc:docMk/>
            <pc:sldMk cId="3269672421" sldId="341"/>
            <ac:grpSpMk id="55" creationId="{638C4D8F-7D6F-4055-BBBD-0ABD4D7F927D}"/>
          </ac:grpSpMkLst>
        </pc:grpChg>
        <pc:grpChg chg="add del mod">
          <ac:chgData name="Hoàng Thông Trương" userId="5ee39a359a88c745" providerId="LiveId" clId="{3B062078-82CF-491F-9310-D607C7DB3E2A}" dt="2022-01-15T09:02:24.962" v="1593"/>
          <ac:grpSpMkLst>
            <pc:docMk/>
            <pc:sldMk cId="3269672421" sldId="341"/>
            <ac:grpSpMk id="67" creationId="{BEBA7685-D1B4-422B-AB01-9CA6517F7364}"/>
          </ac:grpSpMkLst>
        </pc:grpChg>
        <pc:grpChg chg="mod">
          <ac:chgData name="Hoàng Thông Trương" userId="5ee39a359a88c745" providerId="LiveId" clId="{3B062078-82CF-491F-9310-D607C7DB3E2A}" dt="2022-01-15T09:02:24.175" v="1592" actId="1076"/>
          <ac:grpSpMkLst>
            <pc:docMk/>
            <pc:sldMk cId="3269672421" sldId="341"/>
            <ac:grpSpMk id="69" creationId="{36D2C41E-1D5B-410F-97AB-0939F3C5A266}"/>
          </ac:grpSpMkLst>
        </pc:grpChg>
        <pc:grpChg chg="mod">
          <ac:chgData name="Hoàng Thông Trương" userId="5ee39a359a88c745" providerId="LiveId" clId="{3B062078-82CF-491F-9310-D607C7DB3E2A}" dt="2022-01-15T09:02:24.175" v="1592" actId="1076"/>
          <ac:grpSpMkLst>
            <pc:docMk/>
            <pc:sldMk cId="3269672421" sldId="341"/>
            <ac:grpSpMk id="70" creationId="{DE55DC12-3B5C-4408-83DA-00E2AB494C8E}"/>
          </ac:grpSpMkLst>
        </pc:grpChg>
        <pc:grpChg chg="mod">
          <ac:chgData name="Hoàng Thông Trương" userId="5ee39a359a88c745" providerId="LiveId" clId="{3B062078-82CF-491F-9310-D607C7DB3E2A}" dt="2022-01-15T09:02:24.175" v="1592" actId="1076"/>
          <ac:grpSpMkLst>
            <pc:docMk/>
            <pc:sldMk cId="3269672421" sldId="341"/>
            <ac:grpSpMk id="72" creationId="{7F981604-0237-4182-9FDD-00566B216C8A}"/>
          </ac:grpSpMkLst>
        </pc:grpChg>
        <pc:grpChg chg="add del mod">
          <ac:chgData name="Hoàng Thông Trương" userId="5ee39a359a88c745" providerId="LiveId" clId="{3B062078-82CF-491F-9310-D607C7DB3E2A}" dt="2022-01-15T09:02:24.962" v="1593"/>
          <ac:grpSpMkLst>
            <pc:docMk/>
            <pc:sldMk cId="3269672421" sldId="341"/>
            <ac:grpSpMk id="83" creationId="{7240EA3B-8F8D-456E-963A-0443F864350D}"/>
          </ac:grpSpMkLst>
        </pc:grpChg>
        <pc:grpChg chg="mod">
          <ac:chgData name="Hoàng Thông Trương" userId="5ee39a359a88c745" providerId="LiveId" clId="{3B062078-82CF-491F-9310-D607C7DB3E2A}" dt="2022-01-15T09:01:46.412" v="1589"/>
          <ac:grpSpMkLst>
            <pc:docMk/>
            <pc:sldMk cId="3269672421" sldId="341"/>
            <ac:grpSpMk id="84" creationId="{6EAB9E89-3EB9-4E52-AC69-508336DB11EE}"/>
          </ac:grpSpMkLst>
        </pc:grpChg>
        <pc:grpChg chg="add del mod">
          <ac:chgData name="Hoàng Thông Trương" userId="5ee39a359a88c745" providerId="LiveId" clId="{3B062078-82CF-491F-9310-D607C7DB3E2A}" dt="2022-01-15T09:02:24.962" v="1593"/>
          <ac:grpSpMkLst>
            <pc:docMk/>
            <pc:sldMk cId="3269672421" sldId="341"/>
            <ac:grpSpMk id="95" creationId="{B0EF5DDF-FF1C-433B-AD76-59BE5E065176}"/>
          </ac:grpSpMkLst>
        </pc:grpChg>
        <pc:grpChg chg="mod">
          <ac:chgData name="Hoàng Thông Trương" userId="5ee39a359a88c745" providerId="LiveId" clId="{3B062078-82CF-491F-9310-D607C7DB3E2A}" dt="2022-01-15T09:01:46.412" v="1589"/>
          <ac:grpSpMkLst>
            <pc:docMk/>
            <pc:sldMk cId="3269672421" sldId="341"/>
            <ac:grpSpMk id="96" creationId="{18725439-589E-4C51-86AF-1553E07D4BB6}"/>
          </ac:grpSpMkLst>
        </pc:grpChg>
        <pc:grpChg chg="add mod">
          <ac:chgData name="Hoàng Thông Trương" userId="5ee39a359a88c745" providerId="LiveId" clId="{3B062078-82CF-491F-9310-D607C7DB3E2A}" dt="2022-01-15T09:08:39.246" v="1670" actId="2711"/>
          <ac:grpSpMkLst>
            <pc:docMk/>
            <pc:sldMk cId="3269672421" sldId="341"/>
            <ac:grpSpMk id="108" creationId="{33375BC6-B44B-42BE-8F27-862ACBAA3E5D}"/>
          </ac:grpSpMkLst>
        </pc:grpChg>
        <pc:grpChg chg="mod">
          <ac:chgData name="Hoàng Thông Trương" userId="5ee39a359a88c745" providerId="LiveId" clId="{3B062078-82CF-491F-9310-D607C7DB3E2A}" dt="2022-01-15T09:06:10.326" v="1635" actId="1076"/>
          <ac:grpSpMkLst>
            <pc:docMk/>
            <pc:sldMk cId="3269672421" sldId="341"/>
            <ac:grpSpMk id="109" creationId="{3ECEE5FF-62CC-42A5-BF9E-01E42672C5E7}"/>
          </ac:grpSpMkLst>
        </pc:grpChg>
        <pc:grpChg chg="mod">
          <ac:chgData name="Hoàng Thông Trương" userId="5ee39a359a88c745" providerId="LiveId" clId="{3B062078-82CF-491F-9310-D607C7DB3E2A}" dt="2022-01-15T09:06:10.326" v="1635" actId="1076"/>
          <ac:grpSpMkLst>
            <pc:docMk/>
            <pc:sldMk cId="3269672421" sldId="341"/>
            <ac:grpSpMk id="111" creationId="{B94483F1-14A7-4EB0-BC65-0F8459EA87E2}"/>
          </ac:grpSpMkLst>
        </pc:grpChg>
        <pc:grpChg chg="mod">
          <ac:chgData name="Hoàng Thông Trương" userId="5ee39a359a88c745" providerId="LiveId" clId="{3B062078-82CF-491F-9310-D607C7DB3E2A}" dt="2022-01-15T09:06:10.326" v="1635" actId="1076"/>
          <ac:grpSpMkLst>
            <pc:docMk/>
            <pc:sldMk cId="3269672421" sldId="341"/>
            <ac:grpSpMk id="114" creationId="{DE3917BA-5D81-463A-A94F-C7B81566BBCF}"/>
          </ac:grpSpMkLst>
        </pc:grpChg>
        <pc:grpChg chg="mod">
          <ac:chgData name="Hoàng Thông Trương" userId="5ee39a359a88c745" providerId="LiveId" clId="{3B062078-82CF-491F-9310-D607C7DB3E2A}" dt="2022-01-15T09:06:10.326" v="1635" actId="1076"/>
          <ac:grpSpMkLst>
            <pc:docMk/>
            <pc:sldMk cId="3269672421" sldId="341"/>
            <ac:grpSpMk id="115" creationId="{EAC411DA-122E-41E3-B536-B68F62AC6832}"/>
          </ac:grpSpMkLst>
        </pc:grpChg>
        <pc:grpChg chg="mod">
          <ac:chgData name="Hoàng Thông Trương" userId="5ee39a359a88c745" providerId="LiveId" clId="{3B062078-82CF-491F-9310-D607C7DB3E2A}" dt="2022-01-15T09:06:10.326" v="1635" actId="1076"/>
          <ac:grpSpMkLst>
            <pc:docMk/>
            <pc:sldMk cId="3269672421" sldId="341"/>
            <ac:grpSpMk id="116" creationId="{2CEE5062-009E-4E33-8CC4-FF929D366EE1}"/>
          </ac:grpSpMkLst>
        </pc:grpChg>
        <pc:grpChg chg="add mod">
          <ac:chgData name="Hoàng Thông Trương" userId="5ee39a359a88c745" providerId="LiveId" clId="{3B062078-82CF-491F-9310-D607C7DB3E2A}" dt="2022-01-15T09:08:39.246" v="1670" actId="2711"/>
          <ac:grpSpMkLst>
            <pc:docMk/>
            <pc:sldMk cId="3269672421" sldId="341"/>
            <ac:grpSpMk id="123" creationId="{F2153863-CCFC-4BF2-BCC7-25BEC0879E59}"/>
          </ac:grpSpMkLst>
        </pc:grpChg>
        <pc:grpChg chg="mod">
          <ac:chgData name="Hoàng Thông Trương" userId="5ee39a359a88c745" providerId="LiveId" clId="{3B062078-82CF-491F-9310-D607C7DB3E2A}" dt="2022-01-15T09:03:33.661" v="1609" actId="1076"/>
          <ac:grpSpMkLst>
            <pc:docMk/>
            <pc:sldMk cId="3269672421" sldId="341"/>
            <ac:grpSpMk id="125" creationId="{A087FC5B-4367-45C2-A24A-720785BA2D0A}"/>
          </ac:grpSpMkLst>
        </pc:grpChg>
        <pc:grpChg chg="mod">
          <ac:chgData name="Hoàng Thông Trương" userId="5ee39a359a88c745" providerId="LiveId" clId="{3B062078-82CF-491F-9310-D607C7DB3E2A}" dt="2022-01-15T09:03:33.661" v="1609" actId="1076"/>
          <ac:grpSpMkLst>
            <pc:docMk/>
            <pc:sldMk cId="3269672421" sldId="341"/>
            <ac:grpSpMk id="126" creationId="{DFC5956A-2D50-40D8-8C97-A7EF6E827C59}"/>
          </ac:grpSpMkLst>
        </pc:grpChg>
        <pc:grpChg chg="mod">
          <ac:chgData name="Hoàng Thông Trương" userId="5ee39a359a88c745" providerId="LiveId" clId="{3B062078-82CF-491F-9310-D607C7DB3E2A}" dt="2022-01-15T09:03:33.661" v="1609" actId="1076"/>
          <ac:grpSpMkLst>
            <pc:docMk/>
            <pc:sldMk cId="3269672421" sldId="341"/>
            <ac:grpSpMk id="128" creationId="{6360661E-259A-4C58-9CF8-CB49CF3460F9}"/>
          </ac:grpSpMkLst>
        </pc:grpChg>
        <pc:grpChg chg="add mod">
          <ac:chgData name="Hoàng Thông Trương" userId="5ee39a359a88c745" providerId="LiveId" clId="{3B062078-82CF-491F-9310-D607C7DB3E2A}" dt="2022-01-15T09:10:16.781" v="1697" actId="1076"/>
          <ac:grpSpMkLst>
            <pc:docMk/>
            <pc:sldMk cId="3269672421" sldId="341"/>
            <ac:grpSpMk id="139" creationId="{B96B16AB-DDC5-4D57-B677-471D24254E2A}"/>
          </ac:grpSpMkLst>
        </pc:grpChg>
        <pc:grpChg chg="mod">
          <ac:chgData name="Hoàng Thông Trương" userId="5ee39a359a88c745" providerId="LiveId" clId="{3B062078-82CF-491F-9310-D607C7DB3E2A}" dt="2022-01-15T09:10:16.781" v="1697" actId="1076"/>
          <ac:grpSpMkLst>
            <pc:docMk/>
            <pc:sldMk cId="3269672421" sldId="341"/>
            <ac:grpSpMk id="140" creationId="{9FB8017D-5CDE-49DC-B4EC-CA30D75BBAFC}"/>
          </ac:grpSpMkLst>
        </pc:grpChg>
        <pc:grpChg chg="add mod">
          <ac:chgData name="Hoàng Thông Trương" userId="5ee39a359a88c745" providerId="LiveId" clId="{3B062078-82CF-491F-9310-D607C7DB3E2A}" dt="2022-01-15T09:08:39.246" v="1670" actId="2711"/>
          <ac:grpSpMkLst>
            <pc:docMk/>
            <pc:sldMk cId="3269672421" sldId="341"/>
            <ac:grpSpMk id="151" creationId="{40CD283B-DC22-4838-A9FF-F462F24ECF02}"/>
          </ac:grpSpMkLst>
        </pc:grpChg>
        <pc:grpChg chg="mod">
          <ac:chgData name="Hoàng Thông Trương" userId="5ee39a359a88c745" providerId="LiveId" clId="{3B062078-82CF-491F-9310-D607C7DB3E2A}" dt="2022-01-15T09:07:21.204" v="1657" actId="1076"/>
          <ac:grpSpMkLst>
            <pc:docMk/>
            <pc:sldMk cId="3269672421" sldId="341"/>
            <ac:grpSpMk id="152" creationId="{90D214BF-B2F9-44AE-9A70-AF944F13BCDD}"/>
          </ac:grpSpMkLst>
        </pc:grpChg>
        <pc:grpChg chg="add mod">
          <ac:chgData name="Hoàng Thông Trương" userId="5ee39a359a88c745" providerId="LiveId" clId="{3B062078-82CF-491F-9310-D607C7DB3E2A}" dt="2022-01-15T09:14:27.282" v="1792"/>
          <ac:grpSpMkLst>
            <pc:docMk/>
            <pc:sldMk cId="3269672421" sldId="341"/>
            <ac:grpSpMk id="164" creationId="{A345F001-B3C9-40B3-8056-545D360D9DDE}"/>
          </ac:grpSpMkLst>
        </pc:grpChg>
        <pc:picChg chg="del topLvl">
          <ac:chgData name="Hoàng Thông Trương" userId="5ee39a359a88c745" providerId="LiveId" clId="{3B062078-82CF-491F-9310-D607C7DB3E2A}" dt="2022-01-15T09:14:07.260" v="1777" actId="478"/>
          <ac:picMkLst>
            <pc:docMk/>
            <pc:sldMk cId="3269672421" sldId="341"/>
            <ac:picMk id="24" creationId="{00000000-0000-0000-0000-000000000000}"/>
          </ac:picMkLst>
        </pc:picChg>
        <pc:picChg chg="add mod ord">
          <ac:chgData name="Hoàng Thông Trương" userId="5ee39a359a88c745" providerId="LiveId" clId="{3B062078-82CF-491F-9310-D607C7DB3E2A}" dt="2022-01-15T09:15:06.647" v="1807" actId="14100"/>
          <ac:picMkLst>
            <pc:docMk/>
            <pc:sldMk cId="3269672421" sldId="341"/>
            <ac:picMk id="163" creationId="{CB6C6C3E-8A24-455A-8269-8F6CB5EDC454}"/>
          </ac:picMkLst>
        </pc:picChg>
        <pc:picChg chg="mod">
          <ac:chgData name="Hoàng Thông Trương" userId="5ee39a359a88c745" providerId="LiveId" clId="{3B062078-82CF-491F-9310-D607C7DB3E2A}" dt="2022-01-15T09:14:27.282" v="1792"/>
          <ac:picMkLst>
            <pc:docMk/>
            <pc:sldMk cId="3269672421" sldId="341"/>
            <ac:picMk id="165" creationId="{8A196FA5-18EB-4698-80C0-7F67358A228C}"/>
          </ac:picMkLst>
        </pc:picChg>
        <pc:cxnChg chg="del">
          <ac:chgData name="Hoàng Thông Trương" userId="5ee39a359a88c745" providerId="LiveId" clId="{3B062078-82CF-491F-9310-D607C7DB3E2A}" dt="2022-01-15T08:58:13.317" v="1572" actId="478"/>
          <ac:cxnSpMkLst>
            <pc:docMk/>
            <pc:sldMk cId="3269672421" sldId="341"/>
            <ac:cxnSpMk id="33" creationId="{406C9EDA-7E64-46F5-8E9D-C5310B31A176}"/>
          </ac:cxnSpMkLst>
        </pc:cxnChg>
        <pc:cxnChg chg="del">
          <ac:chgData name="Hoàng Thông Trương" userId="5ee39a359a88c745" providerId="LiveId" clId="{3B062078-82CF-491F-9310-D607C7DB3E2A}" dt="2022-01-15T08:58:11.767" v="1570" actId="478"/>
          <ac:cxnSpMkLst>
            <pc:docMk/>
            <pc:sldMk cId="3269672421" sldId="341"/>
            <ac:cxnSpMk id="34" creationId="{299A3F8D-9AF7-4650-9556-15FBFDB75993}"/>
          </ac:cxnSpMkLst>
        </pc:cxnChg>
        <pc:cxnChg chg="del">
          <ac:chgData name="Hoàng Thông Trương" userId="5ee39a359a88c745" providerId="LiveId" clId="{3B062078-82CF-491F-9310-D607C7DB3E2A}" dt="2022-01-15T08:58:14.078" v="1573" actId="478"/>
          <ac:cxnSpMkLst>
            <pc:docMk/>
            <pc:sldMk cId="3269672421" sldId="341"/>
            <ac:cxnSpMk id="35" creationId="{A98E331A-912C-4A3A-99FC-104E401CF33A}"/>
          </ac:cxnSpMkLst>
        </pc:cxnChg>
        <pc:cxnChg chg="del">
          <ac:chgData name="Hoàng Thông Trương" userId="5ee39a359a88c745" providerId="LiveId" clId="{3B062078-82CF-491F-9310-D607C7DB3E2A}" dt="2022-01-15T08:58:12.642" v="1571" actId="478"/>
          <ac:cxnSpMkLst>
            <pc:docMk/>
            <pc:sldMk cId="3269672421" sldId="341"/>
            <ac:cxnSpMk id="36" creationId="{5D662FFF-896F-4C30-A2A3-8ABB2F259066}"/>
          </ac:cxnSpMkLst>
        </pc:cxnChg>
      </pc:sldChg>
      <pc:sldChg chg="addSp delSp modSp new mod modTransition modAnim">
        <pc:chgData name="Hoàng Thông Trương" userId="5ee39a359a88c745" providerId="LiveId" clId="{3B062078-82CF-491F-9310-D607C7DB3E2A}" dt="2022-01-15T09:40:17.201" v="2396"/>
        <pc:sldMkLst>
          <pc:docMk/>
          <pc:sldMk cId="4166726466" sldId="342"/>
        </pc:sldMkLst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4" creationId="{CC645427-4FC4-49DC-91B0-B26575FE3CEE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5" creationId="{CFFD85BF-25E8-4120-B2AB-1ADF35C4BBF1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6" creationId="{E970F1C1-C4D4-44FA-9E70-B58E784A9495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7" creationId="{BEABB93B-4D00-4F54-BBB6-41997C22A9C3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8" creationId="{DA29429F-543A-4F7A-9C08-AAF59FBD0963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9" creationId="{A760C846-8992-4956-B862-76C33C98548C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10" creationId="{A7F07BCB-ADCA-4020-AA53-D9668955C405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11" creationId="{5C83D360-5C0B-43D6-A567-A5726204E4D6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12" creationId="{0079493E-A6B9-41DD-991E-23253D3AC2F8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13" creationId="{91B156CF-36C3-4FDB-BECB-0CBC277181E8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16" creationId="{711F34A3-E909-4685-9B72-65906052F795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17" creationId="{78843DF6-87E3-4378-A7C0-28A6D81FAAAF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18" creationId="{24B062BA-7110-4578-ADCA-03C4E21ED269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19" creationId="{08D13E48-E89A-42B5-BA20-57E346C1D1B1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20" creationId="{A1597F02-32EC-4FDD-91C8-DE11A93FF7F9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21" creationId="{982CA7C3-B4CE-4BD6-AB55-B2A2DB084A93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22" creationId="{9C9EFD58-AAD7-472C-A575-65A7234C05BB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23" creationId="{8BF83B54-3187-44BC-ACFA-305140448279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24" creationId="{8FEFFAA6-A5AB-4828-8C03-987D99764CEE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25" creationId="{A3A3AF28-9D44-46E1-8357-30F586FEE00B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26" creationId="{C905ABC7-F9BB-4544-8829-976C48628197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27" creationId="{D0509582-A6E4-4455-B9AF-FEF46C1216B1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28" creationId="{B8ADBD83-136A-4FD2-93A5-6EB91356054A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29" creationId="{CB12B567-7849-4979-85A3-C284603A0E28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30" creationId="{D537DA60-95DE-4145-8502-5473A56A8654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31" creationId="{04A8FC04-32A2-49C4-AB3F-71CE087F29CE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32" creationId="{09D74255-0BCE-455A-833D-9C74D466AC00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33" creationId="{37F57FCD-C493-48AF-9264-8453EC280370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34" creationId="{8514F5E3-6643-4036-83E1-A6E19145E191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35" creationId="{FD7A70B5-9108-4BF2-BDB0-224D77BE8085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36" creationId="{B534D8A9-49C1-44EA-9D0A-8868B4DE5E59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37" creationId="{6C8D7F32-5E8A-431F-801E-07CBD96326E4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38" creationId="{B2D20AC1-CD92-4C43-9E01-B8AF803D8E12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39" creationId="{03BAF93D-AC0F-4F93-AC43-199F6C851DF5}"/>
          </ac:spMkLst>
        </pc:spChg>
        <pc:spChg chg="mod">
          <ac:chgData name="Hoàng Thông Trương" userId="5ee39a359a88c745" providerId="LiveId" clId="{3B062078-82CF-491F-9310-D607C7DB3E2A}" dt="2022-01-15T09:16:39.101" v="1851" actId="1076"/>
          <ac:spMkLst>
            <pc:docMk/>
            <pc:sldMk cId="4166726466" sldId="342"/>
            <ac:spMk id="42" creationId="{008DB236-E761-458F-B14C-4A3FA143A1CD}"/>
          </ac:spMkLst>
        </pc:spChg>
        <pc:spChg chg="mod">
          <ac:chgData name="Hoàng Thông Trương" userId="5ee39a359a88c745" providerId="LiveId" clId="{3B062078-82CF-491F-9310-D607C7DB3E2A}" dt="2022-01-15T09:16:39.101" v="1851" actId="1076"/>
          <ac:spMkLst>
            <pc:docMk/>
            <pc:sldMk cId="4166726466" sldId="342"/>
            <ac:spMk id="43" creationId="{080966B6-D465-4D23-95F2-F9A6B84F388B}"/>
          </ac:spMkLst>
        </pc:spChg>
        <pc:spChg chg="mod">
          <ac:chgData name="Hoàng Thông Trương" userId="5ee39a359a88c745" providerId="LiveId" clId="{3B062078-82CF-491F-9310-D607C7DB3E2A}" dt="2022-01-15T09:16:39.101" v="1851" actId="1076"/>
          <ac:spMkLst>
            <pc:docMk/>
            <pc:sldMk cId="4166726466" sldId="342"/>
            <ac:spMk id="44" creationId="{95FF8D7B-209A-487B-B5CA-3929B96685EE}"/>
          </ac:spMkLst>
        </pc:spChg>
        <pc:spChg chg="mod">
          <ac:chgData name="Hoàng Thông Trương" userId="5ee39a359a88c745" providerId="LiveId" clId="{3B062078-82CF-491F-9310-D607C7DB3E2A}" dt="2022-01-15T09:16:39.101" v="1851" actId="1076"/>
          <ac:spMkLst>
            <pc:docMk/>
            <pc:sldMk cId="4166726466" sldId="342"/>
            <ac:spMk id="45" creationId="{C4602D1F-BB3A-462A-A2FB-12086F939DC7}"/>
          </ac:spMkLst>
        </pc:spChg>
        <pc:spChg chg="mod">
          <ac:chgData name="Hoàng Thông Trương" userId="5ee39a359a88c745" providerId="LiveId" clId="{3B062078-82CF-491F-9310-D607C7DB3E2A}" dt="2022-01-15T09:16:39.101" v="1851" actId="1076"/>
          <ac:spMkLst>
            <pc:docMk/>
            <pc:sldMk cId="4166726466" sldId="342"/>
            <ac:spMk id="46" creationId="{14AC9975-38D9-4758-A192-8B103DD27466}"/>
          </ac:spMkLst>
        </pc:spChg>
        <pc:spChg chg="mod">
          <ac:chgData name="Hoàng Thông Trương" userId="5ee39a359a88c745" providerId="LiveId" clId="{3B062078-82CF-491F-9310-D607C7DB3E2A}" dt="2022-01-15T09:16:39.101" v="1851" actId="1076"/>
          <ac:spMkLst>
            <pc:docMk/>
            <pc:sldMk cId="4166726466" sldId="342"/>
            <ac:spMk id="47" creationId="{81329598-3C91-45AC-AE48-BC62238A3F0C}"/>
          </ac:spMkLst>
        </pc:spChg>
        <pc:spChg chg="mod">
          <ac:chgData name="Hoàng Thông Trương" userId="5ee39a359a88c745" providerId="LiveId" clId="{3B062078-82CF-491F-9310-D607C7DB3E2A}" dt="2022-01-15T09:16:44.561" v="1853" actId="1037"/>
          <ac:spMkLst>
            <pc:docMk/>
            <pc:sldMk cId="4166726466" sldId="342"/>
            <ac:spMk id="48" creationId="{ABB145D8-E684-4DAE-A39E-51DC8C635E39}"/>
          </ac:spMkLst>
        </pc:spChg>
        <pc:spChg chg="mod">
          <ac:chgData name="Hoàng Thông Trương" userId="5ee39a359a88c745" providerId="LiveId" clId="{3B062078-82CF-491F-9310-D607C7DB3E2A}" dt="2022-01-15T09:16:47.916" v="1854" actId="1037"/>
          <ac:spMkLst>
            <pc:docMk/>
            <pc:sldMk cId="4166726466" sldId="342"/>
            <ac:spMk id="49" creationId="{20BB4662-E2AF-415B-AE2B-FA5C44A3136F}"/>
          </ac:spMkLst>
        </pc:spChg>
        <pc:spChg chg="mod">
          <ac:chgData name="Hoàng Thông Trương" userId="5ee39a359a88c745" providerId="LiveId" clId="{3B062078-82CF-491F-9310-D607C7DB3E2A}" dt="2022-01-15T09:16:39.101" v="1851" actId="1076"/>
          <ac:spMkLst>
            <pc:docMk/>
            <pc:sldMk cId="4166726466" sldId="342"/>
            <ac:spMk id="50" creationId="{2EC9E131-FE7C-4221-9C53-ADAF064406C4}"/>
          </ac:spMkLst>
        </pc:spChg>
        <pc:spChg chg="mod">
          <ac:chgData name="Hoàng Thông Trương" userId="5ee39a359a88c745" providerId="LiveId" clId="{3B062078-82CF-491F-9310-D607C7DB3E2A}" dt="2022-01-15T09:16:53.811" v="1856" actId="1037"/>
          <ac:spMkLst>
            <pc:docMk/>
            <pc:sldMk cId="4166726466" sldId="342"/>
            <ac:spMk id="51" creationId="{35744427-CA10-4BAC-AEA0-2182B63D5810}"/>
          </ac:spMkLst>
        </pc:spChg>
        <pc:spChg chg="mod">
          <ac:chgData name="Hoàng Thông Trương" userId="5ee39a359a88c745" providerId="LiveId" clId="{3B062078-82CF-491F-9310-D607C7DB3E2A}" dt="2022-01-15T09:17:02.165" v="1859" actId="1076"/>
          <ac:spMkLst>
            <pc:docMk/>
            <pc:sldMk cId="4166726466" sldId="342"/>
            <ac:spMk id="54" creationId="{6AB66E76-7B77-4DD7-A328-083D0DD4A171}"/>
          </ac:spMkLst>
        </pc:spChg>
        <pc:spChg chg="mod">
          <ac:chgData name="Hoàng Thông Trương" userId="5ee39a359a88c745" providerId="LiveId" clId="{3B062078-82CF-491F-9310-D607C7DB3E2A}" dt="2022-01-15T09:17:02.165" v="1859" actId="1076"/>
          <ac:spMkLst>
            <pc:docMk/>
            <pc:sldMk cId="4166726466" sldId="342"/>
            <ac:spMk id="55" creationId="{8431679E-4527-402B-A6B1-FF0FD9AAA857}"/>
          </ac:spMkLst>
        </pc:spChg>
        <pc:spChg chg="mod">
          <ac:chgData name="Hoàng Thông Trương" userId="5ee39a359a88c745" providerId="LiveId" clId="{3B062078-82CF-491F-9310-D607C7DB3E2A}" dt="2022-01-15T09:17:02.165" v="1859" actId="1076"/>
          <ac:spMkLst>
            <pc:docMk/>
            <pc:sldMk cId="4166726466" sldId="342"/>
            <ac:spMk id="56" creationId="{31062040-D0BE-4237-8FD5-A9C3464F0E38}"/>
          </ac:spMkLst>
        </pc:spChg>
        <pc:spChg chg="mod">
          <ac:chgData name="Hoàng Thông Trương" userId="5ee39a359a88c745" providerId="LiveId" clId="{3B062078-82CF-491F-9310-D607C7DB3E2A}" dt="2022-01-15T09:17:02.165" v="1859" actId="1076"/>
          <ac:spMkLst>
            <pc:docMk/>
            <pc:sldMk cId="4166726466" sldId="342"/>
            <ac:spMk id="57" creationId="{D51FD5C5-B7C4-440C-8CD5-75BDD3B2C4D8}"/>
          </ac:spMkLst>
        </pc:spChg>
        <pc:spChg chg="mod">
          <ac:chgData name="Hoàng Thông Trương" userId="5ee39a359a88c745" providerId="LiveId" clId="{3B062078-82CF-491F-9310-D607C7DB3E2A}" dt="2022-01-15T09:17:02.165" v="1859" actId="1076"/>
          <ac:spMkLst>
            <pc:docMk/>
            <pc:sldMk cId="4166726466" sldId="342"/>
            <ac:spMk id="58" creationId="{EC5F3E07-D11D-48E4-AF35-B8B4D291DE33}"/>
          </ac:spMkLst>
        </pc:spChg>
        <pc:spChg chg="mod">
          <ac:chgData name="Hoàng Thông Trương" userId="5ee39a359a88c745" providerId="LiveId" clId="{3B062078-82CF-491F-9310-D607C7DB3E2A}" dt="2022-01-15T09:17:02.165" v="1859" actId="1076"/>
          <ac:spMkLst>
            <pc:docMk/>
            <pc:sldMk cId="4166726466" sldId="342"/>
            <ac:spMk id="59" creationId="{329D9D57-6D36-4B3F-ADC2-21CEF34FF5CA}"/>
          </ac:spMkLst>
        </pc:spChg>
        <pc:spChg chg="mod">
          <ac:chgData name="Hoàng Thông Trương" userId="5ee39a359a88c745" providerId="LiveId" clId="{3B062078-82CF-491F-9310-D607C7DB3E2A}" dt="2022-01-15T09:17:07.274" v="1861" actId="1037"/>
          <ac:spMkLst>
            <pc:docMk/>
            <pc:sldMk cId="4166726466" sldId="342"/>
            <ac:spMk id="60" creationId="{2A6E089D-67A3-49CA-8280-449FB3875E9B}"/>
          </ac:spMkLst>
        </pc:spChg>
        <pc:spChg chg="mod">
          <ac:chgData name="Hoàng Thông Trương" userId="5ee39a359a88c745" providerId="LiveId" clId="{3B062078-82CF-491F-9310-D607C7DB3E2A}" dt="2022-01-15T09:17:02.165" v="1859" actId="1076"/>
          <ac:spMkLst>
            <pc:docMk/>
            <pc:sldMk cId="4166726466" sldId="342"/>
            <ac:spMk id="61" creationId="{7AE5C72C-6B4A-4406-BC76-2069F2995071}"/>
          </ac:spMkLst>
        </pc:spChg>
        <pc:spChg chg="mod">
          <ac:chgData name="Hoàng Thông Trương" userId="5ee39a359a88c745" providerId="LiveId" clId="{3B062078-82CF-491F-9310-D607C7DB3E2A}" dt="2022-01-15T09:17:02.165" v="1859" actId="1076"/>
          <ac:spMkLst>
            <pc:docMk/>
            <pc:sldMk cId="4166726466" sldId="342"/>
            <ac:spMk id="62" creationId="{D66EAD8E-B1F4-4EB4-9E9C-03644A69732B}"/>
          </ac:spMkLst>
        </pc:spChg>
        <pc:spChg chg="add mod">
          <ac:chgData name="Hoàng Thông Trương" userId="5ee39a359a88c745" providerId="LiveId" clId="{3B062078-82CF-491F-9310-D607C7DB3E2A}" dt="2022-01-15T09:17:35.837" v="1867" actId="1035"/>
          <ac:spMkLst>
            <pc:docMk/>
            <pc:sldMk cId="4166726466" sldId="342"/>
            <ac:spMk id="63" creationId="{813C5AA6-FA20-4A64-8F2D-946BA802ED00}"/>
          </ac:spMkLst>
        </pc:spChg>
        <pc:spChg chg="add mod">
          <ac:chgData name="Hoàng Thông Trương" userId="5ee39a359a88c745" providerId="LiveId" clId="{3B062078-82CF-491F-9310-D607C7DB3E2A}" dt="2022-01-15T09:17:29.243" v="1865" actId="1076"/>
          <ac:spMkLst>
            <pc:docMk/>
            <pc:sldMk cId="4166726466" sldId="342"/>
            <ac:spMk id="64" creationId="{8B24AE8F-6130-4CDD-988F-938E3E2E2FC0}"/>
          </ac:spMkLst>
        </pc:spChg>
        <pc:spChg chg="add mod">
          <ac:chgData name="Hoàng Thông Trương" userId="5ee39a359a88c745" providerId="LiveId" clId="{3B062078-82CF-491F-9310-D607C7DB3E2A}" dt="2022-01-15T09:17:16.540" v="1863" actId="1076"/>
          <ac:spMkLst>
            <pc:docMk/>
            <pc:sldMk cId="4166726466" sldId="342"/>
            <ac:spMk id="65" creationId="{C9086BE4-494B-45A5-B2B6-AC9D55936BB7}"/>
          </ac:spMkLst>
        </pc:spChg>
        <pc:spChg chg="add mod">
          <ac:chgData name="Hoàng Thông Trương" userId="5ee39a359a88c745" providerId="LiveId" clId="{3B062078-82CF-491F-9310-D607C7DB3E2A}" dt="2022-01-15T09:38:58.943" v="2360" actId="14100"/>
          <ac:spMkLst>
            <pc:docMk/>
            <pc:sldMk cId="4166726466" sldId="342"/>
            <ac:spMk id="66" creationId="{1874D209-59C5-4018-A39A-AEBBE78EAA16}"/>
          </ac:spMkLst>
        </pc:spChg>
        <pc:spChg chg="add mod">
          <ac:chgData name="Hoàng Thông Trương" userId="5ee39a359a88c745" providerId="LiveId" clId="{3B062078-82CF-491F-9310-D607C7DB3E2A}" dt="2022-01-15T09:39:03.856" v="2362" actId="14100"/>
          <ac:spMkLst>
            <pc:docMk/>
            <pc:sldMk cId="4166726466" sldId="342"/>
            <ac:spMk id="67" creationId="{F78F5809-7BC0-4409-B67C-520D544DABAC}"/>
          </ac:spMkLst>
        </pc:spChg>
        <pc:spChg chg="add mod">
          <ac:chgData name="Hoàng Thông Trương" userId="5ee39a359a88c745" providerId="LiveId" clId="{3B062078-82CF-491F-9310-D607C7DB3E2A}" dt="2022-01-15T09:38:48.449" v="2356" actId="404"/>
          <ac:spMkLst>
            <pc:docMk/>
            <pc:sldMk cId="4166726466" sldId="342"/>
            <ac:spMk id="68" creationId="{1F9B1255-13BA-4605-A2C1-B4F7893B444C}"/>
          </ac:spMkLst>
        </pc:spChg>
        <pc:spChg chg="add mod">
          <ac:chgData name="Hoàng Thông Trương" userId="5ee39a359a88c745" providerId="LiveId" clId="{3B062078-82CF-491F-9310-D607C7DB3E2A}" dt="2022-01-15T09:38:51.323" v="2357" actId="404"/>
          <ac:spMkLst>
            <pc:docMk/>
            <pc:sldMk cId="4166726466" sldId="342"/>
            <ac:spMk id="69" creationId="{E07D372B-3905-4530-A01C-45A63F8C4DCC}"/>
          </ac:spMkLst>
        </pc:spChg>
        <pc:spChg chg="add mod">
          <ac:chgData name="Hoàng Thông Trương" userId="5ee39a359a88c745" providerId="LiveId" clId="{3B062078-82CF-491F-9310-D607C7DB3E2A}" dt="2022-01-15T09:17:29.243" v="1865" actId="1076"/>
          <ac:spMkLst>
            <pc:docMk/>
            <pc:sldMk cId="4166726466" sldId="342"/>
            <ac:spMk id="70" creationId="{7EA2643B-7588-4913-8FDF-436341B6DA75}"/>
          </ac:spMkLst>
        </pc:spChg>
        <pc:spChg chg="add mod">
          <ac:chgData name="Hoàng Thông Trương" userId="5ee39a359a88c745" providerId="LiveId" clId="{3B062078-82CF-491F-9310-D607C7DB3E2A}" dt="2022-01-15T09:39:47.981" v="2368" actId="14100"/>
          <ac:spMkLst>
            <pc:docMk/>
            <pc:sldMk cId="4166726466" sldId="342"/>
            <ac:spMk id="71" creationId="{404D6B3A-A95D-423A-9EBE-C10564CBC4CD}"/>
          </ac:spMkLst>
        </pc:spChg>
        <pc:spChg chg="add mod">
          <ac:chgData name="Hoàng Thông Trương" userId="5ee39a359a88c745" providerId="LiveId" clId="{3B062078-82CF-491F-9310-D607C7DB3E2A}" dt="2022-01-15T09:17:29.243" v="1865" actId="1076"/>
          <ac:spMkLst>
            <pc:docMk/>
            <pc:sldMk cId="4166726466" sldId="342"/>
            <ac:spMk id="72" creationId="{A5E33F1E-B8AB-4236-AFD3-7A33DCD9B270}"/>
          </ac:spMkLst>
        </pc:spChg>
        <pc:spChg chg="add mod">
          <ac:chgData name="Hoàng Thông Trương" userId="5ee39a359a88c745" providerId="LiveId" clId="{3B062078-82CF-491F-9310-D607C7DB3E2A}" dt="2022-01-15T09:17:16.540" v="1863" actId="1076"/>
          <ac:spMkLst>
            <pc:docMk/>
            <pc:sldMk cId="4166726466" sldId="342"/>
            <ac:spMk id="73" creationId="{E3166F47-9E7E-4905-A493-0A3F21FFBAAC}"/>
          </ac:spMkLst>
        </pc:spChg>
        <pc:spChg chg="add mod">
          <ac:chgData name="Hoàng Thông Trương" userId="5ee39a359a88c745" providerId="LiveId" clId="{3B062078-82CF-491F-9310-D607C7DB3E2A}" dt="2022-01-15T09:17:29.243" v="1865" actId="1076"/>
          <ac:spMkLst>
            <pc:docMk/>
            <pc:sldMk cId="4166726466" sldId="342"/>
            <ac:spMk id="74" creationId="{43492EE7-9472-4351-9DFD-A1B74DAD531D}"/>
          </ac:spMkLst>
        </pc:spChg>
        <pc:spChg chg="add mod">
          <ac:chgData name="Hoàng Thông Trương" userId="5ee39a359a88c745" providerId="LiveId" clId="{3B062078-82CF-491F-9310-D607C7DB3E2A}" dt="2022-01-15T09:17:29.243" v="1865" actId="1076"/>
          <ac:spMkLst>
            <pc:docMk/>
            <pc:sldMk cId="4166726466" sldId="342"/>
            <ac:spMk id="75" creationId="{7000610D-F210-49A9-B64A-8F4FF4F96FD4}"/>
          </ac:spMkLst>
        </pc:spChg>
        <pc:spChg chg="add mod">
          <ac:chgData name="Hoàng Thông Trương" userId="5ee39a359a88c745" providerId="LiveId" clId="{3B062078-82CF-491F-9310-D607C7DB3E2A}" dt="2022-01-15T09:17:16.540" v="1863" actId="1076"/>
          <ac:spMkLst>
            <pc:docMk/>
            <pc:sldMk cId="4166726466" sldId="342"/>
            <ac:spMk id="76" creationId="{9648ECE2-C20D-493C-8F11-2FF00C2A46A2}"/>
          </ac:spMkLst>
        </pc:spChg>
        <pc:spChg chg="add mod">
          <ac:chgData name="Hoàng Thông Trương" userId="5ee39a359a88c745" providerId="LiveId" clId="{3B062078-82CF-491F-9310-D607C7DB3E2A}" dt="2022-01-15T09:17:16.540" v="1863" actId="1076"/>
          <ac:spMkLst>
            <pc:docMk/>
            <pc:sldMk cId="4166726466" sldId="342"/>
            <ac:spMk id="77" creationId="{E875CC3E-49EF-4723-B5D7-F5DD3648BBD6}"/>
          </ac:spMkLst>
        </pc:spChg>
        <pc:spChg chg="add mod">
          <ac:chgData name="Hoàng Thông Trương" userId="5ee39a359a88c745" providerId="LiveId" clId="{3B062078-82CF-491F-9310-D607C7DB3E2A}" dt="2022-01-15T09:17:05.269" v="1860" actId="1076"/>
          <ac:spMkLst>
            <pc:docMk/>
            <pc:sldMk cId="4166726466" sldId="342"/>
            <ac:spMk id="78" creationId="{7C09B570-0011-4344-AE8E-1AEA893D46AD}"/>
          </ac:spMkLst>
        </pc:spChg>
        <pc:spChg chg="mod">
          <ac:chgData name="Hoàng Thông Trương" userId="5ee39a359a88c745" providerId="LiveId" clId="{3B062078-82CF-491F-9310-D607C7DB3E2A}" dt="2022-01-15T09:12:37.837" v="1728"/>
          <ac:spMkLst>
            <pc:docMk/>
            <pc:sldMk cId="4166726466" sldId="342"/>
            <ac:spMk id="80" creationId="{37AFE1B7-5F11-4E3C-8908-7BB0518A54E1}"/>
          </ac:spMkLst>
        </pc:spChg>
        <pc:spChg chg="mod">
          <ac:chgData name="Hoàng Thông Trương" userId="5ee39a359a88c745" providerId="LiveId" clId="{3B062078-82CF-491F-9310-D607C7DB3E2A}" dt="2022-01-15T09:15:15.861" v="1808"/>
          <ac:spMkLst>
            <pc:docMk/>
            <pc:sldMk cId="4166726466" sldId="342"/>
            <ac:spMk id="84" creationId="{094C8D9E-A4BE-49C4-9453-FA30492FC244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86" creationId="{D7B1E4A9-62CD-482F-924A-3B56EDE0CCDF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87" creationId="{44436D79-FFAF-44E1-80FD-00D2991C860E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88" creationId="{557E4841-6BC5-4F4E-AF64-DAA0D1E874BC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89" creationId="{D84179D7-0059-4920-B441-8BADB0CB4571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90" creationId="{9C1850B6-2519-4BBA-A4CF-B3259DD4E44A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91" creationId="{10C634B6-94DD-414F-AA16-4464D04C6355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92" creationId="{BAB967E2-699E-43F6-9A79-D080C23FEC94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93" creationId="{08EB2B41-5C5C-4CAB-B6EB-53024D50E25D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95" creationId="{F5A09736-73E5-4C58-8CE8-D5CB2E488E0D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96" creationId="{5E3142F1-67F0-45E1-8988-BB5D6FEF86DE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97" creationId="{B6BD169F-38EA-4505-A32D-80BE8BACD814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98" creationId="{A1D08996-0DD1-490C-98D5-302C4388216F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99" creationId="{A774F87E-054A-4E9E-B8CA-FA838AB30E23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100" creationId="{943076D8-51A0-4BB9-ACD3-BA1E2D0D46EA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101" creationId="{81317D9C-A8F7-4F04-877D-821BECC574AE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102" creationId="{040615BB-2AF6-4077-9809-C52B167225FC}"/>
          </ac:spMkLst>
        </pc:spChg>
        <pc:grpChg chg="add del mod">
          <ac:chgData name="Hoàng Thông Trương" userId="5ee39a359a88c745" providerId="LiveId" clId="{3B062078-82CF-491F-9310-D607C7DB3E2A}" dt="2022-01-15T09:09:10.501" v="1675"/>
          <ac:grpSpMkLst>
            <pc:docMk/>
            <pc:sldMk cId="4166726466" sldId="342"/>
            <ac:grpSpMk id="2" creationId="{555143F1-945E-4BE5-B0F0-9D8A2A2A7BFF}"/>
          </ac:grpSpMkLst>
        </pc:grpChg>
        <pc:grpChg chg="mod">
          <ac:chgData name="Hoàng Thông Trương" userId="5ee39a359a88c745" providerId="LiveId" clId="{3B062078-82CF-491F-9310-D607C7DB3E2A}" dt="2022-01-15T09:09:10.179" v="1674" actId="1076"/>
          <ac:grpSpMkLst>
            <pc:docMk/>
            <pc:sldMk cId="4166726466" sldId="342"/>
            <ac:grpSpMk id="3" creationId="{E7E5BCEF-865E-4B0A-95C6-25BE35BADD56}"/>
          </ac:grpSpMkLst>
        </pc:grpChg>
        <pc:grpChg chg="add del mod">
          <ac:chgData name="Hoàng Thông Trương" userId="5ee39a359a88c745" providerId="LiveId" clId="{3B062078-82CF-491F-9310-D607C7DB3E2A}" dt="2022-01-15T09:09:10.501" v="1675"/>
          <ac:grpSpMkLst>
            <pc:docMk/>
            <pc:sldMk cId="4166726466" sldId="342"/>
            <ac:grpSpMk id="14" creationId="{4D4CF910-964F-41CD-A99E-DEC21BA2CEF3}"/>
          </ac:grpSpMkLst>
        </pc:grpChg>
        <pc:grpChg chg="mod">
          <ac:chgData name="Hoàng Thông Trương" userId="5ee39a359a88c745" providerId="LiveId" clId="{3B062078-82CF-491F-9310-D607C7DB3E2A}" dt="2022-01-15T09:09:10.179" v="1674" actId="1076"/>
          <ac:grpSpMkLst>
            <pc:docMk/>
            <pc:sldMk cId="4166726466" sldId="342"/>
            <ac:grpSpMk id="15" creationId="{09CA1D99-6776-4D65-AE96-772CB08E1FBC}"/>
          </ac:grpSpMkLst>
        </pc:grpChg>
        <pc:grpChg chg="add mod">
          <ac:chgData name="Hoàng Thông Trương" userId="5ee39a359a88c745" providerId="LiveId" clId="{3B062078-82CF-491F-9310-D607C7DB3E2A}" dt="2022-01-15T09:38:43.085" v="2353" actId="2711"/>
          <ac:grpSpMkLst>
            <pc:docMk/>
            <pc:sldMk cId="4166726466" sldId="342"/>
            <ac:grpSpMk id="40" creationId="{A4007A18-1AE2-4A84-A7DE-B819613C0736}"/>
          </ac:grpSpMkLst>
        </pc:grpChg>
        <pc:grpChg chg="mod">
          <ac:chgData name="Hoàng Thông Trương" userId="5ee39a359a88c745" providerId="LiveId" clId="{3B062078-82CF-491F-9310-D607C7DB3E2A}" dt="2022-01-15T09:16:39.101" v="1851" actId="1076"/>
          <ac:grpSpMkLst>
            <pc:docMk/>
            <pc:sldMk cId="4166726466" sldId="342"/>
            <ac:grpSpMk id="41" creationId="{51E1247F-ADF1-44E7-80CA-DAFE28CC2563}"/>
          </ac:grpSpMkLst>
        </pc:grpChg>
        <pc:grpChg chg="add mod">
          <ac:chgData name="Hoàng Thông Trương" userId="5ee39a359a88c745" providerId="LiveId" clId="{3B062078-82CF-491F-9310-D607C7DB3E2A}" dt="2022-01-15T09:17:02.165" v="1859" actId="1076"/>
          <ac:grpSpMkLst>
            <pc:docMk/>
            <pc:sldMk cId="4166726466" sldId="342"/>
            <ac:grpSpMk id="52" creationId="{9D479F36-28F1-435A-B441-A56E8881AC5A}"/>
          </ac:grpSpMkLst>
        </pc:grpChg>
        <pc:grpChg chg="mod">
          <ac:chgData name="Hoàng Thông Trương" userId="5ee39a359a88c745" providerId="LiveId" clId="{3B062078-82CF-491F-9310-D607C7DB3E2A}" dt="2022-01-15T09:17:02.165" v="1859" actId="1076"/>
          <ac:grpSpMkLst>
            <pc:docMk/>
            <pc:sldMk cId="4166726466" sldId="342"/>
            <ac:grpSpMk id="53" creationId="{178692CA-2319-4D4C-91A8-CB7114A164F7}"/>
          </ac:grpSpMkLst>
        </pc:grpChg>
        <pc:grpChg chg="add del mod">
          <ac:chgData name="Hoàng Thông Trương" userId="5ee39a359a88c745" providerId="LiveId" clId="{3B062078-82CF-491F-9310-D607C7DB3E2A}" dt="2022-01-15T09:12:42.251" v="1730" actId="478"/>
          <ac:grpSpMkLst>
            <pc:docMk/>
            <pc:sldMk cId="4166726466" sldId="342"/>
            <ac:grpSpMk id="79" creationId="{D3B1CFA8-E2B2-423D-8A96-3D340F2304EC}"/>
          </ac:grpSpMkLst>
        </pc:grpChg>
        <pc:grpChg chg="add mod">
          <ac:chgData name="Hoàng Thông Trương" userId="5ee39a359a88c745" providerId="LiveId" clId="{3B062078-82CF-491F-9310-D607C7DB3E2A}" dt="2022-01-15T09:15:15.861" v="1808"/>
          <ac:grpSpMkLst>
            <pc:docMk/>
            <pc:sldMk cId="4166726466" sldId="342"/>
            <ac:grpSpMk id="82" creationId="{5ADC46EF-2024-425D-83F3-B694426384D9}"/>
          </ac:grpSpMkLst>
        </pc:grpChg>
        <pc:grpChg chg="add mod">
          <ac:chgData name="Hoàng Thông Trương" userId="5ee39a359a88c745" providerId="LiveId" clId="{3B062078-82CF-491F-9310-D607C7DB3E2A}" dt="2022-01-15T09:16:19.022" v="1809"/>
          <ac:grpSpMkLst>
            <pc:docMk/>
            <pc:sldMk cId="4166726466" sldId="342"/>
            <ac:grpSpMk id="85" creationId="{A8B631FA-D19B-413A-AB96-26B1718660C1}"/>
          </ac:grpSpMkLst>
        </pc:grpChg>
        <pc:grpChg chg="add mod">
          <ac:chgData name="Hoàng Thông Trương" userId="5ee39a359a88c745" providerId="LiveId" clId="{3B062078-82CF-491F-9310-D607C7DB3E2A}" dt="2022-01-15T09:16:19.022" v="1809"/>
          <ac:grpSpMkLst>
            <pc:docMk/>
            <pc:sldMk cId="4166726466" sldId="342"/>
            <ac:grpSpMk id="94" creationId="{85811233-4DFF-49FD-A216-77EABCD0BCDF}"/>
          </ac:grpSpMkLst>
        </pc:grpChg>
        <pc:grpChg chg="add mod">
          <ac:chgData name="Hoàng Thông Trương" userId="5ee39a359a88c745" providerId="LiveId" clId="{3B062078-82CF-491F-9310-D607C7DB3E2A}" dt="2022-01-15T09:38:53.649" v="2358" actId="2711"/>
          <ac:grpSpMkLst>
            <pc:docMk/>
            <pc:sldMk cId="4166726466" sldId="342"/>
            <ac:grpSpMk id="103" creationId="{DA388568-8C7B-4AAA-9731-E02B2E0C249C}"/>
          </ac:grpSpMkLst>
        </pc:grpChg>
        <pc:picChg chg="mod">
          <ac:chgData name="Hoàng Thông Trương" userId="5ee39a359a88c745" providerId="LiveId" clId="{3B062078-82CF-491F-9310-D607C7DB3E2A}" dt="2022-01-15T09:12:37.837" v="1728"/>
          <ac:picMkLst>
            <pc:docMk/>
            <pc:sldMk cId="4166726466" sldId="342"/>
            <ac:picMk id="81" creationId="{86E0EA16-D0CC-4CCF-9EB3-2D5108592D19}"/>
          </ac:picMkLst>
        </pc:picChg>
        <pc:picChg chg="mod">
          <ac:chgData name="Hoàng Thông Trương" userId="5ee39a359a88c745" providerId="LiveId" clId="{3B062078-82CF-491F-9310-D607C7DB3E2A}" dt="2022-01-15T09:15:15.861" v="1808"/>
          <ac:picMkLst>
            <pc:docMk/>
            <pc:sldMk cId="4166726466" sldId="342"/>
            <ac:picMk id="83" creationId="{391DA7E2-14B4-465A-8AEC-9207D9D62BFD}"/>
          </ac:picMkLst>
        </pc:picChg>
      </pc:sldChg>
      <pc:sldChg chg="addSp delSp modSp new mod modTransition delAnim modAnim">
        <pc:chgData name="Hoàng Thông Trương" userId="5ee39a359a88c745" providerId="LiveId" clId="{3B062078-82CF-491F-9310-D607C7DB3E2A}" dt="2022-01-15T09:40:17.201" v="2398"/>
        <pc:sldMkLst>
          <pc:docMk/>
          <pc:sldMk cId="452865689" sldId="343"/>
        </pc:sldMkLst>
        <pc:spChg chg="del mod">
          <ac:chgData name="Hoàng Thông Trương" userId="5ee39a359a88c745" providerId="LiveId" clId="{3B062078-82CF-491F-9310-D607C7DB3E2A}" dt="2022-01-15T09:19:26.421" v="1882"/>
          <ac:spMkLst>
            <pc:docMk/>
            <pc:sldMk cId="452865689" sldId="343"/>
            <ac:spMk id="2" creationId="{237B7188-1457-4785-B767-469F431B9188}"/>
          </ac:spMkLst>
        </pc:spChg>
        <pc:spChg chg="del mod">
          <ac:chgData name="Hoàng Thông Trương" userId="5ee39a359a88c745" providerId="LiveId" clId="{3B062078-82CF-491F-9310-D607C7DB3E2A}" dt="2022-01-15T09:19:26.421" v="1882"/>
          <ac:spMkLst>
            <pc:docMk/>
            <pc:sldMk cId="452865689" sldId="343"/>
            <ac:spMk id="3" creationId="{754D8C10-05B9-4844-89A0-C42777872099}"/>
          </ac:spMkLst>
        </pc:spChg>
        <pc:spChg chg="mod">
          <ac:chgData name="Hoàng Thông Trương" userId="5ee39a359a88c745" providerId="LiveId" clId="{3B062078-82CF-491F-9310-D607C7DB3E2A}" dt="2022-01-15T09:19:32.110" v="1883"/>
          <ac:spMkLst>
            <pc:docMk/>
            <pc:sldMk cId="452865689" sldId="343"/>
            <ac:spMk id="7" creationId="{8C170517-52A7-4655-B456-DEA5C0904BD9}"/>
          </ac:spMkLst>
        </pc:spChg>
        <pc:spChg chg="add mod">
          <ac:chgData name="Hoàng Thông Trương" userId="5ee39a359a88c745" providerId="LiveId" clId="{3B062078-82CF-491F-9310-D607C7DB3E2A}" dt="2022-01-15T09:21:05.061" v="1906" actId="1076"/>
          <ac:spMkLst>
            <pc:docMk/>
            <pc:sldMk cId="452865689" sldId="343"/>
            <ac:spMk id="8" creationId="{6AA02E22-5275-43BF-93DD-2B555DCE1A9C}"/>
          </ac:spMkLst>
        </pc:spChg>
        <pc:spChg chg="add del mod">
          <ac:chgData name="Hoàng Thông Trương" userId="5ee39a359a88c745" providerId="LiveId" clId="{3B062078-82CF-491F-9310-D607C7DB3E2A}" dt="2022-01-15T09:26:08.210" v="1944" actId="478"/>
          <ac:spMkLst>
            <pc:docMk/>
            <pc:sldMk cId="452865689" sldId="343"/>
            <ac:spMk id="9" creationId="{022A1054-DD74-4518-8B64-F61477F72645}"/>
          </ac:spMkLst>
        </pc:spChg>
        <pc:spChg chg="add del mod">
          <ac:chgData name="Hoàng Thông Trương" userId="5ee39a359a88c745" providerId="LiveId" clId="{3B062078-82CF-491F-9310-D607C7DB3E2A}" dt="2022-01-15T09:20:48.418" v="1900" actId="478"/>
          <ac:spMkLst>
            <pc:docMk/>
            <pc:sldMk cId="452865689" sldId="343"/>
            <ac:spMk id="10" creationId="{C7A1B667-9D07-44EB-97B2-D9316B02D842}"/>
          </ac:spMkLst>
        </pc:spChg>
        <pc:spChg chg="mod">
          <ac:chgData name="Hoàng Thông Trương" userId="5ee39a359a88c745" providerId="LiveId" clId="{3B062078-82CF-491F-9310-D607C7DB3E2A}" dt="2022-01-15T09:21:56.735" v="1931" actId="1076"/>
          <ac:spMkLst>
            <pc:docMk/>
            <pc:sldMk cId="452865689" sldId="343"/>
            <ac:spMk id="12" creationId="{5412B84B-B60F-42B8-85E2-BEF11E8E16B3}"/>
          </ac:spMkLst>
        </pc:spChg>
        <pc:spChg chg="mod">
          <ac:chgData name="Hoàng Thông Trương" userId="5ee39a359a88c745" providerId="LiveId" clId="{3B062078-82CF-491F-9310-D607C7DB3E2A}" dt="2022-01-15T09:21:50.354" v="1929" actId="1035"/>
          <ac:spMkLst>
            <pc:docMk/>
            <pc:sldMk cId="452865689" sldId="343"/>
            <ac:spMk id="14" creationId="{08293112-8972-4B5D-8C5D-C99C901A3941}"/>
          </ac:spMkLst>
        </pc:spChg>
        <pc:spChg chg="add mod">
          <ac:chgData name="Hoàng Thông Trương" userId="5ee39a359a88c745" providerId="LiveId" clId="{3B062078-82CF-491F-9310-D607C7DB3E2A}" dt="2022-01-15T09:31:03.632" v="1961" actId="1076"/>
          <ac:spMkLst>
            <pc:docMk/>
            <pc:sldMk cId="452865689" sldId="343"/>
            <ac:spMk id="18" creationId="{7F70B7AC-BA2C-43A2-9302-EA8BB205916F}"/>
          </ac:spMkLst>
        </pc:spChg>
        <pc:spChg chg="mod">
          <ac:chgData name="Hoàng Thông Trương" userId="5ee39a359a88c745" providerId="LiveId" clId="{3B062078-82CF-491F-9310-D607C7DB3E2A}" dt="2022-01-15T09:21:26.264" v="1915" actId="1076"/>
          <ac:spMkLst>
            <pc:docMk/>
            <pc:sldMk cId="452865689" sldId="343"/>
            <ac:spMk id="20" creationId="{CD165E38-85FB-4DA7-9FF9-75339A96FA7F}"/>
          </ac:spMkLst>
        </pc:spChg>
        <pc:spChg chg="mod">
          <ac:chgData name="Hoàng Thông Trương" userId="5ee39a359a88c745" providerId="LiveId" clId="{3B062078-82CF-491F-9310-D607C7DB3E2A}" dt="2022-01-15T09:21:20.133" v="1912" actId="1076"/>
          <ac:spMkLst>
            <pc:docMk/>
            <pc:sldMk cId="452865689" sldId="343"/>
            <ac:spMk id="22" creationId="{9DFD083B-88DF-4CD6-B59E-5CB41E4080FE}"/>
          </ac:spMkLst>
        </pc:spChg>
        <pc:spChg chg="mod">
          <ac:chgData name="Hoàng Thông Trương" userId="5ee39a359a88c745" providerId="LiveId" clId="{3B062078-82CF-491F-9310-D607C7DB3E2A}" dt="2022-01-15T09:21:20.133" v="1912" actId="1076"/>
          <ac:spMkLst>
            <pc:docMk/>
            <pc:sldMk cId="452865689" sldId="343"/>
            <ac:spMk id="23" creationId="{64852844-6578-4CDF-B85F-CA793B69FD41}"/>
          </ac:spMkLst>
        </pc:spChg>
        <pc:spChg chg="add del mod">
          <ac:chgData name="Hoàng Thông Trương" userId="5ee39a359a88c745" providerId="LiveId" clId="{3B062078-82CF-491F-9310-D607C7DB3E2A}" dt="2022-01-15T09:26:09.683" v="1945" actId="478"/>
          <ac:spMkLst>
            <pc:docMk/>
            <pc:sldMk cId="452865689" sldId="343"/>
            <ac:spMk id="27" creationId="{D81F0B60-1E07-44BA-9293-4633E9E30C3B}"/>
          </ac:spMkLst>
        </pc:spChg>
        <pc:spChg chg="add del mod">
          <ac:chgData name="Hoàng Thông Trương" userId="5ee39a359a88c745" providerId="LiveId" clId="{3B062078-82CF-491F-9310-D607C7DB3E2A}" dt="2022-01-15T09:26:11.027" v="1946" actId="478"/>
          <ac:spMkLst>
            <pc:docMk/>
            <pc:sldMk cId="452865689" sldId="343"/>
            <ac:spMk id="28" creationId="{D03A94B6-3A0E-4EC2-BF99-C89CC7515BF3}"/>
          </ac:spMkLst>
        </pc:spChg>
        <pc:spChg chg="add del mod">
          <ac:chgData name="Hoàng Thông Trương" userId="5ee39a359a88c745" providerId="LiveId" clId="{3B062078-82CF-491F-9310-D607C7DB3E2A}" dt="2022-01-15T09:26:12.014" v="1947" actId="478"/>
          <ac:spMkLst>
            <pc:docMk/>
            <pc:sldMk cId="452865689" sldId="343"/>
            <ac:spMk id="29" creationId="{62D4BF8A-4BFA-409D-9769-E708B1C77D64}"/>
          </ac:spMkLst>
        </pc:spChg>
        <pc:spChg chg="add del mod">
          <ac:chgData name="Hoàng Thông Trương" userId="5ee39a359a88c745" providerId="LiveId" clId="{3B062078-82CF-491F-9310-D607C7DB3E2A}" dt="2022-01-15T09:26:13.071" v="1948" actId="478"/>
          <ac:spMkLst>
            <pc:docMk/>
            <pc:sldMk cId="452865689" sldId="343"/>
            <ac:spMk id="30" creationId="{14E8DD4A-6D8B-4520-96E1-35A6C853D377}"/>
          </ac:spMkLst>
        </pc:spChg>
        <pc:spChg chg="add del mod">
          <ac:chgData name="Hoàng Thông Trương" userId="5ee39a359a88c745" providerId="LiveId" clId="{3B062078-82CF-491F-9310-D607C7DB3E2A}" dt="2022-01-15T09:26:22.201" v="1953" actId="478"/>
          <ac:spMkLst>
            <pc:docMk/>
            <pc:sldMk cId="452865689" sldId="343"/>
            <ac:spMk id="31" creationId="{B6863EBA-D41A-43FE-833C-E02146B8A934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33" creationId="{ADBB6C43-6532-4F62-B738-1766C70A3EBF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34" creationId="{F22A8565-9BE0-455B-AD58-F6877D5703C9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35" creationId="{AC3B9507-5942-4A21-A874-328237870933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36" creationId="{D0F99686-BA3E-4435-A267-5FD7687EEBC7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37" creationId="{39B8F002-D65B-4768-8859-2F3D897A04CF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38" creationId="{1EBF03A7-6EE3-47D3-89F5-A86FA6A1D19D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39" creationId="{B90335C4-6913-46F3-AA10-447AF7830758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40" creationId="{3257739E-C2E8-45F6-99DC-BBC9D85F3D25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42" creationId="{2A260314-25E2-4FC3-AA8A-831C5D69B0D9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43" creationId="{77B3AB45-9429-4EE4-96B7-7E8CA542B2D9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44" creationId="{0D9812EB-8031-4A39-BF51-96E5037B9710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45" creationId="{209AEA5B-F3B0-4439-B58C-5F1C98E68A56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46" creationId="{84A6888B-CC89-4FA0-BD72-CCD2DAD4B9CC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47" creationId="{3814FB8D-ACFB-4C0A-97C2-8C4ACDE08179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48" creationId="{E2124A4B-729D-44F6-98FC-0F232EFD233C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49" creationId="{977BB7C5-3D7B-4CA2-9D59-004B6D20AA4C}"/>
          </ac:spMkLst>
        </pc:spChg>
        <pc:spChg chg="add del">
          <ac:chgData name="Hoàng Thông Trương" userId="5ee39a359a88c745" providerId="LiveId" clId="{3B062078-82CF-491F-9310-D607C7DB3E2A}" dt="2022-01-15T09:31:00.673" v="1960" actId="478"/>
          <ac:spMkLst>
            <pc:docMk/>
            <pc:sldMk cId="452865689" sldId="343"/>
            <ac:spMk id="51" creationId="{4FE51DB6-8730-4297-A1C0-6E8B3C76B6E0}"/>
          </ac:spMkLst>
        </pc:spChg>
        <pc:spChg chg="add mod">
          <ac:chgData name="Hoàng Thông Trương" userId="5ee39a359a88c745" providerId="LiveId" clId="{3B062078-82CF-491F-9310-D607C7DB3E2A}" dt="2022-01-15T09:32:43.814" v="2049" actId="20577"/>
          <ac:spMkLst>
            <pc:docMk/>
            <pc:sldMk cId="452865689" sldId="343"/>
            <ac:spMk id="53" creationId="{CF48AC5A-6BD1-4181-A487-95FDB71DD3DA}"/>
          </ac:spMkLst>
        </pc:spChg>
        <pc:spChg chg="add del mod">
          <ac:chgData name="Hoàng Thông Trương" userId="5ee39a359a88c745" providerId="LiveId" clId="{3B062078-82CF-491F-9310-D607C7DB3E2A}" dt="2022-01-15T09:31:23.603" v="1987"/>
          <ac:spMkLst>
            <pc:docMk/>
            <pc:sldMk cId="452865689" sldId="343"/>
            <ac:spMk id="54" creationId="{97612156-8DE8-4F98-8FD9-FD45F70C8507}"/>
          </ac:spMkLst>
        </pc:spChg>
        <pc:spChg chg="mod">
          <ac:chgData name="Hoàng Thông Trương" userId="5ee39a359a88c745" providerId="LiveId" clId="{3B062078-82CF-491F-9310-D607C7DB3E2A}" dt="2022-01-15T09:32:05.275" v="2004" actId="1076"/>
          <ac:spMkLst>
            <pc:docMk/>
            <pc:sldMk cId="452865689" sldId="343"/>
            <ac:spMk id="57" creationId="{E60FED11-7CB2-423B-BAF9-F592A12DF883}"/>
          </ac:spMkLst>
        </pc:spChg>
        <pc:spChg chg="mod">
          <ac:chgData name="Hoàng Thông Trương" userId="5ee39a359a88c745" providerId="LiveId" clId="{3B062078-82CF-491F-9310-D607C7DB3E2A}" dt="2022-01-15T09:32:05.275" v="2004" actId="1076"/>
          <ac:spMkLst>
            <pc:docMk/>
            <pc:sldMk cId="452865689" sldId="343"/>
            <ac:spMk id="58" creationId="{272AA2AD-339A-4539-9784-C50722ECA9D3}"/>
          </ac:spMkLst>
        </pc:spChg>
        <pc:spChg chg="mod">
          <ac:chgData name="Hoàng Thông Trương" userId="5ee39a359a88c745" providerId="LiveId" clId="{3B062078-82CF-491F-9310-D607C7DB3E2A}" dt="2022-01-15T09:32:05.275" v="2004" actId="1076"/>
          <ac:spMkLst>
            <pc:docMk/>
            <pc:sldMk cId="452865689" sldId="343"/>
            <ac:spMk id="60" creationId="{F423692D-163D-48DD-857C-EB10CBDF9E95}"/>
          </ac:spMkLst>
        </pc:spChg>
        <pc:spChg chg="add mod">
          <ac:chgData name="Hoàng Thông Trương" userId="5ee39a359a88c745" providerId="LiveId" clId="{3B062078-82CF-491F-9310-D607C7DB3E2A}" dt="2022-01-15T09:32:46.468" v="2057" actId="20577"/>
          <ac:spMkLst>
            <pc:docMk/>
            <pc:sldMk cId="452865689" sldId="343"/>
            <ac:spMk id="66" creationId="{AA0C9B6E-5A84-4CD9-97A0-EEEF846244A4}"/>
          </ac:spMkLst>
        </pc:spChg>
        <pc:grpChg chg="add mod">
          <ac:chgData name="Hoàng Thông Trương" userId="5ee39a359a88c745" providerId="LiveId" clId="{3B062078-82CF-491F-9310-D607C7DB3E2A}" dt="2022-01-15T09:20:57.891" v="1904" actId="1076"/>
          <ac:grpSpMkLst>
            <pc:docMk/>
            <pc:sldMk cId="452865689" sldId="343"/>
            <ac:grpSpMk id="5" creationId="{5D4EF818-9AA9-4B3E-982E-193BDFB06F97}"/>
          </ac:grpSpMkLst>
        </pc:grpChg>
        <pc:grpChg chg="add mod">
          <ac:chgData name="Hoàng Thông Trương" userId="5ee39a359a88c745" providerId="LiveId" clId="{3B062078-82CF-491F-9310-D607C7DB3E2A}" dt="2022-01-15T09:30:59.059" v="1959" actId="1076"/>
          <ac:grpSpMkLst>
            <pc:docMk/>
            <pc:sldMk cId="452865689" sldId="343"/>
            <ac:grpSpMk id="11" creationId="{C216AD5C-FB88-4827-A4A6-2D031BA6949B}"/>
          </ac:grpSpMkLst>
        </pc:grpChg>
        <pc:grpChg chg="mod">
          <ac:chgData name="Hoàng Thông Trương" userId="5ee39a359a88c745" providerId="LiveId" clId="{3B062078-82CF-491F-9310-D607C7DB3E2A}" dt="2022-01-15T09:21:34.559" v="1917" actId="1076"/>
          <ac:grpSpMkLst>
            <pc:docMk/>
            <pc:sldMk cId="452865689" sldId="343"/>
            <ac:grpSpMk id="13" creationId="{B11AE51D-6142-4532-B459-4E10F1A580D0}"/>
          </ac:grpSpMkLst>
        </pc:grpChg>
        <pc:grpChg chg="add del mod">
          <ac:chgData name="Hoàng Thông Trương" userId="5ee39a359a88c745" providerId="LiveId" clId="{3B062078-82CF-491F-9310-D607C7DB3E2A}" dt="2022-01-15T09:26:21.568" v="1952" actId="478"/>
          <ac:grpSpMkLst>
            <pc:docMk/>
            <pc:sldMk cId="452865689" sldId="343"/>
            <ac:grpSpMk id="19" creationId="{AF41B640-4A54-445C-BF8D-733BE5B14327}"/>
          </ac:grpSpMkLst>
        </pc:grpChg>
        <pc:grpChg chg="mod">
          <ac:chgData name="Hoàng Thông Trương" userId="5ee39a359a88c745" providerId="LiveId" clId="{3B062078-82CF-491F-9310-D607C7DB3E2A}" dt="2022-01-15T09:21:20.133" v="1912" actId="1076"/>
          <ac:grpSpMkLst>
            <pc:docMk/>
            <pc:sldMk cId="452865689" sldId="343"/>
            <ac:grpSpMk id="21" creationId="{FCAD8C1A-14A0-4867-A57B-E1F95C5D3025}"/>
          </ac:grpSpMkLst>
        </pc:grpChg>
        <pc:grpChg chg="add mod">
          <ac:chgData name="Hoàng Thông Trương" userId="5ee39a359a88c745" providerId="LiveId" clId="{3B062078-82CF-491F-9310-D607C7DB3E2A}" dt="2022-01-15T09:20:44.861" v="1899"/>
          <ac:grpSpMkLst>
            <pc:docMk/>
            <pc:sldMk cId="452865689" sldId="343"/>
            <ac:grpSpMk id="32" creationId="{1F777AD9-8CC1-459C-83F8-81FE54ABB44D}"/>
          </ac:grpSpMkLst>
        </pc:grpChg>
        <pc:grpChg chg="add mod">
          <ac:chgData name="Hoàng Thông Trương" userId="5ee39a359a88c745" providerId="LiveId" clId="{3B062078-82CF-491F-9310-D607C7DB3E2A}" dt="2022-01-15T09:20:44.861" v="1899"/>
          <ac:grpSpMkLst>
            <pc:docMk/>
            <pc:sldMk cId="452865689" sldId="343"/>
            <ac:grpSpMk id="41" creationId="{AA8F73BE-DF49-4A2E-928E-9BF4E6DDBD5A}"/>
          </ac:grpSpMkLst>
        </pc:grpChg>
        <pc:grpChg chg="add mod">
          <ac:chgData name="Hoàng Thông Trương" userId="5ee39a359a88c745" providerId="LiveId" clId="{3B062078-82CF-491F-9310-D607C7DB3E2A}" dt="2022-01-15T09:32:05.275" v="2004" actId="1076"/>
          <ac:grpSpMkLst>
            <pc:docMk/>
            <pc:sldMk cId="452865689" sldId="343"/>
            <ac:grpSpMk id="55" creationId="{31696D27-C0DC-454E-B4B7-8396D6343C08}"/>
          </ac:grpSpMkLst>
        </pc:grpChg>
        <pc:grpChg chg="mod">
          <ac:chgData name="Hoàng Thông Trương" userId="5ee39a359a88c745" providerId="LiveId" clId="{3B062078-82CF-491F-9310-D607C7DB3E2A}" dt="2022-01-15T09:32:05.275" v="2004" actId="1076"/>
          <ac:grpSpMkLst>
            <pc:docMk/>
            <pc:sldMk cId="452865689" sldId="343"/>
            <ac:grpSpMk id="56" creationId="{80284321-5670-41CB-A1AF-95E5D646B726}"/>
          </ac:grpSpMkLst>
        </pc:grpChg>
        <pc:grpChg chg="mod">
          <ac:chgData name="Hoàng Thông Trương" userId="5ee39a359a88c745" providerId="LiveId" clId="{3B062078-82CF-491F-9310-D607C7DB3E2A}" dt="2022-01-15T09:32:05.275" v="2004" actId="1076"/>
          <ac:grpSpMkLst>
            <pc:docMk/>
            <pc:sldMk cId="452865689" sldId="343"/>
            <ac:grpSpMk id="59" creationId="{6BC9174B-4F8B-4CF1-AECF-52A4FB8CAE90}"/>
          </ac:grpSpMkLst>
        </pc:grpChg>
        <pc:picChg chg="add mod">
          <ac:chgData name="Hoàng Thông Trương" userId="5ee39a359a88c745" providerId="LiveId" clId="{3B062078-82CF-491F-9310-D607C7DB3E2A}" dt="2022-01-15T09:21:07.335" v="1907" actId="14100"/>
          <ac:picMkLst>
            <pc:docMk/>
            <pc:sldMk cId="452865689" sldId="343"/>
            <ac:picMk id="4" creationId="{B628013B-AF46-4826-A8D0-D687007A8D7C}"/>
          </ac:picMkLst>
        </pc:picChg>
        <pc:picChg chg="mod">
          <ac:chgData name="Hoàng Thông Trương" userId="5ee39a359a88c745" providerId="LiveId" clId="{3B062078-82CF-491F-9310-D607C7DB3E2A}" dt="2022-01-15T09:19:32.110" v="1883"/>
          <ac:picMkLst>
            <pc:docMk/>
            <pc:sldMk cId="452865689" sldId="343"/>
            <ac:picMk id="6" creationId="{C315E674-748A-4C51-B225-9E4A41FED914}"/>
          </ac:picMkLst>
        </pc:picChg>
        <pc:cxnChg chg="mod">
          <ac:chgData name="Hoàng Thông Trương" userId="5ee39a359a88c745" providerId="LiveId" clId="{3B062078-82CF-491F-9310-D607C7DB3E2A}" dt="2022-01-15T09:21:34.559" v="1917" actId="1076"/>
          <ac:cxnSpMkLst>
            <pc:docMk/>
            <pc:sldMk cId="452865689" sldId="343"/>
            <ac:cxnSpMk id="15" creationId="{C226EA51-6B40-4C8D-9534-98DC43026E09}"/>
          </ac:cxnSpMkLst>
        </pc:cxnChg>
        <pc:cxnChg chg="mod">
          <ac:chgData name="Hoàng Thông Trương" userId="5ee39a359a88c745" providerId="LiveId" clId="{3B062078-82CF-491F-9310-D607C7DB3E2A}" dt="2022-01-15T09:32:07.677" v="2005" actId="1076"/>
          <ac:cxnSpMkLst>
            <pc:docMk/>
            <pc:sldMk cId="452865689" sldId="343"/>
            <ac:cxnSpMk id="16" creationId="{2100A1F9-074F-46E0-9F7A-BBC806AC193E}"/>
          </ac:cxnSpMkLst>
        </pc:cxnChg>
        <pc:cxnChg chg="mod">
          <ac:chgData name="Hoàng Thông Trương" userId="5ee39a359a88c745" providerId="LiveId" clId="{3B062078-82CF-491F-9310-D607C7DB3E2A}" dt="2022-01-15T09:32:09.888" v="2006" actId="14100"/>
          <ac:cxnSpMkLst>
            <pc:docMk/>
            <pc:sldMk cId="452865689" sldId="343"/>
            <ac:cxnSpMk id="17" creationId="{3E7E82D1-D909-42EA-9D1F-00D194B3AD31}"/>
          </ac:cxnSpMkLst>
        </pc:cxnChg>
        <pc:cxnChg chg="mod">
          <ac:chgData name="Hoàng Thông Trương" userId="5ee39a359a88c745" providerId="LiveId" clId="{3B062078-82CF-491F-9310-D607C7DB3E2A}" dt="2022-01-15T09:21:20.133" v="1912" actId="1076"/>
          <ac:cxnSpMkLst>
            <pc:docMk/>
            <pc:sldMk cId="452865689" sldId="343"/>
            <ac:cxnSpMk id="24" creationId="{39FD5E9B-1B30-4FB5-8EDD-0A664938BEEE}"/>
          </ac:cxnSpMkLst>
        </pc:cxnChg>
        <pc:cxnChg chg="mod">
          <ac:chgData name="Hoàng Thông Trương" userId="5ee39a359a88c745" providerId="LiveId" clId="{3B062078-82CF-491F-9310-D607C7DB3E2A}" dt="2022-01-15T09:21:20.133" v="1912" actId="1076"/>
          <ac:cxnSpMkLst>
            <pc:docMk/>
            <pc:sldMk cId="452865689" sldId="343"/>
            <ac:cxnSpMk id="25" creationId="{8419D170-82AB-43B4-B4F7-BFD0DE3C1FDA}"/>
          </ac:cxnSpMkLst>
        </pc:cxnChg>
        <pc:cxnChg chg="mod">
          <ac:chgData name="Hoàng Thông Trương" userId="5ee39a359a88c745" providerId="LiveId" clId="{3B062078-82CF-491F-9310-D607C7DB3E2A}" dt="2022-01-15T09:21:20.133" v="1912" actId="1076"/>
          <ac:cxnSpMkLst>
            <pc:docMk/>
            <pc:sldMk cId="452865689" sldId="343"/>
            <ac:cxnSpMk id="26" creationId="{3C46C88D-DCFC-416B-8F41-FAE2E1FAC808}"/>
          </ac:cxnSpMkLst>
        </pc:cxnChg>
        <pc:cxnChg chg="mod">
          <ac:chgData name="Hoàng Thông Trương" userId="5ee39a359a88c745" providerId="LiveId" clId="{3B062078-82CF-491F-9310-D607C7DB3E2A}" dt="2022-01-15T09:32:05.275" v="2004" actId="1076"/>
          <ac:cxnSpMkLst>
            <pc:docMk/>
            <pc:sldMk cId="452865689" sldId="343"/>
            <ac:cxnSpMk id="61" creationId="{C3782AD8-12FA-4FEA-9CF2-BE0398EA9971}"/>
          </ac:cxnSpMkLst>
        </pc:cxnChg>
        <pc:cxnChg chg="mod">
          <ac:chgData name="Hoàng Thông Trương" userId="5ee39a359a88c745" providerId="LiveId" clId="{3B062078-82CF-491F-9310-D607C7DB3E2A}" dt="2022-01-15T09:32:05.275" v="2004" actId="1076"/>
          <ac:cxnSpMkLst>
            <pc:docMk/>
            <pc:sldMk cId="452865689" sldId="343"/>
            <ac:cxnSpMk id="62" creationId="{81CA6BB2-50C0-4C02-93FB-74CC451635C9}"/>
          </ac:cxnSpMkLst>
        </pc:cxnChg>
        <pc:cxnChg chg="mod">
          <ac:chgData name="Hoàng Thông Trương" userId="5ee39a359a88c745" providerId="LiveId" clId="{3B062078-82CF-491F-9310-D607C7DB3E2A}" dt="2022-01-15T09:32:05.275" v="2004" actId="1076"/>
          <ac:cxnSpMkLst>
            <pc:docMk/>
            <pc:sldMk cId="452865689" sldId="343"/>
            <ac:cxnSpMk id="63" creationId="{A751673B-6D71-4119-B091-971B119854EB}"/>
          </ac:cxnSpMkLst>
        </pc:cxnChg>
      </pc:sldChg>
      <pc:sldChg chg="add modTransition">
        <pc:chgData name="Hoàng Thông Trương" userId="5ee39a359a88c745" providerId="LiveId" clId="{3B062078-82CF-491F-9310-D607C7DB3E2A}" dt="2022-01-15T09:40:17.202" v="2400"/>
        <pc:sldMkLst>
          <pc:docMk/>
          <pc:sldMk cId="484452754" sldId="344"/>
        </pc:sldMkLst>
      </pc:sldChg>
      <pc:sldChg chg="addSp delSp modSp new del">
        <pc:chgData name="Hoàng Thông Trương" userId="5ee39a359a88c745" providerId="LiveId" clId="{3B062078-82CF-491F-9310-D607C7DB3E2A}" dt="2022-01-15T09:32:49.446" v="2058" actId="47"/>
        <pc:sldMkLst>
          <pc:docMk/>
          <pc:sldMk cId="2721101749" sldId="345"/>
        </pc:sldMkLst>
        <pc:spChg chg="add del mod">
          <ac:chgData name="Hoàng Thông Trương" userId="5ee39a359a88c745" providerId="LiveId" clId="{3B062078-82CF-491F-9310-D607C7DB3E2A}" dt="2022-01-15T09:31:28.476" v="1989"/>
          <ac:spMkLst>
            <pc:docMk/>
            <pc:sldMk cId="2721101749" sldId="345"/>
            <ac:spMk id="2" creationId="{3ACCE0CA-F83A-4AC2-9BE8-512A24FAE11E}"/>
          </ac:spMkLst>
        </pc:spChg>
      </pc:sldChg>
      <pc:sldMasterChg chg="addSp delSp modSp mod">
        <pc:chgData name="Hoàng Thông Trương" userId="5ee39a359a88c745" providerId="LiveId" clId="{3B062078-82CF-491F-9310-D607C7DB3E2A}" dt="2022-01-15T09:40:17.225" v="2415"/>
        <pc:sldMasterMkLst>
          <pc:docMk/>
          <pc:sldMasterMk cId="0" sldId="2147483648"/>
        </pc:sldMasterMkLst>
        <pc:spChg chg="mod modVis">
          <ac:chgData name="Hoàng Thông Trương" userId="5ee39a359a88c745" providerId="LiveId" clId="{3B062078-82CF-491F-9310-D607C7DB3E2A}" dt="2022-01-15T09:40:17.188" v="2376"/>
          <ac:spMkLst>
            <pc:docMk/>
            <pc:sldMasterMk cId="0" sldId="2147483648"/>
            <ac:spMk id="3" creationId="{00000000-0000-0000-0000-000000000000}"/>
          </ac:spMkLst>
        </pc:spChg>
        <pc:spChg chg="mod modVis">
          <ac:chgData name="Hoàng Thông Trương" userId="5ee39a359a88c745" providerId="LiveId" clId="{3B062078-82CF-491F-9310-D607C7DB3E2A}" dt="2022-01-15T09:40:17.190" v="2378"/>
          <ac:spMkLst>
            <pc:docMk/>
            <pc:sldMasterMk cId="0" sldId="2147483648"/>
            <ac:spMk id="4" creationId="{00000000-0000-0000-0000-000000000000}"/>
          </ac:spMkLst>
        </pc:spChg>
        <pc:spChg chg="mod modVis">
          <ac:chgData name="Hoàng Thông Trương" userId="5ee39a359a88c745" providerId="LiveId" clId="{3B062078-82CF-491F-9310-D607C7DB3E2A}" dt="2022-01-15T09:40:17.190" v="2380"/>
          <ac:spMkLst>
            <pc:docMk/>
            <pc:sldMasterMk cId="0" sldId="2147483648"/>
            <ac:spMk id="5" creationId="{00000000-0000-0000-0000-000000000000}"/>
          </ac:spMkLst>
        </pc:spChg>
        <pc:spChg chg="mod modVis">
          <ac:chgData name="Hoàng Thông Trương" userId="5ee39a359a88c745" providerId="LiveId" clId="{3B062078-82CF-491F-9310-D607C7DB3E2A}" dt="2022-01-15T09:40:17.196" v="2382"/>
          <ac:spMkLst>
            <pc:docMk/>
            <pc:sldMasterMk cId="0" sldId="2147483648"/>
            <ac:spMk id="6" creationId="{00000000-0000-0000-0000-000000000000}"/>
          </ac:spMkLst>
        </pc:spChg>
        <pc:spChg chg="del mod modVis">
          <ac:chgData name="Hoàng Thông Trương" userId="5ee39a359a88c745" providerId="LiveId" clId="{3B062078-82CF-491F-9310-D607C7DB3E2A}" dt="2022-01-15T09:40:17.186" v="2374"/>
          <ac:spMkLst>
            <pc:docMk/>
            <pc:sldMasterMk cId="0" sldId="2147483648"/>
            <ac:spMk id="8" creationId="{ED1B8876-6FD1-4BA9-BBA7-4AB432639A6B}"/>
          </ac:spMkLst>
        </pc:spChg>
        <pc:spChg chg="add mod ord">
          <ac:chgData name="Hoàng Thông Trương" userId="5ee39a359a88c745" providerId="LiveId" clId="{3B062078-82CF-491F-9310-D607C7DB3E2A}" dt="2022-01-15T09:40:17.225" v="2415"/>
          <ac:spMkLst>
            <pc:docMk/>
            <pc:sldMasterMk cId="0" sldId="2147483648"/>
            <ac:spMk id="9" creationId="{3BE28A98-3B9D-4FDE-B547-66384A9F9112}"/>
          </ac:spMkLst>
        </pc:spChg>
        <pc:picChg chg="mod modVis">
          <ac:chgData name="Hoàng Thông Trương" userId="5ee39a359a88c745" providerId="LiveId" clId="{3B062078-82CF-491F-9310-D607C7DB3E2A}" dt="2022-01-15T09:40:17.197" v="2384"/>
          <ac:picMkLst>
            <pc:docMk/>
            <pc:sldMasterMk cId="0" sldId="2147483648"/>
            <ac:picMk id="7" creationId="{00000000-0000-0000-0000-000000000000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D0BD5-91C1-4165-875A-8E84CB3FBDC5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68094B-D5DC-4E89-AEC9-71177D3D65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490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796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418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359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483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914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179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786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2432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288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7009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780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795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="" xmlns:a16="http://schemas.microsoft.com/office/drawing/2014/main" id="{5E185EFB-2D19-4959-A116-A0213EAFF780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="" xmlns:a16="http://schemas.microsoft.com/office/drawing/2014/main" id="{1A6BF14B-C1ED-4AF3-8391-C060A2745FFF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6">
            <a:extLst>
              <a:ext uri="{FF2B5EF4-FFF2-40B4-BE49-F238E27FC236}">
                <a16:creationId xmlns="" xmlns:a16="http://schemas.microsoft.com/office/drawing/2014/main" id="{55C8DC42-5E8A-4888-95A7-C5AE6302DC6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6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4.png"/><Relationship Id="rId3" Type="http://schemas.microsoft.com/office/2007/relationships/media" Target="../media/media5.mp4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8.png"/><Relationship Id="rId10" Type="http://schemas.openxmlformats.org/officeDocument/2006/relationships/image" Target="../media/image19.png"/><Relationship Id="rId4" Type="http://schemas.openxmlformats.org/officeDocument/2006/relationships/video" Target="../media/media5.mp4"/><Relationship Id="rId9" Type="http://schemas.openxmlformats.org/officeDocument/2006/relationships/image" Target="../media/image18.png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4.png"/><Relationship Id="rId3" Type="http://schemas.microsoft.com/office/2007/relationships/media" Target="../media/media5.mp4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8.png"/><Relationship Id="rId10" Type="http://schemas.openxmlformats.org/officeDocument/2006/relationships/image" Target="../media/image19.png"/><Relationship Id="rId4" Type="http://schemas.openxmlformats.org/officeDocument/2006/relationships/video" Target="../media/media5.mp4"/><Relationship Id="rId9" Type="http://schemas.openxmlformats.org/officeDocument/2006/relationships/image" Target="../media/image18.pn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9.png"/><Relationship Id="rId7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33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2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31.png"/><Relationship Id="rId4" Type="http://schemas.openxmlformats.org/officeDocument/2006/relationships/image" Target="../media/image9.png"/><Relationship Id="rId9" Type="http://schemas.openxmlformats.org/officeDocument/2006/relationships/image" Target="../media/image44.png"/><Relationship Id="rId1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4.png"/><Relationship Id="rId3" Type="http://schemas.microsoft.com/office/2007/relationships/media" Target="../media/media3.mp4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3.emf"/><Relationship Id="rId10" Type="http://schemas.openxmlformats.org/officeDocument/2006/relationships/image" Target="../media/image19.png"/><Relationship Id="rId4" Type="http://schemas.openxmlformats.org/officeDocument/2006/relationships/video" Target="../media/media3.mp4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4.png"/><Relationship Id="rId3" Type="http://schemas.openxmlformats.org/officeDocument/2006/relationships/video" Target="NULL" TargetMode="External"/><Relationship Id="rId7" Type="http://schemas.openxmlformats.org/officeDocument/2006/relationships/image" Target="../media/image17.png"/><Relationship Id="rId12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6.png"/><Relationship Id="rId10" Type="http://schemas.openxmlformats.org/officeDocument/2006/relationships/image" Target="../media/image19.png"/><Relationship Id="rId4" Type="http://schemas.microsoft.com/office/2007/relationships/media" Target="../media/media4.mp4"/><Relationship Id="rId9" Type="http://schemas.openxmlformats.org/officeDocument/2006/relationships/image" Target="../media/image18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0D84079-3634-4B47-99C9-FD259396C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402"/>
            <a:ext cx="9117453" cy="5177901"/>
          </a:xfrm>
          <a:prstGeom prst="rect">
            <a:avLst/>
          </a:prstGeom>
        </p:spPr>
      </p:pic>
      <p:pic>
        <p:nvPicPr>
          <p:cNvPr id="5" name="图片 71696" descr="21">
            <a:extLst>
              <a:ext uri="{FF2B5EF4-FFF2-40B4-BE49-F238E27FC236}">
                <a16:creationId xmlns="" xmlns:a16="http://schemas.microsoft.com/office/drawing/2014/main" id="{C4E37EA2-1342-43EE-B85C-3D4C93EB1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5" y="-320634"/>
            <a:ext cx="9106468" cy="54720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95" descr="2">
            <a:extLst>
              <a:ext uri="{FF2B5EF4-FFF2-40B4-BE49-F238E27FC236}">
                <a16:creationId xmlns="" xmlns:a16="http://schemas.microsoft.com/office/drawing/2014/main" id="{8CB34B99-4132-49B6-81D8-7C6EFA68E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35" y="539425"/>
            <a:ext cx="1680319" cy="9694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54E2619-880D-45DE-9D7E-85D8F1A18EDE}"/>
              </a:ext>
            </a:extLst>
          </p:cNvPr>
          <p:cNvSpPr txBox="1"/>
          <p:nvPr/>
        </p:nvSpPr>
        <p:spPr>
          <a:xfrm>
            <a:off x="2993612" y="905300"/>
            <a:ext cx="610383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u="sng" dirty="0">
                <a:solidFill>
                  <a:srgbClr val="00B050"/>
                </a:solidFill>
              </a:rPr>
              <a:t>TUẦN 22 - TOÁN 5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TOÁN 5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 </a:t>
            </a:r>
            <a:r>
              <a:rPr lang="en-US" sz="3200" dirty="0" smtClean="0">
                <a:solidFill>
                  <a:srgbClr val="FF0000"/>
                </a:solidFill>
              </a:rPr>
              <a:t>(</a:t>
            </a:r>
            <a:r>
              <a:rPr lang="en-US" sz="3200" b="1" i="1" dirty="0" err="1" smtClean="0">
                <a:solidFill>
                  <a:srgbClr val="FF0000"/>
                </a:solidFill>
              </a:rPr>
              <a:t>trang</a:t>
            </a:r>
            <a:r>
              <a:rPr lang="en-US" sz="3200" b="1" i="1" dirty="0" smtClean="0">
                <a:solidFill>
                  <a:srgbClr val="FF0000"/>
                </a:solidFill>
              </a:rPr>
              <a:t> 112 )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27F3C09-B4E6-4B31-AB41-1D25A1EF520E}"/>
              </a:ext>
            </a:extLst>
          </p:cNvPr>
          <p:cNvSpPr txBox="1"/>
          <p:nvPr/>
        </p:nvSpPr>
        <p:spPr>
          <a:xfrm>
            <a:off x="1754673" y="434387"/>
            <a:ext cx="7504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ÁI MỘ A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oogle Shape;1186;p41">
            <a:extLst>
              <a:ext uri="{FF2B5EF4-FFF2-40B4-BE49-F238E27FC236}">
                <a16:creationId xmlns="" xmlns:a16="http://schemas.microsoft.com/office/drawing/2014/main" id="{349A777A-4B9D-4BD7-BE18-E8C266B45437}"/>
              </a:ext>
            </a:extLst>
          </p:cNvPr>
          <p:cNvGrpSpPr/>
          <p:nvPr/>
        </p:nvGrpSpPr>
        <p:grpSpPr>
          <a:xfrm>
            <a:off x="0" y="3211447"/>
            <a:ext cx="3982513" cy="1984205"/>
            <a:chOff x="404850" y="2182975"/>
            <a:chExt cx="2230850" cy="1111475"/>
          </a:xfrm>
        </p:grpSpPr>
        <p:sp>
          <p:nvSpPr>
            <p:cNvPr id="11" name="Google Shape;1187;p41">
              <a:extLst>
                <a:ext uri="{FF2B5EF4-FFF2-40B4-BE49-F238E27FC236}">
                  <a16:creationId xmlns="" xmlns:a16="http://schemas.microsoft.com/office/drawing/2014/main" id="{CF120BDA-E403-4531-BF4A-2F1B1B34521B}"/>
                </a:ext>
              </a:extLst>
            </p:cNvPr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88;p41">
              <a:extLst>
                <a:ext uri="{FF2B5EF4-FFF2-40B4-BE49-F238E27FC236}">
                  <a16:creationId xmlns="" xmlns:a16="http://schemas.microsoft.com/office/drawing/2014/main" id="{17B58707-1D1F-47E9-8641-4681E587B643}"/>
                </a:ext>
              </a:extLst>
            </p:cNvPr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89;p41">
              <a:extLst>
                <a:ext uri="{FF2B5EF4-FFF2-40B4-BE49-F238E27FC236}">
                  <a16:creationId xmlns="" xmlns:a16="http://schemas.microsoft.com/office/drawing/2014/main" id="{A49BD03E-E616-44FF-AB0F-94C111FA8795}"/>
                </a:ext>
              </a:extLst>
            </p:cNvPr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90;p41">
              <a:extLst>
                <a:ext uri="{FF2B5EF4-FFF2-40B4-BE49-F238E27FC236}">
                  <a16:creationId xmlns="" xmlns:a16="http://schemas.microsoft.com/office/drawing/2014/main" id="{BD6AF1E1-78B9-4D93-85F2-8CFC363D25D4}"/>
                </a:ext>
              </a:extLst>
            </p:cNvPr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91;p41">
              <a:extLst>
                <a:ext uri="{FF2B5EF4-FFF2-40B4-BE49-F238E27FC236}">
                  <a16:creationId xmlns="" xmlns:a16="http://schemas.microsoft.com/office/drawing/2014/main" id="{A1478B94-28B7-420A-B60C-AE3207F261AC}"/>
                </a:ext>
              </a:extLst>
            </p:cNvPr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92;p41">
              <a:extLst>
                <a:ext uri="{FF2B5EF4-FFF2-40B4-BE49-F238E27FC236}">
                  <a16:creationId xmlns="" xmlns:a16="http://schemas.microsoft.com/office/drawing/2014/main" id="{19E36C82-A59A-4ADC-8F8B-90A972FD0CDA}"/>
                </a:ext>
              </a:extLst>
            </p:cNvPr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93;p41">
              <a:extLst>
                <a:ext uri="{FF2B5EF4-FFF2-40B4-BE49-F238E27FC236}">
                  <a16:creationId xmlns="" xmlns:a16="http://schemas.microsoft.com/office/drawing/2014/main" id="{D66E6085-6876-4674-A7A2-CE466613D5A7}"/>
                </a:ext>
              </a:extLst>
            </p:cNvPr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94;p41">
              <a:extLst>
                <a:ext uri="{FF2B5EF4-FFF2-40B4-BE49-F238E27FC236}">
                  <a16:creationId xmlns="" xmlns:a16="http://schemas.microsoft.com/office/drawing/2014/main" id="{7AA1F7FF-AA58-4A97-A6B1-78B8C251A6DF}"/>
                </a:ext>
              </a:extLst>
            </p:cNvPr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95;p41">
              <a:extLst>
                <a:ext uri="{FF2B5EF4-FFF2-40B4-BE49-F238E27FC236}">
                  <a16:creationId xmlns="" xmlns:a16="http://schemas.microsoft.com/office/drawing/2014/main" id="{5477E80C-5CA2-4E76-9E7C-1B0F9277A862}"/>
                </a:ext>
              </a:extLst>
            </p:cNvPr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96;p41">
              <a:extLst>
                <a:ext uri="{FF2B5EF4-FFF2-40B4-BE49-F238E27FC236}">
                  <a16:creationId xmlns="" xmlns:a16="http://schemas.microsoft.com/office/drawing/2014/main" id="{5F4729DF-B119-47C8-B8DB-39070A0C6D9D}"/>
                </a:ext>
              </a:extLst>
            </p:cNvPr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97;p41">
              <a:extLst>
                <a:ext uri="{FF2B5EF4-FFF2-40B4-BE49-F238E27FC236}">
                  <a16:creationId xmlns="" xmlns:a16="http://schemas.microsoft.com/office/drawing/2014/main" id="{AB092977-9980-4456-96D0-571000F60582}"/>
                </a:ext>
              </a:extLst>
            </p:cNvPr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98;p41">
              <a:extLst>
                <a:ext uri="{FF2B5EF4-FFF2-40B4-BE49-F238E27FC236}">
                  <a16:creationId xmlns="" xmlns:a16="http://schemas.microsoft.com/office/drawing/2014/main" id="{3C66F394-8B3A-43D9-A95F-A1B46E7FE5EE}"/>
                </a:ext>
              </a:extLst>
            </p:cNvPr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99;p41">
              <a:extLst>
                <a:ext uri="{FF2B5EF4-FFF2-40B4-BE49-F238E27FC236}">
                  <a16:creationId xmlns="" xmlns:a16="http://schemas.microsoft.com/office/drawing/2014/main" id="{3D948881-652D-455F-9EE7-250ABC0DC9A6}"/>
                </a:ext>
              </a:extLst>
            </p:cNvPr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00;p41">
              <a:extLst>
                <a:ext uri="{FF2B5EF4-FFF2-40B4-BE49-F238E27FC236}">
                  <a16:creationId xmlns="" xmlns:a16="http://schemas.microsoft.com/office/drawing/2014/main" id="{F9AE131C-EB33-476D-8D75-4AB6857C4C1F}"/>
                </a:ext>
              </a:extLst>
            </p:cNvPr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01;p41">
              <a:extLst>
                <a:ext uri="{FF2B5EF4-FFF2-40B4-BE49-F238E27FC236}">
                  <a16:creationId xmlns="" xmlns:a16="http://schemas.microsoft.com/office/drawing/2014/main" id="{1D56D7EE-4404-4081-B292-3D419F1264C6}"/>
                </a:ext>
              </a:extLst>
            </p:cNvPr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02;p41">
              <a:extLst>
                <a:ext uri="{FF2B5EF4-FFF2-40B4-BE49-F238E27FC236}">
                  <a16:creationId xmlns="" xmlns:a16="http://schemas.microsoft.com/office/drawing/2014/main" id="{44AD72DB-AD26-49E0-8D2E-81975253F232}"/>
                </a:ext>
              </a:extLst>
            </p:cNvPr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03;p41">
              <a:extLst>
                <a:ext uri="{FF2B5EF4-FFF2-40B4-BE49-F238E27FC236}">
                  <a16:creationId xmlns="" xmlns:a16="http://schemas.microsoft.com/office/drawing/2014/main" id="{60B0AEFA-8ADF-48CB-ADE0-5616A73325EF}"/>
                </a:ext>
              </a:extLst>
            </p:cNvPr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04;p41">
              <a:extLst>
                <a:ext uri="{FF2B5EF4-FFF2-40B4-BE49-F238E27FC236}">
                  <a16:creationId xmlns="" xmlns:a16="http://schemas.microsoft.com/office/drawing/2014/main" id="{D7850A48-9986-4565-B3E0-4D34EDA25C97}"/>
                </a:ext>
              </a:extLst>
            </p:cNvPr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05;p41">
              <a:extLst>
                <a:ext uri="{FF2B5EF4-FFF2-40B4-BE49-F238E27FC236}">
                  <a16:creationId xmlns="" xmlns:a16="http://schemas.microsoft.com/office/drawing/2014/main" id="{F549BDE4-07D2-457C-808B-B6C7D21B89EC}"/>
                </a:ext>
              </a:extLst>
            </p:cNvPr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06;p41">
              <a:extLst>
                <a:ext uri="{FF2B5EF4-FFF2-40B4-BE49-F238E27FC236}">
                  <a16:creationId xmlns="" xmlns:a16="http://schemas.microsoft.com/office/drawing/2014/main" id="{D2EC8E43-C68F-4234-A471-F2A405C21BEE}"/>
                </a:ext>
              </a:extLst>
            </p:cNvPr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07;p41">
              <a:extLst>
                <a:ext uri="{FF2B5EF4-FFF2-40B4-BE49-F238E27FC236}">
                  <a16:creationId xmlns="" xmlns:a16="http://schemas.microsoft.com/office/drawing/2014/main" id="{99EC8122-EFCD-4204-B7CD-2716FE1C242F}"/>
                </a:ext>
              </a:extLst>
            </p:cNvPr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08;p41">
              <a:extLst>
                <a:ext uri="{FF2B5EF4-FFF2-40B4-BE49-F238E27FC236}">
                  <a16:creationId xmlns="" xmlns:a16="http://schemas.microsoft.com/office/drawing/2014/main" id="{6A04DF50-1A52-4FA4-90A7-4F79D74FB79A}"/>
                </a:ext>
              </a:extLst>
            </p:cNvPr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09;p41">
              <a:extLst>
                <a:ext uri="{FF2B5EF4-FFF2-40B4-BE49-F238E27FC236}">
                  <a16:creationId xmlns="" xmlns:a16="http://schemas.microsoft.com/office/drawing/2014/main" id="{F6ACA93A-DD99-42E9-A77E-63A49D52F343}"/>
                </a:ext>
              </a:extLst>
            </p:cNvPr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10;p41">
              <a:extLst>
                <a:ext uri="{FF2B5EF4-FFF2-40B4-BE49-F238E27FC236}">
                  <a16:creationId xmlns="" xmlns:a16="http://schemas.microsoft.com/office/drawing/2014/main" id="{8BC1602A-E3E9-4C90-AF79-FBA35736F7C7}"/>
                </a:ext>
              </a:extLst>
            </p:cNvPr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11;p41">
              <a:extLst>
                <a:ext uri="{FF2B5EF4-FFF2-40B4-BE49-F238E27FC236}">
                  <a16:creationId xmlns="" xmlns:a16="http://schemas.microsoft.com/office/drawing/2014/main" id="{2D17AF6E-FD75-4B26-86C4-68668DB8C9D4}"/>
                </a:ext>
              </a:extLst>
            </p:cNvPr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12;p41">
              <a:extLst>
                <a:ext uri="{FF2B5EF4-FFF2-40B4-BE49-F238E27FC236}">
                  <a16:creationId xmlns="" xmlns:a16="http://schemas.microsoft.com/office/drawing/2014/main" id="{07D9FC2F-2FD7-4994-83AA-B0F377B97164}"/>
                </a:ext>
              </a:extLst>
            </p:cNvPr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13;p41">
              <a:extLst>
                <a:ext uri="{FF2B5EF4-FFF2-40B4-BE49-F238E27FC236}">
                  <a16:creationId xmlns="" xmlns:a16="http://schemas.microsoft.com/office/drawing/2014/main" id="{6B78E926-CA5C-4377-A097-5BF69B924E11}"/>
                </a:ext>
              </a:extLst>
            </p:cNvPr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14;p41">
              <a:extLst>
                <a:ext uri="{FF2B5EF4-FFF2-40B4-BE49-F238E27FC236}">
                  <a16:creationId xmlns="" xmlns:a16="http://schemas.microsoft.com/office/drawing/2014/main" id="{AF98F80C-E2F9-499C-8FD5-2F9978266BB8}"/>
                </a:ext>
              </a:extLst>
            </p:cNvPr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272391" y="3464274"/>
            <a:ext cx="3647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8696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45679E-6 L 0.41354 -0.0027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-1786207" y="-18544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61321" y="-219514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-914400" y="-391258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1765988" y="88296"/>
            <a:ext cx="7281193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accent4"/>
                </a:solidFill>
                <a:latin typeface="+mj-lt"/>
              </a:rPr>
              <a:t>Để</a:t>
            </a:r>
            <a:r>
              <a:rPr lang="en-US" sz="48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chemeClr val="accent4"/>
                </a:solidFill>
                <a:latin typeface="+mj-lt"/>
              </a:rPr>
              <a:t>tính</a:t>
            </a:r>
            <a:r>
              <a:rPr lang="en-US" sz="48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chemeClr val="accent4"/>
                </a:solidFill>
                <a:latin typeface="+mj-lt"/>
              </a:rPr>
              <a:t>diện</a:t>
            </a:r>
            <a:r>
              <a:rPr lang="en-US" sz="48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chemeClr val="accent4"/>
                </a:solidFill>
                <a:latin typeface="+mj-lt"/>
              </a:rPr>
              <a:t>tích</a:t>
            </a:r>
            <a:r>
              <a:rPr lang="en-US" sz="48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chemeClr val="accent4"/>
                </a:solidFill>
                <a:latin typeface="+mj-lt"/>
              </a:rPr>
              <a:t>xung</a:t>
            </a:r>
            <a:r>
              <a:rPr lang="en-US" sz="48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chemeClr val="accent4"/>
                </a:solidFill>
                <a:latin typeface="+mj-lt"/>
              </a:rPr>
              <a:t>quanh</a:t>
            </a:r>
            <a:r>
              <a:rPr lang="en-US" sz="48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chemeClr val="accent4"/>
                </a:solidFill>
                <a:latin typeface="+mj-lt"/>
              </a:rPr>
              <a:t>của</a:t>
            </a:r>
            <a:r>
              <a:rPr lang="en-US" sz="48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chemeClr val="accent4"/>
                </a:solidFill>
                <a:latin typeface="+mj-lt"/>
              </a:rPr>
              <a:t>hình</a:t>
            </a:r>
            <a:r>
              <a:rPr lang="en-US" sz="48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chemeClr val="accent4"/>
                </a:solidFill>
                <a:latin typeface="+mj-lt"/>
              </a:rPr>
              <a:t>lập</a:t>
            </a:r>
            <a:r>
              <a:rPr lang="en-US" sz="48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chemeClr val="accent4"/>
                </a:solidFill>
                <a:latin typeface="+mj-lt"/>
              </a:rPr>
              <a:t>phương</a:t>
            </a:r>
            <a:r>
              <a:rPr lang="en-US" sz="4800" dirty="0">
                <a:solidFill>
                  <a:schemeClr val="accent4"/>
                </a:solidFill>
                <a:latin typeface="+mj-lt"/>
              </a:rPr>
              <a:t>, ta </a:t>
            </a:r>
            <a:r>
              <a:rPr lang="en-US" sz="4800" dirty="0" err="1">
                <a:solidFill>
                  <a:schemeClr val="accent4"/>
                </a:solidFill>
                <a:latin typeface="+mj-lt"/>
              </a:rPr>
              <a:t>lấy</a:t>
            </a:r>
            <a:r>
              <a:rPr lang="en-US" sz="4800" dirty="0">
                <a:solidFill>
                  <a:schemeClr val="accent4"/>
                </a:solidFill>
                <a:latin typeface="+mj-lt"/>
              </a:rPr>
              <a:t>: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=""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-1033736" y="1279715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Diện tích một mặt nhân với 8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=""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=""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-914400" y="2756093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Diện tích một mặt nhân với 6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=""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=""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-914400" y="3745948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Diện tích một mặt nhân với 4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=""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00256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802183" y="55847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=""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1017061" y="57453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7787" y="74783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-1420447" y="-1497578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00200" y="-682711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-914400" y="-391258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7765" y="990600"/>
              <a:ext cx="140423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1358826" y="-344033"/>
            <a:ext cx="916955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>
                <a:solidFill>
                  <a:schemeClr val="accent4"/>
                </a:solidFill>
                <a:latin typeface="+mj-lt"/>
              </a:rPr>
              <a:t>Muốn tính diện tích toàn phần của hình lập phương, ta lấy: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=""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-1033736" y="1279715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Diện tích một mặt nhân với 8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=""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=""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-914400" y="2733771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Diện tích một mặt nhân với 4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=""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=""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-1018630" y="3732816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Diện</a:t>
              </a:r>
              <a:r>
                <a:rPr lang="en-US" sz="3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 </a:t>
              </a:r>
              <a:r>
                <a:rPr lang="en-US" sz="3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tích</a:t>
              </a:r>
              <a:r>
                <a:rPr lang="en-US" sz="3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 </a:t>
              </a:r>
              <a:r>
                <a:rPr lang="en-US" sz="3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một</a:t>
              </a:r>
              <a:r>
                <a:rPr lang="en-US" sz="3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 </a:t>
              </a:r>
              <a:r>
                <a:rPr lang="en-US" sz="3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mặt</a:t>
              </a:r>
              <a:r>
                <a:rPr lang="en-US" sz="3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 </a:t>
              </a:r>
              <a:r>
                <a:rPr lang="en-US" sz="3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nhân</a:t>
              </a:r>
              <a:r>
                <a:rPr lang="en-US" sz="3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 </a:t>
              </a:r>
              <a:r>
                <a:rPr lang="en-US" sz="3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với</a:t>
              </a:r>
              <a:r>
                <a:rPr lang="en-US" sz="3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 6 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=""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00256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802183" y="55847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=""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1017061" y="57453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7787" y="74783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="" xmlns:a16="http://schemas.microsoft.com/office/drawing/2014/main" id="{55498891-0F37-4EF6-9B73-80329076A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54"/>
            <a:ext cx="9144000" cy="5177901"/>
          </a:xfrm>
          <a:prstGeom prst="rect">
            <a:avLst/>
          </a:prstGeom>
        </p:spPr>
      </p:pic>
      <p:sp>
        <p:nvSpPr>
          <p:cNvPr id="2" name="Google Shape;2555;p62">
            <a:extLst>
              <a:ext uri="{FF2B5EF4-FFF2-40B4-BE49-F238E27FC236}">
                <a16:creationId xmlns="" xmlns:a16="http://schemas.microsoft.com/office/drawing/2014/main" id="{2B4F0087-752D-4A97-AB1E-EE323798D01B}"/>
              </a:ext>
            </a:extLst>
          </p:cNvPr>
          <p:cNvSpPr/>
          <p:nvPr/>
        </p:nvSpPr>
        <p:spPr>
          <a:xfrm>
            <a:off x="0" y="1489109"/>
            <a:ext cx="9144000" cy="1738912"/>
          </a:xfrm>
          <a:custGeom>
            <a:avLst/>
            <a:gdLst/>
            <a:ahLst/>
            <a:cxnLst/>
            <a:rect l="l" t="t" r="r" b="b"/>
            <a:pathLst>
              <a:path w="285751" h="54341" extrusionOk="0">
                <a:moveTo>
                  <a:pt x="1" y="1"/>
                </a:moveTo>
                <a:lnTo>
                  <a:pt x="1" y="10145"/>
                </a:lnTo>
                <a:lnTo>
                  <a:pt x="167855" y="10145"/>
                </a:lnTo>
                <a:lnTo>
                  <a:pt x="167855" y="22111"/>
                </a:lnTo>
                <a:lnTo>
                  <a:pt x="112824" y="22111"/>
                </a:lnTo>
                <a:cubicBezTo>
                  <a:pt x="110014" y="22111"/>
                  <a:pt x="107752" y="24361"/>
                  <a:pt x="107752" y="27159"/>
                </a:cubicBezTo>
                <a:lnTo>
                  <a:pt x="107752" y="49269"/>
                </a:lnTo>
                <a:cubicBezTo>
                  <a:pt x="107752" y="52067"/>
                  <a:pt x="110014" y="54341"/>
                  <a:pt x="112824" y="54341"/>
                </a:cubicBezTo>
                <a:lnTo>
                  <a:pt x="285751" y="54341"/>
                </a:lnTo>
                <a:lnTo>
                  <a:pt x="285751" y="44197"/>
                </a:lnTo>
                <a:lnTo>
                  <a:pt x="117884" y="44197"/>
                </a:lnTo>
                <a:lnTo>
                  <a:pt x="117884" y="32231"/>
                </a:lnTo>
                <a:lnTo>
                  <a:pt x="172927" y="32231"/>
                </a:lnTo>
                <a:cubicBezTo>
                  <a:pt x="175713" y="32231"/>
                  <a:pt x="177999" y="29969"/>
                  <a:pt x="177999" y="27159"/>
                </a:cubicBezTo>
                <a:lnTo>
                  <a:pt x="177999" y="5073"/>
                </a:lnTo>
                <a:cubicBezTo>
                  <a:pt x="177999" y="2275"/>
                  <a:pt x="175713" y="1"/>
                  <a:pt x="172927" y="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2556;p62">
            <a:extLst>
              <a:ext uri="{FF2B5EF4-FFF2-40B4-BE49-F238E27FC236}">
                <a16:creationId xmlns="" xmlns:a16="http://schemas.microsoft.com/office/drawing/2014/main" id="{9EBA6390-3C9A-47AB-AEC1-75F396C82CE3}"/>
              </a:ext>
            </a:extLst>
          </p:cNvPr>
          <p:cNvSpPr/>
          <p:nvPr/>
        </p:nvSpPr>
        <p:spPr>
          <a:xfrm>
            <a:off x="0" y="1657350"/>
            <a:ext cx="9154036" cy="1419225"/>
          </a:xfrm>
          <a:custGeom>
            <a:avLst/>
            <a:gdLst/>
            <a:ahLst/>
            <a:cxnLst/>
            <a:rect l="l" t="t" r="r" b="b"/>
            <a:pathLst>
              <a:path w="376809" h="56769" extrusionOk="0">
                <a:moveTo>
                  <a:pt x="0" y="0"/>
                </a:moveTo>
                <a:lnTo>
                  <a:pt x="227838" y="0"/>
                </a:lnTo>
                <a:lnTo>
                  <a:pt x="227838" y="28575"/>
                </a:lnTo>
                <a:lnTo>
                  <a:pt x="150114" y="28575"/>
                </a:lnTo>
                <a:lnTo>
                  <a:pt x="149733" y="56388"/>
                </a:lnTo>
                <a:lnTo>
                  <a:pt x="376809" y="56769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6" name="Google Shape;2582;p62">
            <a:extLst>
              <a:ext uri="{FF2B5EF4-FFF2-40B4-BE49-F238E27FC236}">
                <a16:creationId xmlns="" xmlns:a16="http://schemas.microsoft.com/office/drawing/2014/main" id="{23E7B466-3C1D-46BD-AD71-B360420FA59E}"/>
              </a:ext>
            </a:extLst>
          </p:cNvPr>
          <p:cNvGrpSpPr/>
          <p:nvPr/>
        </p:nvGrpSpPr>
        <p:grpSpPr>
          <a:xfrm flipH="1">
            <a:off x="7840433" y="2837338"/>
            <a:ext cx="784144" cy="390683"/>
            <a:chOff x="404850" y="2182975"/>
            <a:chExt cx="2230850" cy="1111475"/>
          </a:xfrm>
        </p:grpSpPr>
        <p:sp>
          <p:nvSpPr>
            <p:cNvPr id="17" name="Google Shape;2583;p62">
              <a:extLst>
                <a:ext uri="{FF2B5EF4-FFF2-40B4-BE49-F238E27FC236}">
                  <a16:creationId xmlns="" xmlns:a16="http://schemas.microsoft.com/office/drawing/2014/main" id="{53AA22DE-5AB9-4323-8A50-F8EFD22FDA33}"/>
                </a:ext>
              </a:extLst>
            </p:cNvPr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584;p62">
              <a:extLst>
                <a:ext uri="{FF2B5EF4-FFF2-40B4-BE49-F238E27FC236}">
                  <a16:creationId xmlns="" xmlns:a16="http://schemas.microsoft.com/office/drawing/2014/main" id="{3CE9F4AD-FA25-4312-BF02-2E616ACA2BE9}"/>
                </a:ext>
              </a:extLst>
            </p:cNvPr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585;p62">
              <a:extLst>
                <a:ext uri="{FF2B5EF4-FFF2-40B4-BE49-F238E27FC236}">
                  <a16:creationId xmlns="" xmlns:a16="http://schemas.microsoft.com/office/drawing/2014/main" id="{DFDAFD77-1D87-4246-951A-FD38C889A5E3}"/>
                </a:ext>
              </a:extLst>
            </p:cNvPr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586;p62">
              <a:extLst>
                <a:ext uri="{FF2B5EF4-FFF2-40B4-BE49-F238E27FC236}">
                  <a16:creationId xmlns="" xmlns:a16="http://schemas.microsoft.com/office/drawing/2014/main" id="{546563B4-1459-4698-AFAA-DD87AA95689D}"/>
                </a:ext>
              </a:extLst>
            </p:cNvPr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587;p62">
              <a:extLst>
                <a:ext uri="{FF2B5EF4-FFF2-40B4-BE49-F238E27FC236}">
                  <a16:creationId xmlns="" xmlns:a16="http://schemas.microsoft.com/office/drawing/2014/main" id="{6F86524E-7BF7-44DA-9A50-1EE8367F6911}"/>
                </a:ext>
              </a:extLst>
            </p:cNvPr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588;p62">
              <a:extLst>
                <a:ext uri="{FF2B5EF4-FFF2-40B4-BE49-F238E27FC236}">
                  <a16:creationId xmlns="" xmlns:a16="http://schemas.microsoft.com/office/drawing/2014/main" id="{A16D0F87-8F07-4B8C-B61C-A0550AB68C09}"/>
                </a:ext>
              </a:extLst>
            </p:cNvPr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89;p62">
              <a:extLst>
                <a:ext uri="{FF2B5EF4-FFF2-40B4-BE49-F238E27FC236}">
                  <a16:creationId xmlns="" xmlns:a16="http://schemas.microsoft.com/office/drawing/2014/main" id="{72236117-3CC7-4FB6-BA04-55818917CFB8}"/>
                </a:ext>
              </a:extLst>
            </p:cNvPr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90;p62">
              <a:extLst>
                <a:ext uri="{FF2B5EF4-FFF2-40B4-BE49-F238E27FC236}">
                  <a16:creationId xmlns="" xmlns:a16="http://schemas.microsoft.com/office/drawing/2014/main" id="{D3FD7FC7-CBA2-4871-AB29-78032AF62878}"/>
                </a:ext>
              </a:extLst>
            </p:cNvPr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91;p62">
              <a:extLst>
                <a:ext uri="{FF2B5EF4-FFF2-40B4-BE49-F238E27FC236}">
                  <a16:creationId xmlns="" xmlns:a16="http://schemas.microsoft.com/office/drawing/2014/main" id="{BB58DC92-EC3A-4876-9ECB-0F6446E53F60}"/>
                </a:ext>
              </a:extLst>
            </p:cNvPr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592;p62">
              <a:extLst>
                <a:ext uri="{FF2B5EF4-FFF2-40B4-BE49-F238E27FC236}">
                  <a16:creationId xmlns="" xmlns:a16="http://schemas.microsoft.com/office/drawing/2014/main" id="{3A189A4F-519C-4875-BF5D-4A697F2F2841}"/>
                </a:ext>
              </a:extLst>
            </p:cNvPr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93;p62">
              <a:extLst>
                <a:ext uri="{FF2B5EF4-FFF2-40B4-BE49-F238E27FC236}">
                  <a16:creationId xmlns="" xmlns:a16="http://schemas.microsoft.com/office/drawing/2014/main" id="{1E0ABE87-7551-4A35-95CF-EFCCB11BB67A}"/>
                </a:ext>
              </a:extLst>
            </p:cNvPr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94;p62">
              <a:extLst>
                <a:ext uri="{FF2B5EF4-FFF2-40B4-BE49-F238E27FC236}">
                  <a16:creationId xmlns="" xmlns:a16="http://schemas.microsoft.com/office/drawing/2014/main" id="{35A4FBF9-9FB3-424B-84A5-4D821BFA8284}"/>
                </a:ext>
              </a:extLst>
            </p:cNvPr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95;p62">
              <a:extLst>
                <a:ext uri="{FF2B5EF4-FFF2-40B4-BE49-F238E27FC236}">
                  <a16:creationId xmlns="" xmlns:a16="http://schemas.microsoft.com/office/drawing/2014/main" id="{F9A8E4F6-CF33-4D50-901B-AF86A35E7782}"/>
                </a:ext>
              </a:extLst>
            </p:cNvPr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96;p62">
              <a:extLst>
                <a:ext uri="{FF2B5EF4-FFF2-40B4-BE49-F238E27FC236}">
                  <a16:creationId xmlns="" xmlns:a16="http://schemas.microsoft.com/office/drawing/2014/main" id="{63E4B6D9-B8D0-4765-8F52-2E93C2B3E31F}"/>
                </a:ext>
              </a:extLst>
            </p:cNvPr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97;p62">
              <a:extLst>
                <a:ext uri="{FF2B5EF4-FFF2-40B4-BE49-F238E27FC236}">
                  <a16:creationId xmlns="" xmlns:a16="http://schemas.microsoft.com/office/drawing/2014/main" id="{20CA91AE-8EB4-4EAD-BEDF-FFC9D3D77BF9}"/>
                </a:ext>
              </a:extLst>
            </p:cNvPr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598;p62">
              <a:extLst>
                <a:ext uri="{FF2B5EF4-FFF2-40B4-BE49-F238E27FC236}">
                  <a16:creationId xmlns="" xmlns:a16="http://schemas.microsoft.com/office/drawing/2014/main" id="{6F0E46F5-8DF6-4FED-A77A-526AF68ED484}"/>
                </a:ext>
              </a:extLst>
            </p:cNvPr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599;p62">
              <a:extLst>
                <a:ext uri="{FF2B5EF4-FFF2-40B4-BE49-F238E27FC236}">
                  <a16:creationId xmlns="" xmlns:a16="http://schemas.microsoft.com/office/drawing/2014/main" id="{0B35F06D-2473-4B7A-9183-7F45107555B9}"/>
                </a:ext>
              </a:extLst>
            </p:cNvPr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600;p62">
              <a:extLst>
                <a:ext uri="{FF2B5EF4-FFF2-40B4-BE49-F238E27FC236}">
                  <a16:creationId xmlns="" xmlns:a16="http://schemas.microsoft.com/office/drawing/2014/main" id="{EB9C9FEE-9012-45C6-9449-5C7E41010510}"/>
                </a:ext>
              </a:extLst>
            </p:cNvPr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601;p62">
              <a:extLst>
                <a:ext uri="{FF2B5EF4-FFF2-40B4-BE49-F238E27FC236}">
                  <a16:creationId xmlns="" xmlns:a16="http://schemas.microsoft.com/office/drawing/2014/main" id="{CE1BCE32-D2E6-4601-B453-5E3CC8394902}"/>
                </a:ext>
              </a:extLst>
            </p:cNvPr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602;p62">
              <a:extLst>
                <a:ext uri="{FF2B5EF4-FFF2-40B4-BE49-F238E27FC236}">
                  <a16:creationId xmlns="" xmlns:a16="http://schemas.microsoft.com/office/drawing/2014/main" id="{192BE05C-DB7B-421B-98B7-AEDD99FA71C5}"/>
                </a:ext>
              </a:extLst>
            </p:cNvPr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603;p62">
              <a:extLst>
                <a:ext uri="{FF2B5EF4-FFF2-40B4-BE49-F238E27FC236}">
                  <a16:creationId xmlns="" xmlns:a16="http://schemas.microsoft.com/office/drawing/2014/main" id="{C0FEFECF-3ADE-4FD0-8966-E94E46E0D828}"/>
                </a:ext>
              </a:extLst>
            </p:cNvPr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604;p62">
              <a:extLst>
                <a:ext uri="{FF2B5EF4-FFF2-40B4-BE49-F238E27FC236}">
                  <a16:creationId xmlns="" xmlns:a16="http://schemas.microsoft.com/office/drawing/2014/main" id="{0DF0F3A5-712B-46AB-8190-BED2E767AEEE}"/>
                </a:ext>
              </a:extLst>
            </p:cNvPr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605;p62">
              <a:extLst>
                <a:ext uri="{FF2B5EF4-FFF2-40B4-BE49-F238E27FC236}">
                  <a16:creationId xmlns="" xmlns:a16="http://schemas.microsoft.com/office/drawing/2014/main" id="{1FF6FF5A-5A4F-41D7-BF62-3CC75B8382FA}"/>
                </a:ext>
              </a:extLst>
            </p:cNvPr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606;p62">
              <a:extLst>
                <a:ext uri="{FF2B5EF4-FFF2-40B4-BE49-F238E27FC236}">
                  <a16:creationId xmlns="" xmlns:a16="http://schemas.microsoft.com/office/drawing/2014/main" id="{4C5D95ED-78F8-4342-A5A7-E1BA3D1D109D}"/>
                </a:ext>
              </a:extLst>
            </p:cNvPr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607;p62">
              <a:extLst>
                <a:ext uri="{FF2B5EF4-FFF2-40B4-BE49-F238E27FC236}">
                  <a16:creationId xmlns="" xmlns:a16="http://schemas.microsoft.com/office/drawing/2014/main" id="{2EFCB87F-44FD-437A-9BEB-7308F96FDEAD}"/>
                </a:ext>
              </a:extLst>
            </p:cNvPr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608;p62">
              <a:extLst>
                <a:ext uri="{FF2B5EF4-FFF2-40B4-BE49-F238E27FC236}">
                  <a16:creationId xmlns="" xmlns:a16="http://schemas.microsoft.com/office/drawing/2014/main" id="{70A2A0A1-266C-47FD-A96D-16423B9B31D4}"/>
                </a:ext>
              </a:extLst>
            </p:cNvPr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609;p62">
              <a:extLst>
                <a:ext uri="{FF2B5EF4-FFF2-40B4-BE49-F238E27FC236}">
                  <a16:creationId xmlns="" xmlns:a16="http://schemas.microsoft.com/office/drawing/2014/main" id="{3B2A6A03-E550-4895-87EC-A5E83D42550B}"/>
                </a:ext>
              </a:extLst>
            </p:cNvPr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610;p62">
              <a:extLst>
                <a:ext uri="{FF2B5EF4-FFF2-40B4-BE49-F238E27FC236}">
                  <a16:creationId xmlns="" xmlns:a16="http://schemas.microsoft.com/office/drawing/2014/main" id="{9DC1D003-AFEA-4147-8124-2C0973737DB8}"/>
                </a:ext>
              </a:extLst>
            </p:cNvPr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8" name="Picture 4">
            <a:extLst>
              <a:ext uri="{FF2B5EF4-FFF2-40B4-BE49-F238E27FC236}">
                <a16:creationId xmlns="" xmlns:a16="http://schemas.microsoft.com/office/drawing/2014/main" id="{219A8780-8DBA-4113-B3DC-D5296EFC2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10" y="2221083"/>
            <a:ext cx="3291925" cy="259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oogle Shape;8670;p90">
            <a:extLst>
              <a:ext uri="{FF2B5EF4-FFF2-40B4-BE49-F238E27FC236}">
                <a16:creationId xmlns="" xmlns:a16="http://schemas.microsoft.com/office/drawing/2014/main" id="{66B9BFAC-423A-46F3-85C0-2AEE31280332}"/>
              </a:ext>
            </a:extLst>
          </p:cNvPr>
          <p:cNvGrpSpPr/>
          <p:nvPr/>
        </p:nvGrpSpPr>
        <p:grpSpPr>
          <a:xfrm>
            <a:off x="694832" y="781757"/>
            <a:ext cx="298169" cy="339253"/>
            <a:chOff x="1529350" y="258825"/>
            <a:chExt cx="423475" cy="481825"/>
          </a:xfrm>
        </p:grpSpPr>
        <p:sp>
          <p:nvSpPr>
            <p:cNvPr id="55" name="Google Shape;8671;p90">
              <a:extLst>
                <a:ext uri="{FF2B5EF4-FFF2-40B4-BE49-F238E27FC236}">
                  <a16:creationId xmlns="" xmlns:a16="http://schemas.microsoft.com/office/drawing/2014/main" id="{9A380E93-EA5E-4B65-8C6C-F8CE01F20403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6" name="Google Shape;8672;p90">
              <a:extLst>
                <a:ext uri="{FF2B5EF4-FFF2-40B4-BE49-F238E27FC236}">
                  <a16:creationId xmlns="" xmlns:a16="http://schemas.microsoft.com/office/drawing/2014/main" id="{FDE86B34-A322-4F60-B90D-2ACCD12EC44E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0" name="Google Shape;8670;p90">
            <a:extLst>
              <a:ext uri="{FF2B5EF4-FFF2-40B4-BE49-F238E27FC236}">
                <a16:creationId xmlns="" xmlns:a16="http://schemas.microsoft.com/office/drawing/2014/main" id="{E242616F-63D2-48CA-9678-3BB2CC97F794}"/>
              </a:ext>
            </a:extLst>
          </p:cNvPr>
          <p:cNvGrpSpPr/>
          <p:nvPr/>
        </p:nvGrpSpPr>
        <p:grpSpPr>
          <a:xfrm>
            <a:off x="5296071" y="850627"/>
            <a:ext cx="298169" cy="339253"/>
            <a:chOff x="1529350" y="258825"/>
            <a:chExt cx="423475" cy="481825"/>
          </a:xfrm>
        </p:grpSpPr>
        <p:sp>
          <p:nvSpPr>
            <p:cNvPr id="61" name="Google Shape;8671;p90">
              <a:extLst>
                <a:ext uri="{FF2B5EF4-FFF2-40B4-BE49-F238E27FC236}">
                  <a16:creationId xmlns="" xmlns:a16="http://schemas.microsoft.com/office/drawing/2014/main" id="{7CF1E2DD-A58F-4D3C-9CDB-21B04E21CCC2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2" name="Google Shape;8672;p90">
              <a:extLst>
                <a:ext uri="{FF2B5EF4-FFF2-40B4-BE49-F238E27FC236}">
                  <a16:creationId xmlns="" xmlns:a16="http://schemas.microsoft.com/office/drawing/2014/main" id="{8D79783D-5BD9-4AD1-97CA-723CF6197954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3" name="Google Shape;8670;p90">
            <a:extLst>
              <a:ext uri="{FF2B5EF4-FFF2-40B4-BE49-F238E27FC236}">
                <a16:creationId xmlns="" xmlns:a16="http://schemas.microsoft.com/office/drawing/2014/main" id="{EAA15154-C688-40CE-AF21-EDB33DDC1250}"/>
              </a:ext>
            </a:extLst>
          </p:cNvPr>
          <p:cNvGrpSpPr/>
          <p:nvPr/>
        </p:nvGrpSpPr>
        <p:grpSpPr>
          <a:xfrm>
            <a:off x="4432694" y="3591265"/>
            <a:ext cx="298169" cy="339253"/>
            <a:chOff x="1529350" y="258825"/>
            <a:chExt cx="423475" cy="481825"/>
          </a:xfrm>
        </p:grpSpPr>
        <p:sp>
          <p:nvSpPr>
            <p:cNvPr id="64" name="Google Shape;8671;p90">
              <a:extLst>
                <a:ext uri="{FF2B5EF4-FFF2-40B4-BE49-F238E27FC236}">
                  <a16:creationId xmlns="" xmlns:a16="http://schemas.microsoft.com/office/drawing/2014/main" id="{70E45BC5-5456-4036-AA2A-2A44663F9F75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5" name="Google Shape;8672;p90">
              <a:extLst>
                <a:ext uri="{FF2B5EF4-FFF2-40B4-BE49-F238E27FC236}">
                  <a16:creationId xmlns="" xmlns:a16="http://schemas.microsoft.com/office/drawing/2014/main" id="{8E2BF1AF-5FB9-4CA9-A140-E778A264042A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6" name="Google Shape;8670;p90">
            <a:extLst>
              <a:ext uri="{FF2B5EF4-FFF2-40B4-BE49-F238E27FC236}">
                <a16:creationId xmlns="" xmlns:a16="http://schemas.microsoft.com/office/drawing/2014/main" id="{1F86BE6B-2F7E-4182-B8ED-350E6FA2B30C}"/>
              </a:ext>
            </a:extLst>
          </p:cNvPr>
          <p:cNvGrpSpPr/>
          <p:nvPr/>
        </p:nvGrpSpPr>
        <p:grpSpPr>
          <a:xfrm>
            <a:off x="6860429" y="3567901"/>
            <a:ext cx="298169" cy="339253"/>
            <a:chOff x="1529350" y="258825"/>
            <a:chExt cx="423475" cy="481825"/>
          </a:xfrm>
        </p:grpSpPr>
        <p:sp>
          <p:nvSpPr>
            <p:cNvPr id="67" name="Google Shape;8671;p90">
              <a:extLst>
                <a:ext uri="{FF2B5EF4-FFF2-40B4-BE49-F238E27FC236}">
                  <a16:creationId xmlns="" xmlns:a16="http://schemas.microsoft.com/office/drawing/2014/main" id="{C7CEE8A6-F14A-41BA-9367-8EBFC418E72F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8" name="Google Shape;8672;p90">
              <a:extLst>
                <a:ext uri="{FF2B5EF4-FFF2-40B4-BE49-F238E27FC236}">
                  <a16:creationId xmlns="" xmlns:a16="http://schemas.microsoft.com/office/drawing/2014/main" id="{41FFF3F3-AD85-4EE9-A17B-E1CAF47D7AB5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90" name="Google Shape;2560;p62">
            <a:extLst>
              <a:ext uri="{FF2B5EF4-FFF2-40B4-BE49-F238E27FC236}">
                <a16:creationId xmlns="" xmlns:a16="http://schemas.microsoft.com/office/drawing/2014/main" id="{A0A93D4B-5781-413F-9764-65CBD4914629}"/>
              </a:ext>
            </a:extLst>
          </p:cNvPr>
          <p:cNvGrpSpPr/>
          <p:nvPr/>
        </p:nvGrpSpPr>
        <p:grpSpPr>
          <a:xfrm>
            <a:off x="299920" y="1140060"/>
            <a:ext cx="990054" cy="990054"/>
            <a:chOff x="1632175" y="1428591"/>
            <a:chExt cx="1171800" cy="1171800"/>
          </a:xfrm>
        </p:grpSpPr>
        <p:sp>
          <p:nvSpPr>
            <p:cNvPr id="91" name="Google Shape;2561;p62">
              <a:extLst>
                <a:ext uri="{FF2B5EF4-FFF2-40B4-BE49-F238E27FC236}">
                  <a16:creationId xmlns="" xmlns:a16="http://schemas.microsoft.com/office/drawing/2014/main" id="{0214B7C2-9310-4591-B689-2B09A68FA1F0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562;p62">
              <a:extLst>
                <a:ext uri="{FF2B5EF4-FFF2-40B4-BE49-F238E27FC236}">
                  <a16:creationId xmlns="" xmlns:a16="http://schemas.microsoft.com/office/drawing/2014/main" id="{01883F1C-B577-430B-9DC1-1BC8BDCB8EA0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Google Shape;2563;p62">
            <a:extLst>
              <a:ext uri="{FF2B5EF4-FFF2-40B4-BE49-F238E27FC236}">
                <a16:creationId xmlns="" xmlns:a16="http://schemas.microsoft.com/office/drawing/2014/main" id="{FDD0E9C5-AD62-4459-99CE-3787123747A5}"/>
              </a:ext>
            </a:extLst>
          </p:cNvPr>
          <p:cNvGrpSpPr/>
          <p:nvPr/>
        </p:nvGrpSpPr>
        <p:grpSpPr>
          <a:xfrm>
            <a:off x="4075357" y="2580382"/>
            <a:ext cx="990054" cy="990054"/>
            <a:chOff x="1632175" y="1428591"/>
            <a:chExt cx="1171800" cy="1171800"/>
          </a:xfrm>
        </p:grpSpPr>
        <p:sp>
          <p:nvSpPr>
            <p:cNvPr id="94" name="Google Shape;2564;p62">
              <a:extLst>
                <a:ext uri="{FF2B5EF4-FFF2-40B4-BE49-F238E27FC236}">
                  <a16:creationId xmlns="" xmlns:a16="http://schemas.microsoft.com/office/drawing/2014/main" id="{06BA0CEA-2653-458A-80B9-E74D2E753EF6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565;p62">
              <a:extLst>
                <a:ext uri="{FF2B5EF4-FFF2-40B4-BE49-F238E27FC236}">
                  <a16:creationId xmlns="" xmlns:a16="http://schemas.microsoft.com/office/drawing/2014/main" id="{7835A1F4-2151-4899-8B7F-26EA24610D14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2566;p62">
            <a:extLst>
              <a:ext uri="{FF2B5EF4-FFF2-40B4-BE49-F238E27FC236}">
                <a16:creationId xmlns="" xmlns:a16="http://schemas.microsoft.com/office/drawing/2014/main" id="{89BBDE67-2DB1-40D7-BC6C-D7AE874439E7}"/>
              </a:ext>
            </a:extLst>
          </p:cNvPr>
          <p:cNvGrpSpPr/>
          <p:nvPr/>
        </p:nvGrpSpPr>
        <p:grpSpPr>
          <a:xfrm>
            <a:off x="6458512" y="2560345"/>
            <a:ext cx="990054" cy="990054"/>
            <a:chOff x="1632175" y="1428591"/>
            <a:chExt cx="1171800" cy="1171800"/>
          </a:xfrm>
        </p:grpSpPr>
        <p:sp>
          <p:nvSpPr>
            <p:cNvPr id="97" name="Google Shape;2567;p62">
              <a:extLst>
                <a:ext uri="{FF2B5EF4-FFF2-40B4-BE49-F238E27FC236}">
                  <a16:creationId xmlns="" xmlns:a16="http://schemas.microsoft.com/office/drawing/2014/main" id="{7263B63D-2393-4622-94EB-1666B5E2F745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568;p62">
              <a:extLst>
                <a:ext uri="{FF2B5EF4-FFF2-40B4-BE49-F238E27FC236}">
                  <a16:creationId xmlns="" xmlns:a16="http://schemas.microsoft.com/office/drawing/2014/main" id="{15E70BD5-9A06-4BC8-ADF2-9B1C394854CF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2573;p62">
            <a:extLst>
              <a:ext uri="{FF2B5EF4-FFF2-40B4-BE49-F238E27FC236}">
                <a16:creationId xmlns="" xmlns:a16="http://schemas.microsoft.com/office/drawing/2014/main" id="{D8ED43D9-7695-4FDC-80DF-716EF1A5F04A}"/>
              </a:ext>
            </a:extLst>
          </p:cNvPr>
          <p:cNvSpPr/>
          <p:nvPr/>
        </p:nvSpPr>
        <p:spPr>
          <a:xfrm>
            <a:off x="-467222" y="92743"/>
            <a:ext cx="2816719" cy="940566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rgbClr val="FF0000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Về dích</a:t>
            </a:r>
            <a:endParaRPr lang="vi-VN" sz="3000" dirty="0">
              <a:solidFill>
                <a:srgbClr val="FF0000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  <p:sp>
        <p:nvSpPr>
          <p:cNvPr id="100" name="Google Shape;2575;p62">
            <a:extLst>
              <a:ext uri="{FF2B5EF4-FFF2-40B4-BE49-F238E27FC236}">
                <a16:creationId xmlns="" xmlns:a16="http://schemas.microsoft.com/office/drawing/2014/main" id="{932A05FC-69B9-483F-AECC-09677C8B105A}"/>
              </a:ext>
            </a:extLst>
          </p:cNvPr>
          <p:cNvSpPr/>
          <p:nvPr/>
        </p:nvSpPr>
        <p:spPr>
          <a:xfrm>
            <a:off x="3506960" y="4122807"/>
            <a:ext cx="2140115" cy="491046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accent1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Vượt chướng ngại vật</a:t>
            </a:r>
            <a:endParaRPr sz="3000">
              <a:solidFill>
                <a:schemeClr val="accent1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  <p:sp>
        <p:nvSpPr>
          <p:cNvPr id="101" name="Google Shape;2577;p62">
            <a:extLst>
              <a:ext uri="{FF2B5EF4-FFF2-40B4-BE49-F238E27FC236}">
                <a16:creationId xmlns="" xmlns:a16="http://schemas.microsoft.com/office/drawing/2014/main" id="{D8C7CF71-3420-4EEF-B4E2-4D5EF91A1D46}"/>
              </a:ext>
            </a:extLst>
          </p:cNvPr>
          <p:cNvSpPr/>
          <p:nvPr/>
        </p:nvSpPr>
        <p:spPr>
          <a:xfrm>
            <a:off x="6119104" y="3888214"/>
            <a:ext cx="1803659" cy="620970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accent6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Khởi hành</a:t>
            </a:r>
            <a:endParaRPr sz="3000">
              <a:solidFill>
                <a:schemeClr val="accent6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  <p:grpSp>
        <p:nvGrpSpPr>
          <p:cNvPr id="102" name="Google Shape;2560;p62">
            <a:extLst>
              <a:ext uri="{FF2B5EF4-FFF2-40B4-BE49-F238E27FC236}">
                <a16:creationId xmlns="" xmlns:a16="http://schemas.microsoft.com/office/drawing/2014/main" id="{B222B162-6F77-4D46-B464-E4867261BB0D}"/>
              </a:ext>
            </a:extLst>
          </p:cNvPr>
          <p:cNvGrpSpPr/>
          <p:nvPr/>
        </p:nvGrpSpPr>
        <p:grpSpPr>
          <a:xfrm>
            <a:off x="4950129" y="1232578"/>
            <a:ext cx="990054" cy="990054"/>
            <a:chOff x="1632175" y="1428591"/>
            <a:chExt cx="1171800" cy="1171800"/>
          </a:xfrm>
          <a:solidFill>
            <a:srgbClr val="C00000"/>
          </a:solidFill>
        </p:grpSpPr>
        <p:sp>
          <p:nvSpPr>
            <p:cNvPr id="103" name="Google Shape;2561;p62">
              <a:extLst>
                <a:ext uri="{FF2B5EF4-FFF2-40B4-BE49-F238E27FC236}">
                  <a16:creationId xmlns="" xmlns:a16="http://schemas.microsoft.com/office/drawing/2014/main" id="{59277D62-BE82-4759-881C-9843E09AACD0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grpFill/>
            <a:ln w="28575"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562;p62">
              <a:extLst>
                <a:ext uri="{FF2B5EF4-FFF2-40B4-BE49-F238E27FC236}">
                  <a16:creationId xmlns="" xmlns:a16="http://schemas.microsoft.com/office/drawing/2014/main" id="{BADB3108-148B-4622-9F79-1E8B3F0DACB4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grpFill/>
            <a:ln w="28575"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2577;p62">
            <a:extLst>
              <a:ext uri="{FF2B5EF4-FFF2-40B4-BE49-F238E27FC236}">
                <a16:creationId xmlns="" xmlns:a16="http://schemas.microsoft.com/office/drawing/2014/main" id="{9123CCA5-D8B6-415D-BA96-8A428FE64B40}"/>
              </a:ext>
            </a:extLst>
          </p:cNvPr>
          <p:cNvSpPr/>
          <p:nvPr/>
        </p:nvSpPr>
        <p:spPr>
          <a:xfrm>
            <a:off x="4380112" y="305073"/>
            <a:ext cx="2130085" cy="468244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dk2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Tăng tốc</a:t>
            </a:r>
            <a:endParaRPr sz="3000">
              <a:solidFill>
                <a:schemeClr val="dk2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</p:spTree>
    <p:extLst>
      <p:ext uri="{BB962C8B-B14F-4D97-AF65-F5344CB8AC3E}">
        <p14:creationId xmlns:p14="http://schemas.microsoft.com/office/powerpoint/2010/main" val="8329062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82716E-6 L -0.3967 0.002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icture 224">
            <a:extLst>
              <a:ext uri="{FF2B5EF4-FFF2-40B4-BE49-F238E27FC236}">
                <a16:creationId xmlns="" xmlns:a16="http://schemas.microsoft.com/office/drawing/2014/main" id="{4956E24E-ED2A-4D4E-AEA0-C91FF9996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402"/>
            <a:ext cx="9117453" cy="5177901"/>
          </a:xfrm>
          <a:prstGeom prst="rect">
            <a:avLst/>
          </a:prstGeom>
        </p:spPr>
      </p:pic>
      <p:pic>
        <p:nvPicPr>
          <p:cNvPr id="453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D3EEA2ED-11A0-4A8E-9A65-DB3934BD8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614" y="973539"/>
            <a:ext cx="6078498" cy="288740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6" name="Picture 445">
            <a:extLst>
              <a:ext uri="{FF2B5EF4-FFF2-40B4-BE49-F238E27FC236}">
                <a16:creationId xmlns="" xmlns:a16="http://schemas.microsoft.com/office/drawing/2014/main" id="{E0904764-8F09-421A-B38F-1E0B97C8C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5584" y="2361235"/>
            <a:ext cx="3928416" cy="2782264"/>
          </a:xfrm>
          <a:prstGeom prst="rect">
            <a:avLst/>
          </a:prstGeom>
        </p:spPr>
      </p:pic>
      <p:sp>
        <p:nvSpPr>
          <p:cNvPr id="447" name="Google Shape;1231;p43">
            <a:extLst>
              <a:ext uri="{FF2B5EF4-FFF2-40B4-BE49-F238E27FC236}">
                <a16:creationId xmlns="" xmlns:a16="http://schemas.microsoft.com/office/drawing/2014/main" id="{FAF84CC4-669D-4E45-AEE1-30B5CC143398}"/>
              </a:ext>
            </a:extLst>
          </p:cNvPr>
          <p:cNvSpPr txBox="1">
            <a:spLocks/>
          </p:cNvSpPr>
          <p:nvPr/>
        </p:nvSpPr>
        <p:spPr>
          <a:xfrm>
            <a:off x="196965" y="620184"/>
            <a:ext cx="4564375" cy="9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4800">
                <a:solidFill>
                  <a:schemeClr val="accent1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TRẠM 2</a:t>
            </a:r>
            <a:endParaRPr lang="en-US" sz="4800" dirty="0">
              <a:solidFill>
                <a:schemeClr val="accent1"/>
              </a:solidFill>
              <a:latin typeface="#9Slide03 Cousine Bold" panose="02070709020205020404" pitchFamily="49" charset="0"/>
              <a:cs typeface="#9Slide03 Cousine Bold" panose="02070709020205020404" pitchFamily="49" charset="0"/>
            </a:endParaRPr>
          </a:p>
        </p:txBody>
      </p:sp>
      <p:sp>
        <p:nvSpPr>
          <p:cNvPr id="448" name="Google Shape;1232;p43">
            <a:extLst>
              <a:ext uri="{FF2B5EF4-FFF2-40B4-BE49-F238E27FC236}">
                <a16:creationId xmlns="" xmlns:a16="http://schemas.microsoft.com/office/drawing/2014/main" id="{284BE229-F786-4FC9-B74F-8C1BD15CE263}"/>
              </a:ext>
            </a:extLst>
          </p:cNvPr>
          <p:cNvSpPr txBox="1">
            <a:spLocks/>
          </p:cNvSpPr>
          <p:nvPr/>
        </p:nvSpPr>
        <p:spPr>
          <a:xfrm>
            <a:off x="196965" y="1811263"/>
            <a:ext cx="5497779" cy="23846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Mijas" panose="02000506000000020004" pitchFamily="50" charset="0"/>
                <a:cs typeface="Ideal Sans Bold" pitchFamily="50" charset="0"/>
              </a:rPr>
              <a:t>VƯỢT CHƯỚNG  NGẠI VẬT</a:t>
            </a:r>
            <a:endParaRPr lang="vi-VN" sz="6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Mijas" panose="02000506000000020004" pitchFamily="50" charset="0"/>
              <a:cs typeface="Ideal Sans Bold" pitchFamily="50" charset="0"/>
            </a:endParaRPr>
          </a:p>
        </p:txBody>
      </p:sp>
      <p:pic>
        <p:nvPicPr>
          <p:cNvPr id="449" name="图片 25">
            <a:extLst>
              <a:ext uri="{FF2B5EF4-FFF2-40B4-BE49-F238E27FC236}">
                <a16:creationId xmlns="" xmlns:a16="http://schemas.microsoft.com/office/drawing/2014/main" id="{3A8F5879-5B63-4FDA-87CF-62DBCF051A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651" y="108941"/>
            <a:ext cx="1102698" cy="1022486"/>
          </a:xfrm>
          <a:prstGeom prst="rect">
            <a:avLst/>
          </a:prstGeom>
        </p:spPr>
      </p:pic>
      <p:pic>
        <p:nvPicPr>
          <p:cNvPr id="450" name="图片 15" descr="6">
            <a:extLst>
              <a:ext uri="{FF2B5EF4-FFF2-40B4-BE49-F238E27FC236}">
                <a16:creationId xmlns="" xmlns:a16="http://schemas.microsoft.com/office/drawing/2014/main" id="{E8D65BC1-E6FD-43E2-9DDD-BCD6301707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7325" y="3335182"/>
            <a:ext cx="2472953" cy="2095999"/>
          </a:xfrm>
          <a:prstGeom prst="rect">
            <a:avLst/>
          </a:prstGeom>
        </p:spPr>
      </p:pic>
      <p:pic>
        <p:nvPicPr>
          <p:cNvPr id="451" name="图片 27">
            <a:extLst>
              <a:ext uri="{FF2B5EF4-FFF2-40B4-BE49-F238E27FC236}">
                <a16:creationId xmlns="" xmlns:a16="http://schemas.microsoft.com/office/drawing/2014/main" id="{14B71FF9-CC08-4EEC-83E5-D1BA1E1F165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9367" y="-383432"/>
            <a:ext cx="2145196" cy="2800673"/>
          </a:xfrm>
          <a:prstGeom prst="rect">
            <a:avLst/>
          </a:prstGeom>
        </p:spPr>
      </p:pic>
      <p:pic>
        <p:nvPicPr>
          <p:cNvPr id="452" name="图片 14" descr="5">
            <a:extLst>
              <a:ext uri="{FF2B5EF4-FFF2-40B4-BE49-F238E27FC236}">
                <a16:creationId xmlns="" xmlns:a16="http://schemas.microsoft.com/office/drawing/2014/main" id="{D9424BD9-C047-4FAF-B492-98E73CFC48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4431" y="457631"/>
            <a:ext cx="2312035" cy="195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479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0.93735 L 1.38889E-6 -8.64198E-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-4688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raphic 62">
            <a:extLst>
              <a:ext uri="{FF2B5EF4-FFF2-40B4-BE49-F238E27FC236}">
                <a16:creationId xmlns="" xmlns:a16="http://schemas.microsoft.com/office/drawing/2014/main" id="{6C122CD5-E619-46D1-90A0-6D719E508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6941" y="261413"/>
            <a:ext cx="8937059" cy="12959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组合 3"/>
          <p:cNvGrpSpPr/>
          <p:nvPr/>
        </p:nvGrpSpPr>
        <p:grpSpPr>
          <a:xfrm>
            <a:off x="0" y="0"/>
            <a:ext cx="9106486" cy="207440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10171" y="4968116"/>
            <a:ext cx="9096315" cy="175383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Content Placeholder 2">
            <a:extLst>
              <a:ext uri="{FF2B5EF4-FFF2-40B4-BE49-F238E27FC236}">
                <a16:creationId xmlns="" xmlns:a16="http://schemas.microsoft.com/office/drawing/2014/main" id="{331AAC9E-40EE-45A6-8A18-96ED10D7E6CF}"/>
              </a:ext>
            </a:extLst>
          </p:cNvPr>
          <p:cNvSpPr txBox="1">
            <a:spLocks/>
          </p:cNvSpPr>
          <p:nvPr/>
        </p:nvSpPr>
        <p:spPr>
          <a:xfrm>
            <a:off x="-104821" y="473459"/>
            <a:ext cx="9211307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96875" algn="ctr">
              <a:buNone/>
            </a:pPr>
            <a:r>
              <a:rPr lang="en-US" altLang="en-US" sz="2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1: Tính diện tích xung quanh và diện tích toàn phần         của hình lập phư</a:t>
            </a:r>
            <a:r>
              <a:rPr lang="vi-VN" altLang="en-US" sz="2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altLang="en-US" sz="2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có cạnh 2m 5cm.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406C9EDA-7E64-46F5-8E9D-C5310B31A176}"/>
              </a:ext>
            </a:extLst>
          </p:cNvPr>
          <p:cNvCxnSpPr>
            <a:cxnSpLocks/>
          </p:cNvCxnSpPr>
          <p:nvPr/>
        </p:nvCxnSpPr>
        <p:spPr>
          <a:xfrm>
            <a:off x="5198325" y="1255908"/>
            <a:ext cx="2150731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299A3F8D-9AF7-4650-9556-15FBFDB75993}"/>
              </a:ext>
            </a:extLst>
          </p:cNvPr>
          <p:cNvCxnSpPr>
            <a:cxnSpLocks/>
          </p:cNvCxnSpPr>
          <p:nvPr/>
        </p:nvCxnSpPr>
        <p:spPr>
          <a:xfrm>
            <a:off x="2368798" y="848819"/>
            <a:ext cx="3149408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A98E331A-912C-4A3A-99FC-104E401CF33A}"/>
              </a:ext>
            </a:extLst>
          </p:cNvPr>
          <p:cNvCxnSpPr>
            <a:cxnSpLocks/>
          </p:cNvCxnSpPr>
          <p:nvPr/>
        </p:nvCxnSpPr>
        <p:spPr>
          <a:xfrm flipV="1">
            <a:off x="2290427" y="1255908"/>
            <a:ext cx="2537669" cy="126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5D662FFF-896F-4C30-A2A3-8ABB2F259066}"/>
              </a:ext>
            </a:extLst>
          </p:cNvPr>
          <p:cNvCxnSpPr>
            <a:cxnSpLocks/>
          </p:cNvCxnSpPr>
          <p:nvPr/>
        </p:nvCxnSpPr>
        <p:spPr>
          <a:xfrm>
            <a:off x="5800394" y="867550"/>
            <a:ext cx="2638408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20">
            <a:extLst>
              <a:ext uri="{FF2B5EF4-FFF2-40B4-BE49-F238E27FC236}">
                <a16:creationId xmlns="" xmlns:a16="http://schemas.microsoft.com/office/drawing/2014/main" id="{ECE0B515-E986-4AAC-A7C3-440213E70E3D}"/>
              </a:ext>
            </a:extLst>
          </p:cNvPr>
          <p:cNvGrpSpPr>
            <a:grpSpLocks/>
          </p:cNvGrpSpPr>
          <p:nvPr/>
        </p:nvGrpSpPr>
        <p:grpSpPr bwMode="auto">
          <a:xfrm>
            <a:off x="77981" y="1657324"/>
            <a:ext cx="2389724" cy="2902107"/>
            <a:chOff x="0" y="3264336"/>
            <a:chExt cx="2514600" cy="2450664"/>
          </a:xfrm>
        </p:grpSpPr>
        <p:sp>
          <p:nvSpPr>
            <p:cNvPr id="38" name="Rectangle 37">
              <a:extLst>
                <a:ext uri="{FF2B5EF4-FFF2-40B4-BE49-F238E27FC236}">
                  <a16:creationId xmlns="" xmlns:a16="http://schemas.microsoft.com/office/drawing/2014/main" id="{94EBE7A7-9800-48BC-9C97-ECB1D5F704EE}"/>
                </a:ext>
              </a:extLst>
            </p:cNvPr>
            <p:cNvSpPr/>
            <p:nvPr/>
          </p:nvSpPr>
          <p:spPr>
            <a:xfrm>
              <a:off x="0" y="5392683"/>
              <a:ext cx="1947069" cy="3223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9" name="Group 17">
              <a:extLst>
                <a:ext uri="{FF2B5EF4-FFF2-40B4-BE49-F238E27FC236}">
                  <a16:creationId xmlns="" xmlns:a16="http://schemas.microsoft.com/office/drawing/2014/main" id="{FDB8CD15-8252-49A7-A157-E5DC7B985E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990" y="3264336"/>
              <a:ext cx="2441610" cy="2051271"/>
              <a:chOff x="72990" y="3264336"/>
              <a:chExt cx="2441610" cy="2051271"/>
            </a:xfrm>
          </p:grpSpPr>
          <p:sp>
            <p:nvSpPr>
              <p:cNvPr id="40" name="Cube 3">
                <a:extLst>
                  <a:ext uri="{FF2B5EF4-FFF2-40B4-BE49-F238E27FC236}">
                    <a16:creationId xmlns="" xmlns:a16="http://schemas.microsoft.com/office/drawing/2014/main" id="{49AF5C1C-73EB-41A3-956C-F732FEBF0D74}"/>
                  </a:ext>
                </a:extLst>
              </p:cNvPr>
              <p:cNvSpPr/>
              <p:nvPr/>
            </p:nvSpPr>
            <p:spPr>
              <a:xfrm>
                <a:off x="76400" y="3276600"/>
                <a:ext cx="2438200" cy="2039007"/>
              </a:xfrm>
              <a:prstGeom prst="cub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="" xmlns:a16="http://schemas.microsoft.com/office/drawing/2014/main" id="{628BDB71-C6BA-4409-A803-7E48E7641B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7580" y="3264336"/>
                <a:ext cx="11561" cy="1592469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="" xmlns:a16="http://schemas.microsoft.com/office/drawing/2014/main" id="{EBC96FE8-F4E6-4466-A6CB-C04CD5E58B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9141" y="4836349"/>
                <a:ext cx="1805459" cy="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="" xmlns:a16="http://schemas.microsoft.com/office/drawing/2014/main" id="{162169DE-234A-4502-A5C8-024B71EC861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990" y="4826951"/>
                <a:ext cx="636152" cy="488656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6" name="Rectangle 2">
            <a:extLst>
              <a:ext uri="{FF2B5EF4-FFF2-40B4-BE49-F238E27FC236}">
                <a16:creationId xmlns="" xmlns:a16="http://schemas.microsoft.com/office/drawing/2014/main" id="{81C156BF-44A0-4CE6-9787-AC1D8212E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830" y="4136029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FF3300"/>
                </a:solidFill>
              </a:rPr>
              <a:t>2m 5cm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="" xmlns:a16="http://schemas.microsoft.com/office/drawing/2014/main" id="{BCDAA87D-60ED-44FB-BE0E-776877F80CBD}"/>
              </a:ext>
            </a:extLst>
          </p:cNvPr>
          <p:cNvSpPr txBox="1">
            <a:spLocks/>
          </p:cNvSpPr>
          <p:nvPr/>
        </p:nvSpPr>
        <p:spPr bwMode="auto">
          <a:xfrm>
            <a:off x="1382301" y="3953554"/>
            <a:ext cx="8458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396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400" u="sng">
                <a:solidFill>
                  <a:srgbClr val="FF0000"/>
                </a:solidFill>
                <a:cs typeface="Arial" panose="020B0604020202020204" pitchFamily="34" charset="0"/>
              </a:rPr>
              <a:t>Đáp số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>
                <a:solidFill>
                  <a:srgbClr val="0000FF"/>
                </a:solidFill>
                <a:cs typeface="Arial" panose="020B0604020202020204" pitchFamily="34" charset="0"/>
              </a:rPr>
              <a:t>S</a:t>
            </a:r>
            <a:r>
              <a:rPr lang="en-US" altLang="en-US">
                <a:solidFill>
                  <a:srgbClr val="0000FF"/>
                </a:solidFill>
                <a:cs typeface="Arial" panose="020B0604020202020204" pitchFamily="34" charset="0"/>
              </a:rPr>
              <a:t>xq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: 16,81 m</a:t>
            </a:r>
            <a:r>
              <a:rPr lang="en-US" altLang="en-US" sz="2400" baseline="3000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endParaRPr lang="en-US" altLang="en-US" sz="240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                </a:t>
            </a:r>
            <a:r>
              <a:rPr lang="en-US" altLang="en-US" sz="2800">
                <a:solidFill>
                  <a:srgbClr val="0000FF"/>
                </a:solidFill>
                <a:cs typeface="Arial" panose="020B0604020202020204" pitchFamily="34" charset="0"/>
              </a:rPr>
              <a:t>S</a:t>
            </a:r>
            <a:r>
              <a:rPr lang="en-US" altLang="en-US">
                <a:solidFill>
                  <a:srgbClr val="0000FF"/>
                </a:solidFill>
                <a:cs typeface="Arial" panose="020B0604020202020204" pitchFamily="34" charset="0"/>
              </a:rPr>
              <a:t>tp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: 25,215 m</a:t>
            </a:r>
            <a:r>
              <a:rPr lang="en-US" altLang="en-US" sz="2400" baseline="3000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endParaRPr lang="en-US" altLang="en-US" sz="24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59" name="Rectangle 14">
            <a:extLst>
              <a:ext uri="{FF2B5EF4-FFF2-40B4-BE49-F238E27FC236}">
                <a16:creationId xmlns="" xmlns:a16="http://schemas.microsoft.com/office/drawing/2014/main" id="{073E4453-CE51-45BB-BC64-15FF10FC1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2133" y="1521928"/>
            <a:ext cx="11368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indent="396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u="sng">
                <a:latin typeface="+mj-lt"/>
                <a:cs typeface="Times New Roman" panose="02020603050405020304" pitchFamily="18" charset="0"/>
              </a:rPr>
              <a:t>Giải</a:t>
            </a:r>
          </a:p>
        </p:txBody>
      </p:sp>
      <p:sp>
        <p:nvSpPr>
          <p:cNvPr id="60" name="Rectangle 15">
            <a:extLst>
              <a:ext uri="{FF2B5EF4-FFF2-40B4-BE49-F238E27FC236}">
                <a16:creationId xmlns="" xmlns:a16="http://schemas.microsoft.com/office/drawing/2014/main" id="{08CEE7AC-29F8-4BF6-819F-9D90435AA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1897" y="1905008"/>
            <a:ext cx="30973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indent="396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2m 5cm = 2,05 m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="" xmlns:a16="http://schemas.microsoft.com/office/drawing/2014/main" id="{07978C19-E3D7-44AF-9187-B7A362913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9785" y="2400522"/>
            <a:ext cx="70197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96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Diện tích xung quanh của hình lập ph</a:t>
            </a:r>
            <a:r>
              <a:rPr lang="vi-VN" altLang="en-US" sz="2400">
                <a:solidFill>
                  <a:srgbClr val="0000FF"/>
                </a:solidFill>
                <a:cs typeface="Arial" panose="020B0604020202020204" pitchFamily="34" charset="0"/>
              </a:rPr>
              <a:t>ươ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ng là:                                     (2,05 x 2,05) x 4 = 16,81 (m</a:t>
            </a:r>
            <a:r>
              <a:rPr lang="en-US" altLang="en-US" sz="2400" baseline="3000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62" name="Rectangle 17">
            <a:extLst>
              <a:ext uri="{FF2B5EF4-FFF2-40B4-BE49-F238E27FC236}">
                <a16:creationId xmlns="" xmlns:a16="http://schemas.microsoft.com/office/drawing/2014/main" id="{14763657-97D7-4A29-89C0-2C28763BD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9903" y="3149661"/>
            <a:ext cx="8039485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96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Diện tích toàn phần của hình lập ph</a:t>
            </a:r>
            <a:r>
              <a:rPr lang="vi-VN" altLang="en-US" sz="2400">
                <a:solidFill>
                  <a:srgbClr val="0000FF"/>
                </a:solidFill>
                <a:cs typeface="Arial" panose="020B0604020202020204" pitchFamily="34" charset="0"/>
              </a:rPr>
              <a:t>ươ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ng là: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(2,05 x 2,05) x 6 = 25,215 (m</a:t>
            </a:r>
            <a:r>
              <a:rPr lang="en-US" altLang="en-US" sz="2400" baseline="3000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425033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88DBC34-0AD8-4BF6-BEB2-0EB6B99DD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402"/>
            <a:ext cx="9117453" cy="51779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79EC584-2072-49BA-A6EA-92C887E12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05782" y="333086"/>
            <a:ext cx="9144000" cy="4789435"/>
          </a:xfrm>
          <a:prstGeom prst="rect">
            <a:avLst/>
          </a:prstGeom>
        </p:spPr>
      </p:pic>
      <p:sp>
        <p:nvSpPr>
          <p:cNvPr id="3" name="Google Shape;1943;p54">
            <a:extLst>
              <a:ext uri="{FF2B5EF4-FFF2-40B4-BE49-F238E27FC236}">
                <a16:creationId xmlns="" xmlns:a16="http://schemas.microsoft.com/office/drawing/2014/main" id="{56069159-2F07-4550-9FA9-192435C49570}"/>
              </a:ext>
            </a:extLst>
          </p:cNvPr>
          <p:cNvSpPr txBox="1">
            <a:spLocks/>
          </p:cNvSpPr>
          <p:nvPr/>
        </p:nvSpPr>
        <p:spPr>
          <a:xfrm>
            <a:off x="4102608" y="333827"/>
            <a:ext cx="56259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b="1">
                <a:solidFill>
                  <a:srgbClr val="FF0000"/>
                </a:solidFill>
                <a:latin typeface="#9Slide03 AllRoundGothic" panose="020B0604020202020204" charset="0"/>
                <a:cs typeface="#9Slide03 AllRoundGothic" panose="020B0604020202020204" charset="0"/>
              </a:rPr>
              <a:t>CHẶNG 3</a:t>
            </a:r>
            <a:endParaRPr lang="en-US" sz="5400" b="1" dirty="0">
              <a:solidFill>
                <a:srgbClr val="FF0000"/>
              </a:solidFill>
              <a:latin typeface="#9Slide03 AllRoundGothic" panose="020B0604020202020204" charset="0"/>
              <a:cs typeface="#9Slide03 AllRoundGothic" panose="020B0604020202020204" charset="0"/>
            </a:endParaRPr>
          </a:p>
        </p:txBody>
      </p:sp>
      <p:pic>
        <p:nvPicPr>
          <p:cNvPr id="6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DC163C63-BF41-40DC-B7B2-08B26611D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998" y="1918754"/>
            <a:ext cx="3973812" cy="188763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944;p54">
            <a:extLst>
              <a:ext uri="{FF2B5EF4-FFF2-40B4-BE49-F238E27FC236}">
                <a16:creationId xmlns="" xmlns:a16="http://schemas.microsoft.com/office/drawing/2014/main" id="{A2F22235-0740-4FF5-A894-9EA61C941D17}"/>
              </a:ext>
            </a:extLst>
          </p:cNvPr>
          <p:cNvSpPr txBox="1">
            <a:spLocks/>
          </p:cNvSpPr>
          <p:nvPr/>
        </p:nvSpPr>
        <p:spPr>
          <a:xfrm>
            <a:off x="4572000" y="2571292"/>
            <a:ext cx="4447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6000">
                <a:latin typeface="#9Slide03 AllRoundGothic" panose="020B0703020202020104" pitchFamily="34" charset="0"/>
              </a:rPr>
              <a:t>Tăng tốc</a:t>
            </a:r>
            <a:endParaRPr lang="en-US" sz="6000" dirty="0"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8942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raphic 162">
            <a:extLst>
              <a:ext uri="{FF2B5EF4-FFF2-40B4-BE49-F238E27FC236}">
                <a16:creationId xmlns="" xmlns:a16="http://schemas.microsoft.com/office/drawing/2014/main" id="{CB6C6C3E-8A24-455A-8269-8F6CB5EDC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2757"/>
            <a:ext cx="6307449" cy="10776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Content Placeholder 2">
            <a:extLst>
              <a:ext uri="{FF2B5EF4-FFF2-40B4-BE49-F238E27FC236}">
                <a16:creationId xmlns="" xmlns:a16="http://schemas.microsoft.com/office/drawing/2014/main" id="{331AAC9E-40EE-45A6-8A18-96ED10D7E6CF}"/>
              </a:ext>
            </a:extLst>
          </p:cNvPr>
          <p:cNvSpPr txBox="1">
            <a:spLocks/>
          </p:cNvSpPr>
          <p:nvPr/>
        </p:nvSpPr>
        <p:spPr>
          <a:xfrm>
            <a:off x="148912" y="94984"/>
            <a:ext cx="9047721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96875">
              <a:buNone/>
            </a:pPr>
            <a:r>
              <a:rPr lang="en-US" altLang="en-US" sz="2600" u="sng">
                <a:latin typeface="Arial" panose="020B0604020202020204" pitchFamily="34" charset="0"/>
                <a:cs typeface="Arial" panose="020B0604020202020204" pitchFamily="34" charset="0"/>
              </a:rPr>
              <a:t>Bài 2</a:t>
            </a:r>
            <a:r>
              <a:rPr lang="en-US" altLang="en-US" sz="26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altLang="en-US" sz="2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 bìa nào dưới đây có thể </a:t>
            </a:r>
            <a:r>
              <a:rPr lang="en-US" altLang="en-US" sz="2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</a:t>
            </a:r>
            <a:r>
              <a:rPr lang="vi-VN" altLang="en-US" sz="2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 được một hình lập phương ?</a:t>
            </a:r>
            <a:endParaRPr lang="en-US" altLang="en-US" sz="26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43">
            <a:extLst>
              <a:ext uri="{FF2B5EF4-FFF2-40B4-BE49-F238E27FC236}">
                <a16:creationId xmlns="" xmlns:a16="http://schemas.microsoft.com/office/drawing/2014/main" id="{896E5BB4-0411-4D4E-B682-3F6BD8155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562" y="4304009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Hình 3</a:t>
            </a:r>
          </a:p>
        </p:txBody>
      </p:sp>
      <p:sp>
        <p:nvSpPr>
          <p:cNvPr id="107" name="TextBox 44">
            <a:extLst>
              <a:ext uri="{FF2B5EF4-FFF2-40B4-BE49-F238E27FC236}">
                <a16:creationId xmlns="" xmlns:a16="http://schemas.microsoft.com/office/drawing/2014/main" id="{BE33B0D0-A0F2-4A51-97FC-70B61B60B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5273" y="4560130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Hình 4</a:t>
            </a:r>
          </a:p>
        </p:txBody>
      </p:sp>
      <p:grpSp>
        <p:nvGrpSpPr>
          <p:cNvPr id="108" name="Group 57">
            <a:extLst>
              <a:ext uri="{FF2B5EF4-FFF2-40B4-BE49-F238E27FC236}">
                <a16:creationId xmlns="" xmlns:a16="http://schemas.microsoft.com/office/drawing/2014/main" id="{33375BC6-B44B-42BE-8F27-862ACBAA3E5D}"/>
              </a:ext>
            </a:extLst>
          </p:cNvPr>
          <p:cNvGrpSpPr>
            <a:grpSpLocks/>
          </p:cNvGrpSpPr>
          <p:nvPr/>
        </p:nvGrpSpPr>
        <p:grpSpPr bwMode="auto">
          <a:xfrm>
            <a:off x="-8476" y="1140147"/>
            <a:ext cx="4437454" cy="1504428"/>
            <a:chOff x="37885" y="2295524"/>
            <a:chExt cx="4996078" cy="1702254"/>
          </a:xfrm>
        </p:grpSpPr>
        <p:grpSp>
          <p:nvGrpSpPr>
            <p:cNvPr id="109" name="Group 22">
              <a:extLst>
                <a:ext uri="{FF2B5EF4-FFF2-40B4-BE49-F238E27FC236}">
                  <a16:creationId xmlns="" xmlns:a16="http://schemas.microsoft.com/office/drawing/2014/main" id="{3ECEE5FF-62CC-42A5-BF9E-01E42672C5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5800" y="2743016"/>
              <a:ext cx="4348163" cy="732021"/>
              <a:chOff x="762000" y="2666817"/>
              <a:chExt cx="4348176" cy="731703"/>
            </a:xfrm>
          </p:grpSpPr>
          <p:grpSp>
            <p:nvGrpSpPr>
              <p:cNvPr id="114" name="Group 6">
                <a:extLst>
                  <a:ext uri="{FF2B5EF4-FFF2-40B4-BE49-F238E27FC236}">
                    <a16:creationId xmlns="" xmlns:a16="http://schemas.microsoft.com/office/drawing/2014/main" id="{DE3917BA-5D81-463A-A94F-C7B81566BB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2000" y="2667000"/>
                <a:ext cx="1452576" cy="731520"/>
                <a:chOff x="762000" y="2667000"/>
                <a:chExt cx="1452576" cy="731520"/>
              </a:xfrm>
            </p:grpSpPr>
            <p:sp>
              <p:nvSpPr>
                <p:cNvPr id="121" name="Rectangle 120">
                  <a:extLst>
                    <a:ext uri="{FF2B5EF4-FFF2-40B4-BE49-F238E27FC236}">
                      <a16:creationId xmlns="" xmlns:a16="http://schemas.microsoft.com/office/drawing/2014/main" id="{C53A149F-6484-43EA-B2EB-0ED11165FA25}"/>
                    </a:ext>
                  </a:extLst>
                </p:cNvPr>
                <p:cNvSpPr/>
                <p:nvPr/>
              </p:nvSpPr>
              <p:spPr>
                <a:xfrm>
                  <a:off x="761627" y="2666817"/>
                  <a:ext cx="732653" cy="731222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="" xmlns:a16="http://schemas.microsoft.com/office/drawing/2014/main" id="{599327B5-67B7-4186-8E78-2B48B429E6E1}"/>
                    </a:ext>
                  </a:extLst>
                </p:cNvPr>
                <p:cNvSpPr/>
                <p:nvPr/>
              </p:nvSpPr>
              <p:spPr>
                <a:xfrm>
                  <a:off x="1481648" y="2666817"/>
                  <a:ext cx="732653" cy="731222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</p:grpSp>
          <p:grpSp>
            <p:nvGrpSpPr>
              <p:cNvPr id="115" name="Group 7">
                <a:extLst>
                  <a:ext uri="{FF2B5EF4-FFF2-40B4-BE49-F238E27FC236}">
                    <a16:creationId xmlns="" xmlns:a16="http://schemas.microsoft.com/office/drawing/2014/main" id="{EAC411DA-122E-41E3-B536-B68F62AC68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09800" y="2667000"/>
                <a:ext cx="1452576" cy="731520"/>
                <a:chOff x="762000" y="2667000"/>
                <a:chExt cx="1452576" cy="731520"/>
              </a:xfrm>
            </p:grpSpPr>
            <p:sp>
              <p:nvSpPr>
                <p:cNvPr id="119" name="Rectangle 118">
                  <a:extLst>
                    <a:ext uri="{FF2B5EF4-FFF2-40B4-BE49-F238E27FC236}">
                      <a16:creationId xmlns="" xmlns:a16="http://schemas.microsoft.com/office/drawing/2014/main" id="{1871032F-3FDD-4B56-9C80-3F656D471C48}"/>
                    </a:ext>
                  </a:extLst>
                </p:cNvPr>
                <p:cNvSpPr/>
                <p:nvPr/>
              </p:nvSpPr>
              <p:spPr>
                <a:xfrm>
                  <a:off x="761764" y="2666817"/>
                  <a:ext cx="732653" cy="731222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  <p:sp>
              <p:nvSpPr>
                <p:cNvPr id="120" name="Rectangle 119">
                  <a:extLst>
                    <a:ext uri="{FF2B5EF4-FFF2-40B4-BE49-F238E27FC236}">
                      <a16:creationId xmlns="" xmlns:a16="http://schemas.microsoft.com/office/drawing/2014/main" id="{C70F8703-5CDE-4A3D-9106-BBEA4162C9BF}"/>
                    </a:ext>
                  </a:extLst>
                </p:cNvPr>
                <p:cNvSpPr/>
                <p:nvPr/>
              </p:nvSpPr>
              <p:spPr>
                <a:xfrm>
                  <a:off x="1481786" y="2666817"/>
                  <a:ext cx="732653" cy="731222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</p:grpSp>
          <p:grpSp>
            <p:nvGrpSpPr>
              <p:cNvPr id="116" name="Group 10">
                <a:extLst>
                  <a:ext uri="{FF2B5EF4-FFF2-40B4-BE49-F238E27FC236}">
                    <a16:creationId xmlns="" xmlns:a16="http://schemas.microsoft.com/office/drawing/2014/main" id="{2CEE5062-009E-4E33-8CC4-FF929D366E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57502" y="2666817"/>
                <a:ext cx="1452674" cy="731222"/>
                <a:chOff x="761902" y="2666817"/>
                <a:chExt cx="1452674" cy="731222"/>
              </a:xfrm>
            </p:grpSpPr>
            <p:sp>
              <p:nvSpPr>
                <p:cNvPr id="117" name="Rectangle 116">
                  <a:extLst>
                    <a:ext uri="{FF2B5EF4-FFF2-40B4-BE49-F238E27FC236}">
                      <a16:creationId xmlns="" xmlns:a16="http://schemas.microsoft.com/office/drawing/2014/main" id="{E58E6581-5E66-4327-AD4B-A5371A161110}"/>
                    </a:ext>
                  </a:extLst>
                </p:cNvPr>
                <p:cNvSpPr/>
                <p:nvPr/>
              </p:nvSpPr>
              <p:spPr>
                <a:xfrm>
                  <a:off x="761902" y="2666817"/>
                  <a:ext cx="732653" cy="731222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="" xmlns:a16="http://schemas.microsoft.com/office/drawing/2014/main" id="{E10CE46F-CB45-4BF4-91DF-4D49D0CD28CE}"/>
                    </a:ext>
                  </a:extLst>
                </p:cNvPr>
                <p:cNvSpPr/>
                <p:nvPr/>
              </p:nvSpPr>
              <p:spPr>
                <a:xfrm>
                  <a:off x="1481923" y="2666817"/>
                  <a:ext cx="732653" cy="731222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</p:grpSp>
        </p:grpSp>
        <p:sp>
          <p:nvSpPr>
            <p:cNvPr id="110" name="TextBox 41">
              <a:extLst>
                <a:ext uri="{FF2B5EF4-FFF2-40B4-BE49-F238E27FC236}">
                  <a16:creationId xmlns="" xmlns:a16="http://schemas.microsoft.com/office/drawing/2014/main" id="{0A60C47C-AFFC-4AB5-886D-C70E4EE8E0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5464" y="3474558"/>
              <a:ext cx="137214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Hình 1</a:t>
              </a:r>
            </a:p>
          </p:txBody>
        </p:sp>
        <p:grpSp>
          <p:nvGrpSpPr>
            <p:cNvPr id="111" name="Group 49">
              <a:extLst>
                <a:ext uri="{FF2B5EF4-FFF2-40B4-BE49-F238E27FC236}">
                  <a16:creationId xmlns="" xmlns:a16="http://schemas.microsoft.com/office/drawing/2014/main" id="{B94483F1-14A7-4EB0-BC65-0F8459EA87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885" y="2295524"/>
              <a:ext cx="1562317" cy="983374"/>
              <a:chOff x="38190" y="2296181"/>
              <a:chExt cx="1562012" cy="982145"/>
            </a:xfrm>
          </p:grpSpPr>
          <p:sp>
            <p:nvSpPr>
              <p:cNvPr id="112" name="TextBox 45">
                <a:extLst>
                  <a:ext uri="{FF2B5EF4-FFF2-40B4-BE49-F238E27FC236}">
                    <a16:creationId xmlns="" xmlns:a16="http://schemas.microsoft.com/office/drawing/2014/main" id="{2F3545FF-B1CD-468E-BB33-55A6F3F28A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831" y="2296181"/>
                <a:ext cx="914371" cy="399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  <p:sp>
            <p:nvSpPr>
              <p:cNvPr id="113" name="TextBox 46">
                <a:extLst>
                  <a:ext uri="{FF2B5EF4-FFF2-40B4-BE49-F238E27FC236}">
                    <a16:creationId xmlns="" xmlns:a16="http://schemas.microsoft.com/office/drawing/2014/main" id="{B6B19463-B4F4-4C00-8ACF-C3CC146945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190" y="2878715"/>
                <a:ext cx="914370" cy="3996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</p:grpSp>
      </p:grpSp>
      <p:grpSp>
        <p:nvGrpSpPr>
          <p:cNvPr id="123" name="Group 58">
            <a:extLst>
              <a:ext uri="{FF2B5EF4-FFF2-40B4-BE49-F238E27FC236}">
                <a16:creationId xmlns="" xmlns:a16="http://schemas.microsoft.com/office/drawing/2014/main" id="{F2153863-CCFC-4BF2-BCC7-25BEC0879E59}"/>
              </a:ext>
            </a:extLst>
          </p:cNvPr>
          <p:cNvGrpSpPr>
            <a:grpSpLocks/>
          </p:cNvGrpSpPr>
          <p:nvPr/>
        </p:nvGrpSpPr>
        <p:grpSpPr bwMode="auto">
          <a:xfrm>
            <a:off x="5484297" y="1057093"/>
            <a:ext cx="3484861" cy="2039887"/>
            <a:chOff x="5410200" y="1526427"/>
            <a:chExt cx="3886200" cy="2274873"/>
          </a:xfrm>
        </p:grpSpPr>
        <p:sp>
          <p:nvSpPr>
            <p:cNvPr id="124" name="TextBox 42">
              <a:extLst>
                <a:ext uri="{FF2B5EF4-FFF2-40B4-BE49-F238E27FC236}">
                  <a16:creationId xmlns="" xmlns:a16="http://schemas.microsoft.com/office/drawing/2014/main" id="{4632DCE8-CAEF-4AC9-B24C-C69CB7C74F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47931" y="3401190"/>
              <a:ext cx="13716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Hình 2</a:t>
              </a:r>
            </a:p>
          </p:txBody>
        </p:sp>
        <p:grpSp>
          <p:nvGrpSpPr>
            <p:cNvPr id="125" name="Group 55">
              <a:extLst>
                <a:ext uri="{FF2B5EF4-FFF2-40B4-BE49-F238E27FC236}">
                  <a16:creationId xmlns="" xmlns:a16="http://schemas.microsoft.com/office/drawing/2014/main" id="{A087FC5B-4367-45C2-A24A-720785BA2D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10200" y="1526427"/>
              <a:ext cx="3886200" cy="1880399"/>
              <a:chOff x="5257800" y="2024559"/>
              <a:chExt cx="3886200" cy="1880116"/>
            </a:xfrm>
          </p:grpSpPr>
          <p:grpSp>
            <p:nvGrpSpPr>
              <p:cNvPr id="126" name="Group 53">
                <a:extLst>
                  <a:ext uri="{FF2B5EF4-FFF2-40B4-BE49-F238E27FC236}">
                    <a16:creationId xmlns="" xmlns:a16="http://schemas.microsoft.com/office/drawing/2014/main" id="{DFC5956A-2D50-40D8-8C97-A7EF6E827C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57800" y="2024559"/>
                <a:ext cx="3170832" cy="1880116"/>
                <a:chOff x="5611504" y="2024559"/>
                <a:chExt cx="3170832" cy="1880116"/>
              </a:xfrm>
            </p:grpSpPr>
            <p:grpSp>
              <p:nvGrpSpPr>
                <p:cNvPr id="128" name="Group 31">
                  <a:extLst>
                    <a:ext uri="{FF2B5EF4-FFF2-40B4-BE49-F238E27FC236}">
                      <a16:creationId xmlns="" xmlns:a16="http://schemas.microsoft.com/office/drawing/2014/main" id="{6360661E-259A-4C58-9CF8-CB49CF3460F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11504" y="2441183"/>
                  <a:ext cx="2894472" cy="1463492"/>
                  <a:chOff x="5611504" y="2441183"/>
                  <a:chExt cx="2894472" cy="1463492"/>
                </a:xfrm>
              </p:grpSpPr>
              <p:sp>
                <p:nvSpPr>
                  <p:cNvPr id="133" name="Rectangle 132">
                    <a:extLst>
                      <a:ext uri="{FF2B5EF4-FFF2-40B4-BE49-F238E27FC236}">
                        <a16:creationId xmlns="" xmlns:a16="http://schemas.microsoft.com/office/drawing/2014/main" id="{02DCBB52-49DD-42E5-84A9-4F54B045543F}"/>
                      </a:ext>
                    </a:extLst>
                  </p:cNvPr>
                  <p:cNvSpPr/>
                  <p:nvPr/>
                </p:nvSpPr>
                <p:spPr>
                  <a:xfrm>
                    <a:off x="5611504" y="3172929"/>
                    <a:ext cx="731838" cy="73174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>
                      <a:latin typeface="+mj-lt"/>
                    </a:endParaRPr>
                  </a:p>
                </p:txBody>
              </p:sp>
              <p:sp>
                <p:nvSpPr>
                  <p:cNvPr id="134" name="Rectangle 133">
                    <a:extLst>
                      <a:ext uri="{FF2B5EF4-FFF2-40B4-BE49-F238E27FC236}">
                        <a16:creationId xmlns="" xmlns:a16="http://schemas.microsoft.com/office/drawing/2014/main" id="{BAC44CD7-F8CC-4382-9DDF-CA3BFEC5919F}"/>
                      </a:ext>
                    </a:extLst>
                  </p:cNvPr>
                  <p:cNvSpPr/>
                  <p:nvPr/>
                </p:nvSpPr>
                <p:spPr>
                  <a:xfrm>
                    <a:off x="6334942" y="3172929"/>
                    <a:ext cx="730250" cy="73174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>
                      <a:latin typeface="+mj-lt"/>
                    </a:endParaRPr>
                  </a:p>
                </p:txBody>
              </p:sp>
              <p:sp>
                <p:nvSpPr>
                  <p:cNvPr id="135" name="Rectangle 134">
                    <a:extLst>
                      <a:ext uri="{FF2B5EF4-FFF2-40B4-BE49-F238E27FC236}">
                        <a16:creationId xmlns="" xmlns:a16="http://schemas.microsoft.com/office/drawing/2014/main" id="{F15DF971-1DED-42F3-9A91-51B44AB474A7}"/>
                      </a:ext>
                    </a:extLst>
                  </p:cNvPr>
                  <p:cNvSpPr/>
                  <p:nvPr/>
                </p:nvSpPr>
                <p:spPr>
                  <a:xfrm>
                    <a:off x="7064989" y="3172929"/>
                    <a:ext cx="717550" cy="73174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>
                      <a:latin typeface="+mj-lt"/>
                    </a:endParaRPr>
                  </a:p>
                </p:txBody>
              </p:sp>
              <p:sp>
                <p:nvSpPr>
                  <p:cNvPr id="136" name="Rectangle 135">
                    <a:extLst>
                      <a:ext uri="{FF2B5EF4-FFF2-40B4-BE49-F238E27FC236}">
                        <a16:creationId xmlns="" xmlns:a16="http://schemas.microsoft.com/office/drawing/2014/main" id="{27729371-DC4A-48C6-B886-BC8B298C88F8}"/>
                      </a:ext>
                    </a:extLst>
                  </p:cNvPr>
                  <p:cNvSpPr/>
                  <p:nvPr/>
                </p:nvSpPr>
                <p:spPr>
                  <a:xfrm>
                    <a:off x="7774139" y="3172929"/>
                    <a:ext cx="731837" cy="73174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>
                      <a:latin typeface="+mj-lt"/>
                    </a:endParaRPr>
                  </a:p>
                </p:txBody>
              </p:sp>
              <p:sp>
                <p:nvSpPr>
                  <p:cNvPr id="137" name="Rectangle 136">
                    <a:extLst>
                      <a:ext uri="{FF2B5EF4-FFF2-40B4-BE49-F238E27FC236}">
                        <a16:creationId xmlns="" xmlns:a16="http://schemas.microsoft.com/office/drawing/2014/main" id="{BC51F232-C976-422A-BCD6-5810882788C2}"/>
                      </a:ext>
                    </a:extLst>
                  </p:cNvPr>
                  <p:cNvSpPr/>
                  <p:nvPr/>
                </p:nvSpPr>
                <p:spPr>
                  <a:xfrm>
                    <a:off x="5611505" y="2449583"/>
                    <a:ext cx="744537" cy="72285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>
                      <a:latin typeface="+mj-lt"/>
                    </a:endParaRPr>
                  </a:p>
                </p:txBody>
              </p:sp>
              <p:sp>
                <p:nvSpPr>
                  <p:cNvPr id="138" name="Rectangle 137">
                    <a:extLst>
                      <a:ext uri="{FF2B5EF4-FFF2-40B4-BE49-F238E27FC236}">
                        <a16:creationId xmlns="" xmlns:a16="http://schemas.microsoft.com/office/drawing/2014/main" id="{724B4331-4E6D-4BB7-992C-453D9EF399BC}"/>
                      </a:ext>
                    </a:extLst>
                  </p:cNvPr>
                  <p:cNvSpPr/>
                  <p:nvPr/>
                </p:nvSpPr>
                <p:spPr>
                  <a:xfrm>
                    <a:off x="7064989" y="2441183"/>
                    <a:ext cx="709150" cy="73105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>
                      <a:latin typeface="+mj-lt"/>
                    </a:endParaRPr>
                  </a:p>
                </p:txBody>
              </p:sp>
            </p:grpSp>
            <p:sp>
              <p:nvSpPr>
                <p:cNvPr id="129" name="TextBox 47">
                  <a:extLst>
                    <a:ext uri="{FF2B5EF4-FFF2-40B4-BE49-F238E27FC236}">
                      <a16:creationId xmlns="" xmlns:a16="http://schemas.microsoft.com/office/drawing/2014/main" id="{18DB15EE-3300-4711-8D66-0BDC36CC025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400800" y="2739732"/>
                  <a:ext cx="914400" cy="400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4" rIns="9144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2000">
                      <a:latin typeface="+mj-lt"/>
                      <a:cs typeface="Times New Roman" panose="02020603050405020304" pitchFamily="18" charset="0"/>
                    </a:rPr>
                    <a:t>1cm</a:t>
                  </a:r>
                </a:p>
              </p:txBody>
            </p:sp>
            <p:sp>
              <p:nvSpPr>
                <p:cNvPr id="130" name="TextBox 48">
                  <a:extLst>
                    <a:ext uri="{FF2B5EF4-FFF2-40B4-BE49-F238E27FC236}">
                      <a16:creationId xmlns="" xmlns:a16="http://schemas.microsoft.com/office/drawing/2014/main" id="{F6BB0BC6-F916-4E58-B527-0B6EA6CC30A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689712" y="2038439"/>
                  <a:ext cx="914400" cy="400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4" rIns="9144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2000">
                      <a:latin typeface="+mj-lt"/>
                      <a:cs typeface="Times New Roman" panose="02020603050405020304" pitchFamily="18" charset="0"/>
                    </a:rPr>
                    <a:t>1cm</a:t>
                  </a:r>
                </a:p>
              </p:txBody>
            </p:sp>
            <p:sp>
              <p:nvSpPr>
                <p:cNvPr id="131" name="TextBox 50">
                  <a:extLst>
                    <a:ext uri="{FF2B5EF4-FFF2-40B4-BE49-F238E27FC236}">
                      <a16:creationId xmlns="" xmlns:a16="http://schemas.microsoft.com/office/drawing/2014/main" id="{9EAA074A-86A3-437E-BC2E-9ECBE78F72A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867936" y="2739732"/>
                  <a:ext cx="914400" cy="400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4" rIns="9144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2000">
                      <a:latin typeface="+mj-lt"/>
                      <a:cs typeface="Times New Roman" panose="02020603050405020304" pitchFamily="18" charset="0"/>
                    </a:rPr>
                    <a:t>1cm</a:t>
                  </a:r>
                </a:p>
              </p:txBody>
            </p:sp>
            <p:sp>
              <p:nvSpPr>
                <p:cNvPr id="132" name="TextBox 51">
                  <a:extLst>
                    <a:ext uri="{FF2B5EF4-FFF2-40B4-BE49-F238E27FC236}">
                      <a16:creationId xmlns="" xmlns:a16="http://schemas.microsoft.com/office/drawing/2014/main" id="{030D5295-FA42-4A09-AB05-D811FEC61DE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206435" y="2024559"/>
                  <a:ext cx="914400" cy="400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4" rIns="9144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2000">
                      <a:latin typeface="+mj-lt"/>
                      <a:cs typeface="Times New Roman" panose="02020603050405020304" pitchFamily="18" charset="0"/>
                    </a:rPr>
                    <a:t>1cm</a:t>
                  </a:r>
                </a:p>
              </p:txBody>
            </p:sp>
          </p:grpSp>
          <p:sp>
            <p:nvSpPr>
              <p:cNvPr id="127" name="TextBox 52">
                <a:extLst>
                  <a:ext uri="{FF2B5EF4-FFF2-40B4-BE49-F238E27FC236}">
                    <a16:creationId xmlns="" xmlns:a16="http://schemas.microsoft.com/office/drawing/2014/main" id="{853CA4FB-1563-4807-97CB-4523B63463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29600" y="3352800"/>
                <a:ext cx="914400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</p:grpSp>
      </p:grpSp>
      <p:grpSp>
        <p:nvGrpSpPr>
          <p:cNvPr id="139" name="Group 60">
            <a:extLst>
              <a:ext uri="{FF2B5EF4-FFF2-40B4-BE49-F238E27FC236}">
                <a16:creationId xmlns="" xmlns:a16="http://schemas.microsoft.com/office/drawing/2014/main" id="{B96B16AB-DDC5-4D57-B677-471D24254E2A}"/>
              </a:ext>
            </a:extLst>
          </p:cNvPr>
          <p:cNvGrpSpPr>
            <a:grpSpLocks/>
          </p:cNvGrpSpPr>
          <p:nvPr/>
        </p:nvGrpSpPr>
        <p:grpSpPr bwMode="auto">
          <a:xfrm>
            <a:off x="662326" y="2240400"/>
            <a:ext cx="3996111" cy="2693938"/>
            <a:chOff x="173532" y="3899842"/>
            <a:chExt cx="4398468" cy="2966404"/>
          </a:xfrm>
        </p:grpSpPr>
        <p:grpSp>
          <p:nvGrpSpPr>
            <p:cNvPr id="140" name="Group 32">
              <a:extLst>
                <a:ext uri="{FF2B5EF4-FFF2-40B4-BE49-F238E27FC236}">
                  <a16:creationId xmlns="" xmlns:a16="http://schemas.microsoft.com/office/drawing/2014/main" id="{9FB8017D-5CDE-49DC-B4EC-CA30D75BBA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5264" y="4342970"/>
              <a:ext cx="2917414" cy="2199948"/>
              <a:chOff x="667968" y="4117554"/>
              <a:chExt cx="2917414" cy="2199948"/>
            </a:xfrm>
          </p:grpSpPr>
          <p:sp>
            <p:nvSpPr>
              <p:cNvPr id="145" name="Rectangle 144">
                <a:extLst>
                  <a:ext uri="{FF2B5EF4-FFF2-40B4-BE49-F238E27FC236}">
                    <a16:creationId xmlns="" xmlns:a16="http://schemas.microsoft.com/office/drawing/2014/main" id="{04EED3ED-C714-4ACB-AB8D-7DB546F5D3D0}"/>
                  </a:ext>
                </a:extLst>
              </p:cNvPr>
              <p:cNvSpPr/>
              <p:nvPr/>
            </p:nvSpPr>
            <p:spPr>
              <a:xfrm>
                <a:off x="667968" y="4849743"/>
                <a:ext cx="731888" cy="73060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="" xmlns:a16="http://schemas.microsoft.com/office/drawing/2014/main" id="{82B020F4-5905-40EA-B6B4-97D2F42B1407}"/>
                  </a:ext>
                </a:extLst>
              </p:cNvPr>
              <p:cNvSpPr/>
              <p:nvPr/>
            </p:nvSpPr>
            <p:spPr>
              <a:xfrm>
                <a:off x="1393302" y="4849743"/>
                <a:ext cx="730300" cy="73060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="" xmlns:a16="http://schemas.microsoft.com/office/drawing/2014/main" id="{37A2515C-3BF7-430B-86A2-17149E0B48FE}"/>
                  </a:ext>
                </a:extLst>
              </p:cNvPr>
              <p:cNvSpPr/>
              <p:nvPr/>
            </p:nvSpPr>
            <p:spPr>
              <a:xfrm>
                <a:off x="2123399" y="4849743"/>
                <a:ext cx="731887" cy="73060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="" xmlns:a16="http://schemas.microsoft.com/office/drawing/2014/main" id="{46C74054-FBAC-4FC9-8E82-197C390CCBB6}"/>
                  </a:ext>
                </a:extLst>
              </p:cNvPr>
              <p:cNvSpPr/>
              <p:nvPr/>
            </p:nvSpPr>
            <p:spPr>
              <a:xfrm>
                <a:off x="2846885" y="4849743"/>
                <a:ext cx="730300" cy="73060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="" xmlns:a16="http://schemas.microsoft.com/office/drawing/2014/main" id="{2E90EC99-00D6-4100-B29C-5C472BB270F4}"/>
                  </a:ext>
                </a:extLst>
              </p:cNvPr>
              <p:cNvSpPr/>
              <p:nvPr/>
            </p:nvSpPr>
            <p:spPr>
              <a:xfrm>
                <a:off x="667968" y="5585313"/>
                <a:ext cx="731888" cy="73218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="" xmlns:a16="http://schemas.microsoft.com/office/drawing/2014/main" id="{0214C90F-E2E1-4A66-8D22-67AB21AE4D38}"/>
                  </a:ext>
                </a:extLst>
              </p:cNvPr>
              <p:cNvSpPr/>
              <p:nvPr/>
            </p:nvSpPr>
            <p:spPr>
              <a:xfrm>
                <a:off x="2853495" y="4117554"/>
                <a:ext cx="731887" cy="73218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</p:grpSp>
        <p:sp>
          <p:nvSpPr>
            <p:cNvPr id="141" name="TextBox 54">
              <a:extLst>
                <a:ext uri="{FF2B5EF4-FFF2-40B4-BE49-F238E27FC236}">
                  <a16:creationId xmlns="" xmlns:a16="http://schemas.microsoft.com/office/drawing/2014/main" id="{198AAE82-CB76-4FB0-AAE2-1D9A4A9D08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7538" y="4419059"/>
              <a:ext cx="914462" cy="400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latin typeface="+mj-lt"/>
                  <a:cs typeface="Times New Roman" panose="02020603050405020304" pitchFamily="18" charset="0"/>
                </a:rPr>
                <a:t>1cm</a:t>
              </a:r>
            </a:p>
          </p:txBody>
        </p:sp>
        <p:sp>
          <p:nvSpPr>
            <p:cNvPr id="142" name="TextBox 56">
              <a:extLst>
                <a:ext uri="{FF2B5EF4-FFF2-40B4-BE49-F238E27FC236}">
                  <a16:creationId xmlns="" xmlns:a16="http://schemas.microsoft.com/office/drawing/2014/main" id="{4BE20BAA-DD2E-440F-ACB9-CE0261B20B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5486" y="3899842"/>
              <a:ext cx="914462" cy="400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latin typeface="+mj-lt"/>
                  <a:cs typeface="Times New Roman" panose="02020603050405020304" pitchFamily="18" charset="0"/>
                </a:rPr>
                <a:t>1cm</a:t>
              </a:r>
            </a:p>
          </p:txBody>
        </p:sp>
        <p:sp>
          <p:nvSpPr>
            <p:cNvPr id="143" name="TextBox 57">
              <a:extLst>
                <a:ext uri="{FF2B5EF4-FFF2-40B4-BE49-F238E27FC236}">
                  <a16:creationId xmlns="" xmlns:a16="http://schemas.microsoft.com/office/drawing/2014/main" id="{DAF124A4-CA64-4D7F-A391-DD8E1E0B99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9958" y="6466055"/>
              <a:ext cx="914463" cy="400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latin typeface="+mj-lt"/>
                  <a:cs typeface="Times New Roman" panose="02020603050405020304" pitchFamily="18" charset="0"/>
                </a:rPr>
                <a:t>1cm</a:t>
              </a:r>
            </a:p>
          </p:txBody>
        </p:sp>
        <p:sp>
          <p:nvSpPr>
            <p:cNvPr id="144" name="TextBox 58">
              <a:extLst>
                <a:ext uri="{FF2B5EF4-FFF2-40B4-BE49-F238E27FC236}">
                  <a16:creationId xmlns="" xmlns:a16="http://schemas.microsoft.com/office/drawing/2014/main" id="{B92DDB14-3128-41A5-A735-84409B06E5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532" y="5191327"/>
              <a:ext cx="914462" cy="400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latin typeface="+mj-lt"/>
                  <a:cs typeface="Times New Roman" panose="02020603050405020304" pitchFamily="18" charset="0"/>
                </a:rPr>
                <a:t>1cm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05E9F2F-89D4-47C2-9F22-1860E1CB567C}"/>
              </a:ext>
            </a:extLst>
          </p:cNvPr>
          <p:cNvGrpSpPr/>
          <p:nvPr/>
        </p:nvGrpSpPr>
        <p:grpSpPr>
          <a:xfrm>
            <a:off x="5380283" y="2767112"/>
            <a:ext cx="3425626" cy="2261685"/>
            <a:chOff x="4788923" y="2730369"/>
            <a:chExt cx="3816350" cy="2519651"/>
          </a:xfrm>
        </p:grpSpPr>
        <p:grpSp>
          <p:nvGrpSpPr>
            <p:cNvPr id="151" name="Group 65">
              <a:extLst>
                <a:ext uri="{FF2B5EF4-FFF2-40B4-BE49-F238E27FC236}">
                  <a16:creationId xmlns="" xmlns:a16="http://schemas.microsoft.com/office/drawing/2014/main" id="{40CD283B-DC22-4838-A9FF-F462F24ECF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88923" y="2730369"/>
              <a:ext cx="3816350" cy="2519651"/>
              <a:chOff x="5181600" y="3936742"/>
              <a:chExt cx="3815688" cy="2520242"/>
            </a:xfrm>
          </p:grpSpPr>
          <p:grpSp>
            <p:nvGrpSpPr>
              <p:cNvPr id="152" name="Group 40">
                <a:extLst>
                  <a:ext uri="{FF2B5EF4-FFF2-40B4-BE49-F238E27FC236}">
                    <a16:creationId xmlns="" xmlns:a16="http://schemas.microsoft.com/office/drawing/2014/main" id="{90D214BF-B2F9-44AE-9A70-AF944F13BC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877007" y="4267307"/>
                <a:ext cx="2892845" cy="2189677"/>
                <a:chOff x="5370903" y="4191107"/>
                <a:chExt cx="2892845" cy="2189677"/>
              </a:xfrm>
            </p:grpSpPr>
            <p:sp>
              <p:nvSpPr>
                <p:cNvPr id="157" name="Rectangle 156">
                  <a:extLst>
                    <a:ext uri="{FF2B5EF4-FFF2-40B4-BE49-F238E27FC236}">
                      <a16:creationId xmlns="" xmlns:a16="http://schemas.microsoft.com/office/drawing/2014/main" id="{79D6C556-1608-43ED-B451-CEEF54AF3743}"/>
                    </a:ext>
                  </a:extLst>
                </p:cNvPr>
                <p:cNvSpPr/>
                <p:nvPr/>
              </p:nvSpPr>
              <p:spPr>
                <a:xfrm>
                  <a:off x="5370903" y="4923117"/>
                  <a:ext cx="731711" cy="73042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+mj-lt"/>
                  </a:endParaRPr>
                </a:p>
              </p:txBody>
            </p:sp>
            <p:sp>
              <p:nvSpPr>
                <p:cNvPr id="158" name="Rectangle 157">
                  <a:extLst>
                    <a:ext uri="{FF2B5EF4-FFF2-40B4-BE49-F238E27FC236}">
                      <a16:creationId xmlns="" xmlns:a16="http://schemas.microsoft.com/office/drawing/2014/main" id="{44B6AA40-F2B1-4F92-B116-827702A7AB82}"/>
                    </a:ext>
                  </a:extLst>
                </p:cNvPr>
                <p:cNvSpPr/>
                <p:nvPr/>
              </p:nvSpPr>
              <p:spPr>
                <a:xfrm>
                  <a:off x="6101229" y="4923117"/>
                  <a:ext cx="731711" cy="73042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+mj-lt"/>
                  </a:endParaRPr>
                </a:p>
              </p:txBody>
            </p:sp>
            <p:sp>
              <p:nvSpPr>
                <p:cNvPr id="159" name="Rectangle 158">
                  <a:extLst>
                    <a:ext uri="{FF2B5EF4-FFF2-40B4-BE49-F238E27FC236}">
                      <a16:creationId xmlns="" xmlns:a16="http://schemas.microsoft.com/office/drawing/2014/main" id="{495F5147-23B7-4AFF-B88D-C84BC6527742}"/>
                    </a:ext>
                  </a:extLst>
                </p:cNvPr>
                <p:cNvSpPr/>
                <p:nvPr/>
              </p:nvSpPr>
              <p:spPr>
                <a:xfrm>
                  <a:off x="7532038" y="4923117"/>
                  <a:ext cx="731710" cy="73042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+mj-lt"/>
                  </a:endParaRPr>
                </a:p>
              </p:txBody>
            </p:sp>
            <p:sp>
              <p:nvSpPr>
                <p:cNvPr id="160" name="Rectangle 159">
                  <a:extLst>
                    <a:ext uri="{FF2B5EF4-FFF2-40B4-BE49-F238E27FC236}">
                      <a16:creationId xmlns="" xmlns:a16="http://schemas.microsoft.com/office/drawing/2014/main" id="{589FABC5-18DF-4CF8-B937-2D5AEEA6C0B3}"/>
                    </a:ext>
                  </a:extLst>
                </p:cNvPr>
                <p:cNvSpPr/>
                <p:nvPr/>
              </p:nvSpPr>
              <p:spPr>
                <a:xfrm>
                  <a:off x="6832940" y="5648774"/>
                  <a:ext cx="710671" cy="73201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+mj-lt"/>
                  </a:endParaRPr>
                </a:p>
              </p:txBody>
            </p:sp>
            <p:sp>
              <p:nvSpPr>
                <p:cNvPr id="161" name="Rectangle 160">
                  <a:extLst>
                    <a:ext uri="{FF2B5EF4-FFF2-40B4-BE49-F238E27FC236}">
                      <a16:creationId xmlns="" xmlns:a16="http://schemas.microsoft.com/office/drawing/2014/main" id="{5B99CB37-4C29-4334-878C-18BF9F989D08}"/>
                    </a:ext>
                  </a:extLst>
                </p:cNvPr>
                <p:cNvSpPr/>
                <p:nvPr/>
              </p:nvSpPr>
              <p:spPr>
                <a:xfrm>
                  <a:off x="6823214" y="4191107"/>
                  <a:ext cx="720397" cy="73201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+mj-lt"/>
                  </a:endParaRPr>
                </a:p>
              </p:txBody>
            </p:sp>
          </p:grpSp>
          <p:sp>
            <p:nvSpPr>
              <p:cNvPr id="153" name="TextBox 59">
                <a:extLst>
                  <a:ext uri="{FF2B5EF4-FFF2-40B4-BE49-F238E27FC236}">
                    <a16:creationId xmlns="" xmlns:a16="http://schemas.microsoft.com/office/drawing/2014/main" id="{F1191965-71AA-4BBA-8134-C349255285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81600" y="5029200"/>
                <a:ext cx="914400" cy="400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  <p:sp>
            <p:nvSpPr>
              <p:cNvPr id="154" name="TextBox 61">
                <a:extLst>
                  <a:ext uri="{FF2B5EF4-FFF2-40B4-BE49-F238E27FC236}">
                    <a16:creationId xmlns="" xmlns:a16="http://schemas.microsoft.com/office/drawing/2014/main" id="{8B79EB77-879A-487A-9A25-CE418CD114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73088" y="4541236"/>
                <a:ext cx="914400" cy="400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  <p:sp>
            <p:nvSpPr>
              <p:cNvPr id="155" name="TextBox 62">
                <a:extLst>
                  <a:ext uri="{FF2B5EF4-FFF2-40B4-BE49-F238E27FC236}">
                    <a16:creationId xmlns="" xmlns:a16="http://schemas.microsoft.com/office/drawing/2014/main" id="{8C024430-14C8-4E71-A943-375D03F43A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03527" y="3936742"/>
                <a:ext cx="914400" cy="400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  <p:sp>
            <p:nvSpPr>
              <p:cNvPr id="156" name="TextBox 63">
                <a:extLst>
                  <a:ext uri="{FF2B5EF4-FFF2-40B4-BE49-F238E27FC236}">
                    <a16:creationId xmlns="" xmlns:a16="http://schemas.microsoft.com/office/drawing/2014/main" id="{FFEB63E5-91BA-4406-98B3-CD192C978D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82888" y="4550392"/>
                <a:ext cx="914400" cy="400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</p:grpSp>
        <p:sp>
          <p:nvSpPr>
            <p:cNvPr id="162" name="Rectangle 161">
              <a:extLst>
                <a:ext uri="{FF2B5EF4-FFF2-40B4-BE49-F238E27FC236}">
                  <a16:creationId xmlns="" xmlns:a16="http://schemas.microsoft.com/office/drawing/2014/main" id="{BAB1C4F4-A765-4EA1-962D-27F46901C391}"/>
                </a:ext>
              </a:extLst>
            </p:cNvPr>
            <p:cNvSpPr/>
            <p:nvPr/>
          </p:nvSpPr>
          <p:spPr bwMode="auto">
            <a:xfrm>
              <a:off x="6940396" y="3791490"/>
              <a:ext cx="715556" cy="73183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96724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60">
            <a:extLst>
              <a:ext uri="{FF2B5EF4-FFF2-40B4-BE49-F238E27FC236}">
                <a16:creationId xmlns="" xmlns:a16="http://schemas.microsoft.com/office/drawing/2014/main" id="{A4007A18-1AE2-4A84-A7DE-B819613C0736}"/>
              </a:ext>
            </a:extLst>
          </p:cNvPr>
          <p:cNvGrpSpPr>
            <a:grpSpLocks/>
          </p:cNvGrpSpPr>
          <p:nvPr/>
        </p:nvGrpSpPr>
        <p:grpSpPr bwMode="auto">
          <a:xfrm>
            <a:off x="717579" y="-52884"/>
            <a:ext cx="3632848" cy="2482133"/>
            <a:chOff x="-38414" y="3969751"/>
            <a:chExt cx="4610414" cy="2988002"/>
          </a:xfrm>
          <a:solidFill>
            <a:schemeClr val="bg1"/>
          </a:solidFill>
        </p:grpSpPr>
        <p:grpSp>
          <p:nvGrpSpPr>
            <p:cNvPr id="41" name="Group 32">
              <a:extLst>
                <a:ext uri="{FF2B5EF4-FFF2-40B4-BE49-F238E27FC236}">
                  <a16:creationId xmlns="" xmlns:a16="http://schemas.microsoft.com/office/drawing/2014/main" id="{51E1247F-ADF1-44E7-80CA-DAFE28CC25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5535" y="4342861"/>
              <a:ext cx="2930522" cy="2189653"/>
              <a:chOff x="658239" y="4117445"/>
              <a:chExt cx="2930522" cy="2189653"/>
            </a:xfrm>
            <a:grpFill/>
          </p:grpSpPr>
          <p:sp>
            <p:nvSpPr>
              <p:cNvPr id="46" name="Rectangle 45">
                <a:extLst>
                  <a:ext uri="{FF2B5EF4-FFF2-40B4-BE49-F238E27FC236}">
                    <a16:creationId xmlns="" xmlns:a16="http://schemas.microsoft.com/office/drawing/2014/main" id="{14AC9975-38D9-4758-A192-8B103DD27466}"/>
                  </a:ext>
                </a:extLst>
              </p:cNvPr>
              <p:cNvSpPr/>
              <p:nvPr/>
            </p:nvSpPr>
            <p:spPr>
              <a:xfrm>
                <a:off x="658239" y="4849446"/>
                <a:ext cx="731888" cy="730414"/>
              </a:xfrm>
              <a:prstGeom prst="rect">
                <a:avLst/>
              </a:prstGeom>
              <a:grp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="" xmlns:a16="http://schemas.microsoft.com/office/drawing/2014/main" id="{81329598-3C91-45AC-AE48-BC62238A3F0C}"/>
                  </a:ext>
                </a:extLst>
              </p:cNvPr>
              <p:cNvSpPr/>
              <p:nvPr/>
            </p:nvSpPr>
            <p:spPr>
              <a:xfrm>
                <a:off x="1393302" y="4849446"/>
                <a:ext cx="730300" cy="730414"/>
              </a:xfrm>
              <a:prstGeom prst="rect">
                <a:avLst/>
              </a:prstGeom>
              <a:grp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="" xmlns:a16="http://schemas.microsoft.com/office/drawing/2014/main" id="{ABB145D8-E684-4DAE-A39E-51DC8C635E39}"/>
                  </a:ext>
                </a:extLst>
              </p:cNvPr>
              <p:cNvSpPr/>
              <p:nvPr/>
            </p:nvSpPr>
            <p:spPr>
              <a:xfrm>
                <a:off x="2123399" y="4849446"/>
                <a:ext cx="731887" cy="730414"/>
              </a:xfrm>
              <a:prstGeom prst="rect">
                <a:avLst/>
              </a:prstGeom>
              <a:grp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="" xmlns:a16="http://schemas.microsoft.com/office/drawing/2014/main" id="{20BB4662-E2AF-415B-AE2B-FA5C44A3136F}"/>
                  </a:ext>
                </a:extLst>
              </p:cNvPr>
              <p:cNvSpPr/>
              <p:nvPr/>
            </p:nvSpPr>
            <p:spPr>
              <a:xfrm>
                <a:off x="2858461" y="4849446"/>
                <a:ext cx="730300" cy="730414"/>
              </a:xfrm>
              <a:prstGeom prst="rect">
                <a:avLst/>
              </a:prstGeom>
              <a:grp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="" xmlns:a16="http://schemas.microsoft.com/office/drawing/2014/main" id="{2EC9E131-FE7C-4221-9C53-ADAF064406C4}"/>
                  </a:ext>
                </a:extLst>
              </p:cNvPr>
              <p:cNvSpPr/>
              <p:nvPr/>
            </p:nvSpPr>
            <p:spPr>
              <a:xfrm>
                <a:off x="658239" y="5575097"/>
                <a:ext cx="731888" cy="732001"/>
              </a:xfrm>
              <a:prstGeom prst="rect">
                <a:avLst/>
              </a:prstGeom>
              <a:grp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="" xmlns:a16="http://schemas.microsoft.com/office/drawing/2014/main" id="{35744427-CA10-4BAC-AEA0-2182B63D5810}"/>
                  </a:ext>
                </a:extLst>
              </p:cNvPr>
              <p:cNvSpPr/>
              <p:nvPr/>
            </p:nvSpPr>
            <p:spPr>
              <a:xfrm>
                <a:off x="2853495" y="4117445"/>
                <a:ext cx="731887" cy="732001"/>
              </a:xfrm>
              <a:prstGeom prst="rect">
                <a:avLst/>
              </a:prstGeom>
              <a:grp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2" name="TextBox 54">
              <a:extLst>
                <a:ext uri="{FF2B5EF4-FFF2-40B4-BE49-F238E27FC236}">
                  <a16:creationId xmlns="" xmlns:a16="http://schemas.microsoft.com/office/drawing/2014/main" id="{008DB236-E761-458F-B14C-4A3FA143A1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7538" y="4419066"/>
              <a:ext cx="914462" cy="4446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cs typeface="Arial" panose="020B0604020202020204" pitchFamily="34" charset="0"/>
                </a:rPr>
                <a:t>1cm</a:t>
              </a:r>
            </a:p>
          </p:txBody>
        </p:sp>
        <p:sp>
          <p:nvSpPr>
            <p:cNvPr id="43" name="TextBox 56">
              <a:extLst>
                <a:ext uri="{FF2B5EF4-FFF2-40B4-BE49-F238E27FC236}">
                  <a16:creationId xmlns="" xmlns:a16="http://schemas.microsoft.com/office/drawing/2014/main" id="{080966B6-D465-4D23-95F2-F9A6B84F38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4605" y="3969751"/>
              <a:ext cx="914462" cy="44460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cs typeface="Arial" panose="020B0604020202020204" pitchFamily="34" charset="0"/>
                </a:rPr>
                <a:t>1cm</a:t>
              </a:r>
            </a:p>
          </p:txBody>
        </p:sp>
        <p:sp>
          <p:nvSpPr>
            <p:cNvPr id="44" name="TextBox 57">
              <a:extLst>
                <a:ext uri="{FF2B5EF4-FFF2-40B4-BE49-F238E27FC236}">
                  <a16:creationId xmlns="" xmlns:a16="http://schemas.microsoft.com/office/drawing/2014/main" id="{95FF8D7B-209A-487B-B5CA-3929B96685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7711" y="6513149"/>
              <a:ext cx="914462" cy="4446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cs typeface="Arial" panose="020B0604020202020204" pitchFamily="34" charset="0"/>
                </a:rPr>
                <a:t>1cm</a:t>
              </a:r>
            </a:p>
          </p:txBody>
        </p:sp>
        <p:sp>
          <p:nvSpPr>
            <p:cNvPr id="45" name="TextBox 58">
              <a:extLst>
                <a:ext uri="{FF2B5EF4-FFF2-40B4-BE49-F238E27FC236}">
                  <a16:creationId xmlns="" xmlns:a16="http://schemas.microsoft.com/office/drawing/2014/main" id="{C4602D1F-BB3A-462A-A2FB-12086F939D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8414" y="5184320"/>
              <a:ext cx="711182" cy="44460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cs typeface="Arial" panose="020B0604020202020204" pitchFamily="34" charset="0"/>
                </a:rPr>
                <a:t>1cm</a:t>
              </a:r>
            </a:p>
          </p:txBody>
        </p:sp>
      </p:grpSp>
      <p:sp>
        <p:nvSpPr>
          <p:cNvPr id="63" name="Cube 62">
            <a:extLst>
              <a:ext uri="{FF2B5EF4-FFF2-40B4-BE49-F238E27FC236}">
                <a16:creationId xmlns="" xmlns:a16="http://schemas.microsoft.com/office/drawing/2014/main" id="{813C5AA6-FA20-4A64-8F2D-946BA802ED00}"/>
              </a:ext>
            </a:extLst>
          </p:cNvPr>
          <p:cNvSpPr/>
          <p:nvPr/>
        </p:nvSpPr>
        <p:spPr>
          <a:xfrm>
            <a:off x="1684277" y="3162521"/>
            <a:ext cx="1219200" cy="1219200"/>
          </a:xfrm>
          <a:prstGeom prst="cube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Parallelogram 63">
            <a:extLst>
              <a:ext uri="{FF2B5EF4-FFF2-40B4-BE49-F238E27FC236}">
                <a16:creationId xmlns="" xmlns:a16="http://schemas.microsoft.com/office/drawing/2014/main" id="{8B24AE8F-6130-4CDD-988F-938E3E2E2FC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682994" y="4368602"/>
            <a:ext cx="1219200" cy="609600"/>
          </a:xfrm>
          <a:prstGeom prst="parallelogram">
            <a:avLst>
              <a:gd name="adj" fmla="val 45556"/>
            </a:avLst>
          </a:prstGeom>
          <a:solidFill>
            <a:schemeClr val="bg1"/>
          </a:solidFill>
          <a:ln w="25400" algn="ctr">
            <a:solidFill>
              <a:srgbClr val="E46C0A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en-US" sz="160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Cube 64">
            <a:extLst>
              <a:ext uri="{FF2B5EF4-FFF2-40B4-BE49-F238E27FC236}">
                <a16:creationId xmlns="" xmlns:a16="http://schemas.microsoft.com/office/drawing/2014/main" id="{C9086BE4-494B-45A5-B2B6-AC9D55936BB7}"/>
              </a:ext>
            </a:extLst>
          </p:cNvPr>
          <p:cNvSpPr/>
          <p:nvPr/>
        </p:nvSpPr>
        <p:spPr>
          <a:xfrm>
            <a:off x="5458592" y="3149402"/>
            <a:ext cx="1219200" cy="1219200"/>
          </a:xfrm>
          <a:prstGeom prst="cube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Parallelogram 65">
            <a:extLst>
              <a:ext uri="{FF2B5EF4-FFF2-40B4-BE49-F238E27FC236}">
                <a16:creationId xmlns="" xmlns:a16="http://schemas.microsoft.com/office/drawing/2014/main" id="{1874D209-59C5-4018-A39A-AEBBE78EAA16}"/>
              </a:ext>
            </a:extLst>
          </p:cNvPr>
          <p:cNvSpPr/>
          <p:nvPr/>
        </p:nvSpPr>
        <p:spPr>
          <a:xfrm rot="10800000" flipV="1">
            <a:off x="5186026" y="2860148"/>
            <a:ext cx="1175141" cy="593725"/>
          </a:xfrm>
          <a:prstGeom prst="parallelogram">
            <a:avLst>
              <a:gd name="adj" fmla="val 47623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Parallelogram 66">
            <a:extLst>
              <a:ext uri="{FF2B5EF4-FFF2-40B4-BE49-F238E27FC236}">
                <a16:creationId xmlns="" xmlns:a16="http://schemas.microsoft.com/office/drawing/2014/main" id="{F78F5809-7BC0-4409-B67C-520D544DABA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55901" y="4368603"/>
            <a:ext cx="1198344" cy="517525"/>
          </a:xfrm>
          <a:prstGeom prst="parallelogram">
            <a:avLst>
              <a:gd name="adj" fmla="val 53661"/>
            </a:avLst>
          </a:prstGeom>
          <a:solidFill>
            <a:schemeClr val="bg1"/>
          </a:solidFill>
          <a:ln w="25400" algn="ctr">
            <a:solidFill>
              <a:srgbClr val="E46C0A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en-US" sz="160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43">
            <a:extLst>
              <a:ext uri="{FF2B5EF4-FFF2-40B4-BE49-F238E27FC236}">
                <a16:creationId xmlns="" xmlns:a16="http://schemas.microsoft.com/office/drawing/2014/main" id="{1F9B1255-13BA-4605-A2C1-B4F7893B4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9598" y="1443845"/>
            <a:ext cx="168866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  <a:cs typeface="Arial" panose="020B0604020202020204" pitchFamily="34" charset="0"/>
              </a:rPr>
              <a:t>Hình 3</a:t>
            </a:r>
          </a:p>
        </p:txBody>
      </p:sp>
      <p:sp>
        <p:nvSpPr>
          <p:cNvPr id="69" name="TextBox 44">
            <a:extLst>
              <a:ext uri="{FF2B5EF4-FFF2-40B4-BE49-F238E27FC236}">
                <a16:creationId xmlns="" xmlns:a16="http://schemas.microsoft.com/office/drawing/2014/main" id="{E07D372B-3905-4530-A01C-45A63F8C4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5686" y="1641836"/>
            <a:ext cx="1371600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  <a:cs typeface="Arial" panose="020B0604020202020204" pitchFamily="34" charset="0"/>
              </a:rPr>
              <a:t>Hình 4</a:t>
            </a:r>
          </a:p>
        </p:txBody>
      </p:sp>
      <p:sp>
        <p:nvSpPr>
          <p:cNvPr id="70" name="Cube 59">
            <a:extLst>
              <a:ext uri="{FF2B5EF4-FFF2-40B4-BE49-F238E27FC236}">
                <a16:creationId xmlns="" xmlns:a16="http://schemas.microsoft.com/office/drawing/2014/main" id="{7EA2643B-7588-4913-8FDF-436341B6DA75}"/>
              </a:ext>
            </a:extLst>
          </p:cNvPr>
          <p:cNvSpPr/>
          <p:nvPr/>
        </p:nvSpPr>
        <p:spPr>
          <a:xfrm>
            <a:off x="1682994" y="3149402"/>
            <a:ext cx="1219200" cy="1219200"/>
          </a:xfrm>
          <a:prstGeom prst="cube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Parallelogram 70">
            <a:extLst>
              <a:ext uri="{FF2B5EF4-FFF2-40B4-BE49-F238E27FC236}">
                <a16:creationId xmlns="" xmlns:a16="http://schemas.microsoft.com/office/drawing/2014/main" id="{404D6B3A-A95D-423A-9EBE-C10564CBC4CD}"/>
              </a:ext>
            </a:extLst>
          </p:cNvPr>
          <p:cNvSpPr>
            <a:spLocks noChangeArrowheads="1"/>
          </p:cNvSpPr>
          <p:nvPr/>
        </p:nvSpPr>
        <p:spPr bwMode="auto">
          <a:xfrm rot="15056713" flipV="1">
            <a:off x="1915877" y="2570986"/>
            <a:ext cx="1295400" cy="401811"/>
          </a:xfrm>
          <a:prstGeom prst="parallelogram">
            <a:avLst>
              <a:gd name="adj" fmla="val 47626"/>
            </a:avLst>
          </a:prstGeom>
          <a:solidFill>
            <a:schemeClr val="bg1"/>
          </a:solidFill>
          <a:ln w="25400" algn="ctr">
            <a:solidFill>
              <a:srgbClr val="E46C0A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>
              <a:defRPr/>
            </a:pPr>
            <a:endParaRPr lang="en-US" sz="160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Cube 59">
            <a:extLst>
              <a:ext uri="{FF2B5EF4-FFF2-40B4-BE49-F238E27FC236}">
                <a16:creationId xmlns="" xmlns:a16="http://schemas.microsoft.com/office/drawing/2014/main" id="{A5E33F1E-B8AB-4236-AFD3-7A33DCD9B270}"/>
              </a:ext>
            </a:extLst>
          </p:cNvPr>
          <p:cNvSpPr/>
          <p:nvPr/>
        </p:nvSpPr>
        <p:spPr>
          <a:xfrm>
            <a:off x="3478337" y="3232273"/>
            <a:ext cx="1219200" cy="1219200"/>
          </a:xfrm>
          <a:prstGeom prst="cube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ube 62">
            <a:extLst>
              <a:ext uri="{FF2B5EF4-FFF2-40B4-BE49-F238E27FC236}">
                <a16:creationId xmlns="" xmlns:a16="http://schemas.microsoft.com/office/drawing/2014/main" id="{E3166F47-9E7E-4905-A493-0A3F21FFBAAC}"/>
              </a:ext>
            </a:extLst>
          </p:cNvPr>
          <p:cNvSpPr/>
          <p:nvPr/>
        </p:nvSpPr>
        <p:spPr>
          <a:xfrm>
            <a:off x="7537850" y="3327066"/>
            <a:ext cx="1219200" cy="1219200"/>
          </a:xfrm>
          <a:prstGeom prst="cube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Line 36">
            <a:extLst>
              <a:ext uri="{FF2B5EF4-FFF2-40B4-BE49-F238E27FC236}">
                <a16:creationId xmlns="" xmlns:a16="http://schemas.microsoft.com/office/drawing/2014/main" id="{43492EE7-9472-4351-9DFD-A1B74DAD531D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8458" y="2046729"/>
            <a:ext cx="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Line 37">
            <a:extLst>
              <a:ext uri="{FF2B5EF4-FFF2-40B4-BE49-F238E27FC236}">
                <a16:creationId xmlns="" xmlns:a16="http://schemas.microsoft.com/office/drawing/2014/main" id="{7000610D-F210-49A9-B64A-8F4FF4F96F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9058" y="4027929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Line 38">
            <a:extLst>
              <a:ext uri="{FF2B5EF4-FFF2-40B4-BE49-F238E27FC236}">
                <a16:creationId xmlns="" xmlns:a16="http://schemas.microsoft.com/office/drawing/2014/main" id="{9648ECE2-C20D-493C-8F11-2FF00C2A46A2}"/>
              </a:ext>
            </a:extLst>
          </p:cNvPr>
          <p:cNvSpPr>
            <a:spLocks noChangeShapeType="1"/>
          </p:cNvSpPr>
          <p:nvPr/>
        </p:nvSpPr>
        <p:spPr bwMode="auto">
          <a:xfrm>
            <a:off x="7196207" y="1941848"/>
            <a:ext cx="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Line 39">
            <a:extLst>
              <a:ext uri="{FF2B5EF4-FFF2-40B4-BE49-F238E27FC236}">
                <a16:creationId xmlns="" xmlns:a16="http://schemas.microsoft.com/office/drawing/2014/main" id="{E875CC3E-49EF-4723-B5D7-F5DD3648BBD6}"/>
              </a:ext>
            </a:extLst>
          </p:cNvPr>
          <p:cNvSpPr>
            <a:spLocks noChangeShapeType="1"/>
          </p:cNvSpPr>
          <p:nvPr/>
        </p:nvSpPr>
        <p:spPr bwMode="auto">
          <a:xfrm>
            <a:off x="6882212" y="3863066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="" xmlns:a16="http://schemas.microsoft.com/office/drawing/2014/main" id="{DA388568-8C7B-4AAA-9731-E02B2E0C249C}"/>
              </a:ext>
            </a:extLst>
          </p:cNvPr>
          <p:cNvGrpSpPr/>
          <p:nvPr/>
        </p:nvGrpSpPr>
        <p:grpSpPr>
          <a:xfrm>
            <a:off x="5653645" y="-66449"/>
            <a:ext cx="3663950" cy="2646363"/>
            <a:chOff x="7356372" y="435479"/>
            <a:chExt cx="3663950" cy="2646363"/>
          </a:xfrm>
        </p:grpSpPr>
        <p:grpSp>
          <p:nvGrpSpPr>
            <p:cNvPr id="52" name="Group 65">
              <a:extLst>
                <a:ext uri="{FF2B5EF4-FFF2-40B4-BE49-F238E27FC236}">
                  <a16:creationId xmlns="" xmlns:a16="http://schemas.microsoft.com/office/drawing/2014/main" id="{9D479F36-28F1-435A-B441-A56E8881AC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56372" y="435479"/>
              <a:ext cx="3663950" cy="2646363"/>
              <a:chOff x="5333973" y="3810000"/>
              <a:chExt cx="3663315" cy="2646984"/>
            </a:xfrm>
            <a:solidFill>
              <a:schemeClr val="bg1"/>
            </a:solidFill>
          </p:grpSpPr>
          <p:grpSp>
            <p:nvGrpSpPr>
              <p:cNvPr id="53" name="Group 40">
                <a:extLst>
                  <a:ext uri="{FF2B5EF4-FFF2-40B4-BE49-F238E27FC236}">
                    <a16:creationId xmlns="" xmlns:a16="http://schemas.microsoft.com/office/drawing/2014/main" id="{178692CA-2319-4D4C-91A8-CB7114A164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867281" y="4267307"/>
                <a:ext cx="2904418" cy="2189677"/>
                <a:chOff x="5361177" y="4191107"/>
                <a:chExt cx="2904418" cy="2189677"/>
              </a:xfrm>
              <a:grpFill/>
            </p:grpSpPr>
            <p:sp>
              <p:nvSpPr>
                <p:cNvPr id="58" name="Rectangle 57">
                  <a:extLst>
                    <a:ext uri="{FF2B5EF4-FFF2-40B4-BE49-F238E27FC236}">
                      <a16:creationId xmlns="" xmlns:a16="http://schemas.microsoft.com/office/drawing/2014/main" id="{EC5F3E07-D11D-48E4-AF35-B8B4D291DE33}"/>
                    </a:ext>
                  </a:extLst>
                </p:cNvPr>
                <p:cNvSpPr/>
                <p:nvPr/>
              </p:nvSpPr>
              <p:spPr>
                <a:xfrm>
                  <a:off x="5361177" y="4923117"/>
                  <a:ext cx="731711" cy="730421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="" xmlns:a16="http://schemas.microsoft.com/office/drawing/2014/main" id="{329D9D57-6D36-4B3F-ADC2-21CEF34FF5CA}"/>
                    </a:ext>
                  </a:extLst>
                </p:cNvPr>
                <p:cNvSpPr/>
                <p:nvPr/>
              </p:nvSpPr>
              <p:spPr>
                <a:xfrm>
                  <a:off x="6081777" y="4923117"/>
                  <a:ext cx="731711" cy="730421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="" xmlns:a16="http://schemas.microsoft.com/office/drawing/2014/main" id="{2A6E089D-67A3-49CA-8280-449FB3875E9B}"/>
                    </a:ext>
                  </a:extLst>
                </p:cNvPr>
                <p:cNvSpPr/>
                <p:nvPr/>
              </p:nvSpPr>
              <p:spPr>
                <a:xfrm>
                  <a:off x="7533885" y="4923117"/>
                  <a:ext cx="731710" cy="730421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="" xmlns:a16="http://schemas.microsoft.com/office/drawing/2014/main" id="{7AE5C72C-6B4A-4406-BC76-2069F2995071}"/>
                    </a:ext>
                  </a:extLst>
                </p:cNvPr>
                <p:cNvSpPr/>
                <p:nvPr/>
              </p:nvSpPr>
              <p:spPr>
                <a:xfrm>
                  <a:off x="6811901" y="5648774"/>
                  <a:ext cx="731711" cy="73201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="" xmlns:a16="http://schemas.microsoft.com/office/drawing/2014/main" id="{D66EAD8E-B1F4-4EB4-9E9C-03644A69732B}"/>
                    </a:ext>
                  </a:extLst>
                </p:cNvPr>
                <p:cNvSpPr/>
                <p:nvPr/>
              </p:nvSpPr>
              <p:spPr>
                <a:xfrm>
                  <a:off x="6806936" y="4191107"/>
                  <a:ext cx="731710" cy="73201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4" name="TextBox 59">
                <a:extLst>
                  <a:ext uri="{FF2B5EF4-FFF2-40B4-BE49-F238E27FC236}">
                    <a16:creationId xmlns="" xmlns:a16="http://schemas.microsoft.com/office/drawing/2014/main" id="{6AB66E76-7B77-4DD7-A328-083D0DD4A1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33973" y="5029486"/>
                <a:ext cx="539657" cy="369419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>
                    <a:cs typeface="Arial" panose="020B0604020202020204" pitchFamily="34" charset="0"/>
                  </a:rPr>
                  <a:t>1cm</a:t>
                </a:r>
              </a:p>
            </p:txBody>
          </p:sp>
          <p:sp>
            <p:nvSpPr>
              <p:cNvPr id="55" name="TextBox 61">
                <a:extLst>
                  <a:ext uri="{FF2B5EF4-FFF2-40B4-BE49-F238E27FC236}">
                    <a16:creationId xmlns="" xmlns:a16="http://schemas.microsoft.com/office/drawing/2014/main" id="{8431679E-4527-402B-A6B1-FF0FD9AAA8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73630" y="4542009"/>
                <a:ext cx="914241" cy="369419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>
                    <a:cs typeface="Arial" panose="020B0604020202020204" pitchFamily="34" charset="0"/>
                  </a:rPr>
                  <a:t>1cm</a:t>
                </a:r>
              </a:p>
            </p:txBody>
          </p:sp>
          <p:sp>
            <p:nvSpPr>
              <p:cNvPr id="56" name="TextBox 62">
                <a:extLst>
                  <a:ext uri="{FF2B5EF4-FFF2-40B4-BE49-F238E27FC236}">
                    <a16:creationId xmlns="" xmlns:a16="http://schemas.microsoft.com/office/drawing/2014/main" id="{31062040-D0BE-4237-8FD5-A9C3464F0E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14830" y="3810000"/>
                <a:ext cx="914241" cy="369419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>
                    <a:cs typeface="Arial" panose="020B0604020202020204" pitchFamily="34" charset="0"/>
                  </a:rPr>
                  <a:t>1cm</a:t>
                </a:r>
              </a:p>
            </p:txBody>
          </p:sp>
          <p:sp>
            <p:nvSpPr>
              <p:cNvPr id="57" name="TextBox 63">
                <a:extLst>
                  <a:ext uri="{FF2B5EF4-FFF2-40B4-BE49-F238E27FC236}">
                    <a16:creationId xmlns="" xmlns:a16="http://schemas.microsoft.com/office/drawing/2014/main" id="{D51FD5C5-B7C4-440C-8CD5-75BDD3B2C4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83047" y="4549949"/>
                <a:ext cx="914241" cy="369419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>
                    <a:cs typeface="Arial" panose="020B0604020202020204" pitchFamily="34" charset="0"/>
                  </a:rPr>
                  <a:t>1cm</a:t>
                </a: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="" xmlns:a16="http://schemas.microsoft.com/office/drawing/2014/main" id="{7C09B570-0011-4344-AE8E-1AEA893D46AD}"/>
                </a:ext>
              </a:extLst>
            </p:cNvPr>
            <p:cNvSpPr/>
            <p:nvPr/>
          </p:nvSpPr>
          <p:spPr bwMode="auto">
            <a:xfrm>
              <a:off x="9337572" y="1624517"/>
              <a:ext cx="731837" cy="73183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67264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C650831-3593-4BD1-8BF6-A019E8C32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88" name="Picture 187">
            <a:extLst>
              <a:ext uri="{FF2B5EF4-FFF2-40B4-BE49-F238E27FC236}">
                <a16:creationId xmlns="" xmlns:a16="http://schemas.microsoft.com/office/drawing/2014/main" id="{7120934C-2C09-4D58-A299-A96D94AA6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99854" y="1384041"/>
            <a:ext cx="5883150" cy="4273666"/>
          </a:xfrm>
          <a:prstGeom prst="rect">
            <a:avLst/>
          </a:prstGeom>
        </p:spPr>
      </p:pic>
      <p:pic>
        <p:nvPicPr>
          <p:cNvPr id="189" name="Picture 2" descr="Happy Kid Png - Children Cartoon White 2175389 Vippng Back To School Fun -  free transparent png images - pngaaa.com">
            <a:extLst>
              <a:ext uri="{FF2B5EF4-FFF2-40B4-BE49-F238E27FC236}">
                <a16:creationId xmlns="" xmlns:a16="http://schemas.microsoft.com/office/drawing/2014/main" id="{C623434B-0D16-45EF-8D6D-BF6F70501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556" r="95111">
                        <a14:foregroundMark x1="68111" y1="33507" x2="73556" y2="41851"/>
                        <a14:foregroundMark x1="72778" y1="73794" x2="81667" y2="88657"/>
                        <a14:foregroundMark x1="19000" y1="6910" x2="31222" y2="70665"/>
                        <a14:foregroundMark x1="20889" y1="76662" x2="43889" y2="70665"/>
                        <a14:foregroundMark x1="20667" y1="73794" x2="19667" y2="82138"/>
                        <a14:foregroundMark x1="7000" y1="33898" x2="32222" y2="53977"/>
                        <a14:foregroundMark x1="19000" y1="50847" x2="26111" y2="61669"/>
                        <a14:foregroundMark x1="33111" y1="65711" x2="39000" y2="29857"/>
                        <a14:foregroundMark x1="15556" y1="38983" x2="12556" y2="16949"/>
                        <a14:foregroundMark x1="18778" y1="13690" x2="37556" y2="20600"/>
                        <a14:foregroundMark x1="23333" y1="13168" x2="34444" y2="13168"/>
                        <a14:foregroundMark x1="24556" y1="27510" x2="29444" y2="35854"/>
                        <a14:foregroundMark x1="16778" y1="79791" x2="16778" y2="79791"/>
                        <a14:foregroundMark x1="18000" y1="79791" x2="17778" y2="71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749" y="2764780"/>
            <a:ext cx="2935784" cy="250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0" name="Google Shape;1943;p54">
            <a:extLst>
              <a:ext uri="{FF2B5EF4-FFF2-40B4-BE49-F238E27FC236}">
                <a16:creationId xmlns="" xmlns:a16="http://schemas.microsoft.com/office/drawing/2014/main" id="{511E7AB4-2E1B-441A-BB92-B0C3AB478C72}"/>
              </a:ext>
            </a:extLst>
          </p:cNvPr>
          <p:cNvSpPr txBox="1">
            <a:spLocks/>
          </p:cNvSpPr>
          <p:nvPr/>
        </p:nvSpPr>
        <p:spPr>
          <a:xfrm>
            <a:off x="3750698" y="-981750"/>
            <a:ext cx="56259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b="1">
                <a:solidFill>
                  <a:srgbClr val="FF0000"/>
                </a:solidFill>
                <a:latin typeface="#9Slide03 AllRoundGothic" panose="020B0604020202020204" charset="0"/>
                <a:cs typeface="#9Slide03 AllRoundGothic" panose="020B0604020202020204" charset="0"/>
              </a:rPr>
              <a:t>CHẶNG 4</a:t>
            </a:r>
            <a:endParaRPr lang="en-US" sz="5400" b="1" dirty="0">
              <a:solidFill>
                <a:srgbClr val="FF0000"/>
              </a:solidFill>
              <a:latin typeface="#9Slide03 AllRoundGothic" panose="020B0604020202020204" charset="0"/>
              <a:cs typeface="#9Slide03 AllRoundGothic" panose="020B0604020202020204" charset="0"/>
            </a:endParaRPr>
          </a:p>
        </p:txBody>
      </p:sp>
      <p:pic>
        <p:nvPicPr>
          <p:cNvPr id="191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82016FE7-187E-498E-9FC1-88CDF02D9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088" y="603177"/>
            <a:ext cx="3973812" cy="188763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" name="Google Shape;1944;p54">
            <a:extLst>
              <a:ext uri="{FF2B5EF4-FFF2-40B4-BE49-F238E27FC236}">
                <a16:creationId xmlns="" xmlns:a16="http://schemas.microsoft.com/office/drawing/2014/main" id="{55874964-A8C3-432D-83E9-755153EDAAC0}"/>
              </a:ext>
            </a:extLst>
          </p:cNvPr>
          <p:cNvSpPr txBox="1">
            <a:spLocks/>
          </p:cNvSpPr>
          <p:nvPr/>
        </p:nvSpPr>
        <p:spPr>
          <a:xfrm>
            <a:off x="4220090" y="1255715"/>
            <a:ext cx="4447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6000">
                <a:latin typeface="#9Slide03 AllRoundGothic" panose="020B0703020202020104" pitchFamily="34" charset="0"/>
              </a:rPr>
              <a:t>Về đích</a:t>
            </a:r>
            <a:endParaRPr lang="en-US" sz="6000" dirty="0"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7774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26">
            <a:extLst>
              <a:ext uri="{FF2B5EF4-FFF2-40B4-BE49-F238E27FC236}">
                <a16:creationId xmlns="" xmlns:a16="http://schemas.microsoft.com/office/drawing/2014/main" id="{9100F71E-4820-446E-BF0C-8146F395D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05949" y="157368"/>
            <a:ext cx="4988147" cy="7767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Rectangle 2">
            <a:extLst>
              <a:ext uri="{FF2B5EF4-FFF2-40B4-BE49-F238E27FC236}">
                <a16:creationId xmlns="" xmlns:a16="http://schemas.microsoft.com/office/drawing/2014/main" id="{2DE9346B-A2A6-4FA5-80CF-E6671D5F4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089" y="2321380"/>
            <a:ext cx="1143000" cy="609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latin typeface="+mj-lt"/>
              </a:rPr>
              <a:t>10 cm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="" xmlns:a16="http://schemas.microsoft.com/office/drawing/2014/main" id="{06B5E846-C03F-4273-9397-E8268C8B5BC8}"/>
              </a:ext>
            </a:extLst>
          </p:cNvPr>
          <p:cNvSpPr txBox="1">
            <a:spLocks/>
          </p:cNvSpPr>
          <p:nvPr/>
        </p:nvSpPr>
        <p:spPr>
          <a:xfrm>
            <a:off x="1007589" y="307111"/>
            <a:ext cx="84582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96875">
              <a:buNone/>
            </a:pPr>
            <a:r>
              <a:rPr lang="en-US" altLang="en-US" u="sng">
                <a:latin typeface="+mj-lt"/>
                <a:cs typeface="Times New Roman" panose="02020603050405020304" pitchFamily="18" charset="0"/>
              </a:rPr>
              <a:t>Bài 3</a:t>
            </a:r>
            <a:r>
              <a:rPr lang="en-US" altLang="en-US">
                <a:latin typeface="+mj-lt"/>
                <a:cs typeface="Times New Roman" panose="02020603050405020304" pitchFamily="18" charset="0"/>
              </a:rPr>
              <a:t>: Đúng ghi Đ , sai ghi S:</a:t>
            </a:r>
            <a:endParaRPr lang="en-US" altLang="en-US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33" name="Group 21">
            <a:extLst>
              <a:ext uri="{FF2B5EF4-FFF2-40B4-BE49-F238E27FC236}">
                <a16:creationId xmlns="" xmlns:a16="http://schemas.microsoft.com/office/drawing/2014/main" id="{5DCABD15-B5D2-4D6E-B76E-74426D3F4A3B}"/>
              </a:ext>
            </a:extLst>
          </p:cNvPr>
          <p:cNvGrpSpPr>
            <a:grpSpLocks/>
          </p:cNvGrpSpPr>
          <p:nvPr/>
        </p:nvGrpSpPr>
        <p:grpSpPr bwMode="auto">
          <a:xfrm>
            <a:off x="667071" y="1314899"/>
            <a:ext cx="4267200" cy="3799668"/>
            <a:chOff x="62552" y="1600200"/>
            <a:chExt cx="3747448" cy="3166390"/>
          </a:xfrm>
        </p:grpSpPr>
        <p:grpSp>
          <p:nvGrpSpPr>
            <p:cNvPr id="34" name="Group 20">
              <a:extLst>
                <a:ext uri="{FF2B5EF4-FFF2-40B4-BE49-F238E27FC236}">
                  <a16:creationId xmlns="" xmlns:a16="http://schemas.microsoft.com/office/drawing/2014/main" id="{5ADE6C86-D362-4005-8323-A784549571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0138" y="1600200"/>
              <a:ext cx="2839862" cy="3166390"/>
              <a:chOff x="48404" y="3276600"/>
              <a:chExt cx="2466196" cy="2533112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="" xmlns:a16="http://schemas.microsoft.com/office/drawing/2014/main" id="{1174850E-9B4E-4038-9B1D-FF7F7CEF042E}"/>
                  </a:ext>
                </a:extLst>
              </p:cNvPr>
              <p:cNvSpPr/>
              <p:nvPr/>
            </p:nvSpPr>
            <p:spPr>
              <a:xfrm>
                <a:off x="48404" y="5486921"/>
                <a:ext cx="1948017" cy="32279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3600" b="1">
                    <a:latin typeface="HP001 4 hàng" panose="020B0603050302020204" pitchFamily="34" charset="0"/>
                    <a:cs typeface="Times New Roman" pitchFamily="18" charset="0"/>
                  </a:rPr>
                  <a:t>A</a:t>
                </a:r>
              </a:p>
            </p:txBody>
          </p:sp>
          <p:grpSp>
            <p:nvGrpSpPr>
              <p:cNvPr id="37" name="Group 17">
                <a:extLst>
                  <a:ext uri="{FF2B5EF4-FFF2-40B4-BE49-F238E27FC236}">
                    <a16:creationId xmlns="" xmlns:a16="http://schemas.microsoft.com/office/drawing/2014/main" id="{4F5630C1-D289-490B-B469-F55BC35FF9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775" y="3276600"/>
                <a:ext cx="2465825" cy="2041832"/>
                <a:chOff x="48775" y="3276600"/>
                <a:chExt cx="2465825" cy="2041832"/>
              </a:xfrm>
            </p:grpSpPr>
            <p:sp>
              <p:nvSpPr>
                <p:cNvPr id="38" name="Cube 3">
                  <a:extLst>
                    <a:ext uri="{FF2B5EF4-FFF2-40B4-BE49-F238E27FC236}">
                      <a16:creationId xmlns="" xmlns:a16="http://schemas.microsoft.com/office/drawing/2014/main" id="{D5346E24-B9D0-47A4-84FD-281D46DDAD60}"/>
                    </a:ext>
                  </a:extLst>
                </p:cNvPr>
                <p:cNvSpPr/>
                <p:nvPr/>
              </p:nvSpPr>
              <p:spPr>
                <a:xfrm>
                  <a:off x="76249" y="3276600"/>
                  <a:ext cx="2438351" cy="2040467"/>
                </a:xfrm>
                <a:prstGeom prst="cub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  <p:cxnSp>
              <p:nvCxnSpPr>
                <p:cNvPr id="39" name="Straight Connector 38">
                  <a:extLst>
                    <a:ext uri="{FF2B5EF4-FFF2-40B4-BE49-F238E27FC236}">
                      <a16:creationId xmlns="" xmlns:a16="http://schemas.microsoft.com/office/drawing/2014/main" id="{6C82EA74-7D4A-46DF-AED1-7E0F905E4588}"/>
                    </a:ext>
                  </a:extLst>
                </p:cNvPr>
                <p:cNvCxnSpPr/>
                <p:nvPr/>
              </p:nvCxnSpPr>
              <p:spPr>
                <a:xfrm rot="5400000">
                  <a:off x="-168388" y="4053794"/>
                  <a:ext cx="1554691" cy="2421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="" xmlns:a16="http://schemas.microsoft.com/office/drawing/2014/main" id="{18DD00B4-360A-4EB9-B624-4D843C663822}"/>
                    </a:ext>
                  </a:extLst>
                </p:cNvPr>
                <p:cNvCxnSpPr/>
                <p:nvPr/>
              </p:nvCxnSpPr>
              <p:spPr>
                <a:xfrm>
                  <a:off x="607747" y="4799542"/>
                  <a:ext cx="1876586" cy="1058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="" xmlns:a16="http://schemas.microsoft.com/office/drawing/2014/main" id="{F6D0CABD-7739-46B2-AD3E-221970FC4D5F}"/>
                    </a:ext>
                  </a:extLst>
                </p:cNvPr>
                <p:cNvCxnSpPr/>
                <p:nvPr/>
              </p:nvCxnSpPr>
              <p:spPr>
                <a:xfrm rot="10800000" flipV="1">
                  <a:off x="48404" y="4815417"/>
                  <a:ext cx="576293" cy="502709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5" name="TextBox 12">
              <a:extLst>
                <a:ext uri="{FF2B5EF4-FFF2-40B4-BE49-F238E27FC236}">
                  <a16:creationId xmlns="" xmlns:a16="http://schemas.microsoft.com/office/drawing/2014/main" id="{B8A1ADAD-606F-47C4-B2E3-A8F3174CD0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552" y="2677054"/>
              <a:ext cx="1066517" cy="432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22">
            <a:extLst>
              <a:ext uri="{FF2B5EF4-FFF2-40B4-BE49-F238E27FC236}">
                <a16:creationId xmlns="" xmlns:a16="http://schemas.microsoft.com/office/drawing/2014/main" id="{AA927B8C-40A0-4E96-A778-37BE58A8CA17}"/>
              </a:ext>
            </a:extLst>
          </p:cNvPr>
          <p:cNvGrpSpPr>
            <a:grpSpLocks/>
          </p:cNvGrpSpPr>
          <p:nvPr/>
        </p:nvGrpSpPr>
        <p:grpSpPr bwMode="auto">
          <a:xfrm>
            <a:off x="6186165" y="2659141"/>
            <a:ext cx="2717613" cy="2239314"/>
            <a:chOff x="5675751" y="1600200"/>
            <a:chExt cx="3294077" cy="2508031"/>
          </a:xfrm>
        </p:grpSpPr>
        <p:grpSp>
          <p:nvGrpSpPr>
            <p:cNvPr id="43" name="Group 20">
              <a:extLst>
                <a:ext uri="{FF2B5EF4-FFF2-40B4-BE49-F238E27FC236}">
                  <a16:creationId xmlns="" xmlns:a16="http://schemas.microsoft.com/office/drawing/2014/main" id="{D802BEDB-6FDF-449F-ABD7-CA53E1CF7E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75751" y="1600200"/>
              <a:ext cx="1868049" cy="2508031"/>
              <a:chOff x="48775" y="3276600"/>
              <a:chExt cx="2465825" cy="2866321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="" xmlns:a16="http://schemas.microsoft.com/office/drawing/2014/main" id="{28A0BC4B-F485-48ED-B698-8652ED681F83}"/>
                  </a:ext>
                </a:extLst>
              </p:cNvPr>
              <p:cNvSpPr/>
              <p:nvPr/>
            </p:nvSpPr>
            <p:spPr>
              <a:xfrm>
                <a:off x="135929" y="5819834"/>
                <a:ext cx="1945641" cy="32308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3600" b="1">
                    <a:latin typeface="HP001 4 hàng" panose="020B0603050302020204" pitchFamily="34" charset="0"/>
                    <a:cs typeface="Times New Roman" pitchFamily="18" charset="0"/>
                  </a:rPr>
                  <a:t>B</a:t>
                </a:r>
              </a:p>
            </p:txBody>
          </p:sp>
          <p:grpSp>
            <p:nvGrpSpPr>
              <p:cNvPr id="46" name="Group 17">
                <a:extLst>
                  <a:ext uri="{FF2B5EF4-FFF2-40B4-BE49-F238E27FC236}">
                    <a16:creationId xmlns="" xmlns:a16="http://schemas.microsoft.com/office/drawing/2014/main" id="{E5AE7958-DDDD-42B5-85F6-9605647406F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775" y="3276600"/>
                <a:ext cx="2465825" cy="2041832"/>
                <a:chOff x="48775" y="3276600"/>
                <a:chExt cx="2465825" cy="2041832"/>
              </a:xfrm>
            </p:grpSpPr>
            <p:sp>
              <p:nvSpPr>
                <p:cNvPr id="47" name="Cube 3">
                  <a:extLst>
                    <a:ext uri="{FF2B5EF4-FFF2-40B4-BE49-F238E27FC236}">
                      <a16:creationId xmlns="" xmlns:a16="http://schemas.microsoft.com/office/drawing/2014/main" id="{2FEEE96D-76C4-4FEE-AD3E-BC1C7DE54D2B}"/>
                    </a:ext>
                  </a:extLst>
                </p:cNvPr>
                <p:cNvSpPr/>
                <p:nvPr/>
              </p:nvSpPr>
              <p:spPr>
                <a:xfrm>
                  <a:off x="73661" y="3276600"/>
                  <a:ext cx="2440939" cy="2040128"/>
                </a:xfrm>
                <a:prstGeom prst="cub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  <p:cxnSp>
              <p:nvCxnSpPr>
                <p:cNvPr id="48" name="Straight Connector 47">
                  <a:extLst>
                    <a:ext uri="{FF2B5EF4-FFF2-40B4-BE49-F238E27FC236}">
                      <a16:creationId xmlns="" xmlns:a16="http://schemas.microsoft.com/office/drawing/2014/main" id="{9326228B-CCF4-4408-AB31-2854AEA4D473}"/>
                    </a:ext>
                  </a:extLst>
                </p:cNvPr>
                <p:cNvCxnSpPr/>
                <p:nvPr/>
              </p:nvCxnSpPr>
              <p:spPr>
                <a:xfrm rot="5400000">
                  <a:off x="-167892" y="4053587"/>
                  <a:ext cx="1552448" cy="2539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="" xmlns:a16="http://schemas.microsoft.com/office/drawing/2014/main" id="{41C57666-B714-4D23-B6B4-3E101E526216}"/>
                    </a:ext>
                  </a:extLst>
                </p:cNvPr>
                <p:cNvCxnSpPr/>
                <p:nvPr/>
              </p:nvCxnSpPr>
              <p:spPr>
                <a:xfrm>
                  <a:off x="607061" y="4798569"/>
                  <a:ext cx="1877059" cy="2031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="" xmlns:a16="http://schemas.microsoft.com/office/drawing/2014/main" id="{B08D3844-EE81-4DBA-A40C-FEC85F711DF3}"/>
                    </a:ext>
                  </a:extLst>
                </p:cNvPr>
                <p:cNvCxnSpPr/>
                <p:nvPr/>
              </p:nvCxnSpPr>
              <p:spPr>
                <a:xfrm rot="10800000" flipV="1">
                  <a:off x="48261" y="4814825"/>
                  <a:ext cx="576579" cy="503936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4" name="TextBox 20">
              <a:extLst>
                <a:ext uri="{FF2B5EF4-FFF2-40B4-BE49-F238E27FC236}">
                  <a16:creationId xmlns="" xmlns:a16="http://schemas.microsoft.com/office/drawing/2014/main" id="{2674FD9F-2E42-4D6C-B47E-F476FD450B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18845" y="2057147"/>
              <a:ext cx="1350983" cy="586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latin typeface="+mj-lt"/>
                  <a:cs typeface="Times New Roman" panose="02020603050405020304" pitchFamily="18" charset="0"/>
                </a:rPr>
                <a:t>5cm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88240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F11575DD-396D-481D-93AE-F00472D30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5" y="-34402"/>
            <a:ext cx="9117453" cy="517790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E84491D2-02C0-4F3D-8057-0AB97FA54712}"/>
              </a:ext>
            </a:extLst>
          </p:cNvPr>
          <p:cNvGrpSpPr/>
          <p:nvPr/>
        </p:nvGrpSpPr>
        <p:grpSpPr>
          <a:xfrm>
            <a:off x="4213963" y="2301503"/>
            <a:ext cx="8078352" cy="1846659"/>
            <a:chOff x="-20156" y="1325488"/>
            <a:chExt cx="9621876" cy="1846654"/>
          </a:xfrm>
        </p:grpSpPr>
        <p:sp>
          <p:nvSpPr>
            <p:cNvPr id="28" name="Arrow: Pentagon 6">
              <a:extLst>
                <a:ext uri="{FF2B5EF4-FFF2-40B4-BE49-F238E27FC236}">
                  <a16:creationId xmlns="" xmlns:a16="http://schemas.microsoft.com/office/drawing/2014/main" id="{F6519A98-2F01-4402-99F6-DB62FB242A80}"/>
                </a:ext>
              </a:extLst>
            </p:cNvPr>
            <p:cNvSpPr/>
            <p:nvPr/>
          </p:nvSpPr>
          <p:spPr>
            <a:xfrm>
              <a:off x="685799" y="1461475"/>
              <a:ext cx="8915921" cy="1531724"/>
            </a:xfrm>
            <a:custGeom>
              <a:avLst/>
              <a:gdLst>
                <a:gd name="connsiteX0" fmla="*/ 0 w 10587385"/>
                <a:gd name="connsiteY0" fmla="*/ 0 h 921224"/>
                <a:gd name="connsiteX1" fmla="*/ 10126773 w 10587385"/>
                <a:gd name="connsiteY1" fmla="*/ 0 h 921224"/>
                <a:gd name="connsiteX2" fmla="*/ 10587385 w 10587385"/>
                <a:gd name="connsiteY2" fmla="*/ 460612 h 921224"/>
                <a:gd name="connsiteX3" fmla="*/ 10126773 w 10587385"/>
                <a:gd name="connsiteY3" fmla="*/ 921224 h 921224"/>
                <a:gd name="connsiteX4" fmla="*/ 0 w 10587385"/>
                <a:gd name="connsiteY4" fmla="*/ 921224 h 921224"/>
                <a:gd name="connsiteX5" fmla="*/ 0 w 10587385"/>
                <a:gd name="connsiteY5" fmla="*/ 0 h 9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87385" h="921224" extrusionOk="0">
                  <a:moveTo>
                    <a:pt x="0" y="0"/>
                  </a:moveTo>
                  <a:cubicBezTo>
                    <a:pt x="2968891" y="-131686"/>
                    <a:pt x="8732662" y="-9070"/>
                    <a:pt x="10126773" y="0"/>
                  </a:cubicBezTo>
                  <a:cubicBezTo>
                    <a:pt x="10282723" y="92874"/>
                    <a:pt x="10506544" y="396579"/>
                    <a:pt x="10587385" y="460612"/>
                  </a:cubicBezTo>
                  <a:cubicBezTo>
                    <a:pt x="10485944" y="596664"/>
                    <a:pt x="10320241" y="698285"/>
                    <a:pt x="10126773" y="921224"/>
                  </a:cubicBezTo>
                  <a:cubicBezTo>
                    <a:pt x="6096348" y="904787"/>
                    <a:pt x="2393498" y="783390"/>
                    <a:pt x="0" y="921224"/>
                  </a:cubicBezTo>
                  <a:cubicBezTo>
                    <a:pt x="-48900" y="468175"/>
                    <a:pt x="-52157" y="381729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="" xmlns:ask="http://schemas.microsoft.com/office/drawing/2018/sketchyshapes" sd="279163599">
                    <a:custGeom>
                      <a:avLst/>
                      <a:gdLst>
                        <a:gd name="connsiteX0" fmla="*/ 0 w 7485645"/>
                        <a:gd name="connsiteY0" fmla="*/ 0 h 1531728"/>
                        <a:gd name="connsiteX1" fmla="*/ 7159976 w 7485645"/>
                        <a:gd name="connsiteY1" fmla="*/ 0 h 1531728"/>
                        <a:gd name="connsiteX2" fmla="*/ 7485644 w 7485645"/>
                        <a:gd name="connsiteY2" fmla="*/ 765864 h 1531728"/>
                        <a:gd name="connsiteX3" fmla="*/ 7159976 w 7485645"/>
                        <a:gd name="connsiteY3" fmla="*/ 1531728 h 1531728"/>
                        <a:gd name="connsiteX4" fmla="*/ 0 w 7485645"/>
                        <a:gd name="connsiteY4" fmla="*/ 1531728 h 1531728"/>
                        <a:gd name="connsiteX5" fmla="*/ 0 w 7485645"/>
                        <a:gd name="connsiteY5" fmla="*/ 0 h 15317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485645" h="1531728" extrusionOk="0">
                          <a:moveTo>
                            <a:pt x="0" y="0"/>
                          </a:moveTo>
                          <a:cubicBezTo>
                            <a:pt x="2067167" y="-295035"/>
                            <a:pt x="6149297" y="66448"/>
                            <a:pt x="7159976" y="0"/>
                          </a:cubicBezTo>
                          <a:cubicBezTo>
                            <a:pt x="7264610" y="160959"/>
                            <a:pt x="7433626" y="665961"/>
                            <a:pt x="7485644" y="765864"/>
                          </a:cubicBezTo>
                          <a:cubicBezTo>
                            <a:pt x="7385442" y="1021213"/>
                            <a:pt x="7293080" y="1161677"/>
                            <a:pt x="7159976" y="1531728"/>
                          </a:cubicBezTo>
                          <a:cubicBezTo>
                            <a:pt x="4160596" y="1396465"/>
                            <a:pt x="1740416" y="1237562"/>
                            <a:pt x="0" y="1531728"/>
                          </a:cubicBezTo>
                          <a:cubicBezTo>
                            <a:pt x="-21830" y="798655"/>
                            <a:pt x="-33045" y="61380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62661315-FC8B-48E6-854F-A768426A08F3}"/>
                </a:ext>
              </a:extLst>
            </p:cNvPr>
            <p:cNvSpPr txBox="1"/>
            <p:nvPr/>
          </p:nvSpPr>
          <p:spPr>
            <a:xfrm>
              <a:off x="-20156" y="1325488"/>
              <a:ext cx="5431428" cy="18466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211661" algn="just"/>
              <a:r>
                <a:rPr lang="vi-VN" sz="240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Vận dụng để tính diện tích </a:t>
              </a:r>
              <a:r>
                <a:rPr lang="en-US" sz="240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  </a:t>
              </a:r>
              <a:r>
                <a:rPr lang="vi-VN" sz="240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xung quanh và diện tích </a:t>
              </a:r>
              <a:r>
                <a:rPr lang="en-US" sz="240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        </a:t>
              </a:r>
              <a:r>
                <a:rPr lang="vi-VN" sz="240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toàn phần của hình lập phương trong một số trường hợp đơn giản.</a:t>
              </a:r>
              <a:endParaRPr lang="en-US" sz="2400" b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33E99581-A819-4CA5-BFBE-E53B23D245A0}"/>
              </a:ext>
            </a:extLst>
          </p:cNvPr>
          <p:cNvGrpSpPr/>
          <p:nvPr/>
        </p:nvGrpSpPr>
        <p:grpSpPr>
          <a:xfrm>
            <a:off x="4176665" y="361625"/>
            <a:ext cx="9706593" cy="1195573"/>
            <a:chOff x="-104871" y="1461474"/>
            <a:chExt cx="9706593" cy="1195570"/>
          </a:xfrm>
        </p:grpSpPr>
        <p:sp>
          <p:nvSpPr>
            <p:cNvPr id="44" name="Arrow: Pentagon 22">
              <a:extLst>
                <a:ext uri="{FF2B5EF4-FFF2-40B4-BE49-F238E27FC236}">
                  <a16:creationId xmlns="" xmlns:a16="http://schemas.microsoft.com/office/drawing/2014/main" id="{6BC979CA-34CB-4512-8597-857F6BDF52F4}"/>
                </a:ext>
              </a:extLst>
            </p:cNvPr>
            <p:cNvSpPr/>
            <p:nvPr/>
          </p:nvSpPr>
          <p:spPr>
            <a:xfrm>
              <a:off x="685800" y="1461474"/>
              <a:ext cx="8915922" cy="1195570"/>
            </a:xfrm>
            <a:custGeom>
              <a:avLst/>
              <a:gdLst>
                <a:gd name="connsiteX0" fmla="*/ 0 w 10587385"/>
                <a:gd name="connsiteY0" fmla="*/ 0 h 921224"/>
                <a:gd name="connsiteX1" fmla="*/ 10126773 w 10587385"/>
                <a:gd name="connsiteY1" fmla="*/ 0 h 921224"/>
                <a:gd name="connsiteX2" fmla="*/ 10587385 w 10587385"/>
                <a:gd name="connsiteY2" fmla="*/ 460612 h 921224"/>
                <a:gd name="connsiteX3" fmla="*/ 10126773 w 10587385"/>
                <a:gd name="connsiteY3" fmla="*/ 921224 h 921224"/>
                <a:gd name="connsiteX4" fmla="*/ 0 w 10587385"/>
                <a:gd name="connsiteY4" fmla="*/ 921224 h 921224"/>
                <a:gd name="connsiteX5" fmla="*/ 0 w 10587385"/>
                <a:gd name="connsiteY5" fmla="*/ 0 h 9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87385" h="921224" extrusionOk="0">
                  <a:moveTo>
                    <a:pt x="0" y="0"/>
                  </a:moveTo>
                  <a:cubicBezTo>
                    <a:pt x="2968891" y="-131686"/>
                    <a:pt x="8732662" y="-9070"/>
                    <a:pt x="10126773" y="0"/>
                  </a:cubicBezTo>
                  <a:cubicBezTo>
                    <a:pt x="10282723" y="92874"/>
                    <a:pt x="10506544" y="396579"/>
                    <a:pt x="10587385" y="460612"/>
                  </a:cubicBezTo>
                  <a:cubicBezTo>
                    <a:pt x="10485944" y="596664"/>
                    <a:pt x="10320241" y="698285"/>
                    <a:pt x="10126773" y="921224"/>
                  </a:cubicBezTo>
                  <a:cubicBezTo>
                    <a:pt x="6096348" y="904787"/>
                    <a:pt x="2393498" y="783390"/>
                    <a:pt x="0" y="921224"/>
                  </a:cubicBezTo>
                  <a:cubicBezTo>
                    <a:pt x="-48900" y="468175"/>
                    <a:pt x="-52157" y="381729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="" xmlns:ask="http://schemas.microsoft.com/office/drawing/2018/sketchyshapes" sd="279163599">
                    <a:custGeom>
                      <a:avLst/>
                      <a:gdLst>
                        <a:gd name="connsiteX0" fmla="*/ 0 w 8915922"/>
                        <a:gd name="connsiteY0" fmla="*/ 0 h 1195573"/>
                        <a:gd name="connsiteX1" fmla="*/ 8528028 w 8915922"/>
                        <a:gd name="connsiteY1" fmla="*/ 0 h 1195573"/>
                        <a:gd name="connsiteX2" fmla="*/ 8915922 w 8915922"/>
                        <a:gd name="connsiteY2" fmla="*/ 597786 h 1195573"/>
                        <a:gd name="connsiteX3" fmla="*/ 8528028 w 8915922"/>
                        <a:gd name="connsiteY3" fmla="*/ 1195573 h 1195573"/>
                        <a:gd name="connsiteX4" fmla="*/ 0 w 8915922"/>
                        <a:gd name="connsiteY4" fmla="*/ 1195573 h 1195573"/>
                        <a:gd name="connsiteX5" fmla="*/ 0 w 8915922"/>
                        <a:gd name="connsiteY5" fmla="*/ 0 h 11955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915922" h="1195573" extrusionOk="0">
                          <a:moveTo>
                            <a:pt x="0" y="0"/>
                          </a:moveTo>
                          <a:cubicBezTo>
                            <a:pt x="2417389" y="-368115"/>
                            <a:pt x="7327332" y="75244"/>
                            <a:pt x="8528028" y="0"/>
                          </a:cubicBezTo>
                          <a:cubicBezTo>
                            <a:pt x="8647887" y="133855"/>
                            <a:pt x="8850525" y="518110"/>
                            <a:pt x="8915922" y="597786"/>
                          </a:cubicBezTo>
                          <a:cubicBezTo>
                            <a:pt x="8808478" y="796879"/>
                            <a:pt x="8671843" y="909517"/>
                            <a:pt x="8528028" y="1195573"/>
                          </a:cubicBezTo>
                          <a:cubicBezTo>
                            <a:pt x="5063345" y="1123382"/>
                            <a:pt x="2235662" y="719591"/>
                            <a:pt x="0" y="1195573"/>
                          </a:cubicBezTo>
                          <a:cubicBezTo>
                            <a:pt x="-34926" y="617523"/>
                            <a:pt x="-42153" y="48575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34BE2F30-71FC-4F04-A666-56D39B8FE90F}"/>
                </a:ext>
              </a:extLst>
            </p:cNvPr>
            <p:cNvSpPr txBox="1"/>
            <p:nvPr/>
          </p:nvSpPr>
          <p:spPr>
            <a:xfrm>
              <a:off x="-104871" y="1505262"/>
              <a:ext cx="3800727" cy="11079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211661"/>
              <a:r>
                <a:rPr lang="en-US" sz="240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</a:t>
              </a:r>
              <a:r>
                <a:rPr lang="vi-VN" sz="240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ính diện tích xung</a:t>
              </a:r>
              <a:r>
                <a:rPr lang="en-US" sz="240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vi-VN" sz="240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quanh và diện tích toàn phần của hình lập phương.</a:t>
              </a:r>
              <a:endParaRPr lang="en-US" sz="24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Google Shape;1456;p44">
            <a:extLst>
              <a:ext uri="{FF2B5EF4-FFF2-40B4-BE49-F238E27FC236}">
                <a16:creationId xmlns="" xmlns:a16="http://schemas.microsoft.com/office/drawing/2014/main" id="{91BE2548-66D9-4343-8B24-8CF821D02C05}"/>
              </a:ext>
            </a:extLst>
          </p:cNvPr>
          <p:cNvSpPr/>
          <p:nvPr/>
        </p:nvSpPr>
        <p:spPr>
          <a:xfrm>
            <a:off x="3298634" y="2436254"/>
            <a:ext cx="756545" cy="785608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Google Shape;1457;p44">
            <a:extLst>
              <a:ext uri="{FF2B5EF4-FFF2-40B4-BE49-F238E27FC236}">
                <a16:creationId xmlns="" xmlns:a16="http://schemas.microsoft.com/office/drawing/2014/main" id="{AD23A4EB-24B7-41CC-B338-3C5E2215776F}"/>
              </a:ext>
            </a:extLst>
          </p:cNvPr>
          <p:cNvSpPr/>
          <p:nvPr/>
        </p:nvSpPr>
        <p:spPr>
          <a:xfrm>
            <a:off x="3207246" y="475697"/>
            <a:ext cx="930300" cy="785608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oogle Shape;1461;p44">
            <a:extLst>
              <a:ext uri="{FF2B5EF4-FFF2-40B4-BE49-F238E27FC236}">
                <a16:creationId xmlns="" xmlns:a16="http://schemas.microsoft.com/office/drawing/2014/main" id="{4150685B-F8BB-4D5D-9236-26C62D4C1AA8}"/>
              </a:ext>
            </a:extLst>
          </p:cNvPr>
          <p:cNvGrpSpPr/>
          <p:nvPr/>
        </p:nvGrpSpPr>
        <p:grpSpPr>
          <a:xfrm>
            <a:off x="-64841" y="678759"/>
            <a:ext cx="3241668" cy="4464741"/>
            <a:chOff x="1632175" y="1428591"/>
            <a:chExt cx="1171800" cy="1613917"/>
          </a:xfrm>
        </p:grpSpPr>
        <p:sp>
          <p:nvSpPr>
            <p:cNvPr id="22" name="Google Shape;1462;p44">
              <a:extLst>
                <a:ext uri="{FF2B5EF4-FFF2-40B4-BE49-F238E27FC236}">
                  <a16:creationId xmlns="" xmlns:a16="http://schemas.microsoft.com/office/drawing/2014/main" id="{3CB707F5-7D00-461F-A2B0-EE0603DA5524}"/>
                </a:ext>
              </a:extLst>
            </p:cNvPr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Google Shape;1463;p44">
              <a:extLst>
                <a:ext uri="{FF2B5EF4-FFF2-40B4-BE49-F238E27FC236}">
                  <a16:creationId xmlns="" xmlns:a16="http://schemas.microsoft.com/office/drawing/2014/main" id="{00BB00A6-ACA3-4ADC-84E3-24897B44CC41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Google Shape;1464;p44">
              <a:extLst>
                <a:ext uri="{FF2B5EF4-FFF2-40B4-BE49-F238E27FC236}">
                  <a16:creationId xmlns="" xmlns:a16="http://schemas.microsoft.com/office/drawing/2014/main" id="{148BB0A6-7326-4132-9C08-CEB7B497F24B}"/>
                </a:ext>
              </a:extLst>
            </p:cNvPr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Google Shape;1469;p44">
            <a:extLst>
              <a:ext uri="{FF2B5EF4-FFF2-40B4-BE49-F238E27FC236}">
                <a16:creationId xmlns="" xmlns:a16="http://schemas.microsoft.com/office/drawing/2014/main" id="{4B128AE7-3D36-4BD7-B267-B79B6EDB222B}"/>
              </a:ext>
            </a:extLst>
          </p:cNvPr>
          <p:cNvSpPr txBox="1">
            <a:spLocks/>
          </p:cNvSpPr>
          <p:nvPr/>
        </p:nvSpPr>
        <p:spPr>
          <a:xfrm>
            <a:off x="3207246" y="646050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SzPts val="990"/>
            </a:pPr>
            <a:r>
              <a:rPr lang="en" sz="32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Google Shape;1472;p44">
            <a:extLst>
              <a:ext uri="{FF2B5EF4-FFF2-40B4-BE49-F238E27FC236}">
                <a16:creationId xmlns="" xmlns:a16="http://schemas.microsoft.com/office/drawing/2014/main" id="{4FBEE0EE-ADC3-41F3-BEEF-BC06BB5CA5D9}"/>
              </a:ext>
            </a:extLst>
          </p:cNvPr>
          <p:cNvSpPr txBox="1">
            <a:spLocks/>
          </p:cNvSpPr>
          <p:nvPr/>
        </p:nvSpPr>
        <p:spPr>
          <a:xfrm>
            <a:off x="3207246" y="253171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SzPts val="990"/>
            </a:pPr>
            <a:r>
              <a:rPr lang="en" sz="32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Google Shape;1477;p44">
            <a:extLst>
              <a:ext uri="{FF2B5EF4-FFF2-40B4-BE49-F238E27FC236}">
                <a16:creationId xmlns="" xmlns:a16="http://schemas.microsoft.com/office/drawing/2014/main" id="{0563CF1D-3F89-47FC-AE89-BC13FC51522F}"/>
              </a:ext>
            </a:extLst>
          </p:cNvPr>
          <p:cNvSpPr txBox="1">
            <a:spLocks/>
          </p:cNvSpPr>
          <p:nvPr/>
        </p:nvSpPr>
        <p:spPr>
          <a:xfrm>
            <a:off x="460542" y="1633429"/>
            <a:ext cx="2190900" cy="13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vi-VN" sz="5400">
                <a:latin typeface="Arial" panose="020B0604020202020204" pitchFamily="34" charset="0"/>
                <a:cs typeface="Arial" panose="020B0604020202020204" pitchFamily="34" charset="0"/>
              </a:rPr>
              <a:t>Muc tiêu</a:t>
            </a:r>
            <a:endParaRPr lang="vi-VN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Google Shape;1477;p44">
            <a:extLst>
              <a:ext uri="{FF2B5EF4-FFF2-40B4-BE49-F238E27FC236}">
                <a16:creationId xmlns="" xmlns:a16="http://schemas.microsoft.com/office/drawing/2014/main" id="{B1F220FE-14F9-42F6-951A-E2AECBCE302F}"/>
              </a:ext>
            </a:extLst>
          </p:cNvPr>
          <p:cNvSpPr txBox="1">
            <a:spLocks/>
          </p:cNvSpPr>
          <p:nvPr/>
        </p:nvSpPr>
        <p:spPr>
          <a:xfrm>
            <a:off x="1407273" y="1892967"/>
            <a:ext cx="487785" cy="6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433073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29000" fill="hold" nodeType="click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accel="29000" fill="hold" nodeType="click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1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 animBg="1"/>
          <p:bldP spid="26" grpId="0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29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accel="29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 animBg="1"/>
          <p:bldP spid="26" grpId="0"/>
          <p:bldP spid="32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="" xmlns:a16="http://schemas.microsoft.com/office/drawing/2014/main" id="{B628013B-AF46-4826-A8D0-D687007A8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5638" y="104092"/>
            <a:ext cx="5335172" cy="7922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6AA02E22-5275-43BF-93DD-2B555DCE1A9C}"/>
              </a:ext>
            </a:extLst>
          </p:cNvPr>
          <p:cNvSpPr txBox="1">
            <a:spLocks/>
          </p:cNvSpPr>
          <p:nvPr/>
        </p:nvSpPr>
        <p:spPr>
          <a:xfrm>
            <a:off x="295638" y="188197"/>
            <a:ext cx="84582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96875">
              <a:buNone/>
            </a:pPr>
            <a:r>
              <a:rPr lang="en-US" altLang="en-US" u="sng">
                <a:latin typeface="+mj-lt"/>
                <a:cs typeface="Times New Roman" panose="02020603050405020304" pitchFamily="18" charset="0"/>
              </a:rPr>
              <a:t>Bài 3</a:t>
            </a:r>
            <a:r>
              <a:rPr lang="en-US" altLang="en-US">
                <a:latin typeface="+mj-lt"/>
                <a:cs typeface="Times New Roman" panose="02020603050405020304" pitchFamily="18" charset="0"/>
              </a:rPr>
              <a:t>: Đúng ghi Đ , sai ghi S:</a:t>
            </a:r>
            <a:endParaRPr lang="en-US" altLang="en-US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022A1054-DD74-4518-8B64-F61477F72645}"/>
              </a:ext>
            </a:extLst>
          </p:cNvPr>
          <p:cNvSpPr txBox="1">
            <a:spLocks/>
          </p:cNvSpPr>
          <p:nvPr/>
        </p:nvSpPr>
        <p:spPr>
          <a:xfrm>
            <a:off x="162246" y="1535926"/>
            <a:ext cx="9105558" cy="4419600"/>
          </a:xfrm>
          <a:prstGeom prst="rect">
            <a:avLst/>
          </a:prstGeom>
        </p:spPr>
        <p:txBody>
          <a:bodyPr vert="horz" lIns="9144" tIns="45720" rIns="9144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6355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ct val="90000"/>
              <a:buFont typeface="Calibri" panose="020F0502020204030204" pitchFamily="34" charset="0"/>
              <a:buAutoNum type="alphaLcPeriod"/>
            </a:pP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Diện tích xung quanh của hình lập </a:t>
            </a:r>
            <a:r>
              <a:rPr lang="en-US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p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hương </a:t>
            </a:r>
            <a:r>
              <a:rPr lang="en-US" altLang="en-US" sz="2400" b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</a:t>
            </a:r>
            <a:r>
              <a:rPr lang="en-US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gấp 2 lần diện tích xung</a:t>
            </a:r>
            <a:r>
              <a:rPr lang="en-US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quanh của hình lập phương </a:t>
            </a:r>
            <a:r>
              <a:rPr lang="en-US" altLang="en-US" sz="2400" b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</a:t>
            </a:r>
            <a:endParaRPr lang="vi-VN" altLang="en-US" sz="2400" b="1">
              <a:solidFill>
                <a:srgbClr val="0000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0" indent="46355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ct val="90000"/>
              <a:buFont typeface="Calibri" panose="020F0502020204030204" pitchFamily="34" charset="0"/>
              <a:buAutoNum type="alphaLcPeriod"/>
            </a:pPr>
            <a:r>
              <a:rPr lang="en-US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D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iện tích xung quanh của hình lập phương </a:t>
            </a:r>
            <a:r>
              <a:rPr lang="en-US" altLang="en-US" sz="2400" b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gấp 4 lần diện tích xung</a:t>
            </a:r>
            <a:r>
              <a:rPr lang="en-US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quanh của hình lập phương </a:t>
            </a:r>
            <a:r>
              <a:rPr lang="en-US" altLang="en-US" sz="2400" b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</a:t>
            </a:r>
            <a:endParaRPr lang="vi-VN" altLang="en-US" sz="2400" b="1">
              <a:solidFill>
                <a:srgbClr val="0000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0" indent="46355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ct val="90000"/>
              <a:buFont typeface="Calibri" panose="020F0502020204030204" pitchFamily="34" charset="0"/>
              <a:buAutoNum type="alphaLcPeriod"/>
            </a:pP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Diện tích toàn phần của hình lập phương </a:t>
            </a:r>
            <a:r>
              <a:rPr lang="en-US" altLang="en-US" sz="2400" b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gấp 2 lần diện tích toàn phần</a:t>
            </a:r>
            <a:r>
              <a:rPr lang="en-US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của hình lập phương </a:t>
            </a:r>
            <a:r>
              <a:rPr lang="en-US" altLang="en-US" sz="2400" b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</a:t>
            </a:r>
            <a:endParaRPr lang="vi-VN" altLang="en-US" sz="2400" b="1">
              <a:solidFill>
                <a:srgbClr val="0000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0" indent="46355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ct val="90000"/>
              <a:buFont typeface="Calibri" panose="020F0502020204030204" pitchFamily="34" charset="0"/>
              <a:buAutoNum type="alphaLcPeriod"/>
            </a:pP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Diện tích toàn phần của hình lập phương </a:t>
            </a:r>
            <a:r>
              <a:rPr lang="en-US" altLang="en-US" sz="2400" b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</a:t>
            </a:r>
            <a:r>
              <a:rPr lang="en-US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gấp 4 lần diện tích </a:t>
            </a:r>
            <a:r>
              <a:rPr lang="en-US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oàn phần</a:t>
            </a:r>
            <a:r>
              <a:rPr lang="en-US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của hình lập phương </a:t>
            </a:r>
            <a:r>
              <a:rPr lang="en-US" altLang="en-US" sz="2400" b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</a:t>
            </a:r>
            <a:endParaRPr lang="vi-VN" altLang="en-US" sz="2400" b="1">
              <a:solidFill>
                <a:srgbClr val="0000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20">
            <a:extLst>
              <a:ext uri="{FF2B5EF4-FFF2-40B4-BE49-F238E27FC236}">
                <a16:creationId xmlns="" xmlns:a16="http://schemas.microsoft.com/office/drawing/2014/main" id="{C216AD5C-FB88-4827-A4A6-2D031BA6949B}"/>
              </a:ext>
            </a:extLst>
          </p:cNvPr>
          <p:cNvGrpSpPr>
            <a:grpSpLocks/>
          </p:cNvGrpSpPr>
          <p:nvPr/>
        </p:nvGrpSpPr>
        <p:grpSpPr bwMode="auto">
          <a:xfrm>
            <a:off x="6471439" y="36583"/>
            <a:ext cx="1144587" cy="1531875"/>
            <a:chOff x="645320" y="3349979"/>
            <a:chExt cx="2440780" cy="2614146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412B84B-B60F-42B8-85E2-BEF11E8E16B3}"/>
                </a:ext>
              </a:extLst>
            </p:cNvPr>
            <p:cNvSpPr/>
            <p:nvPr/>
          </p:nvSpPr>
          <p:spPr>
            <a:xfrm>
              <a:off x="682557" y="5641745"/>
              <a:ext cx="1946530" cy="3223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>
                  <a:solidFill>
                    <a:srgbClr val="000000"/>
                  </a:solidFill>
                  <a:latin typeface="HP001 4 hàng" panose="020B0603050302020204" pitchFamily="34" charset="0"/>
                  <a:ea typeface="Verdana" pitchFamily="34" charset="0"/>
                  <a:cs typeface="Verdana" pitchFamily="34" charset="0"/>
                </a:rPr>
                <a:t>A</a:t>
              </a:r>
            </a:p>
          </p:txBody>
        </p:sp>
        <p:grpSp>
          <p:nvGrpSpPr>
            <p:cNvPr id="13" name="Group 17">
              <a:extLst>
                <a:ext uri="{FF2B5EF4-FFF2-40B4-BE49-F238E27FC236}">
                  <a16:creationId xmlns="" xmlns:a16="http://schemas.microsoft.com/office/drawing/2014/main" id="{B11AE51D-6142-4532-B459-4E10F1A580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5320" y="3349979"/>
              <a:ext cx="2440780" cy="1966787"/>
              <a:chOff x="645320" y="3349979"/>
              <a:chExt cx="2440780" cy="1966787"/>
            </a:xfrm>
          </p:grpSpPr>
          <p:sp>
            <p:nvSpPr>
              <p:cNvPr id="14" name="Cube 3">
                <a:extLst>
                  <a:ext uri="{FF2B5EF4-FFF2-40B4-BE49-F238E27FC236}">
                    <a16:creationId xmlns="" xmlns:a16="http://schemas.microsoft.com/office/drawing/2014/main" id="{08293112-8972-4B5D-8C5D-C99C901A3941}"/>
                  </a:ext>
                </a:extLst>
              </p:cNvPr>
              <p:cNvSpPr/>
              <p:nvPr/>
            </p:nvSpPr>
            <p:spPr>
              <a:xfrm>
                <a:off x="645320" y="3366233"/>
                <a:ext cx="2440780" cy="1947823"/>
              </a:xfrm>
              <a:prstGeom prst="cub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="" xmlns:a16="http://schemas.microsoft.com/office/drawing/2014/main" id="{C226EA51-6B40-4C8D-9534-98DC43026E09}"/>
                  </a:ext>
                </a:extLst>
              </p:cNvPr>
              <p:cNvCxnSpPr/>
              <p:nvPr/>
            </p:nvCxnSpPr>
            <p:spPr>
              <a:xfrm rot="5400000">
                <a:off x="481904" y="4126129"/>
                <a:ext cx="1552299" cy="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="" xmlns:a16="http://schemas.microsoft.com/office/drawing/2014/main" id="{2100A1F9-074F-46E0-9F7A-BBC806AC193E}"/>
                  </a:ext>
                </a:extLst>
              </p:cNvPr>
              <p:cNvCxnSpPr/>
              <p:nvPr/>
            </p:nvCxnSpPr>
            <p:spPr>
              <a:xfrm>
                <a:off x="1210659" y="4899569"/>
                <a:ext cx="1875441" cy="271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="" xmlns:a16="http://schemas.microsoft.com/office/drawing/2014/main" id="{3E7E82D1-D909-42EA-9D1F-00D194B3AD31}"/>
                  </a:ext>
                </a:extLst>
              </p:cNvPr>
              <p:cNvCxnSpPr/>
              <p:nvPr/>
            </p:nvCxnSpPr>
            <p:spPr>
              <a:xfrm rot="10800000" flipV="1">
                <a:off x="682557" y="4815589"/>
                <a:ext cx="575496" cy="501177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TextBox 6">
            <a:extLst>
              <a:ext uri="{FF2B5EF4-FFF2-40B4-BE49-F238E27FC236}">
                <a16:creationId xmlns="" xmlns:a16="http://schemas.microsoft.com/office/drawing/2014/main" id="{7F70B7AC-BA2C-43A2-9302-EA8BB2059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5364" y="391359"/>
            <a:ext cx="114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+mj-lt"/>
                <a:cs typeface="Times New Roman" panose="02020603050405020304" pitchFamily="18" charset="0"/>
              </a:rPr>
              <a:t>10cm</a:t>
            </a:r>
          </a:p>
        </p:txBody>
      </p:sp>
      <p:grpSp>
        <p:nvGrpSpPr>
          <p:cNvPr id="19" name="Group 23">
            <a:extLst>
              <a:ext uri="{FF2B5EF4-FFF2-40B4-BE49-F238E27FC236}">
                <a16:creationId xmlns="" xmlns:a16="http://schemas.microsoft.com/office/drawing/2014/main" id="{AF41B640-4A54-445C-BF8D-733BE5B14327}"/>
              </a:ext>
            </a:extLst>
          </p:cNvPr>
          <p:cNvGrpSpPr>
            <a:grpSpLocks/>
          </p:cNvGrpSpPr>
          <p:nvPr/>
        </p:nvGrpSpPr>
        <p:grpSpPr bwMode="auto">
          <a:xfrm>
            <a:off x="8277588" y="138250"/>
            <a:ext cx="1447800" cy="1211856"/>
            <a:chOff x="6363948" y="1143001"/>
            <a:chExt cx="2322852" cy="1615807"/>
          </a:xfrm>
        </p:grpSpPr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CD165E38-85FB-4DA7-9FF9-75339A96FA7F}"/>
                </a:ext>
              </a:extLst>
            </p:cNvPr>
            <p:cNvSpPr/>
            <p:nvPr/>
          </p:nvSpPr>
          <p:spPr bwMode="auto">
            <a:xfrm>
              <a:off x="6421098" y="2576775"/>
              <a:ext cx="1023889" cy="1820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>
                  <a:solidFill>
                    <a:srgbClr val="000000"/>
                  </a:solidFill>
                  <a:latin typeface="HP001 4 hàng" panose="020B0603050302020204" pitchFamily="34" charset="0"/>
                  <a:ea typeface="Verdana" pitchFamily="34" charset="0"/>
                  <a:cs typeface="Verdana" pitchFamily="34" charset="0"/>
                </a:rPr>
                <a:t>B</a:t>
              </a:r>
            </a:p>
          </p:txBody>
        </p:sp>
        <p:grpSp>
          <p:nvGrpSpPr>
            <p:cNvPr id="21" name="Group 17">
              <a:extLst>
                <a:ext uri="{FF2B5EF4-FFF2-40B4-BE49-F238E27FC236}">
                  <a16:creationId xmlns="" xmlns:a16="http://schemas.microsoft.com/office/drawing/2014/main" id="{FCAD8C1A-14A0-4867-A57B-E1F95C5D30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63948" y="1143001"/>
              <a:ext cx="1299270" cy="1148531"/>
              <a:chOff x="48775" y="3276600"/>
              <a:chExt cx="2465825" cy="2041832"/>
            </a:xfrm>
          </p:grpSpPr>
          <p:sp>
            <p:nvSpPr>
              <p:cNvPr id="23" name="Cube 3">
                <a:extLst>
                  <a:ext uri="{FF2B5EF4-FFF2-40B4-BE49-F238E27FC236}">
                    <a16:creationId xmlns="" xmlns:a16="http://schemas.microsoft.com/office/drawing/2014/main" id="{64852844-6578-4CDF-B85F-CA793B69FD41}"/>
                  </a:ext>
                </a:extLst>
              </p:cNvPr>
              <p:cNvSpPr/>
              <p:nvPr/>
            </p:nvSpPr>
            <p:spPr>
              <a:xfrm>
                <a:off x="77778" y="3276600"/>
                <a:ext cx="2436241" cy="2039523"/>
              </a:xfrm>
              <a:prstGeom prst="cub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="" xmlns:a16="http://schemas.microsoft.com/office/drawing/2014/main" id="{39FD5E9B-1B30-4FB5-8EDD-0A664938BEEE}"/>
                  </a:ext>
                </a:extLst>
              </p:cNvPr>
              <p:cNvCxnSpPr/>
              <p:nvPr/>
            </p:nvCxnSpPr>
            <p:spPr>
              <a:xfrm rot="5400000">
                <a:off x="-167555" y="4057416"/>
                <a:ext cx="1554100" cy="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="" xmlns:a16="http://schemas.microsoft.com/office/drawing/2014/main" id="{8419D170-82AB-43B4-B4F7-BFD0DE3C1FDA}"/>
                  </a:ext>
                </a:extLst>
              </p:cNvPr>
              <p:cNvCxnSpPr/>
              <p:nvPr/>
            </p:nvCxnSpPr>
            <p:spPr>
              <a:xfrm>
                <a:off x="609497" y="4800599"/>
                <a:ext cx="1875519" cy="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="" xmlns:a16="http://schemas.microsoft.com/office/drawing/2014/main" id="{3C46C88D-DCFC-416B-8F41-FAE2E1FAC808}"/>
                  </a:ext>
                </a:extLst>
              </p:cNvPr>
              <p:cNvCxnSpPr/>
              <p:nvPr/>
            </p:nvCxnSpPr>
            <p:spPr>
              <a:xfrm rot="10800000" flipV="1">
                <a:off x="48775" y="4815651"/>
                <a:ext cx="575225" cy="504236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15">
              <a:extLst>
                <a:ext uri="{FF2B5EF4-FFF2-40B4-BE49-F238E27FC236}">
                  <a16:creationId xmlns="" xmlns:a16="http://schemas.microsoft.com/office/drawing/2014/main" id="{9DFD083B-88DF-4CD6-B59E-5CB41E4080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14737" y="1435101"/>
              <a:ext cx="972063" cy="692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D81F0B60-1E07-44BA-9293-4633E9E30C3B}"/>
              </a:ext>
            </a:extLst>
          </p:cNvPr>
          <p:cNvSpPr/>
          <p:nvPr/>
        </p:nvSpPr>
        <p:spPr>
          <a:xfrm>
            <a:off x="4715025" y="1899074"/>
            <a:ext cx="5334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latin typeface="+mj-lt"/>
                <a:cs typeface="Times New Roman" pitchFamily="18" charset="0"/>
              </a:rPr>
              <a:t>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03A94B6-3A0E-4EC2-BF99-C89CC7515BF3}"/>
              </a:ext>
            </a:extLst>
          </p:cNvPr>
          <p:cNvSpPr/>
          <p:nvPr/>
        </p:nvSpPr>
        <p:spPr>
          <a:xfrm>
            <a:off x="4723541" y="2703091"/>
            <a:ext cx="5334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latin typeface="+mj-lt"/>
                <a:cs typeface="Times New Roman" pitchFamily="18" charset="0"/>
              </a:rPr>
              <a:t>Đ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62D4BF8A-4BFA-409D-9769-E708B1C77D64}"/>
              </a:ext>
            </a:extLst>
          </p:cNvPr>
          <p:cNvSpPr/>
          <p:nvPr/>
        </p:nvSpPr>
        <p:spPr>
          <a:xfrm>
            <a:off x="4723541" y="3534975"/>
            <a:ext cx="5334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latin typeface="+mj-lt"/>
                <a:cs typeface="Times New Roman" pitchFamily="18" charset="0"/>
              </a:rPr>
              <a:t>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14E8DD4A-6D8B-4520-96E1-35A6C853D377}"/>
              </a:ext>
            </a:extLst>
          </p:cNvPr>
          <p:cNvSpPr/>
          <p:nvPr/>
        </p:nvSpPr>
        <p:spPr>
          <a:xfrm>
            <a:off x="4723541" y="4338992"/>
            <a:ext cx="5334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latin typeface="+mj-lt"/>
                <a:cs typeface="Times New Roman" pitchFamily="18" charset="0"/>
              </a:rPr>
              <a:t>Đ</a:t>
            </a:r>
          </a:p>
        </p:txBody>
      </p:sp>
      <p:sp>
        <p:nvSpPr>
          <p:cNvPr id="31" name="Rectangle 33">
            <a:extLst>
              <a:ext uri="{FF2B5EF4-FFF2-40B4-BE49-F238E27FC236}">
                <a16:creationId xmlns="" xmlns:a16="http://schemas.microsoft.com/office/drawing/2014/main" id="{B6863EBA-D41A-43FE-833C-E02146B8A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1529" y="306746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+mj-lt"/>
              </a:rPr>
              <a:t>5cm</a:t>
            </a:r>
          </a:p>
        </p:txBody>
      </p:sp>
      <p:grpSp>
        <p:nvGrpSpPr>
          <p:cNvPr id="41" name="组合 12">
            <a:extLst>
              <a:ext uri="{FF2B5EF4-FFF2-40B4-BE49-F238E27FC236}">
                <a16:creationId xmlns="" xmlns:a16="http://schemas.microsoft.com/office/drawing/2014/main" id="{AA8F73BE-DF49-4A2E-928E-9BF4E6DDBD5A}"/>
              </a:ext>
            </a:extLst>
          </p:cNvPr>
          <p:cNvGrpSpPr/>
          <p:nvPr/>
        </p:nvGrpSpPr>
        <p:grpSpPr>
          <a:xfrm rot="10800000">
            <a:off x="-1524000" y="5848267"/>
            <a:ext cx="12192000" cy="168812"/>
            <a:chOff x="0" y="0"/>
            <a:chExt cx="12192000" cy="168812"/>
          </a:xfrm>
        </p:grpSpPr>
        <p:sp>
          <p:nvSpPr>
            <p:cNvPr id="42" name="矩形 13">
              <a:extLst>
                <a:ext uri="{FF2B5EF4-FFF2-40B4-BE49-F238E27FC236}">
                  <a16:creationId xmlns="" xmlns:a16="http://schemas.microsoft.com/office/drawing/2014/main" id="{2A260314-25E2-4FC3-AA8A-831C5D69B0D9}"/>
                </a:ext>
              </a:extLst>
            </p:cNvPr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3" name="矩形 14">
              <a:extLst>
                <a:ext uri="{FF2B5EF4-FFF2-40B4-BE49-F238E27FC236}">
                  <a16:creationId xmlns="" xmlns:a16="http://schemas.microsoft.com/office/drawing/2014/main" id="{77B3AB45-9429-4EE4-96B7-7E8CA542B2D9}"/>
                </a:ext>
              </a:extLst>
            </p:cNvPr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4" name="矩形 15">
              <a:extLst>
                <a:ext uri="{FF2B5EF4-FFF2-40B4-BE49-F238E27FC236}">
                  <a16:creationId xmlns="" xmlns:a16="http://schemas.microsoft.com/office/drawing/2014/main" id="{0D9812EB-8031-4A39-BF51-96E5037B9710}"/>
                </a:ext>
              </a:extLst>
            </p:cNvPr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5" name="矩形 16">
              <a:extLst>
                <a:ext uri="{FF2B5EF4-FFF2-40B4-BE49-F238E27FC236}">
                  <a16:creationId xmlns="" xmlns:a16="http://schemas.microsoft.com/office/drawing/2014/main" id="{209AEA5B-F3B0-4439-B58C-5F1C98E68A56}"/>
                </a:ext>
              </a:extLst>
            </p:cNvPr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6" name="矩形 17">
              <a:extLst>
                <a:ext uri="{FF2B5EF4-FFF2-40B4-BE49-F238E27FC236}">
                  <a16:creationId xmlns="" xmlns:a16="http://schemas.microsoft.com/office/drawing/2014/main" id="{84A6888B-CC89-4FA0-BD72-CCD2DAD4B9CC}"/>
                </a:ext>
              </a:extLst>
            </p:cNvPr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7" name="矩形 18">
              <a:extLst>
                <a:ext uri="{FF2B5EF4-FFF2-40B4-BE49-F238E27FC236}">
                  <a16:creationId xmlns="" xmlns:a16="http://schemas.microsoft.com/office/drawing/2014/main" id="{3814FB8D-ACFB-4C0A-97C2-8C4ACDE08179}"/>
                </a:ext>
              </a:extLst>
            </p:cNvPr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8" name="矩形 19">
              <a:extLst>
                <a:ext uri="{FF2B5EF4-FFF2-40B4-BE49-F238E27FC236}">
                  <a16:creationId xmlns="" xmlns:a16="http://schemas.microsoft.com/office/drawing/2014/main" id="{E2124A4B-729D-44F6-98FC-0F232EFD233C}"/>
                </a:ext>
              </a:extLst>
            </p:cNvPr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9" name="矩形 20">
              <a:extLst>
                <a:ext uri="{FF2B5EF4-FFF2-40B4-BE49-F238E27FC236}">
                  <a16:creationId xmlns="" xmlns:a16="http://schemas.microsoft.com/office/drawing/2014/main" id="{977BB7C5-3D7B-4CA2-9D59-004B6D20AA4C}"/>
                </a:ext>
              </a:extLst>
            </p:cNvPr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89679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="" xmlns:a16="http://schemas.microsoft.com/office/drawing/2014/main" id="{B628013B-AF46-4826-A8D0-D687007A8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9148" y="44147"/>
            <a:ext cx="5335172" cy="7922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6AA02E22-5275-43BF-93DD-2B555DCE1A9C}"/>
              </a:ext>
            </a:extLst>
          </p:cNvPr>
          <p:cNvSpPr txBox="1">
            <a:spLocks/>
          </p:cNvSpPr>
          <p:nvPr/>
        </p:nvSpPr>
        <p:spPr>
          <a:xfrm>
            <a:off x="782875" y="185946"/>
            <a:ext cx="84582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96875">
              <a:buNone/>
            </a:pPr>
            <a:r>
              <a:rPr lang="en-US" altLang="en-US" u="sng">
                <a:latin typeface="+mj-lt"/>
                <a:cs typeface="Times New Roman" panose="02020603050405020304" pitchFamily="18" charset="0"/>
              </a:rPr>
              <a:t>Bài 3</a:t>
            </a:r>
            <a:r>
              <a:rPr lang="en-US" altLang="en-US">
                <a:latin typeface="+mj-lt"/>
                <a:cs typeface="Times New Roman" panose="02020603050405020304" pitchFamily="18" charset="0"/>
              </a:rPr>
              <a:t>: Đúng ghi Đ , sai ghi S:</a:t>
            </a:r>
            <a:endParaRPr lang="en-US" altLang="en-US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1" name="Group 20">
            <a:extLst>
              <a:ext uri="{FF2B5EF4-FFF2-40B4-BE49-F238E27FC236}">
                <a16:creationId xmlns="" xmlns:a16="http://schemas.microsoft.com/office/drawing/2014/main" id="{C216AD5C-FB88-4827-A4A6-2D031BA6949B}"/>
              </a:ext>
            </a:extLst>
          </p:cNvPr>
          <p:cNvGrpSpPr>
            <a:grpSpLocks/>
          </p:cNvGrpSpPr>
          <p:nvPr/>
        </p:nvGrpSpPr>
        <p:grpSpPr bwMode="auto">
          <a:xfrm>
            <a:off x="551524" y="859698"/>
            <a:ext cx="1797797" cy="2176527"/>
            <a:chOff x="645320" y="3349979"/>
            <a:chExt cx="2525410" cy="2446708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412B84B-B60F-42B8-85E2-BEF11E8E16B3}"/>
                </a:ext>
              </a:extLst>
            </p:cNvPr>
            <p:cNvSpPr/>
            <p:nvPr/>
          </p:nvSpPr>
          <p:spPr>
            <a:xfrm>
              <a:off x="646267" y="5474307"/>
              <a:ext cx="1946530" cy="3223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>
                  <a:solidFill>
                    <a:srgbClr val="000000"/>
                  </a:solidFill>
                  <a:latin typeface="HP001 4 hàng" panose="020B0603050302020204" pitchFamily="34" charset="0"/>
                  <a:ea typeface="Verdana" pitchFamily="34" charset="0"/>
                  <a:cs typeface="Verdana" pitchFamily="34" charset="0"/>
                </a:rPr>
                <a:t>A</a:t>
              </a:r>
            </a:p>
          </p:txBody>
        </p:sp>
        <p:grpSp>
          <p:nvGrpSpPr>
            <p:cNvPr id="13" name="Group 17">
              <a:extLst>
                <a:ext uri="{FF2B5EF4-FFF2-40B4-BE49-F238E27FC236}">
                  <a16:creationId xmlns="" xmlns:a16="http://schemas.microsoft.com/office/drawing/2014/main" id="{B11AE51D-6142-4532-B459-4E10F1A580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5320" y="3349979"/>
              <a:ext cx="2525410" cy="1966787"/>
              <a:chOff x="645320" y="3349979"/>
              <a:chExt cx="2525410" cy="1966787"/>
            </a:xfrm>
          </p:grpSpPr>
          <p:sp>
            <p:nvSpPr>
              <p:cNvPr id="14" name="Cube 3">
                <a:extLst>
                  <a:ext uri="{FF2B5EF4-FFF2-40B4-BE49-F238E27FC236}">
                    <a16:creationId xmlns="" xmlns:a16="http://schemas.microsoft.com/office/drawing/2014/main" id="{08293112-8972-4B5D-8C5D-C99C901A3941}"/>
                  </a:ext>
                </a:extLst>
              </p:cNvPr>
              <p:cNvSpPr/>
              <p:nvPr/>
            </p:nvSpPr>
            <p:spPr>
              <a:xfrm>
                <a:off x="645320" y="3366233"/>
                <a:ext cx="2440780" cy="1947823"/>
              </a:xfrm>
              <a:prstGeom prst="cub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="" xmlns:a16="http://schemas.microsoft.com/office/drawing/2014/main" id="{C226EA51-6B40-4C8D-9534-98DC43026E09}"/>
                  </a:ext>
                </a:extLst>
              </p:cNvPr>
              <p:cNvCxnSpPr/>
              <p:nvPr/>
            </p:nvCxnSpPr>
            <p:spPr>
              <a:xfrm rot="5400000">
                <a:off x="481904" y="4126129"/>
                <a:ext cx="1552299" cy="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="" xmlns:a16="http://schemas.microsoft.com/office/drawing/2014/main" id="{2100A1F9-074F-46E0-9F7A-BBC806AC193E}"/>
                  </a:ext>
                </a:extLst>
              </p:cNvPr>
              <p:cNvCxnSpPr/>
              <p:nvPr/>
            </p:nvCxnSpPr>
            <p:spPr>
              <a:xfrm>
                <a:off x="1295289" y="4870150"/>
                <a:ext cx="1875441" cy="271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="" xmlns:a16="http://schemas.microsoft.com/office/drawing/2014/main" id="{3E7E82D1-D909-42EA-9D1F-00D194B3AD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2556" y="4857579"/>
                <a:ext cx="575497" cy="459187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TextBox 6">
            <a:extLst>
              <a:ext uri="{FF2B5EF4-FFF2-40B4-BE49-F238E27FC236}">
                <a16:creationId xmlns="" xmlns:a16="http://schemas.microsoft.com/office/drawing/2014/main" id="{7F70B7AC-BA2C-43A2-9302-EA8BB2059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8774" y="1619501"/>
            <a:ext cx="114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+mj-lt"/>
                <a:cs typeface="Times New Roman" panose="02020603050405020304" pitchFamily="18" charset="0"/>
              </a:rPr>
              <a:t>10cm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CF48AC5A-6BD1-4181-A487-95FDB71DD3DA}"/>
              </a:ext>
            </a:extLst>
          </p:cNvPr>
          <p:cNvSpPr txBox="1"/>
          <p:nvPr/>
        </p:nvSpPr>
        <p:spPr>
          <a:xfrm>
            <a:off x="2473173" y="907061"/>
            <a:ext cx="692229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Arial" panose="020B0604020202020204" pitchFamily="34" charset="0"/>
              </a:rPr>
              <a:t>Diện tích xung quanh của hình lập phương </a:t>
            </a:r>
            <a:r>
              <a:rPr lang="vi-VN" sz="2400" b="1">
                <a:latin typeface="HP001 4 hàng" panose="020B0603050302020204" pitchFamily="34" charset="0"/>
              </a:rPr>
              <a:t>A</a:t>
            </a:r>
            <a:r>
              <a:rPr lang="vi-VN" sz="2400">
                <a:latin typeface="Arial" panose="020B0604020202020204" pitchFamily="34" charset="0"/>
              </a:rPr>
              <a:t> là: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latin typeface="Arial" panose="020B0604020202020204" pitchFamily="34" charset="0"/>
              </a:rPr>
              <a:t>               </a:t>
            </a:r>
            <a:r>
              <a:rPr lang="vi-VN" sz="2400">
                <a:latin typeface="Arial" panose="020B0604020202020204" pitchFamily="34" charset="0"/>
              </a:rPr>
              <a:t>10 × 10 × 4 = 400(cm</a:t>
            </a:r>
            <a:r>
              <a:rPr lang="vi-VN" sz="2400" baseline="30000">
                <a:latin typeface="Arial" panose="020B0604020202020204" pitchFamily="34" charset="0"/>
              </a:rPr>
              <a:t>2</a:t>
            </a:r>
            <a:r>
              <a:rPr lang="vi-VN" sz="2400">
                <a:latin typeface="Arial" panose="020B0604020202020204" pitchFamily="34" charset="0"/>
              </a:rPr>
              <a:t>)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Arial" panose="020B0604020202020204" pitchFamily="34" charset="0"/>
              </a:rPr>
              <a:t>Diện tích toàn phần của hình lập phương </a:t>
            </a:r>
            <a:r>
              <a:rPr lang="vi-VN" sz="2400" b="1">
                <a:latin typeface="HP001 4 hàng" panose="020B0603050302020204" pitchFamily="34" charset="0"/>
              </a:rPr>
              <a:t>A</a:t>
            </a:r>
            <a:r>
              <a:rPr lang="vi-VN" sz="2400">
                <a:latin typeface="Arial" panose="020B0604020202020204" pitchFamily="34" charset="0"/>
              </a:rPr>
              <a:t> là: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latin typeface="Arial" panose="020B0604020202020204" pitchFamily="34" charset="0"/>
              </a:rPr>
              <a:t>               </a:t>
            </a:r>
            <a:r>
              <a:rPr lang="vi-VN" sz="2400">
                <a:latin typeface="Arial" panose="020B0604020202020204" pitchFamily="34" charset="0"/>
              </a:rPr>
              <a:t>10 × 10 × 6 = 600 (cm</a:t>
            </a:r>
            <a:r>
              <a:rPr lang="vi-VN" sz="2400" baseline="30000">
                <a:latin typeface="Arial" panose="020B0604020202020204" pitchFamily="34" charset="0"/>
              </a:rPr>
              <a:t>2</a:t>
            </a:r>
            <a:r>
              <a:rPr lang="vi-VN" sz="2400">
                <a:latin typeface="Arial" panose="020B0604020202020204" pitchFamily="34" charset="0"/>
              </a:rPr>
              <a:t>)</a:t>
            </a:r>
          </a:p>
        </p:txBody>
      </p:sp>
      <p:grpSp>
        <p:nvGrpSpPr>
          <p:cNvPr id="55" name="Group 22">
            <a:extLst>
              <a:ext uri="{FF2B5EF4-FFF2-40B4-BE49-F238E27FC236}">
                <a16:creationId xmlns="" xmlns:a16="http://schemas.microsoft.com/office/drawing/2014/main" id="{31696D27-C0DC-454E-B4B7-8396D6343C08}"/>
              </a:ext>
            </a:extLst>
          </p:cNvPr>
          <p:cNvGrpSpPr>
            <a:grpSpLocks/>
          </p:cNvGrpSpPr>
          <p:nvPr/>
        </p:nvGrpSpPr>
        <p:grpSpPr bwMode="auto">
          <a:xfrm>
            <a:off x="322806" y="3037749"/>
            <a:ext cx="2717933" cy="2105751"/>
            <a:chOff x="5675362" y="1600200"/>
            <a:chExt cx="3294466" cy="2358441"/>
          </a:xfrm>
        </p:grpSpPr>
        <p:grpSp>
          <p:nvGrpSpPr>
            <p:cNvPr id="56" name="Group 20">
              <a:extLst>
                <a:ext uri="{FF2B5EF4-FFF2-40B4-BE49-F238E27FC236}">
                  <a16:creationId xmlns="" xmlns:a16="http://schemas.microsoft.com/office/drawing/2014/main" id="{80284321-5670-41CB-A1AF-95E5D646B7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75362" y="1600200"/>
              <a:ext cx="1868439" cy="2358441"/>
              <a:chOff x="48261" y="3276600"/>
              <a:chExt cx="2466339" cy="2695361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="" xmlns:a16="http://schemas.microsoft.com/office/drawing/2014/main" id="{272AA2AD-339A-4539-9784-C50722ECA9D3}"/>
                  </a:ext>
                </a:extLst>
              </p:cNvPr>
              <p:cNvSpPr/>
              <p:nvPr/>
            </p:nvSpPr>
            <p:spPr>
              <a:xfrm>
                <a:off x="123802" y="5648874"/>
                <a:ext cx="1945641" cy="32308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400" b="1">
                    <a:latin typeface="HP001 4 hàng" panose="020B0603050302020204" pitchFamily="34" charset="0"/>
                    <a:cs typeface="Times New Roman" pitchFamily="18" charset="0"/>
                  </a:rPr>
                  <a:t>B</a:t>
                </a:r>
              </a:p>
            </p:txBody>
          </p:sp>
          <p:grpSp>
            <p:nvGrpSpPr>
              <p:cNvPr id="59" name="Group 17">
                <a:extLst>
                  <a:ext uri="{FF2B5EF4-FFF2-40B4-BE49-F238E27FC236}">
                    <a16:creationId xmlns="" xmlns:a16="http://schemas.microsoft.com/office/drawing/2014/main" id="{6BC9174B-4F8B-4CF1-AECF-52A4FB8CAE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261" y="3276600"/>
                <a:ext cx="2466339" cy="2042161"/>
                <a:chOff x="48261" y="3276600"/>
                <a:chExt cx="2466339" cy="2042161"/>
              </a:xfrm>
            </p:grpSpPr>
            <p:sp>
              <p:nvSpPr>
                <p:cNvPr id="60" name="Cube 3">
                  <a:extLst>
                    <a:ext uri="{FF2B5EF4-FFF2-40B4-BE49-F238E27FC236}">
                      <a16:creationId xmlns="" xmlns:a16="http://schemas.microsoft.com/office/drawing/2014/main" id="{F423692D-163D-48DD-857C-EB10CBDF9E95}"/>
                    </a:ext>
                  </a:extLst>
                </p:cNvPr>
                <p:cNvSpPr/>
                <p:nvPr/>
              </p:nvSpPr>
              <p:spPr>
                <a:xfrm>
                  <a:off x="73662" y="3276600"/>
                  <a:ext cx="2440938" cy="2040128"/>
                </a:xfrm>
                <a:prstGeom prst="cub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  <p:cxnSp>
              <p:nvCxnSpPr>
                <p:cNvPr id="61" name="Straight Connector 60">
                  <a:extLst>
                    <a:ext uri="{FF2B5EF4-FFF2-40B4-BE49-F238E27FC236}">
                      <a16:creationId xmlns="" xmlns:a16="http://schemas.microsoft.com/office/drawing/2014/main" id="{C3782AD8-12FA-4FEA-9CF2-BE0398EA9971}"/>
                    </a:ext>
                  </a:extLst>
                </p:cNvPr>
                <p:cNvCxnSpPr/>
                <p:nvPr/>
              </p:nvCxnSpPr>
              <p:spPr>
                <a:xfrm rot="5400000">
                  <a:off x="-167892" y="4053587"/>
                  <a:ext cx="1552448" cy="2539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="" xmlns:a16="http://schemas.microsoft.com/office/drawing/2014/main" id="{81CA6BB2-50C0-4C02-93FB-74CC451635C9}"/>
                    </a:ext>
                  </a:extLst>
                </p:cNvPr>
                <p:cNvCxnSpPr/>
                <p:nvPr/>
              </p:nvCxnSpPr>
              <p:spPr>
                <a:xfrm>
                  <a:off x="607061" y="4798569"/>
                  <a:ext cx="1877059" cy="2031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="" xmlns:a16="http://schemas.microsoft.com/office/drawing/2014/main" id="{A751673B-6D71-4119-B091-971B119854EB}"/>
                    </a:ext>
                  </a:extLst>
                </p:cNvPr>
                <p:cNvCxnSpPr/>
                <p:nvPr/>
              </p:nvCxnSpPr>
              <p:spPr>
                <a:xfrm rot="10800000" flipV="1">
                  <a:off x="48261" y="4814825"/>
                  <a:ext cx="576579" cy="503936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7" name="TextBox 20">
              <a:extLst>
                <a:ext uri="{FF2B5EF4-FFF2-40B4-BE49-F238E27FC236}">
                  <a16:creationId xmlns="" xmlns:a16="http://schemas.microsoft.com/office/drawing/2014/main" id="{E60FED11-7CB2-423B-BAF9-F592A12DF8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18845" y="2057148"/>
              <a:ext cx="1350983" cy="448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latin typeface="+mj-lt"/>
                  <a:cs typeface="Times New Roman" panose="02020603050405020304" pitchFamily="18" charset="0"/>
                </a:rPr>
                <a:t>5cm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AA0C9B6E-5A84-4CD9-97A0-EEEF846244A4}"/>
              </a:ext>
            </a:extLst>
          </p:cNvPr>
          <p:cNvSpPr txBox="1"/>
          <p:nvPr/>
        </p:nvSpPr>
        <p:spPr>
          <a:xfrm>
            <a:off x="2473173" y="3019759"/>
            <a:ext cx="701978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Arial" panose="020B0604020202020204" pitchFamily="34" charset="0"/>
              </a:rPr>
              <a:t>Diện tích xung quanh của hình lập phương </a:t>
            </a:r>
            <a:r>
              <a:rPr lang="vi-VN" sz="2400" b="1">
                <a:latin typeface="HP001 4 hàng" panose="020B0603050302020204" pitchFamily="34" charset="0"/>
              </a:rPr>
              <a:t>B</a:t>
            </a:r>
            <a:r>
              <a:rPr lang="vi-VN" sz="2400">
                <a:latin typeface="Arial" panose="020B0604020202020204" pitchFamily="34" charset="0"/>
              </a:rPr>
              <a:t> là: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latin typeface="Arial" panose="020B0604020202020204" pitchFamily="34" charset="0"/>
              </a:rPr>
              <a:t>                </a:t>
            </a:r>
            <a:r>
              <a:rPr lang="vi-VN" sz="2400">
                <a:latin typeface="Arial" panose="020B0604020202020204" pitchFamily="34" charset="0"/>
              </a:rPr>
              <a:t>5 × 5 × 4 = 100 (cm</a:t>
            </a:r>
            <a:r>
              <a:rPr lang="vi-VN" sz="2400" baseline="30000">
                <a:latin typeface="Arial" panose="020B0604020202020204" pitchFamily="34" charset="0"/>
              </a:rPr>
              <a:t>2</a:t>
            </a:r>
            <a:r>
              <a:rPr lang="vi-VN" sz="2400">
                <a:latin typeface="Arial" panose="020B0604020202020204" pitchFamily="34" charset="0"/>
              </a:rPr>
              <a:t>)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Arial" panose="020B0604020202020204" pitchFamily="34" charset="0"/>
              </a:rPr>
              <a:t>Diện tích toàn phần của hình lập phương </a:t>
            </a:r>
            <a:r>
              <a:rPr lang="vi-VN" sz="2400" b="1">
                <a:latin typeface="HP001 4 hàng" panose="020B0603050302020204" pitchFamily="34" charset="0"/>
              </a:rPr>
              <a:t>B</a:t>
            </a:r>
            <a:r>
              <a:rPr lang="vi-VN" sz="2400">
                <a:latin typeface="Arial" panose="020B0604020202020204" pitchFamily="34" charset="0"/>
              </a:rPr>
              <a:t> là: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latin typeface="Arial" panose="020B0604020202020204" pitchFamily="34" charset="0"/>
              </a:rPr>
              <a:t>                </a:t>
            </a:r>
            <a:r>
              <a:rPr lang="vi-VN" sz="2400">
                <a:latin typeface="Arial" panose="020B0604020202020204" pitchFamily="34" charset="0"/>
              </a:rPr>
              <a:t>5 × 5 × 6 = 150 (cm</a:t>
            </a:r>
            <a:r>
              <a:rPr lang="vi-VN" sz="2400" baseline="30000">
                <a:latin typeface="Arial" panose="020B0604020202020204" pitchFamily="34" charset="0"/>
              </a:rPr>
              <a:t>2</a:t>
            </a:r>
            <a:r>
              <a:rPr lang="vi-VN" sz="2400">
                <a:latin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52865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30" y="-688437"/>
            <a:ext cx="5834297" cy="161510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5686" y="-119209"/>
            <a:ext cx="8672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/>
              <a:t>DẶN DÒ</a:t>
            </a:r>
            <a:endParaRPr lang="en-US" sz="36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D6454C1-AB5A-4FBB-AA26-1481AAC83894}"/>
              </a:ext>
            </a:extLst>
          </p:cNvPr>
          <p:cNvSpPr txBox="1"/>
          <p:nvPr/>
        </p:nvSpPr>
        <p:spPr>
          <a:xfrm>
            <a:off x="0" y="1275358"/>
            <a:ext cx="91440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/>
              <a:t>1. Xem lại bài học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/>
              <a:t>2. Ôn tập lại công thức diện tích xung quanh, diện tích toàn phần của hình hộp chữ nhật, hình lập phương.</a:t>
            </a:r>
          </a:p>
        </p:txBody>
      </p:sp>
    </p:spTree>
    <p:extLst>
      <p:ext uri="{BB962C8B-B14F-4D97-AF65-F5344CB8AC3E}">
        <p14:creationId xmlns:p14="http://schemas.microsoft.com/office/powerpoint/2010/main" val="18009126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14" y="526134"/>
            <a:ext cx="8612777" cy="409123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A_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907" y="3865086"/>
            <a:ext cx="2231078" cy="2051567"/>
          </a:xfrm>
          <a:prstGeom prst="rect">
            <a:avLst/>
          </a:prstGeom>
        </p:spPr>
      </p:pic>
      <p:pic>
        <p:nvPicPr>
          <p:cNvPr id="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438" y="528187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7268786" y="949779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3" y="-364760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组合 21"/>
          <p:cNvGrpSpPr/>
          <p:nvPr/>
        </p:nvGrpSpPr>
        <p:grpSpPr>
          <a:xfrm>
            <a:off x="1673956" y="3865086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781" y="-564853"/>
            <a:ext cx="1102698" cy="102248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162" y="973469"/>
            <a:ext cx="3279407" cy="451783"/>
          </a:xfrm>
          <a:prstGeom prst="rect">
            <a:avLst/>
          </a:prstGeom>
        </p:spPr>
      </p:pic>
      <p:pic>
        <p:nvPicPr>
          <p:cNvPr id="16" name="图片 15" descr="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07325" y="3335182"/>
            <a:ext cx="2472953" cy="2095999"/>
          </a:xfrm>
          <a:prstGeom prst="rect">
            <a:avLst/>
          </a:prstGeom>
        </p:spPr>
      </p:pic>
      <p:pic>
        <p:nvPicPr>
          <p:cNvPr id="17" name="图片 27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79923" y="-857249"/>
            <a:ext cx="2145196" cy="2800673"/>
          </a:xfrm>
          <a:prstGeom prst="rect">
            <a:avLst/>
          </a:prstGeom>
        </p:spPr>
      </p:pic>
      <p:pic>
        <p:nvPicPr>
          <p:cNvPr id="18" name="图片 14" descr="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18324" y="509972"/>
            <a:ext cx="2312035" cy="195961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654C41F-DED7-4E1A-9B51-4F0330FDA04D}"/>
              </a:ext>
            </a:extLst>
          </p:cNvPr>
          <p:cNvSpPr txBox="1"/>
          <p:nvPr/>
        </p:nvSpPr>
        <p:spPr>
          <a:xfrm>
            <a:off x="771373" y="1879738"/>
            <a:ext cx="7977425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en-US" sz="540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E05F47"/>
                </a:solidFill>
                <a:effectLst>
                  <a:innerShdw blurRad="114300">
                    <a:prstClr val="black"/>
                  </a:innerShdw>
                </a:effectLst>
                <a:latin typeface="#9Slide07 IcielKoni" pitchFamily="2" charset="0"/>
              </a:rPr>
              <a:t>Hẹn gặp lại các bạn ở những bài học thú vị sau!</a:t>
            </a:r>
            <a:endParaRPr lang="en-US" sz="540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EFEEDE"/>
              </a:solidFill>
              <a:effectLst>
                <a:innerShdw blurRad="114300">
                  <a:prstClr val="black"/>
                </a:innerShdw>
              </a:effectLst>
              <a:latin typeface="#9Slide07 IcielKoni" pitchFamily="2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6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2 0.02361 0.14961 0.02477 C 0.1474 0.02593 0.14544 0.02639 0.1431 0.02709 C 0.1418 0.02778 0.14024 0.02871 0.13867 0.0294 C 0.13698 0.03079 0.13542 0.03287 0.13412 0.03426 C 0.13255 0.03519 0.13086 0.03565 0.1293 0.03634 C 0.125 0.03796 0.12084 0.03889 0.11667 0.04097 C 0.10534 0.04653 0.11055 0.04468 0.10117 0.04769 C 0.0888 0.04699 0.07617 0.04746 0.06367 0.0456 C 0.06107 0.04514 0.05326 0.04005 0.04974 0.03866 C 0.04753 0.03796 0.04544 0.03727 0.04336 0.03634 C 0.04024 0.03496 0.03724 0.03357 0.03412 0.03171 C 0.03242 0.03079 0.03112 0.03009 0.0293 0.0294 C 0.02735 0.02871 0.02526 0.02801 0.02318 0.02709 C 0.02149 0.02685 0.02018 0.02523 0.01836 0.02477 C 0.01589 0.02384 0.01328 0.02338 0.01055 0.02269 C 0.00847 0.01806 0.0056 0.01389 0.00443 0.0088 C 0.00391 0.00671 0.00391 0.00371 0.00287 0.00209 C 0.00222 0.00046 0.00078 0.00046 -1.66667E-6 -1.85185E-6 L -1.66667E-6 -1.85185E-6 " pathEditMode="relative" rAng="0" ptsTypes="AAAAAAAAAAAAAAAAAAAAAAAAAAAAAAAAAAA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74 0.937444 L 0 0 E" pathEditMode="relative" ptsTypes="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1.85185E-6 L -4.58333E-6 -0.07222 " pathEditMode="relative" rAng="0" ptsTypes="AA">
                                      <p:cBhvr>
                                        <p:cTn id="5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icture 197">
            <a:extLst>
              <a:ext uri="{FF2B5EF4-FFF2-40B4-BE49-F238E27FC236}">
                <a16:creationId xmlns="" xmlns:a16="http://schemas.microsoft.com/office/drawing/2014/main" id="{A14EBA4E-6887-4C91-B69F-1AC59D8DC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402"/>
            <a:ext cx="9117453" cy="5177901"/>
          </a:xfrm>
          <a:prstGeom prst="rect">
            <a:avLst/>
          </a:prstGeom>
        </p:spPr>
      </p:pic>
      <p:sp>
        <p:nvSpPr>
          <p:cNvPr id="72" name="Google Shape;2555;p62">
            <a:extLst>
              <a:ext uri="{FF2B5EF4-FFF2-40B4-BE49-F238E27FC236}">
                <a16:creationId xmlns="" xmlns:a16="http://schemas.microsoft.com/office/drawing/2014/main" id="{02143118-C329-4B54-AC8B-F07BBA3F356E}"/>
              </a:ext>
            </a:extLst>
          </p:cNvPr>
          <p:cNvSpPr/>
          <p:nvPr/>
        </p:nvSpPr>
        <p:spPr>
          <a:xfrm>
            <a:off x="14888" y="1487649"/>
            <a:ext cx="9166255" cy="1738912"/>
          </a:xfrm>
          <a:custGeom>
            <a:avLst/>
            <a:gdLst/>
            <a:ahLst/>
            <a:cxnLst/>
            <a:rect l="l" t="t" r="r" b="b"/>
            <a:pathLst>
              <a:path w="285751" h="54341" extrusionOk="0">
                <a:moveTo>
                  <a:pt x="1" y="1"/>
                </a:moveTo>
                <a:lnTo>
                  <a:pt x="1" y="10145"/>
                </a:lnTo>
                <a:lnTo>
                  <a:pt x="167855" y="10145"/>
                </a:lnTo>
                <a:lnTo>
                  <a:pt x="167855" y="22111"/>
                </a:lnTo>
                <a:lnTo>
                  <a:pt x="112824" y="22111"/>
                </a:lnTo>
                <a:cubicBezTo>
                  <a:pt x="110014" y="22111"/>
                  <a:pt x="107752" y="24361"/>
                  <a:pt x="107752" y="27159"/>
                </a:cubicBezTo>
                <a:lnTo>
                  <a:pt x="107752" y="49269"/>
                </a:lnTo>
                <a:cubicBezTo>
                  <a:pt x="107752" y="52067"/>
                  <a:pt x="110014" y="54341"/>
                  <a:pt x="112824" y="54341"/>
                </a:cubicBezTo>
                <a:lnTo>
                  <a:pt x="285751" y="54341"/>
                </a:lnTo>
                <a:lnTo>
                  <a:pt x="285751" y="44197"/>
                </a:lnTo>
                <a:lnTo>
                  <a:pt x="117884" y="44197"/>
                </a:lnTo>
                <a:lnTo>
                  <a:pt x="117884" y="32231"/>
                </a:lnTo>
                <a:lnTo>
                  <a:pt x="172927" y="32231"/>
                </a:lnTo>
                <a:cubicBezTo>
                  <a:pt x="175713" y="32231"/>
                  <a:pt x="177999" y="29969"/>
                  <a:pt x="177999" y="27159"/>
                </a:cubicBezTo>
                <a:lnTo>
                  <a:pt x="177999" y="5073"/>
                </a:lnTo>
                <a:cubicBezTo>
                  <a:pt x="177999" y="2275"/>
                  <a:pt x="175713" y="1"/>
                  <a:pt x="172927" y="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2556;p62">
            <a:extLst>
              <a:ext uri="{FF2B5EF4-FFF2-40B4-BE49-F238E27FC236}">
                <a16:creationId xmlns="" xmlns:a16="http://schemas.microsoft.com/office/drawing/2014/main" id="{D15F26FB-0058-4867-A665-AD93DB8FA2EB}"/>
              </a:ext>
            </a:extLst>
          </p:cNvPr>
          <p:cNvSpPr/>
          <p:nvPr/>
        </p:nvSpPr>
        <p:spPr>
          <a:xfrm>
            <a:off x="0" y="1644796"/>
            <a:ext cx="9181143" cy="1419225"/>
          </a:xfrm>
          <a:custGeom>
            <a:avLst/>
            <a:gdLst/>
            <a:ahLst/>
            <a:cxnLst/>
            <a:rect l="l" t="t" r="r" b="b"/>
            <a:pathLst>
              <a:path w="376809" h="56769" extrusionOk="0">
                <a:moveTo>
                  <a:pt x="0" y="0"/>
                </a:moveTo>
                <a:lnTo>
                  <a:pt x="227838" y="0"/>
                </a:lnTo>
                <a:lnTo>
                  <a:pt x="227838" y="28575"/>
                </a:lnTo>
                <a:lnTo>
                  <a:pt x="150114" y="28575"/>
                </a:lnTo>
                <a:lnTo>
                  <a:pt x="149733" y="56388"/>
                </a:lnTo>
                <a:lnTo>
                  <a:pt x="376809" y="56769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74" name="Google Shape;2560;p62">
            <a:extLst>
              <a:ext uri="{FF2B5EF4-FFF2-40B4-BE49-F238E27FC236}">
                <a16:creationId xmlns="" xmlns:a16="http://schemas.microsoft.com/office/drawing/2014/main" id="{A8C3C25C-29F7-499A-AEA4-BFE071DAA58B}"/>
              </a:ext>
            </a:extLst>
          </p:cNvPr>
          <p:cNvGrpSpPr/>
          <p:nvPr/>
        </p:nvGrpSpPr>
        <p:grpSpPr>
          <a:xfrm>
            <a:off x="1524770" y="1195380"/>
            <a:ext cx="990054" cy="990054"/>
            <a:chOff x="1632175" y="1428591"/>
            <a:chExt cx="1171800" cy="1171800"/>
          </a:xfrm>
        </p:grpSpPr>
        <p:sp>
          <p:nvSpPr>
            <p:cNvPr id="75" name="Google Shape;2561;p62">
              <a:extLst>
                <a:ext uri="{FF2B5EF4-FFF2-40B4-BE49-F238E27FC236}">
                  <a16:creationId xmlns="" xmlns:a16="http://schemas.microsoft.com/office/drawing/2014/main" id="{04528426-D7B6-4C2E-8B95-DFB441919F6C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562;p62">
              <a:extLst>
                <a:ext uri="{FF2B5EF4-FFF2-40B4-BE49-F238E27FC236}">
                  <a16:creationId xmlns="" xmlns:a16="http://schemas.microsoft.com/office/drawing/2014/main" id="{9FBE0EC2-E4E4-4746-AD5F-DDBC97D07B13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2563;p62">
            <a:extLst>
              <a:ext uri="{FF2B5EF4-FFF2-40B4-BE49-F238E27FC236}">
                <a16:creationId xmlns="" xmlns:a16="http://schemas.microsoft.com/office/drawing/2014/main" id="{0AA747A1-8CF5-4BB6-B2CF-D2329DA5C439}"/>
              </a:ext>
            </a:extLst>
          </p:cNvPr>
          <p:cNvGrpSpPr/>
          <p:nvPr/>
        </p:nvGrpSpPr>
        <p:grpSpPr>
          <a:xfrm>
            <a:off x="4393475" y="2569442"/>
            <a:ext cx="990054" cy="990054"/>
            <a:chOff x="1632175" y="1428591"/>
            <a:chExt cx="1171800" cy="1171800"/>
          </a:xfrm>
        </p:grpSpPr>
        <p:sp>
          <p:nvSpPr>
            <p:cNvPr id="78" name="Google Shape;2564;p62">
              <a:extLst>
                <a:ext uri="{FF2B5EF4-FFF2-40B4-BE49-F238E27FC236}">
                  <a16:creationId xmlns="" xmlns:a16="http://schemas.microsoft.com/office/drawing/2014/main" id="{1A256745-1740-4328-A42B-7F0F7553E95E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565;p62">
              <a:extLst>
                <a:ext uri="{FF2B5EF4-FFF2-40B4-BE49-F238E27FC236}">
                  <a16:creationId xmlns="" xmlns:a16="http://schemas.microsoft.com/office/drawing/2014/main" id="{8D95EB21-E578-4A48-BE89-F11D2D78D6DB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2566;p62">
            <a:extLst>
              <a:ext uri="{FF2B5EF4-FFF2-40B4-BE49-F238E27FC236}">
                <a16:creationId xmlns="" xmlns:a16="http://schemas.microsoft.com/office/drawing/2014/main" id="{FA281AE0-67F9-4464-9FBC-D261D535799B}"/>
              </a:ext>
            </a:extLst>
          </p:cNvPr>
          <p:cNvGrpSpPr/>
          <p:nvPr/>
        </p:nvGrpSpPr>
        <p:grpSpPr>
          <a:xfrm>
            <a:off x="7127773" y="2592515"/>
            <a:ext cx="990054" cy="990054"/>
            <a:chOff x="1632175" y="1428591"/>
            <a:chExt cx="1171800" cy="1171800"/>
          </a:xfrm>
        </p:grpSpPr>
        <p:sp>
          <p:nvSpPr>
            <p:cNvPr id="81" name="Google Shape;2567;p62">
              <a:extLst>
                <a:ext uri="{FF2B5EF4-FFF2-40B4-BE49-F238E27FC236}">
                  <a16:creationId xmlns="" xmlns:a16="http://schemas.microsoft.com/office/drawing/2014/main" id="{DD07A762-0278-431F-8F81-9488BBC45583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568;p62">
              <a:extLst>
                <a:ext uri="{FF2B5EF4-FFF2-40B4-BE49-F238E27FC236}">
                  <a16:creationId xmlns="" xmlns:a16="http://schemas.microsoft.com/office/drawing/2014/main" id="{6B3C3CC9-12EF-4026-903C-C0FCB2B4F295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" name="Google Shape;2573;p62">
            <a:extLst>
              <a:ext uri="{FF2B5EF4-FFF2-40B4-BE49-F238E27FC236}">
                <a16:creationId xmlns="" xmlns:a16="http://schemas.microsoft.com/office/drawing/2014/main" id="{37ABF5DB-329E-43C1-81A2-3B67944B156E}"/>
              </a:ext>
            </a:extLst>
          </p:cNvPr>
          <p:cNvSpPr/>
          <p:nvPr/>
        </p:nvSpPr>
        <p:spPr>
          <a:xfrm>
            <a:off x="840127" y="43269"/>
            <a:ext cx="2816719" cy="940566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rgbClr val="FF0000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Về dích</a:t>
            </a:r>
            <a:endParaRPr lang="vi-VN" sz="3000" dirty="0">
              <a:solidFill>
                <a:srgbClr val="FF0000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  <p:sp>
        <p:nvSpPr>
          <p:cNvPr id="84" name="Google Shape;2575;p62">
            <a:extLst>
              <a:ext uri="{FF2B5EF4-FFF2-40B4-BE49-F238E27FC236}">
                <a16:creationId xmlns="" xmlns:a16="http://schemas.microsoft.com/office/drawing/2014/main" id="{A18F65D8-E44C-40F2-A498-E54E218CD77A}"/>
              </a:ext>
            </a:extLst>
          </p:cNvPr>
          <p:cNvSpPr/>
          <p:nvPr/>
        </p:nvSpPr>
        <p:spPr>
          <a:xfrm>
            <a:off x="3979929" y="4029022"/>
            <a:ext cx="2140115" cy="491046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accent1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Vượt chướng ngại vật</a:t>
            </a:r>
            <a:endParaRPr sz="3000">
              <a:solidFill>
                <a:schemeClr val="accent1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  <p:sp>
        <p:nvSpPr>
          <p:cNvPr id="85" name="Google Shape;2577;p62">
            <a:extLst>
              <a:ext uri="{FF2B5EF4-FFF2-40B4-BE49-F238E27FC236}">
                <a16:creationId xmlns="" xmlns:a16="http://schemas.microsoft.com/office/drawing/2014/main" id="{EBDFE4BA-E202-4932-87DC-16C5E2F533EC}"/>
              </a:ext>
            </a:extLst>
          </p:cNvPr>
          <p:cNvSpPr/>
          <p:nvPr/>
        </p:nvSpPr>
        <p:spPr>
          <a:xfrm>
            <a:off x="6615008" y="4012387"/>
            <a:ext cx="1803659" cy="620970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accent6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Khởi hành</a:t>
            </a:r>
            <a:endParaRPr sz="3000">
              <a:solidFill>
                <a:schemeClr val="accent6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  <p:grpSp>
        <p:nvGrpSpPr>
          <p:cNvPr id="86" name="Google Shape;2582;p62">
            <a:extLst>
              <a:ext uri="{FF2B5EF4-FFF2-40B4-BE49-F238E27FC236}">
                <a16:creationId xmlns="" xmlns:a16="http://schemas.microsoft.com/office/drawing/2014/main" id="{60F4E579-3982-4F6B-B4D4-CC6697ED0847}"/>
              </a:ext>
            </a:extLst>
          </p:cNvPr>
          <p:cNvGrpSpPr/>
          <p:nvPr/>
        </p:nvGrpSpPr>
        <p:grpSpPr>
          <a:xfrm flipH="1">
            <a:off x="8396999" y="2691340"/>
            <a:ext cx="784144" cy="390683"/>
            <a:chOff x="404850" y="2182975"/>
            <a:chExt cx="2230850" cy="1111475"/>
          </a:xfrm>
        </p:grpSpPr>
        <p:sp>
          <p:nvSpPr>
            <p:cNvPr id="87" name="Google Shape;2583;p62">
              <a:extLst>
                <a:ext uri="{FF2B5EF4-FFF2-40B4-BE49-F238E27FC236}">
                  <a16:creationId xmlns="" xmlns:a16="http://schemas.microsoft.com/office/drawing/2014/main" id="{BE840785-4A01-4AC5-9040-B66A626B2531}"/>
                </a:ext>
              </a:extLst>
            </p:cNvPr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584;p62">
              <a:extLst>
                <a:ext uri="{FF2B5EF4-FFF2-40B4-BE49-F238E27FC236}">
                  <a16:creationId xmlns="" xmlns:a16="http://schemas.microsoft.com/office/drawing/2014/main" id="{0156EE33-45B0-49B6-B460-1335EBC2D7A6}"/>
                </a:ext>
              </a:extLst>
            </p:cNvPr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585;p62">
              <a:extLst>
                <a:ext uri="{FF2B5EF4-FFF2-40B4-BE49-F238E27FC236}">
                  <a16:creationId xmlns="" xmlns:a16="http://schemas.microsoft.com/office/drawing/2014/main" id="{63378CCE-AB2B-4FD8-BBB2-FB4AD52F4477}"/>
                </a:ext>
              </a:extLst>
            </p:cNvPr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586;p62">
              <a:extLst>
                <a:ext uri="{FF2B5EF4-FFF2-40B4-BE49-F238E27FC236}">
                  <a16:creationId xmlns="" xmlns:a16="http://schemas.microsoft.com/office/drawing/2014/main" id="{F5AF7D20-ED69-411B-AF10-2188A844E50E}"/>
                </a:ext>
              </a:extLst>
            </p:cNvPr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587;p62">
              <a:extLst>
                <a:ext uri="{FF2B5EF4-FFF2-40B4-BE49-F238E27FC236}">
                  <a16:creationId xmlns="" xmlns:a16="http://schemas.microsoft.com/office/drawing/2014/main" id="{FAF0C61E-6D08-443B-821B-FD7D0590A790}"/>
                </a:ext>
              </a:extLst>
            </p:cNvPr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588;p62">
              <a:extLst>
                <a:ext uri="{FF2B5EF4-FFF2-40B4-BE49-F238E27FC236}">
                  <a16:creationId xmlns="" xmlns:a16="http://schemas.microsoft.com/office/drawing/2014/main" id="{E3813D87-4F7A-4440-8C69-37754EC12900}"/>
                </a:ext>
              </a:extLst>
            </p:cNvPr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589;p62">
              <a:extLst>
                <a:ext uri="{FF2B5EF4-FFF2-40B4-BE49-F238E27FC236}">
                  <a16:creationId xmlns="" xmlns:a16="http://schemas.microsoft.com/office/drawing/2014/main" id="{1E4F1A40-7A53-4425-B498-838BECFAD5C9}"/>
                </a:ext>
              </a:extLst>
            </p:cNvPr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590;p62">
              <a:extLst>
                <a:ext uri="{FF2B5EF4-FFF2-40B4-BE49-F238E27FC236}">
                  <a16:creationId xmlns="" xmlns:a16="http://schemas.microsoft.com/office/drawing/2014/main" id="{A5CD1C85-B440-4779-961D-AD6B1DFEE106}"/>
                </a:ext>
              </a:extLst>
            </p:cNvPr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591;p62">
              <a:extLst>
                <a:ext uri="{FF2B5EF4-FFF2-40B4-BE49-F238E27FC236}">
                  <a16:creationId xmlns="" xmlns:a16="http://schemas.microsoft.com/office/drawing/2014/main" id="{F797EC24-9DC5-4BC6-BC21-3882BFFA40D9}"/>
                </a:ext>
              </a:extLst>
            </p:cNvPr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592;p62">
              <a:extLst>
                <a:ext uri="{FF2B5EF4-FFF2-40B4-BE49-F238E27FC236}">
                  <a16:creationId xmlns="" xmlns:a16="http://schemas.microsoft.com/office/drawing/2014/main" id="{74FFDC47-2567-44C8-B21F-0D1C448ECCE6}"/>
                </a:ext>
              </a:extLst>
            </p:cNvPr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593;p62">
              <a:extLst>
                <a:ext uri="{FF2B5EF4-FFF2-40B4-BE49-F238E27FC236}">
                  <a16:creationId xmlns="" xmlns:a16="http://schemas.microsoft.com/office/drawing/2014/main" id="{68169059-7E49-4196-97C0-2D29D54CBE44}"/>
                </a:ext>
              </a:extLst>
            </p:cNvPr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594;p62">
              <a:extLst>
                <a:ext uri="{FF2B5EF4-FFF2-40B4-BE49-F238E27FC236}">
                  <a16:creationId xmlns="" xmlns:a16="http://schemas.microsoft.com/office/drawing/2014/main" id="{6FF3F268-1706-457A-A1DB-BB9CC55198F0}"/>
                </a:ext>
              </a:extLst>
            </p:cNvPr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595;p62">
              <a:extLst>
                <a:ext uri="{FF2B5EF4-FFF2-40B4-BE49-F238E27FC236}">
                  <a16:creationId xmlns="" xmlns:a16="http://schemas.microsoft.com/office/drawing/2014/main" id="{D35BEA5C-89AA-4430-8453-423D504D13ED}"/>
                </a:ext>
              </a:extLst>
            </p:cNvPr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596;p62">
              <a:extLst>
                <a:ext uri="{FF2B5EF4-FFF2-40B4-BE49-F238E27FC236}">
                  <a16:creationId xmlns="" xmlns:a16="http://schemas.microsoft.com/office/drawing/2014/main" id="{7A87C7B7-1C13-4784-8322-53EF4974C97A}"/>
                </a:ext>
              </a:extLst>
            </p:cNvPr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597;p62">
              <a:extLst>
                <a:ext uri="{FF2B5EF4-FFF2-40B4-BE49-F238E27FC236}">
                  <a16:creationId xmlns="" xmlns:a16="http://schemas.microsoft.com/office/drawing/2014/main" id="{14D828F7-C65A-4911-A0BA-57494859F09B}"/>
                </a:ext>
              </a:extLst>
            </p:cNvPr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598;p62">
              <a:extLst>
                <a:ext uri="{FF2B5EF4-FFF2-40B4-BE49-F238E27FC236}">
                  <a16:creationId xmlns="" xmlns:a16="http://schemas.microsoft.com/office/drawing/2014/main" id="{B138446F-3CF4-4E8A-A1E1-2B4CC763413F}"/>
                </a:ext>
              </a:extLst>
            </p:cNvPr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599;p62">
              <a:extLst>
                <a:ext uri="{FF2B5EF4-FFF2-40B4-BE49-F238E27FC236}">
                  <a16:creationId xmlns="" xmlns:a16="http://schemas.microsoft.com/office/drawing/2014/main" id="{64EFD89C-488D-435D-A3AF-A9E786B370A3}"/>
                </a:ext>
              </a:extLst>
            </p:cNvPr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600;p62">
              <a:extLst>
                <a:ext uri="{FF2B5EF4-FFF2-40B4-BE49-F238E27FC236}">
                  <a16:creationId xmlns="" xmlns:a16="http://schemas.microsoft.com/office/drawing/2014/main" id="{11A91318-C9A7-4CBF-9899-DBF4C688C629}"/>
                </a:ext>
              </a:extLst>
            </p:cNvPr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601;p62">
              <a:extLst>
                <a:ext uri="{FF2B5EF4-FFF2-40B4-BE49-F238E27FC236}">
                  <a16:creationId xmlns="" xmlns:a16="http://schemas.microsoft.com/office/drawing/2014/main" id="{9D3C0B6A-51D6-4BE3-ACB0-A55E42EF305B}"/>
                </a:ext>
              </a:extLst>
            </p:cNvPr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602;p62">
              <a:extLst>
                <a:ext uri="{FF2B5EF4-FFF2-40B4-BE49-F238E27FC236}">
                  <a16:creationId xmlns="" xmlns:a16="http://schemas.microsoft.com/office/drawing/2014/main" id="{27DE8163-0B84-440E-ACE0-F441159AE98C}"/>
                </a:ext>
              </a:extLst>
            </p:cNvPr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603;p62">
              <a:extLst>
                <a:ext uri="{FF2B5EF4-FFF2-40B4-BE49-F238E27FC236}">
                  <a16:creationId xmlns="" xmlns:a16="http://schemas.microsoft.com/office/drawing/2014/main" id="{E6F44FBD-1E66-4BA6-AD80-67446B460866}"/>
                </a:ext>
              </a:extLst>
            </p:cNvPr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604;p62">
              <a:extLst>
                <a:ext uri="{FF2B5EF4-FFF2-40B4-BE49-F238E27FC236}">
                  <a16:creationId xmlns="" xmlns:a16="http://schemas.microsoft.com/office/drawing/2014/main" id="{BA46384E-219C-44A0-9EE5-135F6E8BA017}"/>
                </a:ext>
              </a:extLst>
            </p:cNvPr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605;p62">
              <a:extLst>
                <a:ext uri="{FF2B5EF4-FFF2-40B4-BE49-F238E27FC236}">
                  <a16:creationId xmlns="" xmlns:a16="http://schemas.microsoft.com/office/drawing/2014/main" id="{102CD77E-1754-4024-851E-AFFD18FFE385}"/>
                </a:ext>
              </a:extLst>
            </p:cNvPr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606;p62">
              <a:extLst>
                <a:ext uri="{FF2B5EF4-FFF2-40B4-BE49-F238E27FC236}">
                  <a16:creationId xmlns="" xmlns:a16="http://schemas.microsoft.com/office/drawing/2014/main" id="{16289360-C3FA-492F-81F4-2492FE79CBF6}"/>
                </a:ext>
              </a:extLst>
            </p:cNvPr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607;p62">
              <a:extLst>
                <a:ext uri="{FF2B5EF4-FFF2-40B4-BE49-F238E27FC236}">
                  <a16:creationId xmlns="" xmlns:a16="http://schemas.microsoft.com/office/drawing/2014/main" id="{03A6956C-2104-4A86-BDA1-189A17BBCB9F}"/>
                </a:ext>
              </a:extLst>
            </p:cNvPr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608;p62">
              <a:extLst>
                <a:ext uri="{FF2B5EF4-FFF2-40B4-BE49-F238E27FC236}">
                  <a16:creationId xmlns="" xmlns:a16="http://schemas.microsoft.com/office/drawing/2014/main" id="{B274B6DD-08E1-4FAE-B366-B2F3A24AEB5C}"/>
                </a:ext>
              </a:extLst>
            </p:cNvPr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609;p62">
              <a:extLst>
                <a:ext uri="{FF2B5EF4-FFF2-40B4-BE49-F238E27FC236}">
                  <a16:creationId xmlns="" xmlns:a16="http://schemas.microsoft.com/office/drawing/2014/main" id="{217E8636-66E7-4104-91C5-F56DD76AC12E}"/>
                </a:ext>
              </a:extLst>
            </p:cNvPr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610;p62">
              <a:extLst>
                <a:ext uri="{FF2B5EF4-FFF2-40B4-BE49-F238E27FC236}">
                  <a16:creationId xmlns="" xmlns:a16="http://schemas.microsoft.com/office/drawing/2014/main" id="{673C3CFD-7556-4BE8-9908-332C4EF1B32F}"/>
                </a:ext>
              </a:extLst>
            </p:cNvPr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2560;p62">
            <a:extLst>
              <a:ext uri="{FF2B5EF4-FFF2-40B4-BE49-F238E27FC236}">
                <a16:creationId xmlns="" xmlns:a16="http://schemas.microsoft.com/office/drawing/2014/main" id="{CC84D1D6-F365-40B9-AE1C-977BC15F0B6C}"/>
              </a:ext>
            </a:extLst>
          </p:cNvPr>
          <p:cNvGrpSpPr/>
          <p:nvPr/>
        </p:nvGrpSpPr>
        <p:grpSpPr>
          <a:xfrm>
            <a:off x="5129989" y="1322433"/>
            <a:ext cx="990054" cy="990054"/>
            <a:chOff x="1632175" y="1428591"/>
            <a:chExt cx="1171800" cy="1171800"/>
          </a:xfrm>
          <a:solidFill>
            <a:srgbClr val="C00000"/>
          </a:solidFill>
        </p:grpSpPr>
        <p:sp>
          <p:nvSpPr>
            <p:cNvPr id="116" name="Google Shape;2561;p62">
              <a:extLst>
                <a:ext uri="{FF2B5EF4-FFF2-40B4-BE49-F238E27FC236}">
                  <a16:creationId xmlns="" xmlns:a16="http://schemas.microsoft.com/office/drawing/2014/main" id="{E113B1EC-95AF-4423-8A04-C62156765038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grpFill/>
            <a:ln w="28575"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562;p62">
              <a:extLst>
                <a:ext uri="{FF2B5EF4-FFF2-40B4-BE49-F238E27FC236}">
                  <a16:creationId xmlns="" xmlns:a16="http://schemas.microsoft.com/office/drawing/2014/main" id="{B8729330-38BE-4214-9BB7-BD1BB837E84D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grpFill/>
            <a:ln w="28575"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8" name="Picture 4" descr="Dầu Giây - Một thời oanh liệt, một thời vàng son">
            <a:extLst>
              <a:ext uri="{FF2B5EF4-FFF2-40B4-BE49-F238E27FC236}">
                <a16:creationId xmlns="" xmlns:a16="http://schemas.microsoft.com/office/drawing/2014/main" id="{44BAE298-46C2-4701-AA8A-C7D753D59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0" y="2232494"/>
            <a:ext cx="3291925" cy="273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Google Shape;2577;p62">
            <a:extLst>
              <a:ext uri="{FF2B5EF4-FFF2-40B4-BE49-F238E27FC236}">
                <a16:creationId xmlns="" xmlns:a16="http://schemas.microsoft.com/office/drawing/2014/main" id="{B1B40DB4-CF38-4312-AFF7-AB35DB920EF2}"/>
              </a:ext>
            </a:extLst>
          </p:cNvPr>
          <p:cNvSpPr/>
          <p:nvPr/>
        </p:nvSpPr>
        <p:spPr>
          <a:xfrm>
            <a:off x="4484923" y="267872"/>
            <a:ext cx="2130085" cy="468244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dk2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Tăng tốc</a:t>
            </a:r>
            <a:endParaRPr sz="3000">
              <a:solidFill>
                <a:schemeClr val="dk2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  <p:grpSp>
        <p:nvGrpSpPr>
          <p:cNvPr id="120" name="Google Shape;8670;p90">
            <a:extLst>
              <a:ext uri="{FF2B5EF4-FFF2-40B4-BE49-F238E27FC236}">
                <a16:creationId xmlns="" xmlns:a16="http://schemas.microsoft.com/office/drawing/2014/main" id="{ECD31C06-A269-4484-AEDE-CFEA548E7A0B}"/>
              </a:ext>
            </a:extLst>
          </p:cNvPr>
          <p:cNvGrpSpPr/>
          <p:nvPr/>
        </p:nvGrpSpPr>
        <p:grpSpPr>
          <a:xfrm>
            <a:off x="1870713" y="714622"/>
            <a:ext cx="298169" cy="339253"/>
            <a:chOff x="1529350" y="258825"/>
            <a:chExt cx="423475" cy="481825"/>
          </a:xfrm>
        </p:grpSpPr>
        <p:sp>
          <p:nvSpPr>
            <p:cNvPr id="121" name="Google Shape;8671;p90">
              <a:extLst>
                <a:ext uri="{FF2B5EF4-FFF2-40B4-BE49-F238E27FC236}">
                  <a16:creationId xmlns="" xmlns:a16="http://schemas.microsoft.com/office/drawing/2014/main" id="{AD53818B-ABB6-46A0-A662-801C2F516405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2" name="Google Shape;8672;p90">
              <a:extLst>
                <a:ext uri="{FF2B5EF4-FFF2-40B4-BE49-F238E27FC236}">
                  <a16:creationId xmlns="" xmlns:a16="http://schemas.microsoft.com/office/drawing/2014/main" id="{4215105F-3690-4510-B556-2648234FD04D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23" name="Google Shape;8670;p90">
            <a:extLst>
              <a:ext uri="{FF2B5EF4-FFF2-40B4-BE49-F238E27FC236}">
                <a16:creationId xmlns="" xmlns:a16="http://schemas.microsoft.com/office/drawing/2014/main" id="{E21A95E5-5B8E-4321-BFC3-DD5A8C955DDF}"/>
              </a:ext>
            </a:extLst>
          </p:cNvPr>
          <p:cNvGrpSpPr/>
          <p:nvPr/>
        </p:nvGrpSpPr>
        <p:grpSpPr>
          <a:xfrm>
            <a:off x="5468767" y="700013"/>
            <a:ext cx="298169" cy="339253"/>
            <a:chOff x="1529350" y="258825"/>
            <a:chExt cx="423475" cy="481825"/>
          </a:xfrm>
        </p:grpSpPr>
        <p:sp>
          <p:nvSpPr>
            <p:cNvPr id="124" name="Google Shape;8671;p90">
              <a:extLst>
                <a:ext uri="{FF2B5EF4-FFF2-40B4-BE49-F238E27FC236}">
                  <a16:creationId xmlns="" xmlns:a16="http://schemas.microsoft.com/office/drawing/2014/main" id="{B0462C90-4C75-4E17-BE90-4EA5052302AA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5" name="Google Shape;8672;p90">
              <a:extLst>
                <a:ext uri="{FF2B5EF4-FFF2-40B4-BE49-F238E27FC236}">
                  <a16:creationId xmlns="" xmlns:a16="http://schemas.microsoft.com/office/drawing/2014/main" id="{3D439276-DE8B-45DF-B366-53141E031E96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26" name="Google Shape;8670;p90">
            <a:extLst>
              <a:ext uri="{FF2B5EF4-FFF2-40B4-BE49-F238E27FC236}">
                <a16:creationId xmlns="" xmlns:a16="http://schemas.microsoft.com/office/drawing/2014/main" id="{8DD0E38C-08C5-41E1-92E9-6373D75D5A6D}"/>
              </a:ext>
            </a:extLst>
          </p:cNvPr>
          <p:cNvGrpSpPr/>
          <p:nvPr/>
        </p:nvGrpSpPr>
        <p:grpSpPr>
          <a:xfrm>
            <a:off x="4739416" y="3617569"/>
            <a:ext cx="298169" cy="339253"/>
            <a:chOff x="1529350" y="258825"/>
            <a:chExt cx="423475" cy="481825"/>
          </a:xfrm>
        </p:grpSpPr>
        <p:sp>
          <p:nvSpPr>
            <p:cNvPr id="127" name="Google Shape;8671;p90">
              <a:extLst>
                <a:ext uri="{FF2B5EF4-FFF2-40B4-BE49-F238E27FC236}">
                  <a16:creationId xmlns="" xmlns:a16="http://schemas.microsoft.com/office/drawing/2014/main" id="{65350A3B-D64A-4FF2-9D86-B9E3463C3618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8" name="Google Shape;8672;p90">
              <a:extLst>
                <a:ext uri="{FF2B5EF4-FFF2-40B4-BE49-F238E27FC236}">
                  <a16:creationId xmlns="" xmlns:a16="http://schemas.microsoft.com/office/drawing/2014/main" id="{1F6948C3-61D8-4141-9DE2-155DF14ECF31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29" name="Google Shape;8670;p90">
            <a:extLst>
              <a:ext uri="{FF2B5EF4-FFF2-40B4-BE49-F238E27FC236}">
                <a16:creationId xmlns="" xmlns:a16="http://schemas.microsoft.com/office/drawing/2014/main" id="{5444AD8A-F675-433E-B06C-6EAA8E207202}"/>
              </a:ext>
            </a:extLst>
          </p:cNvPr>
          <p:cNvGrpSpPr/>
          <p:nvPr/>
        </p:nvGrpSpPr>
        <p:grpSpPr>
          <a:xfrm>
            <a:off x="7473715" y="3603775"/>
            <a:ext cx="298169" cy="339253"/>
            <a:chOff x="1529350" y="258825"/>
            <a:chExt cx="423475" cy="481825"/>
          </a:xfrm>
        </p:grpSpPr>
        <p:sp>
          <p:nvSpPr>
            <p:cNvPr id="130" name="Google Shape;8671;p90">
              <a:extLst>
                <a:ext uri="{FF2B5EF4-FFF2-40B4-BE49-F238E27FC236}">
                  <a16:creationId xmlns="" xmlns:a16="http://schemas.microsoft.com/office/drawing/2014/main" id="{4398EF40-DF43-4582-AD61-30DD2CE1E535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1" name="Google Shape;8672;p90">
              <a:extLst>
                <a:ext uri="{FF2B5EF4-FFF2-40B4-BE49-F238E27FC236}">
                  <a16:creationId xmlns="" xmlns:a16="http://schemas.microsoft.com/office/drawing/2014/main" id="{68D6A4C4-89B5-4E5D-B1DB-5CFFB345507F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19088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-0.12778 0.008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9" y="4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5487C82-EB62-4164-98BF-BFAE84716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4" descr="Cartoon box lets go stock illustration. Illustration of sign - 189678868">
            <a:extLst>
              <a:ext uri="{FF2B5EF4-FFF2-40B4-BE49-F238E27FC236}">
                <a16:creationId xmlns="" xmlns:a16="http://schemas.microsoft.com/office/drawing/2014/main" id="{7831C93D-EA7C-476F-AA0F-12E245A828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97" b="60000" l="21813" r="80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18" t="30479" r="18193" b="39727"/>
          <a:stretch/>
        </p:blipFill>
        <p:spPr bwMode="auto">
          <a:xfrm>
            <a:off x="5755253" y="0"/>
            <a:ext cx="3388747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112DA752-68D5-4102-941F-BC2504592007}"/>
              </a:ext>
            </a:extLst>
          </p:cNvPr>
          <p:cNvGrpSpPr/>
          <p:nvPr/>
        </p:nvGrpSpPr>
        <p:grpSpPr>
          <a:xfrm>
            <a:off x="0" y="1041400"/>
            <a:ext cx="4467827" cy="3588473"/>
            <a:chOff x="7597709" y="1810390"/>
            <a:chExt cx="1546292" cy="1083747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16ADAFFB-6ADC-48F1-8841-073A4FAE5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97709" y="1810390"/>
              <a:ext cx="1546292" cy="108374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BA94CD6A-5DA1-4B25-B9C1-F0187B256A34}"/>
                </a:ext>
              </a:extLst>
            </p:cNvPr>
            <p:cNvSpPr txBox="1"/>
            <p:nvPr/>
          </p:nvSpPr>
          <p:spPr>
            <a:xfrm>
              <a:off x="7998321" y="2345223"/>
              <a:ext cx="745067" cy="195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SCHOOL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23778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221">
            <a:extLst>
              <a:ext uri="{FF2B5EF4-FFF2-40B4-BE49-F238E27FC236}">
                <a16:creationId xmlns="" xmlns:a16="http://schemas.microsoft.com/office/drawing/2014/main" id="{5E38B7A7-4EB1-44B0-B034-95FD82A16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402"/>
            <a:ext cx="9117453" cy="5177901"/>
          </a:xfrm>
          <a:prstGeom prst="rect">
            <a:avLst/>
          </a:prstGeom>
        </p:spPr>
      </p:pic>
      <p:pic>
        <p:nvPicPr>
          <p:cNvPr id="559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9CC893B7-F84C-4FDE-A619-243882EBD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363" y="1529673"/>
            <a:ext cx="4945875" cy="234938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4" name="Google Shape;1499;p47">
            <a:extLst>
              <a:ext uri="{FF2B5EF4-FFF2-40B4-BE49-F238E27FC236}">
                <a16:creationId xmlns="" xmlns:a16="http://schemas.microsoft.com/office/drawing/2014/main" id="{134664CB-1969-43E2-AFE4-B1583CB4DCF1}"/>
              </a:ext>
            </a:extLst>
          </p:cNvPr>
          <p:cNvGrpSpPr/>
          <p:nvPr/>
        </p:nvGrpSpPr>
        <p:grpSpPr>
          <a:xfrm>
            <a:off x="-400053" y="85625"/>
            <a:ext cx="10203869" cy="1624887"/>
            <a:chOff x="-400053" y="85625"/>
            <a:chExt cx="10203869" cy="1624887"/>
          </a:xfrm>
        </p:grpSpPr>
        <p:sp>
          <p:nvSpPr>
            <p:cNvPr id="225" name="Google Shape;1500;p47">
              <a:extLst>
                <a:ext uri="{FF2B5EF4-FFF2-40B4-BE49-F238E27FC236}">
                  <a16:creationId xmlns="" xmlns:a16="http://schemas.microsoft.com/office/drawing/2014/main" id="{6DFB99FD-7620-4641-9126-562B73C8D475}"/>
                </a:ext>
              </a:extLst>
            </p:cNvPr>
            <p:cNvSpPr/>
            <p:nvPr/>
          </p:nvSpPr>
          <p:spPr>
            <a:xfrm>
              <a:off x="8130102" y="856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501;p47">
              <a:extLst>
                <a:ext uri="{FF2B5EF4-FFF2-40B4-BE49-F238E27FC236}">
                  <a16:creationId xmlns="" xmlns:a16="http://schemas.microsoft.com/office/drawing/2014/main" id="{74354B55-F96E-4FDE-89D6-806004448D10}"/>
                </a:ext>
              </a:extLst>
            </p:cNvPr>
            <p:cNvSpPr/>
            <p:nvPr/>
          </p:nvSpPr>
          <p:spPr>
            <a:xfrm>
              <a:off x="-400053" y="1155572"/>
              <a:ext cx="1164380" cy="554939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502;p47">
              <a:extLst>
                <a:ext uri="{FF2B5EF4-FFF2-40B4-BE49-F238E27FC236}">
                  <a16:creationId xmlns="" xmlns:a16="http://schemas.microsoft.com/office/drawing/2014/main" id="{31DA913C-F131-449A-9FBD-CA30208F64A5}"/>
                </a:ext>
              </a:extLst>
            </p:cNvPr>
            <p:cNvSpPr/>
            <p:nvPr/>
          </p:nvSpPr>
          <p:spPr>
            <a:xfrm>
              <a:off x="7846224" y="1104899"/>
              <a:ext cx="970448" cy="419657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8" name="Google Shape;1507;p47">
            <a:extLst>
              <a:ext uri="{FF2B5EF4-FFF2-40B4-BE49-F238E27FC236}">
                <a16:creationId xmlns="" xmlns:a16="http://schemas.microsoft.com/office/drawing/2014/main" id="{24908D9D-8187-4EF9-AB6E-61BCA29FBE6F}"/>
              </a:ext>
            </a:extLst>
          </p:cNvPr>
          <p:cNvSpPr txBox="1">
            <a:spLocks/>
          </p:cNvSpPr>
          <p:nvPr/>
        </p:nvSpPr>
        <p:spPr>
          <a:xfrm>
            <a:off x="4540202" y="2342276"/>
            <a:ext cx="4182201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5400" b="1">
                <a:solidFill>
                  <a:srgbClr val="E15561"/>
                </a:solidFill>
                <a:latin typeface="#9Slide03 AmpleSoft Bold" panose="02000000000000000000" pitchFamily="2" charset="0"/>
                <a:cs typeface="Calibri" panose="020F0502020204030204" pitchFamily="34" charset="0"/>
              </a:rPr>
              <a:t>KHỞI HÀNH</a:t>
            </a:r>
            <a:endParaRPr lang="en-US" sz="5400" b="1" dirty="0">
              <a:solidFill>
                <a:srgbClr val="E15561"/>
              </a:solidFill>
              <a:latin typeface="#9Slide03 AmpleSoft Bold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29" name="Google Shape;1508;p47">
            <a:extLst>
              <a:ext uri="{FF2B5EF4-FFF2-40B4-BE49-F238E27FC236}">
                <a16:creationId xmlns="" xmlns:a16="http://schemas.microsoft.com/office/drawing/2014/main" id="{F705D56C-BFBA-4A5B-937A-35921561C1B6}"/>
              </a:ext>
            </a:extLst>
          </p:cNvPr>
          <p:cNvSpPr/>
          <p:nvPr/>
        </p:nvSpPr>
        <p:spPr>
          <a:xfrm>
            <a:off x="-1591331" y="5012660"/>
            <a:ext cx="45004" cy="6771"/>
          </a:xfrm>
          <a:custGeom>
            <a:avLst/>
            <a:gdLst/>
            <a:ahLst/>
            <a:cxnLst/>
            <a:rect l="l" t="t" r="r" b="b"/>
            <a:pathLst>
              <a:path w="2592" h="390" extrusionOk="0">
                <a:moveTo>
                  <a:pt x="2591" y="195"/>
                </a:moveTo>
                <a:cubicBezTo>
                  <a:pt x="2591" y="292"/>
                  <a:pt x="2009" y="389"/>
                  <a:pt x="1296" y="389"/>
                </a:cubicBezTo>
                <a:cubicBezTo>
                  <a:pt x="584" y="389"/>
                  <a:pt x="1" y="292"/>
                  <a:pt x="1" y="195"/>
                </a:cubicBezTo>
                <a:cubicBezTo>
                  <a:pt x="1" y="66"/>
                  <a:pt x="584" y="1"/>
                  <a:pt x="1296" y="1"/>
                </a:cubicBezTo>
                <a:cubicBezTo>
                  <a:pt x="2009" y="1"/>
                  <a:pt x="2591" y="66"/>
                  <a:pt x="2591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1509;p47">
            <a:extLst>
              <a:ext uri="{FF2B5EF4-FFF2-40B4-BE49-F238E27FC236}">
                <a16:creationId xmlns="" xmlns:a16="http://schemas.microsoft.com/office/drawing/2014/main" id="{B8CD4D53-5F4F-403E-A1AF-75D3BD523A2F}"/>
              </a:ext>
            </a:extLst>
          </p:cNvPr>
          <p:cNvSpPr/>
          <p:nvPr/>
        </p:nvSpPr>
        <p:spPr>
          <a:xfrm>
            <a:off x="-1155029" y="5009847"/>
            <a:ext cx="38823" cy="5643"/>
          </a:xfrm>
          <a:custGeom>
            <a:avLst/>
            <a:gdLst/>
            <a:ahLst/>
            <a:cxnLst/>
            <a:rect l="l" t="t" r="r" b="b"/>
            <a:pathLst>
              <a:path w="2236" h="325" extrusionOk="0">
                <a:moveTo>
                  <a:pt x="2235" y="163"/>
                </a:moveTo>
                <a:cubicBezTo>
                  <a:pt x="2235" y="228"/>
                  <a:pt x="1750" y="325"/>
                  <a:pt x="1134" y="325"/>
                </a:cubicBezTo>
                <a:cubicBezTo>
                  <a:pt x="519" y="325"/>
                  <a:pt x="1" y="228"/>
                  <a:pt x="1" y="163"/>
                </a:cubicBezTo>
                <a:cubicBezTo>
                  <a:pt x="1" y="66"/>
                  <a:pt x="519" y="1"/>
                  <a:pt x="1134" y="1"/>
                </a:cubicBezTo>
                <a:cubicBezTo>
                  <a:pt x="1750" y="1"/>
                  <a:pt x="2235" y="66"/>
                  <a:pt x="2235" y="163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1511;p47">
            <a:extLst>
              <a:ext uri="{FF2B5EF4-FFF2-40B4-BE49-F238E27FC236}">
                <a16:creationId xmlns="" xmlns:a16="http://schemas.microsoft.com/office/drawing/2014/main" id="{FDC7DAB5-57BE-4917-96D6-F993D0A73649}"/>
              </a:ext>
            </a:extLst>
          </p:cNvPr>
          <p:cNvSpPr/>
          <p:nvPr/>
        </p:nvSpPr>
        <p:spPr>
          <a:xfrm>
            <a:off x="1962558" y="3686592"/>
            <a:ext cx="2125535" cy="1452107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1519;p47">
            <a:extLst>
              <a:ext uri="{FF2B5EF4-FFF2-40B4-BE49-F238E27FC236}">
                <a16:creationId xmlns="" xmlns:a16="http://schemas.microsoft.com/office/drawing/2014/main" id="{B29F989E-328F-48EA-A1CF-7BB706A28108}"/>
              </a:ext>
            </a:extLst>
          </p:cNvPr>
          <p:cNvSpPr/>
          <p:nvPr/>
        </p:nvSpPr>
        <p:spPr>
          <a:xfrm>
            <a:off x="131559" y="2650369"/>
            <a:ext cx="240218" cy="649516"/>
          </a:xfrm>
          <a:custGeom>
            <a:avLst/>
            <a:gdLst/>
            <a:ahLst/>
            <a:cxnLst/>
            <a:rect l="l" t="t" r="r" b="b"/>
            <a:pathLst>
              <a:path w="13612" h="36805" extrusionOk="0">
                <a:moveTo>
                  <a:pt x="7138" y="0"/>
                </a:moveTo>
                <a:cubicBezTo>
                  <a:pt x="7013" y="0"/>
                  <a:pt x="6879" y="35"/>
                  <a:pt x="6736" y="111"/>
                </a:cubicBezTo>
                <a:cubicBezTo>
                  <a:pt x="5829" y="597"/>
                  <a:pt x="5246" y="3123"/>
                  <a:pt x="5019" y="4062"/>
                </a:cubicBezTo>
                <a:cubicBezTo>
                  <a:pt x="4825" y="4904"/>
                  <a:pt x="4404" y="6394"/>
                  <a:pt x="4858" y="7203"/>
                </a:cubicBezTo>
                <a:cubicBezTo>
                  <a:pt x="3692" y="8240"/>
                  <a:pt x="2558" y="10118"/>
                  <a:pt x="3724" y="11478"/>
                </a:cubicBezTo>
                <a:cubicBezTo>
                  <a:pt x="2979" y="12093"/>
                  <a:pt x="2494" y="12967"/>
                  <a:pt x="2364" y="13907"/>
                </a:cubicBezTo>
                <a:cubicBezTo>
                  <a:pt x="2332" y="14489"/>
                  <a:pt x="2850" y="15655"/>
                  <a:pt x="2688" y="16076"/>
                </a:cubicBezTo>
                <a:cubicBezTo>
                  <a:pt x="2623" y="16335"/>
                  <a:pt x="2040" y="16594"/>
                  <a:pt x="1814" y="16821"/>
                </a:cubicBezTo>
                <a:cubicBezTo>
                  <a:pt x="1490" y="17307"/>
                  <a:pt x="1295" y="17857"/>
                  <a:pt x="1198" y="18408"/>
                </a:cubicBezTo>
                <a:cubicBezTo>
                  <a:pt x="1101" y="19250"/>
                  <a:pt x="1101" y="20092"/>
                  <a:pt x="1781" y="20707"/>
                </a:cubicBezTo>
                <a:cubicBezTo>
                  <a:pt x="1775" y="20702"/>
                  <a:pt x="1768" y="20700"/>
                  <a:pt x="1760" y="20700"/>
                </a:cubicBezTo>
                <a:cubicBezTo>
                  <a:pt x="1558" y="20700"/>
                  <a:pt x="808" y="22203"/>
                  <a:pt x="777" y="22358"/>
                </a:cubicBezTo>
                <a:cubicBezTo>
                  <a:pt x="615" y="23006"/>
                  <a:pt x="615" y="23686"/>
                  <a:pt x="810" y="24301"/>
                </a:cubicBezTo>
                <a:cubicBezTo>
                  <a:pt x="1004" y="24917"/>
                  <a:pt x="1134" y="25564"/>
                  <a:pt x="1134" y="26212"/>
                </a:cubicBezTo>
                <a:cubicBezTo>
                  <a:pt x="1134" y="26989"/>
                  <a:pt x="972" y="27766"/>
                  <a:pt x="680" y="28479"/>
                </a:cubicBezTo>
                <a:cubicBezTo>
                  <a:pt x="0" y="30228"/>
                  <a:pt x="162" y="31037"/>
                  <a:pt x="1781" y="32009"/>
                </a:cubicBezTo>
                <a:cubicBezTo>
                  <a:pt x="2656" y="32527"/>
                  <a:pt x="2235" y="32300"/>
                  <a:pt x="2073" y="33077"/>
                </a:cubicBezTo>
                <a:cubicBezTo>
                  <a:pt x="1846" y="34308"/>
                  <a:pt x="3109" y="35085"/>
                  <a:pt x="4048" y="35506"/>
                </a:cubicBezTo>
                <a:cubicBezTo>
                  <a:pt x="5019" y="35927"/>
                  <a:pt x="6088" y="36542"/>
                  <a:pt x="7092" y="36736"/>
                </a:cubicBezTo>
                <a:cubicBezTo>
                  <a:pt x="7357" y="36782"/>
                  <a:pt x="7624" y="36804"/>
                  <a:pt x="7891" y="36804"/>
                </a:cubicBezTo>
                <a:cubicBezTo>
                  <a:pt x="10074" y="36804"/>
                  <a:pt x="12257" y="35334"/>
                  <a:pt x="13180" y="33401"/>
                </a:cubicBezTo>
                <a:cubicBezTo>
                  <a:pt x="13612" y="32445"/>
                  <a:pt x="13485" y="29754"/>
                  <a:pt x="12016" y="29754"/>
                </a:cubicBezTo>
                <a:cubicBezTo>
                  <a:pt x="11943" y="29754"/>
                  <a:pt x="11867" y="29760"/>
                  <a:pt x="11787" y="29774"/>
                </a:cubicBezTo>
                <a:cubicBezTo>
                  <a:pt x="12273" y="29029"/>
                  <a:pt x="12370" y="28090"/>
                  <a:pt x="12014" y="27281"/>
                </a:cubicBezTo>
                <a:cubicBezTo>
                  <a:pt x="11852" y="26924"/>
                  <a:pt x="11690" y="26536"/>
                  <a:pt x="11561" y="26147"/>
                </a:cubicBezTo>
                <a:cubicBezTo>
                  <a:pt x="11496" y="25597"/>
                  <a:pt x="11561" y="25726"/>
                  <a:pt x="11885" y="25241"/>
                </a:cubicBezTo>
                <a:cubicBezTo>
                  <a:pt x="12338" y="24690"/>
                  <a:pt x="12565" y="23978"/>
                  <a:pt x="12500" y="23233"/>
                </a:cubicBezTo>
                <a:cubicBezTo>
                  <a:pt x="12500" y="23050"/>
                  <a:pt x="11781" y="21400"/>
                  <a:pt x="11536" y="21400"/>
                </a:cubicBezTo>
                <a:cubicBezTo>
                  <a:pt x="11522" y="21400"/>
                  <a:pt x="11510" y="21405"/>
                  <a:pt x="11500" y="21415"/>
                </a:cubicBezTo>
                <a:lnTo>
                  <a:pt x="11500" y="21415"/>
                </a:lnTo>
                <a:cubicBezTo>
                  <a:pt x="12340" y="20510"/>
                  <a:pt x="12920" y="19604"/>
                  <a:pt x="12435" y="18311"/>
                </a:cubicBezTo>
                <a:cubicBezTo>
                  <a:pt x="12079" y="17307"/>
                  <a:pt x="11269" y="16497"/>
                  <a:pt x="10265" y="16173"/>
                </a:cubicBezTo>
                <a:cubicBezTo>
                  <a:pt x="11367" y="15267"/>
                  <a:pt x="11658" y="13712"/>
                  <a:pt x="10946" y="12482"/>
                </a:cubicBezTo>
                <a:cubicBezTo>
                  <a:pt x="10784" y="12093"/>
                  <a:pt x="10039" y="11575"/>
                  <a:pt x="9974" y="11154"/>
                </a:cubicBezTo>
                <a:cubicBezTo>
                  <a:pt x="9942" y="10863"/>
                  <a:pt x="10201" y="10474"/>
                  <a:pt x="10265" y="10182"/>
                </a:cubicBezTo>
                <a:cubicBezTo>
                  <a:pt x="10654" y="9211"/>
                  <a:pt x="10525" y="8110"/>
                  <a:pt x="9845" y="7268"/>
                </a:cubicBezTo>
                <a:cubicBezTo>
                  <a:pt x="9424" y="6685"/>
                  <a:pt x="9100" y="6458"/>
                  <a:pt x="9003" y="5649"/>
                </a:cubicBezTo>
                <a:cubicBezTo>
                  <a:pt x="8905" y="4936"/>
                  <a:pt x="8873" y="4159"/>
                  <a:pt x="8776" y="3414"/>
                </a:cubicBezTo>
                <a:cubicBezTo>
                  <a:pt x="8660" y="2659"/>
                  <a:pt x="8231" y="0"/>
                  <a:pt x="71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1520;p47">
            <a:extLst>
              <a:ext uri="{FF2B5EF4-FFF2-40B4-BE49-F238E27FC236}">
                <a16:creationId xmlns="" xmlns:a16="http://schemas.microsoft.com/office/drawing/2014/main" id="{75655AC3-F186-4400-9F4C-0835507BB193}"/>
              </a:ext>
            </a:extLst>
          </p:cNvPr>
          <p:cNvSpPr/>
          <p:nvPr/>
        </p:nvSpPr>
        <p:spPr>
          <a:xfrm>
            <a:off x="200137" y="2986218"/>
            <a:ext cx="73167" cy="53595"/>
          </a:xfrm>
          <a:custGeom>
            <a:avLst/>
            <a:gdLst/>
            <a:ahLst/>
            <a:cxnLst/>
            <a:rect l="l" t="t" r="r" b="b"/>
            <a:pathLst>
              <a:path w="4146" h="3037" extrusionOk="0">
                <a:moveTo>
                  <a:pt x="3157" y="0"/>
                </a:moveTo>
                <a:cubicBezTo>
                  <a:pt x="3117" y="0"/>
                  <a:pt x="3076" y="8"/>
                  <a:pt x="3044" y="24"/>
                </a:cubicBezTo>
                <a:cubicBezTo>
                  <a:pt x="2947" y="24"/>
                  <a:pt x="2882" y="24"/>
                  <a:pt x="2817" y="57"/>
                </a:cubicBezTo>
                <a:cubicBezTo>
                  <a:pt x="2655" y="89"/>
                  <a:pt x="2494" y="186"/>
                  <a:pt x="2364" y="251"/>
                </a:cubicBezTo>
                <a:cubicBezTo>
                  <a:pt x="2105" y="478"/>
                  <a:pt x="1878" y="737"/>
                  <a:pt x="1781" y="1028"/>
                </a:cubicBezTo>
                <a:cubicBezTo>
                  <a:pt x="1716" y="1190"/>
                  <a:pt x="1684" y="1352"/>
                  <a:pt x="1652" y="1514"/>
                </a:cubicBezTo>
                <a:cubicBezTo>
                  <a:pt x="1645" y="1549"/>
                  <a:pt x="1639" y="1583"/>
                  <a:pt x="1635" y="1615"/>
                </a:cubicBezTo>
                <a:lnTo>
                  <a:pt x="1635" y="1615"/>
                </a:lnTo>
                <a:cubicBezTo>
                  <a:pt x="1630" y="1614"/>
                  <a:pt x="1625" y="1612"/>
                  <a:pt x="1619" y="1611"/>
                </a:cubicBezTo>
                <a:cubicBezTo>
                  <a:pt x="1522" y="1546"/>
                  <a:pt x="1393" y="1514"/>
                  <a:pt x="1263" y="1514"/>
                </a:cubicBezTo>
                <a:cubicBezTo>
                  <a:pt x="1182" y="1498"/>
                  <a:pt x="1109" y="1490"/>
                  <a:pt x="1040" y="1490"/>
                </a:cubicBezTo>
                <a:cubicBezTo>
                  <a:pt x="972" y="1490"/>
                  <a:pt x="907" y="1498"/>
                  <a:pt x="842" y="1514"/>
                </a:cubicBezTo>
                <a:cubicBezTo>
                  <a:pt x="712" y="1514"/>
                  <a:pt x="551" y="1579"/>
                  <a:pt x="453" y="1644"/>
                </a:cubicBezTo>
                <a:cubicBezTo>
                  <a:pt x="324" y="1741"/>
                  <a:pt x="227" y="1838"/>
                  <a:pt x="162" y="1967"/>
                </a:cubicBezTo>
                <a:cubicBezTo>
                  <a:pt x="97" y="2065"/>
                  <a:pt x="32" y="2194"/>
                  <a:pt x="32" y="2324"/>
                </a:cubicBezTo>
                <a:cubicBezTo>
                  <a:pt x="0" y="2453"/>
                  <a:pt x="0" y="2583"/>
                  <a:pt x="0" y="2680"/>
                </a:cubicBezTo>
                <a:cubicBezTo>
                  <a:pt x="0" y="2809"/>
                  <a:pt x="32" y="2939"/>
                  <a:pt x="32" y="3036"/>
                </a:cubicBezTo>
                <a:cubicBezTo>
                  <a:pt x="32" y="2939"/>
                  <a:pt x="32" y="2809"/>
                  <a:pt x="162" y="2712"/>
                </a:cubicBezTo>
                <a:cubicBezTo>
                  <a:pt x="194" y="2583"/>
                  <a:pt x="227" y="2486"/>
                  <a:pt x="259" y="2388"/>
                </a:cubicBezTo>
                <a:cubicBezTo>
                  <a:pt x="292" y="2291"/>
                  <a:pt x="356" y="2194"/>
                  <a:pt x="421" y="2129"/>
                </a:cubicBezTo>
                <a:cubicBezTo>
                  <a:pt x="486" y="2032"/>
                  <a:pt x="583" y="1967"/>
                  <a:pt x="648" y="1935"/>
                </a:cubicBezTo>
                <a:cubicBezTo>
                  <a:pt x="745" y="1903"/>
                  <a:pt x="842" y="1870"/>
                  <a:pt x="939" y="1870"/>
                </a:cubicBezTo>
                <a:cubicBezTo>
                  <a:pt x="1036" y="1870"/>
                  <a:pt x="1133" y="1870"/>
                  <a:pt x="1231" y="1903"/>
                </a:cubicBezTo>
                <a:cubicBezTo>
                  <a:pt x="1328" y="1935"/>
                  <a:pt x="1425" y="1967"/>
                  <a:pt x="1522" y="2000"/>
                </a:cubicBezTo>
                <a:cubicBezTo>
                  <a:pt x="1619" y="2065"/>
                  <a:pt x="1684" y="2097"/>
                  <a:pt x="1781" y="2162"/>
                </a:cubicBezTo>
                <a:cubicBezTo>
                  <a:pt x="1814" y="2194"/>
                  <a:pt x="1878" y="2194"/>
                  <a:pt x="1911" y="2194"/>
                </a:cubicBezTo>
                <a:cubicBezTo>
                  <a:pt x="2040" y="2194"/>
                  <a:pt x="2137" y="2097"/>
                  <a:pt x="2137" y="1967"/>
                </a:cubicBezTo>
                <a:cubicBezTo>
                  <a:pt x="2105" y="1838"/>
                  <a:pt x="2105" y="1708"/>
                  <a:pt x="2137" y="1546"/>
                </a:cubicBezTo>
                <a:cubicBezTo>
                  <a:pt x="2137" y="1449"/>
                  <a:pt x="2170" y="1320"/>
                  <a:pt x="2202" y="1190"/>
                </a:cubicBezTo>
                <a:cubicBezTo>
                  <a:pt x="2234" y="1125"/>
                  <a:pt x="2267" y="1061"/>
                  <a:pt x="2299" y="996"/>
                </a:cubicBezTo>
                <a:cubicBezTo>
                  <a:pt x="2299" y="964"/>
                  <a:pt x="2332" y="899"/>
                  <a:pt x="2396" y="834"/>
                </a:cubicBezTo>
                <a:cubicBezTo>
                  <a:pt x="2461" y="737"/>
                  <a:pt x="2526" y="640"/>
                  <a:pt x="2623" y="543"/>
                </a:cubicBezTo>
                <a:cubicBezTo>
                  <a:pt x="2720" y="478"/>
                  <a:pt x="2817" y="413"/>
                  <a:pt x="2947" y="348"/>
                </a:cubicBezTo>
                <a:cubicBezTo>
                  <a:pt x="3012" y="316"/>
                  <a:pt x="3076" y="283"/>
                  <a:pt x="3141" y="283"/>
                </a:cubicBezTo>
                <a:cubicBezTo>
                  <a:pt x="3206" y="251"/>
                  <a:pt x="3271" y="251"/>
                  <a:pt x="3336" y="251"/>
                </a:cubicBezTo>
                <a:cubicBezTo>
                  <a:pt x="3400" y="235"/>
                  <a:pt x="3465" y="227"/>
                  <a:pt x="3530" y="227"/>
                </a:cubicBezTo>
                <a:cubicBezTo>
                  <a:pt x="3595" y="227"/>
                  <a:pt x="3659" y="235"/>
                  <a:pt x="3724" y="251"/>
                </a:cubicBezTo>
                <a:cubicBezTo>
                  <a:pt x="3854" y="251"/>
                  <a:pt x="4016" y="283"/>
                  <a:pt x="4145" y="316"/>
                </a:cubicBezTo>
                <a:cubicBezTo>
                  <a:pt x="4016" y="251"/>
                  <a:pt x="3886" y="154"/>
                  <a:pt x="3724" y="122"/>
                </a:cubicBezTo>
                <a:cubicBezTo>
                  <a:pt x="3659" y="89"/>
                  <a:pt x="3595" y="57"/>
                  <a:pt x="3497" y="57"/>
                </a:cubicBezTo>
                <a:cubicBezTo>
                  <a:pt x="3433" y="24"/>
                  <a:pt x="3368" y="24"/>
                  <a:pt x="3271" y="24"/>
                </a:cubicBezTo>
                <a:cubicBezTo>
                  <a:pt x="3238" y="8"/>
                  <a:pt x="3198" y="0"/>
                  <a:pt x="315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1521;p47">
            <a:extLst>
              <a:ext uri="{FF2B5EF4-FFF2-40B4-BE49-F238E27FC236}">
                <a16:creationId xmlns="" xmlns:a16="http://schemas.microsoft.com/office/drawing/2014/main" id="{521199A1-FE16-4D1C-A001-03F9D66A9C1A}"/>
              </a:ext>
            </a:extLst>
          </p:cNvPr>
          <p:cNvSpPr/>
          <p:nvPr/>
        </p:nvSpPr>
        <p:spPr>
          <a:xfrm>
            <a:off x="352718" y="2688487"/>
            <a:ext cx="243465" cy="598321"/>
          </a:xfrm>
          <a:custGeom>
            <a:avLst/>
            <a:gdLst/>
            <a:ahLst/>
            <a:cxnLst/>
            <a:rect l="l" t="t" r="r" b="b"/>
            <a:pathLst>
              <a:path w="13796" h="33904" extrusionOk="0">
                <a:moveTo>
                  <a:pt x="6908" y="0"/>
                </a:moveTo>
                <a:cubicBezTo>
                  <a:pt x="6773" y="0"/>
                  <a:pt x="6629" y="38"/>
                  <a:pt x="6477" y="121"/>
                </a:cubicBezTo>
                <a:cubicBezTo>
                  <a:pt x="5473" y="704"/>
                  <a:pt x="4890" y="3489"/>
                  <a:pt x="4663" y="4525"/>
                </a:cubicBezTo>
                <a:cubicBezTo>
                  <a:pt x="4469" y="5432"/>
                  <a:pt x="4048" y="7116"/>
                  <a:pt x="4566" y="7990"/>
                </a:cubicBezTo>
                <a:cubicBezTo>
                  <a:pt x="3271" y="9156"/>
                  <a:pt x="2073" y="11228"/>
                  <a:pt x="3368" y="12750"/>
                </a:cubicBezTo>
                <a:cubicBezTo>
                  <a:pt x="2656" y="13463"/>
                  <a:pt x="2008" y="14337"/>
                  <a:pt x="1943" y="15406"/>
                </a:cubicBezTo>
                <a:cubicBezTo>
                  <a:pt x="1911" y="16053"/>
                  <a:pt x="2526" y="17316"/>
                  <a:pt x="2332" y="17802"/>
                </a:cubicBezTo>
                <a:cubicBezTo>
                  <a:pt x="2267" y="18094"/>
                  <a:pt x="1619" y="18385"/>
                  <a:pt x="1393" y="18644"/>
                </a:cubicBezTo>
                <a:cubicBezTo>
                  <a:pt x="1069" y="19195"/>
                  <a:pt x="842" y="19777"/>
                  <a:pt x="745" y="20425"/>
                </a:cubicBezTo>
                <a:cubicBezTo>
                  <a:pt x="648" y="21332"/>
                  <a:pt x="680" y="22271"/>
                  <a:pt x="1425" y="22951"/>
                </a:cubicBezTo>
                <a:cubicBezTo>
                  <a:pt x="1412" y="22939"/>
                  <a:pt x="1397" y="22933"/>
                  <a:pt x="1381" y="22933"/>
                </a:cubicBezTo>
                <a:cubicBezTo>
                  <a:pt x="1050" y="22933"/>
                  <a:pt x="195" y="25392"/>
                  <a:pt x="195" y="25639"/>
                </a:cubicBezTo>
                <a:cubicBezTo>
                  <a:pt x="162" y="26772"/>
                  <a:pt x="713" y="27517"/>
                  <a:pt x="1231" y="28424"/>
                </a:cubicBezTo>
                <a:cubicBezTo>
                  <a:pt x="0" y="29007"/>
                  <a:pt x="0" y="31112"/>
                  <a:pt x="648" y="32115"/>
                </a:cubicBezTo>
                <a:cubicBezTo>
                  <a:pt x="1497" y="33470"/>
                  <a:pt x="2915" y="33903"/>
                  <a:pt x="4452" y="33903"/>
                </a:cubicBezTo>
                <a:cubicBezTo>
                  <a:pt x="5376" y="33903"/>
                  <a:pt x="6342" y="33747"/>
                  <a:pt x="7254" y="33540"/>
                </a:cubicBezTo>
                <a:cubicBezTo>
                  <a:pt x="8064" y="33346"/>
                  <a:pt x="8841" y="33119"/>
                  <a:pt x="9521" y="32925"/>
                </a:cubicBezTo>
                <a:cubicBezTo>
                  <a:pt x="10719" y="32569"/>
                  <a:pt x="12273" y="31824"/>
                  <a:pt x="13051" y="30788"/>
                </a:cubicBezTo>
                <a:cubicBezTo>
                  <a:pt x="13795" y="29816"/>
                  <a:pt x="13407" y="27970"/>
                  <a:pt x="13342" y="26837"/>
                </a:cubicBezTo>
                <a:cubicBezTo>
                  <a:pt x="13342" y="26125"/>
                  <a:pt x="13213" y="25445"/>
                  <a:pt x="12986" y="24797"/>
                </a:cubicBezTo>
                <a:cubicBezTo>
                  <a:pt x="12926" y="24677"/>
                  <a:pt x="12450" y="23477"/>
                  <a:pt x="12226" y="23477"/>
                </a:cubicBezTo>
                <a:cubicBezTo>
                  <a:pt x="12208" y="23477"/>
                  <a:pt x="12192" y="23484"/>
                  <a:pt x="12177" y="23500"/>
                </a:cubicBezTo>
                <a:lnTo>
                  <a:pt x="12177" y="23500"/>
                </a:lnTo>
                <a:cubicBezTo>
                  <a:pt x="13051" y="22497"/>
                  <a:pt x="13698" y="21493"/>
                  <a:pt x="13148" y="20069"/>
                </a:cubicBezTo>
                <a:cubicBezTo>
                  <a:pt x="12694" y="18968"/>
                  <a:pt x="11788" y="18094"/>
                  <a:pt x="10654" y="17770"/>
                </a:cubicBezTo>
                <a:cubicBezTo>
                  <a:pt x="11852" y="16766"/>
                  <a:pt x="12144" y="15050"/>
                  <a:pt x="11334" y="13722"/>
                </a:cubicBezTo>
                <a:cubicBezTo>
                  <a:pt x="11108" y="13269"/>
                  <a:pt x="10330" y="12718"/>
                  <a:pt x="10233" y="12265"/>
                </a:cubicBezTo>
                <a:cubicBezTo>
                  <a:pt x="10201" y="11941"/>
                  <a:pt x="10460" y="11520"/>
                  <a:pt x="10525" y="11196"/>
                </a:cubicBezTo>
                <a:cubicBezTo>
                  <a:pt x="10946" y="10095"/>
                  <a:pt x="10784" y="8864"/>
                  <a:pt x="10039" y="7958"/>
                </a:cubicBezTo>
                <a:cubicBezTo>
                  <a:pt x="9521" y="7342"/>
                  <a:pt x="9197" y="7051"/>
                  <a:pt x="9068" y="6177"/>
                </a:cubicBezTo>
                <a:cubicBezTo>
                  <a:pt x="8938" y="5432"/>
                  <a:pt x="8906" y="4525"/>
                  <a:pt x="8744" y="3716"/>
                </a:cubicBezTo>
                <a:cubicBezTo>
                  <a:pt x="8627" y="2902"/>
                  <a:pt x="8094" y="0"/>
                  <a:pt x="6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1522;p47">
            <a:extLst>
              <a:ext uri="{FF2B5EF4-FFF2-40B4-BE49-F238E27FC236}">
                <a16:creationId xmlns="" xmlns:a16="http://schemas.microsoft.com/office/drawing/2014/main" id="{2FE31ADD-EE43-4A31-BA33-1C1F138EF675}"/>
              </a:ext>
            </a:extLst>
          </p:cNvPr>
          <p:cNvSpPr/>
          <p:nvPr/>
        </p:nvSpPr>
        <p:spPr>
          <a:xfrm>
            <a:off x="419002" y="3058785"/>
            <a:ext cx="79449" cy="60460"/>
          </a:xfrm>
          <a:custGeom>
            <a:avLst/>
            <a:gdLst/>
            <a:ahLst/>
            <a:cxnLst/>
            <a:rect l="l" t="t" r="r" b="b"/>
            <a:pathLst>
              <a:path w="4502" h="3426" extrusionOk="0">
                <a:moveTo>
                  <a:pt x="3421" y="1"/>
                </a:moveTo>
                <a:cubicBezTo>
                  <a:pt x="3377" y="1"/>
                  <a:pt x="3336" y="9"/>
                  <a:pt x="3304" y="25"/>
                </a:cubicBezTo>
                <a:cubicBezTo>
                  <a:pt x="3207" y="25"/>
                  <a:pt x="3109" y="25"/>
                  <a:pt x="3045" y="57"/>
                </a:cubicBezTo>
                <a:cubicBezTo>
                  <a:pt x="2850" y="122"/>
                  <a:pt x="2689" y="187"/>
                  <a:pt x="2559" y="316"/>
                </a:cubicBezTo>
                <a:cubicBezTo>
                  <a:pt x="2268" y="511"/>
                  <a:pt x="2041" y="835"/>
                  <a:pt x="1911" y="1158"/>
                </a:cubicBezTo>
                <a:cubicBezTo>
                  <a:pt x="1847" y="1320"/>
                  <a:pt x="1814" y="1515"/>
                  <a:pt x="1782" y="1677"/>
                </a:cubicBezTo>
                <a:cubicBezTo>
                  <a:pt x="1782" y="1721"/>
                  <a:pt x="1782" y="1764"/>
                  <a:pt x="1782" y="1806"/>
                </a:cubicBezTo>
                <a:cubicBezTo>
                  <a:pt x="1652" y="1741"/>
                  <a:pt x="1490" y="1709"/>
                  <a:pt x="1361" y="1677"/>
                </a:cubicBezTo>
                <a:lnTo>
                  <a:pt x="907" y="1677"/>
                </a:lnTo>
                <a:cubicBezTo>
                  <a:pt x="746" y="1709"/>
                  <a:pt x="616" y="1774"/>
                  <a:pt x="486" y="1871"/>
                </a:cubicBezTo>
                <a:cubicBezTo>
                  <a:pt x="357" y="1968"/>
                  <a:pt x="260" y="2065"/>
                  <a:pt x="195" y="2195"/>
                </a:cubicBezTo>
                <a:cubicBezTo>
                  <a:pt x="98" y="2324"/>
                  <a:pt x="65" y="2454"/>
                  <a:pt x="33" y="2616"/>
                </a:cubicBezTo>
                <a:cubicBezTo>
                  <a:pt x="1" y="2745"/>
                  <a:pt x="1" y="2875"/>
                  <a:pt x="33" y="3004"/>
                </a:cubicBezTo>
                <a:cubicBezTo>
                  <a:pt x="33" y="3166"/>
                  <a:pt x="33" y="3296"/>
                  <a:pt x="65" y="3425"/>
                </a:cubicBezTo>
                <a:cubicBezTo>
                  <a:pt x="98" y="3296"/>
                  <a:pt x="98" y="3166"/>
                  <a:pt x="130" y="3004"/>
                </a:cubicBezTo>
                <a:cubicBezTo>
                  <a:pt x="130" y="2907"/>
                  <a:pt x="195" y="2778"/>
                  <a:pt x="227" y="2648"/>
                </a:cubicBezTo>
                <a:cubicBezTo>
                  <a:pt x="260" y="2551"/>
                  <a:pt x="325" y="2454"/>
                  <a:pt x="389" y="2357"/>
                </a:cubicBezTo>
                <a:cubicBezTo>
                  <a:pt x="486" y="2292"/>
                  <a:pt x="551" y="2195"/>
                  <a:pt x="648" y="2162"/>
                </a:cubicBezTo>
                <a:cubicBezTo>
                  <a:pt x="746" y="2098"/>
                  <a:pt x="843" y="2098"/>
                  <a:pt x="940" y="2065"/>
                </a:cubicBezTo>
                <a:cubicBezTo>
                  <a:pt x="1069" y="2065"/>
                  <a:pt x="1167" y="2065"/>
                  <a:pt x="1264" y="2098"/>
                </a:cubicBezTo>
                <a:cubicBezTo>
                  <a:pt x="1393" y="2130"/>
                  <a:pt x="1490" y="2162"/>
                  <a:pt x="1587" y="2195"/>
                </a:cubicBezTo>
                <a:cubicBezTo>
                  <a:pt x="1685" y="2259"/>
                  <a:pt x="1814" y="2324"/>
                  <a:pt x="1911" y="2389"/>
                </a:cubicBezTo>
                <a:cubicBezTo>
                  <a:pt x="1944" y="2389"/>
                  <a:pt x="1976" y="2421"/>
                  <a:pt x="2041" y="2421"/>
                </a:cubicBezTo>
                <a:cubicBezTo>
                  <a:pt x="2170" y="2389"/>
                  <a:pt x="2268" y="2292"/>
                  <a:pt x="2268" y="2162"/>
                </a:cubicBezTo>
                <a:cubicBezTo>
                  <a:pt x="2268" y="2000"/>
                  <a:pt x="2268" y="1871"/>
                  <a:pt x="2268" y="1741"/>
                </a:cubicBezTo>
                <a:cubicBezTo>
                  <a:pt x="2268" y="1579"/>
                  <a:pt x="2300" y="1450"/>
                  <a:pt x="2365" y="1320"/>
                </a:cubicBezTo>
                <a:cubicBezTo>
                  <a:pt x="2397" y="1191"/>
                  <a:pt x="2462" y="1061"/>
                  <a:pt x="2527" y="932"/>
                </a:cubicBezTo>
                <a:cubicBezTo>
                  <a:pt x="2624" y="835"/>
                  <a:pt x="2689" y="705"/>
                  <a:pt x="2786" y="608"/>
                </a:cubicBezTo>
                <a:cubicBezTo>
                  <a:pt x="2915" y="511"/>
                  <a:pt x="3012" y="446"/>
                  <a:pt x="3142" y="381"/>
                </a:cubicBezTo>
                <a:cubicBezTo>
                  <a:pt x="3207" y="349"/>
                  <a:pt x="3271" y="316"/>
                  <a:pt x="3336" y="316"/>
                </a:cubicBezTo>
                <a:cubicBezTo>
                  <a:pt x="3433" y="284"/>
                  <a:pt x="3498" y="252"/>
                  <a:pt x="3563" y="252"/>
                </a:cubicBezTo>
                <a:lnTo>
                  <a:pt x="4016" y="252"/>
                </a:lnTo>
                <a:cubicBezTo>
                  <a:pt x="4178" y="284"/>
                  <a:pt x="4340" y="316"/>
                  <a:pt x="4502" y="349"/>
                </a:cubicBezTo>
                <a:cubicBezTo>
                  <a:pt x="4340" y="252"/>
                  <a:pt x="4211" y="187"/>
                  <a:pt x="4049" y="122"/>
                </a:cubicBezTo>
                <a:cubicBezTo>
                  <a:pt x="3984" y="90"/>
                  <a:pt x="3887" y="57"/>
                  <a:pt x="3822" y="57"/>
                </a:cubicBezTo>
                <a:cubicBezTo>
                  <a:pt x="3725" y="25"/>
                  <a:pt x="3628" y="25"/>
                  <a:pt x="3563" y="25"/>
                </a:cubicBezTo>
                <a:cubicBezTo>
                  <a:pt x="3514" y="9"/>
                  <a:pt x="3466" y="1"/>
                  <a:pt x="3421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1523;p47">
            <a:extLst>
              <a:ext uri="{FF2B5EF4-FFF2-40B4-BE49-F238E27FC236}">
                <a16:creationId xmlns="" xmlns:a16="http://schemas.microsoft.com/office/drawing/2014/main" id="{560C8092-DFE5-46E3-A652-6D654B7F92FA}"/>
              </a:ext>
            </a:extLst>
          </p:cNvPr>
          <p:cNvSpPr/>
          <p:nvPr/>
        </p:nvSpPr>
        <p:spPr>
          <a:xfrm>
            <a:off x="708738" y="2982018"/>
            <a:ext cx="840091" cy="253224"/>
          </a:xfrm>
          <a:custGeom>
            <a:avLst/>
            <a:gdLst/>
            <a:ahLst/>
            <a:cxnLst/>
            <a:rect l="l" t="t" r="r" b="b"/>
            <a:pathLst>
              <a:path w="47604" h="14349" extrusionOk="0">
                <a:moveTo>
                  <a:pt x="25306" y="1"/>
                </a:moveTo>
                <a:cubicBezTo>
                  <a:pt x="23377" y="1"/>
                  <a:pt x="21385" y="1632"/>
                  <a:pt x="21082" y="4407"/>
                </a:cubicBezTo>
                <a:lnTo>
                  <a:pt x="19981" y="3663"/>
                </a:lnTo>
                <a:cubicBezTo>
                  <a:pt x="19819" y="4181"/>
                  <a:pt x="19754" y="4764"/>
                  <a:pt x="19819" y="5347"/>
                </a:cubicBezTo>
                <a:cubicBezTo>
                  <a:pt x="19134" y="4325"/>
                  <a:pt x="18188" y="3842"/>
                  <a:pt x="17275" y="3842"/>
                </a:cubicBezTo>
                <a:cubicBezTo>
                  <a:pt x="16075" y="3842"/>
                  <a:pt x="14931" y="4676"/>
                  <a:pt x="14508" y="6221"/>
                </a:cubicBezTo>
                <a:cubicBezTo>
                  <a:pt x="14347" y="6196"/>
                  <a:pt x="14197" y="6183"/>
                  <a:pt x="14058" y="6183"/>
                </a:cubicBezTo>
                <a:cubicBezTo>
                  <a:pt x="12937" y="6183"/>
                  <a:pt x="12504" y="6986"/>
                  <a:pt x="12533" y="8455"/>
                </a:cubicBezTo>
                <a:cubicBezTo>
                  <a:pt x="11833" y="7703"/>
                  <a:pt x="11080" y="7354"/>
                  <a:pt x="10411" y="7354"/>
                </a:cubicBezTo>
                <a:cubicBezTo>
                  <a:pt x="9439" y="7354"/>
                  <a:pt x="8645" y="8090"/>
                  <a:pt x="8453" y="9394"/>
                </a:cubicBezTo>
                <a:cubicBezTo>
                  <a:pt x="7635" y="8817"/>
                  <a:pt x="6695" y="8561"/>
                  <a:pt x="5744" y="8561"/>
                </a:cubicBezTo>
                <a:cubicBezTo>
                  <a:pt x="3230" y="8561"/>
                  <a:pt x="635" y="10348"/>
                  <a:pt x="1" y="12697"/>
                </a:cubicBezTo>
                <a:lnTo>
                  <a:pt x="15448" y="14349"/>
                </a:lnTo>
                <a:cubicBezTo>
                  <a:pt x="25778" y="12600"/>
                  <a:pt x="37857" y="12665"/>
                  <a:pt x="47604" y="8909"/>
                </a:cubicBezTo>
                <a:cubicBezTo>
                  <a:pt x="47208" y="7452"/>
                  <a:pt x="45851" y="6063"/>
                  <a:pt x="44630" y="6063"/>
                </a:cubicBezTo>
                <a:cubicBezTo>
                  <a:pt x="43950" y="6063"/>
                  <a:pt x="43313" y="6493"/>
                  <a:pt x="42908" y="7581"/>
                </a:cubicBezTo>
                <a:cubicBezTo>
                  <a:pt x="42653" y="6095"/>
                  <a:pt x="41682" y="4011"/>
                  <a:pt x="40556" y="4011"/>
                </a:cubicBezTo>
                <a:cubicBezTo>
                  <a:pt x="40112" y="4011"/>
                  <a:pt x="39643" y="4336"/>
                  <a:pt x="39184" y="5152"/>
                </a:cubicBezTo>
                <a:cubicBezTo>
                  <a:pt x="38850" y="3981"/>
                  <a:pt x="37981" y="3365"/>
                  <a:pt x="37045" y="3365"/>
                </a:cubicBezTo>
                <a:cubicBezTo>
                  <a:pt x="36351" y="3365"/>
                  <a:pt x="35619" y="3704"/>
                  <a:pt x="35039" y="4407"/>
                </a:cubicBezTo>
                <a:cubicBezTo>
                  <a:pt x="34358" y="3065"/>
                  <a:pt x="32598" y="1722"/>
                  <a:pt x="31102" y="1722"/>
                </a:cubicBezTo>
                <a:cubicBezTo>
                  <a:pt x="30180" y="1722"/>
                  <a:pt x="29359" y="2232"/>
                  <a:pt x="28951" y="3565"/>
                </a:cubicBezTo>
                <a:cubicBezTo>
                  <a:pt x="28426" y="1099"/>
                  <a:pt x="26888" y="1"/>
                  <a:pt x="25306" y="1"/>
                </a:cubicBezTo>
                <a:close/>
              </a:path>
            </a:pathLst>
          </a:custGeom>
          <a:solidFill>
            <a:srgbClr val="88AD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1524;p47">
            <a:extLst>
              <a:ext uri="{FF2B5EF4-FFF2-40B4-BE49-F238E27FC236}">
                <a16:creationId xmlns="" xmlns:a16="http://schemas.microsoft.com/office/drawing/2014/main" id="{6EA9C6BF-29C4-4AB5-84F7-17EAE8132DE6}"/>
              </a:ext>
            </a:extLst>
          </p:cNvPr>
          <p:cNvSpPr/>
          <p:nvPr/>
        </p:nvSpPr>
        <p:spPr>
          <a:xfrm>
            <a:off x="8115" y="2987789"/>
            <a:ext cx="3571748" cy="1355557"/>
          </a:xfrm>
          <a:custGeom>
            <a:avLst/>
            <a:gdLst/>
            <a:ahLst/>
            <a:cxnLst/>
            <a:rect l="l" t="t" r="r" b="b"/>
            <a:pathLst>
              <a:path w="202394" h="76813" extrusionOk="0">
                <a:moveTo>
                  <a:pt x="0" y="76813"/>
                </a:moveTo>
                <a:cubicBezTo>
                  <a:pt x="12144" y="73574"/>
                  <a:pt x="202394" y="76230"/>
                  <a:pt x="202394" y="75776"/>
                </a:cubicBezTo>
                <a:lnTo>
                  <a:pt x="202394" y="13892"/>
                </a:lnTo>
                <a:cubicBezTo>
                  <a:pt x="170464" y="3400"/>
                  <a:pt x="137466" y="0"/>
                  <a:pt x="104338" y="1295"/>
                </a:cubicBezTo>
                <a:cubicBezTo>
                  <a:pt x="74740" y="2332"/>
                  <a:pt x="45434" y="7383"/>
                  <a:pt x="17196" y="16256"/>
                </a:cubicBezTo>
                <a:cubicBezTo>
                  <a:pt x="10428" y="18426"/>
                  <a:pt x="8582" y="18620"/>
                  <a:pt x="0" y="219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1525;p47">
            <a:extLst>
              <a:ext uri="{FF2B5EF4-FFF2-40B4-BE49-F238E27FC236}">
                <a16:creationId xmlns="" xmlns:a16="http://schemas.microsoft.com/office/drawing/2014/main" id="{F136E31C-37E4-475B-AD5E-3EE446BE912F}"/>
              </a:ext>
            </a:extLst>
          </p:cNvPr>
          <p:cNvSpPr/>
          <p:nvPr/>
        </p:nvSpPr>
        <p:spPr>
          <a:xfrm>
            <a:off x="8115" y="3088735"/>
            <a:ext cx="3572330" cy="1505296"/>
          </a:xfrm>
          <a:custGeom>
            <a:avLst/>
            <a:gdLst/>
            <a:ahLst/>
            <a:cxnLst/>
            <a:rect l="l" t="t" r="r" b="b"/>
            <a:pathLst>
              <a:path w="202427" h="85298" extrusionOk="0">
                <a:moveTo>
                  <a:pt x="0" y="195"/>
                </a:moveTo>
                <a:lnTo>
                  <a:pt x="0" y="85298"/>
                </a:lnTo>
                <a:lnTo>
                  <a:pt x="202394" y="85298"/>
                </a:lnTo>
                <a:cubicBezTo>
                  <a:pt x="202394" y="85298"/>
                  <a:pt x="202426" y="36205"/>
                  <a:pt x="202394" y="36205"/>
                </a:cubicBezTo>
                <a:cubicBezTo>
                  <a:pt x="177815" y="36205"/>
                  <a:pt x="129111" y="29599"/>
                  <a:pt x="125873" y="29016"/>
                </a:cubicBezTo>
                <a:cubicBezTo>
                  <a:pt x="89604" y="22313"/>
                  <a:pt x="75291" y="18783"/>
                  <a:pt x="39216" y="9489"/>
                </a:cubicBezTo>
                <a:cubicBezTo>
                  <a:pt x="29048" y="6866"/>
                  <a:pt x="24320" y="6186"/>
                  <a:pt x="14152" y="3628"/>
                </a:cubicBezTo>
                <a:cubicBezTo>
                  <a:pt x="11237" y="2915"/>
                  <a:pt x="2980" y="1"/>
                  <a:pt x="0" y="19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1526;p47">
            <a:extLst>
              <a:ext uri="{FF2B5EF4-FFF2-40B4-BE49-F238E27FC236}">
                <a16:creationId xmlns="" xmlns:a16="http://schemas.microsoft.com/office/drawing/2014/main" id="{1E47164A-4D38-4E2F-8257-237FE600308D}"/>
              </a:ext>
            </a:extLst>
          </p:cNvPr>
          <p:cNvSpPr/>
          <p:nvPr/>
        </p:nvSpPr>
        <p:spPr>
          <a:xfrm>
            <a:off x="8115" y="3718695"/>
            <a:ext cx="3571748" cy="1417870"/>
          </a:xfrm>
          <a:custGeom>
            <a:avLst/>
            <a:gdLst/>
            <a:ahLst/>
            <a:cxnLst/>
            <a:rect l="l" t="t" r="r" b="b"/>
            <a:pathLst>
              <a:path w="202394" h="80344" extrusionOk="0">
                <a:moveTo>
                  <a:pt x="0" y="1"/>
                </a:moveTo>
                <a:lnTo>
                  <a:pt x="202394" y="1"/>
                </a:lnTo>
                <a:lnTo>
                  <a:pt x="202394" y="80343"/>
                </a:lnTo>
                <a:lnTo>
                  <a:pt x="0" y="8034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1527;p47">
            <a:extLst>
              <a:ext uri="{FF2B5EF4-FFF2-40B4-BE49-F238E27FC236}">
                <a16:creationId xmlns="" xmlns:a16="http://schemas.microsoft.com/office/drawing/2014/main" id="{ABFBB91D-AD5F-4CF8-9D63-1E78D019CD7B}"/>
              </a:ext>
            </a:extLst>
          </p:cNvPr>
          <p:cNvSpPr/>
          <p:nvPr/>
        </p:nvSpPr>
        <p:spPr>
          <a:xfrm>
            <a:off x="755028" y="3718695"/>
            <a:ext cx="2824835" cy="1417870"/>
          </a:xfrm>
          <a:custGeom>
            <a:avLst/>
            <a:gdLst/>
            <a:ahLst/>
            <a:cxnLst/>
            <a:rect l="l" t="t" r="r" b="b"/>
            <a:pathLst>
              <a:path w="160070" h="80344" extrusionOk="0">
                <a:moveTo>
                  <a:pt x="160070" y="80343"/>
                </a:moveTo>
                <a:lnTo>
                  <a:pt x="160070" y="1"/>
                </a:lnTo>
                <a:lnTo>
                  <a:pt x="69041" y="1"/>
                </a:lnTo>
                <a:cubicBezTo>
                  <a:pt x="69041" y="1"/>
                  <a:pt x="1296" y="78497"/>
                  <a:pt x="1" y="8018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1528;p47">
            <a:extLst>
              <a:ext uri="{FF2B5EF4-FFF2-40B4-BE49-F238E27FC236}">
                <a16:creationId xmlns="" xmlns:a16="http://schemas.microsoft.com/office/drawing/2014/main" id="{A77867DB-107C-4EF1-9992-173F3BEF018A}"/>
              </a:ext>
            </a:extLst>
          </p:cNvPr>
          <p:cNvSpPr/>
          <p:nvPr/>
        </p:nvSpPr>
        <p:spPr>
          <a:xfrm>
            <a:off x="832747" y="3718695"/>
            <a:ext cx="2747115" cy="141787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1529;p47">
            <a:extLst>
              <a:ext uri="{FF2B5EF4-FFF2-40B4-BE49-F238E27FC236}">
                <a16:creationId xmlns="" xmlns:a16="http://schemas.microsoft.com/office/drawing/2014/main" id="{EC5D8734-18D7-48F2-AE57-971D21A59001}"/>
              </a:ext>
            </a:extLst>
          </p:cNvPr>
          <p:cNvSpPr/>
          <p:nvPr/>
        </p:nvSpPr>
        <p:spPr>
          <a:xfrm>
            <a:off x="2548331" y="3720425"/>
            <a:ext cx="266901" cy="1416141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1540;p47">
            <a:extLst>
              <a:ext uri="{FF2B5EF4-FFF2-40B4-BE49-F238E27FC236}">
                <a16:creationId xmlns="" xmlns:a16="http://schemas.microsoft.com/office/drawing/2014/main" id="{4786CF60-D6D1-4EBC-B132-2B38F889540C}"/>
              </a:ext>
            </a:extLst>
          </p:cNvPr>
          <p:cNvSpPr/>
          <p:nvPr/>
        </p:nvSpPr>
        <p:spPr>
          <a:xfrm>
            <a:off x="1177932" y="4821081"/>
            <a:ext cx="34307" cy="16589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7"/>
                  <a:pt x="454" y="1"/>
                  <a:pt x="972" y="1"/>
                </a:cubicBezTo>
                <a:cubicBezTo>
                  <a:pt x="1522" y="1"/>
                  <a:pt x="1943" y="227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1546;p47">
            <a:extLst>
              <a:ext uri="{FF2B5EF4-FFF2-40B4-BE49-F238E27FC236}">
                <a16:creationId xmlns="" xmlns:a16="http://schemas.microsoft.com/office/drawing/2014/main" id="{7F72BE00-9D48-45BD-8B41-1061BE926B82}"/>
              </a:ext>
            </a:extLst>
          </p:cNvPr>
          <p:cNvSpPr/>
          <p:nvPr/>
        </p:nvSpPr>
        <p:spPr>
          <a:xfrm>
            <a:off x="1324230" y="4607917"/>
            <a:ext cx="57160" cy="10306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1548;p47">
            <a:extLst>
              <a:ext uri="{FF2B5EF4-FFF2-40B4-BE49-F238E27FC236}">
                <a16:creationId xmlns="" xmlns:a16="http://schemas.microsoft.com/office/drawing/2014/main" id="{CAF62549-DDAF-4E95-9573-23BFC950092D}"/>
              </a:ext>
            </a:extLst>
          </p:cNvPr>
          <p:cNvSpPr/>
          <p:nvPr/>
        </p:nvSpPr>
        <p:spPr>
          <a:xfrm>
            <a:off x="1324230" y="4757074"/>
            <a:ext cx="43448" cy="5171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1557;p47">
            <a:extLst>
              <a:ext uri="{FF2B5EF4-FFF2-40B4-BE49-F238E27FC236}">
                <a16:creationId xmlns="" xmlns:a16="http://schemas.microsoft.com/office/drawing/2014/main" id="{BB88C009-AF0D-4F72-BA53-6ED4E36C3429}"/>
              </a:ext>
            </a:extLst>
          </p:cNvPr>
          <p:cNvSpPr/>
          <p:nvPr/>
        </p:nvSpPr>
        <p:spPr>
          <a:xfrm>
            <a:off x="1048770" y="5024522"/>
            <a:ext cx="54319" cy="16606"/>
          </a:xfrm>
          <a:custGeom>
            <a:avLst/>
            <a:gdLst/>
            <a:ahLst/>
            <a:cxnLst/>
            <a:rect l="l" t="t" r="r" b="b"/>
            <a:pathLst>
              <a:path w="3078" h="941" extrusionOk="0">
                <a:moveTo>
                  <a:pt x="3077" y="454"/>
                </a:moveTo>
                <a:cubicBezTo>
                  <a:pt x="3077" y="713"/>
                  <a:pt x="2397" y="940"/>
                  <a:pt x="1555" y="940"/>
                </a:cubicBezTo>
                <a:cubicBezTo>
                  <a:pt x="681" y="940"/>
                  <a:pt x="1" y="713"/>
                  <a:pt x="1" y="454"/>
                </a:cubicBezTo>
                <a:cubicBezTo>
                  <a:pt x="1" y="195"/>
                  <a:pt x="681" y="1"/>
                  <a:pt x="1555" y="1"/>
                </a:cubicBezTo>
                <a:cubicBezTo>
                  <a:pt x="2397" y="1"/>
                  <a:pt x="3077" y="195"/>
                  <a:pt x="3077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1558;p47">
            <a:extLst>
              <a:ext uri="{FF2B5EF4-FFF2-40B4-BE49-F238E27FC236}">
                <a16:creationId xmlns="" xmlns:a16="http://schemas.microsoft.com/office/drawing/2014/main" id="{F07E8BA7-424A-4E58-83F4-607BF0E2A012}"/>
              </a:ext>
            </a:extLst>
          </p:cNvPr>
          <p:cNvSpPr/>
          <p:nvPr/>
        </p:nvSpPr>
        <p:spPr>
          <a:xfrm>
            <a:off x="1165932" y="5062817"/>
            <a:ext cx="29154" cy="4588"/>
          </a:xfrm>
          <a:custGeom>
            <a:avLst/>
            <a:gdLst/>
            <a:ahLst/>
            <a:cxnLst/>
            <a:rect l="l" t="t" r="r" b="b"/>
            <a:pathLst>
              <a:path w="1652" h="260" extrusionOk="0">
                <a:moveTo>
                  <a:pt x="1652" y="130"/>
                </a:moveTo>
                <a:cubicBezTo>
                  <a:pt x="1652" y="195"/>
                  <a:pt x="1296" y="260"/>
                  <a:pt x="842" y="260"/>
                </a:cubicBezTo>
                <a:cubicBezTo>
                  <a:pt x="389" y="260"/>
                  <a:pt x="0" y="195"/>
                  <a:pt x="0" y="130"/>
                </a:cubicBezTo>
                <a:cubicBezTo>
                  <a:pt x="0" y="65"/>
                  <a:pt x="389" y="1"/>
                  <a:pt x="842" y="1"/>
                </a:cubicBezTo>
                <a:cubicBezTo>
                  <a:pt x="1296" y="1"/>
                  <a:pt x="1652" y="65"/>
                  <a:pt x="165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1559;p47">
            <a:extLst>
              <a:ext uri="{FF2B5EF4-FFF2-40B4-BE49-F238E27FC236}">
                <a16:creationId xmlns="" xmlns:a16="http://schemas.microsoft.com/office/drawing/2014/main" id="{9A37A466-5D19-4C5A-A716-A49B47826AE7}"/>
              </a:ext>
            </a:extLst>
          </p:cNvPr>
          <p:cNvSpPr/>
          <p:nvPr/>
        </p:nvSpPr>
        <p:spPr>
          <a:xfrm>
            <a:off x="1066488" y="3536397"/>
            <a:ext cx="68596" cy="22306"/>
          </a:xfrm>
          <a:custGeom>
            <a:avLst/>
            <a:gdLst/>
            <a:ahLst/>
            <a:cxnLst/>
            <a:rect l="l" t="t" r="r" b="b"/>
            <a:pathLst>
              <a:path w="3887" h="1264" extrusionOk="0">
                <a:moveTo>
                  <a:pt x="324" y="1264"/>
                </a:moveTo>
                <a:cubicBezTo>
                  <a:pt x="260" y="1199"/>
                  <a:pt x="195" y="1102"/>
                  <a:pt x="130" y="1005"/>
                </a:cubicBezTo>
                <a:cubicBezTo>
                  <a:pt x="65" y="908"/>
                  <a:pt x="1" y="810"/>
                  <a:pt x="1" y="681"/>
                </a:cubicBezTo>
                <a:cubicBezTo>
                  <a:pt x="1" y="551"/>
                  <a:pt x="33" y="422"/>
                  <a:pt x="163" y="357"/>
                </a:cubicBezTo>
                <a:cubicBezTo>
                  <a:pt x="260" y="260"/>
                  <a:pt x="389" y="195"/>
                  <a:pt x="551" y="195"/>
                </a:cubicBezTo>
                <a:cubicBezTo>
                  <a:pt x="843" y="163"/>
                  <a:pt x="1102" y="227"/>
                  <a:pt x="1361" y="357"/>
                </a:cubicBezTo>
                <a:cubicBezTo>
                  <a:pt x="1587" y="487"/>
                  <a:pt x="1782" y="681"/>
                  <a:pt x="1879" y="908"/>
                </a:cubicBezTo>
                <a:lnTo>
                  <a:pt x="1652" y="940"/>
                </a:lnTo>
                <a:cubicBezTo>
                  <a:pt x="1652" y="843"/>
                  <a:pt x="1652" y="778"/>
                  <a:pt x="1652" y="681"/>
                </a:cubicBezTo>
                <a:cubicBezTo>
                  <a:pt x="1685" y="648"/>
                  <a:pt x="1685" y="584"/>
                  <a:pt x="1685" y="551"/>
                </a:cubicBezTo>
                <a:lnTo>
                  <a:pt x="1717" y="422"/>
                </a:lnTo>
                <a:lnTo>
                  <a:pt x="1782" y="292"/>
                </a:lnTo>
                <a:cubicBezTo>
                  <a:pt x="1814" y="260"/>
                  <a:pt x="1846" y="227"/>
                  <a:pt x="1879" y="195"/>
                </a:cubicBezTo>
                <a:cubicBezTo>
                  <a:pt x="1911" y="130"/>
                  <a:pt x="1976" y="98"/>
                  <a:pt x="2008" y="66"/>
                </a:cubicBezTo>
                <a:cubicBezTo>
                  <a:pt x="2073" y="33"/>
                  <a:pt x="2138" y="1"/>
                  <a:pt x="2203" y="1"/>
                </a:cubicBezTo>
                <a:cubicBezTo>
                  <a:pt x="2267" y="1"/>
                  <a:pt x="2332" y="1"/>
                  <a:pt x="2429" y="1"/>
                </a:cubicBezTo>
                <a:cubicBezTo>
                  <a:pt x="2494" y="33"/>
                  <a:pt x="2526" y="66"/>
                  <a:pt x="2591" y="98"/>
                </a:cubicBezTo>
                <a:cubicBezTo>
                  <a:pt x="2624" y="130"/>
                  <a:pt x="2656" y="163"/>
                  <a:pt x="2688" y="227"/>
                </a:cubicBezTo>
                <a:cubicBezTo>
                  <a:pt x="2721" y="260"/>
                  <a:pt x="2753" y="292"/>
                  <a:pt x="2753" y="357"/>
                </a:cubicBezTo>
                <a:lnTo>
                  <a:pt x="2818" y="487"/>
                </a:lnTo>
                <a:lnTo>
                  <a:pt x="2818" y="616"/>
                </a:lnTo>
                <a:cubicBezTo>
                  <a:pt x="2818" y="681"/>
                  <a:pt x="2818" y="778"/>
                  <a:pt x="2818" y="843"/>
                </a:cubicBezTo>
                <a:lnTo>
                  <a:pt x="2818" y="843"/>
                </a:lnTo>
                <a:cubicBezTo>
                  <a:pt x="2818" y="908"/>
                  <a:pt x="2786" y="940"/>
                  <a:pt x="2721" y="940"/>
                </a:cubicBezTo>
                <a:cubicBezTo>
                  <a:pt x="2656" y="940"/>
                  <a:pt x="2624" y="908"/>
                  <a:pt x="2624" y="875"/>
                </a:cubicBezTo>
                <a:lnTo>
                  <a:pt x="2624" y="875"/>
                </a:lnTo>
                <a:cubicBezTo>
                  <a:pt x="2591" y="778"/>
                  <a:pt x="2591" y="681"/>
                  <a:pt x="2624" y="616"/>
                </a:cubicBezTo>
                <a:cubicBezTo>
                  <a:pt x="2624" y="551"/>
                  <a:pt x="2624" y="519"/>
                  <a:pt x="2656" y="487"/>
                </a:cubicBezTo>
                <a:cubicBezTo>
                  <a:pt x="2656" y="422"/>
                  <a:pt x="2688" y="389"/>
                  <a:pt x="2721" y="357"/>
                </a:cubicBezTo>
                <a:cubicBezTo>
                  <a:pt x="2753" y="292"/>
                  <a:pt x="2786" y="260"/>
                  <a:pt x="2818" y="227"/>
                </a:cubicBezTo>
                <a:cubicBezTo>
                  <a:pt x="2850" y="195"/>
                  <a:pt x="2915" y="163"/>
                  <a:pt x="2947" y="163"/>
                </a:cubicBezTo>
                <a:cubicBezTo>
                  <a:pt x="3012" y="130"/>
                  <a:pt x="3077" y="130"/>
                  <a:pt x="3142" y="98"/>
                </a:cubicBezTo>
                <a:cubicBezTo>
                  <a:pt x="3174" y="98"/>
                  <a:pt x="3239" y="98"/>
                  <a:pt x="3304" y="98"/>
                </a:cubicBezTo>
                <a:cubicBezTo>
                  <a:pt x="3368" y="130"/>
                  <a:pt x="3401" y="130"/>
                  <a:pt x="3466" y="163"/>
                </a:cubicBezTo>
                <a:cubicBezTo>
                  <a:pt x="3563" y="195"/>
                  <a:pt x="3627" y="260"/>
                  <a:pt x="3692" y="325"/>
                </a:cubicBezTo>
                <a:cubicBezTo>
                  <a:pt x="3725" y="357"/>
                  <a:pt x="3757" y="389"/>
                  <a:pt x="3789" y="422"/>
                </a:cubicBezTo>
                <a:cubicBezTo>
                  <a:pt x="3822" y="454"/>
                  <a:pt x="3822" y="519"/>
                  <a:pt x="3854" y="551"/>
                </a:cubicBezTo>
                <a:cubicBezTo>
                  <a:pt x="3854" y="584"/>
                  <a:pt x="3887" y="616"/>
                  <a:pt x="3887" y="681"/>
                </a:cubicBezTo>
                <a:cubicBezTo>
                  <a:pt x="3887" y="713"/>
                  <a:pt x="3887" y="746"/>
                  <a:pt x="3887" y="810"/>
                </a:cubicBezTo>
                <a:lnTo>
                  <a:pt x="3887" y="908"/>
                </a:lnTo>
                <a:lnTo>
                  <a:pt x="3854" y="810"/>
                </a:lnTo>
                <a:cubicBezTo>
                  <a:pt x="3854" y="746"/>
                  <a:pt x="3854" y="713"/>
                  <a:pt x="3822" y="681"/>
                </a:cubicBezTo>
                <a:cubicBezTo>
                  <a:pt x="3822" y="648"/>
                  <a:pt x="3789" y="616"/>
                  <a:pt x="3789" y="584"/>
                </a:cubicBezTo>
                <a:cubicBezTo>
                  <a:pt x="3757" y="519"/>
                  <a:pt x="3725" y="487"/>
                  <a:pt x="3692" y="487"/>
                </a:cubicBezTo>
                <a:cubicBezTo>
                  <a:pt x="3692" y="422"/>
                  <a:pt x="3660" y="422"/>
                  <a:pt x="3627" y="389"/>
                </a:cubicBezTo>
                <a:cubicBezTo>
                  <a:pt x="3595" y="357"/>
                  <a:pt x="3530" y="325"/>
                  <a:pt x="3498" y="325"/>
                </a:cubicBezTo>
                <a:cubicBezTo>
                  <a:pt x="3466" y="292"/>
                  <a:pt x="3433" y="260"/>
                  <a:pt x="3368" y="260"/>
                </a:cubicBezTo>
                <a:cubicBezTo>
                  <a:pt x="3336" y="227"/>
                  <a:pt x="3304" y="227"/>
                  <a:pt x="3239" y="227"/>
                </a:cubicBezTo>
                <a:cubicBezTo>
                  <a:pt x="3207" y="227"/>
                  <a:pt x="3174" y="227"/>
                  <a:pt x="3109" y="227"/>
                </a:cubicBezTo>
                <a:cubicBezTo>
                  <a:pt x="3077" y="227"/>
                  <a:pt x="3045" y="227"/>
                  <a:pt x="3012" y="260"/>
                </a:cubicBezTo>
                <a:cubicBezTo>
                  <a:pt x="2980" y="260"/>
                  <a:pt x="2947" y="292"/>
                  <a:pt x="2915" y="325"/>
                </a:cubicBezTo>
                <a:cubicBezTo>
                  <a:pt x="2883" y="325"/>
                  <a:pt x="2883" y="389"/>
                  <a:pt x="2850" y="422"/>
                </a:cubicBezTo>
                <a:cubicBezTo>
                  <a:pt x="2818" y="454"/>
                  <a:pt x="2818" y="487"/>
                  <a:pt x="2818" y="519"/>
                </a:cubicBezTo>
                <a:cubicBezTo>
                  <a:pt x="2786" y="551"/>
                  <a:pt x="2786" y="584"/>
                  <a:pt x="2786" y="616"/>
                </a:cubicBezTo>
                <a:cubicBezTo>
                  <a:pt x="2786" y="681"/>
                  <a:pt x="2786" y="778"/>
                  <a:pt x="2786" y="843"/>
                </a:cubicBezTo>
                <a:lnTo>
                  <a:pt x="2559" y="843"/>
                </a:lnTo>
                <a:cubicBezTo>
                  <a:pt x="2559" y="778"/>
                  <a:pt x="2559" y="681"/>
                  <a:pt x="2559" y="616"/>
                </a:cubicBezTo>
                <a:lnTo>
                  <a:pt x="2526" y="519"/>
                </a:lnTo>
                <a:lnTo>
                  <a:pt x="2494" y="389"/>
                </a:lnTo>
                <a:cubicBezTo>
                  <a:pt x="2462" y="357"/>
                  <a:pt x="2462" y="325"/>
                  <a:pt x="2429" y="292"/>
                </a:cubicBezTo>
                <a:cubicBezTo>
                  <a:pt x="2397" y="260"/>
                  <a:pt x="2397" y="260"/>
                  <a:pt x="2365" y="227"/>
                </a:cubicBezTo>
                <a:cubicBezTo>
                  <a:pt x="2332" y="227"/>
                  <a:pt x="2300" y="195"/>
                  <a:pt x="2267" y="195"/>
                </a:cubicBezTo>
                <a:cubicBezTo>
                  <a:pt x="2267" y="163"/>
                  <a:pt x="2235" y="163"/>
                  <a:pt x="2203" y="195"/>
                </a:cubicBezTo>
                <a:cubicBezTo>
                  <a:pt x="2170" y="195"/>
                  <a:pt x="2138" y="195"/>
                  <a:pt x="2105" y="227"/>
                </a:cubicBezTo>
                <a:cubicBezTo>
                  <a:pt x="2073" y="227"/>
                  <a:pt x="2041" y="260"/>
                  <a:pt x="2041" y="292"/>
                </a:cubicBezTo>
                <a:lnTo>
                  <a:pt x="1976" y="357"/>
                </a:lnTo>
                <a:lnTo>
                  <a:pt x="1911" y="454"/>
                </a:lnTo>
                <a:lnTo>
                  <a:pt x="1879" y="584"/>
                </a:lnTo>
                <a:cubicBezTo>
                  <a:pt x="1879" y="616"/>
                  <a:pt x="1846" y="648"/>
                  <a:pt x="1846" y="681"/>
                </a:cubicBezTo>
                <a:cubicBezTo>
                  <a:pt x="1846" y="778"/>
                  <a:pt x="1846" y="843"/>
                  <a:pt x="1846" y="908"/>
                </a:cubicBezTo>
                <a:lnTo>
                  <a:pt x="1846" y="908"/>
                </a:lnTo>
                <a:cubicBezTo>
                  <a:pt x="1846" y="972"/>
                  <a:pt x="1782" y="1005"/>
                  <a:pt x="1717" y="1005"/>
                </a:cubicBezTo>
                <a:cubicBezTo>
                  <a:pt x="1685" y="1005"/>
                  <a:pt x="1652" y="972"/>
                  <a:pt x="1620" y="940"/>
                </a:cubicBezTo>
                <a:cubicBezTo>
                  <a:pt x="1523" y="746"/>
                  <a:pt x="1361" y="584"/>
                  <a:pt x="1199" y="487"/>
                </a:cubicBezTo>
                <a:cubicBezTo>
                  <a:pt x="972" y="357"/>
                  <a:pt x="745" y="292"/>
                  <a:pt x="519" y="292"/>
                </a:cubicBezTo>
                <a:cubicBezTo>
                  <a:pt x="389" y="292"/>
                  <a:pt x="260" y="325"/>
                  <a:pt x="163" y="389"/>
                </a:cubicBezTo>
                <a:cubicBezTo>
                  <a:pt x="98" y="454"/>
                  <a:pt x="33" y="551"/>
                  <a:pt x="33" y="648"/>
                </a:cubicBezTo>
                <a:cubicBezTo>
                  <a:pt x="33" y="746"/>
                  <a:pt x="65" y="875"/>
                  <a:pt x="98" y="972"/>
                </a:cubicBezTo>
                <a:cubicBezTo>
                  <a:pt x="163" y="1069"/>
                  <a:pt x="260" y="1167"/>
                  <a:pt x="324" y="1264"/>
                </a:cubicBezTo>
                <a:close/>
              </a:path>
            </a:pathLst>
          </a:custGeom>
          <a:solidFill>
            <a:srgbClr val="9FBA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1561;p47">
            <a:extLst>
              <a:ext uri="{FF2B5EF4-FFF2-40B4-BE49-F238E27FC236}">
                <a16:creationId xmlns="" xmlns:a16="http://schemas.microsoft.com/office/drawing/2014/main" id="{D0AE4232-D39F-444E-A8E2-00CE0E4FFE34}"/>
              </a:ext>
            </a:extLst>
          </p:cNvPr>
          <p:cNvSpPr/>
          <p:nvPr/>
        </p:nvSpPr>
        <p:spPr>
          <a:xfrm>
            <a:off x="95541" y="3544409"/>
            <a:ext cx="59454" cy="25730"/>
          </a:xfrm>
          <a:custGeom>
            <a:avLst/>
            <a:gdLst/>
            <a:ahLst/>
            <a:cxnLst/>
            <a:rect l="l" t="t" r="r" b="b"/>
            <a:pathLst>
              <a:path w="3369" h="1458" extrusionOk="0">
                <a:moveTo>
                  <a:pt x="325" y="1457"/>
                </a:moveTo>
                <a:cubicBezTo>
                  <a:pt x="292" y="1360"/>
                  <a:pt x="228" y="1263"/>
                  <a:pt x="195" y="1166"/>
                </a:cubicBezTo>
                <a:cubicBezTo>
                  <a:pt x="131" y="1069"/>
                  <a:pt x="98" y="972"/>
                  <a:pt x="66" y="874"/>
                </a:cubicBezTo>
                <a:cubicBezTo>
                  <a:pt x="1" y="777"/>
                  <a:pt x="1" y="648"/>
                  <a:pt x="1" y="551"/>
                </a:cubicBezTo>
                <a:cubicBezTo>
                  <a:pt x="1" y="486"/>
                  <a:pt x="33" y="421"/>
                  <a:pt x="98" y="389"/>
                </a:cubicBezTo>
                <a:cubicBezTo>
                  <a:pt x="98" y="356"/>
                  <a:pt x="131" y="356"/>
                  <a:pt x="163" y="324"/>
                </a:cubicBezTo>
                <a:cubicBezTo>
                  <a:pt x="195" y="292"/>
                  <a:pt x="228" y="292"/>
                  <a:pt x="260" y="259"/>
                </a:cubicBezTo>
                <a:cubicBezTo>
                  <a:pt x="325" y="259"/>
                  <a:pt x="422" y="227"/>
                  <a:pt x="487" y="259"/>
                </a:cubicBezTo>
                <a:cubicBezTo>
                  <a:pt x="551" y="259"/>
                  <a:pt x="616" y="259"/>
                  <a:pt x="713" y="292"/>
                </a:cubicBezTo>
                <a:cubicBezTo>
                  <a:pt x="746" y="324"/>
                  <a:pt x="811" y="356"/>
                  <a:pt x="875" y="356"/>
                </a:cubicBezTo>
                <a:cubicBezTo>
                  <a:pt x="940" y="389"/>
                  <a:pt x="1005" y="421"/>
                  <a:pt x="1037" y="486"/>
                </a:cubicBezTo>
                <a:cubicBezTo>
                  <a:pt x="1134" y="551"/>
                  <a:pt x="1232" y="615"/>
                  <a:pt x="1296" y="713"/>
                </a:cubicBezTo>
                <a:cubicBezTo>
                  <a:pt x="1393" y="810"/>
                  <a:pt x="1458" y="907"/>
                  <a:pt x="1491" y="1036"/>
                </a:cubicBezTo>
                <a:lnTo>
                  <a:pt x="1264" y="1036"/>
                </a:lnTo>
                <a:cubicBezTo>
                  <a:pt x="1264" y="972"/>
                  <a:pt x="1264" y="907"/>
                  <a:pt x="1264" y="842"/>
                </a:cubicBezTo>
                <a:cubicBezTo>
                  <a:pt x="1264" y="745"/>
                  <a:pt x="1264" y="680"/>
                  <a:pt x="1296" y="615"/>
                </a:cubicBezTo>
                <a:cubicBezTo>
                  <a:pt x="1329" y="518"/>
                  <a:pt x="1361" y="454"/>
                  <a:pt x="1426" y="389"/>
                </a:cubicBezTo>
                <a:cubicBezTo>
                  <a:pt x="1426" y="356"/>
                  <a:pt x="1491" y="324"/>
                  <a:pt x="1523" y="292"/>
                </a:cubicBezTo>
                <a:lnTo>
                  <a:pt x="1588" y="259"/>
                </a:lnTo>
                <a:lnTo>
                  <a:pt x="1685" y="227"/>
                </a:lnTo>
                <a:cubicBezTo>
                  <a:pt x="1750" y="227"/>
                  <a:pt x="1814" y="227"/>
                  <a:pt x="1879" y="227"/>
                </a:cubicBezTo>
                <a:cubicBezTo>
                  <a:pt x="1912" y="259"/>
                  <a:pt x="1976" y="259"/>
                  <a:pt x="2041" y="292"/>
                </a:cubicBezTo>
                <a:cubicBezTo>
                  <a:pt x="2106" y="356"/>
                  <a:pt x="2171" y="421"/>
                  <a:pt x="2203" y="486"/>
                </a:cubicBezTo>
                <a:cubicBezTo>
                  <a:pt x="2235" y="551"/>
                  <a:pt x="2268" y="648"/>
                  <a:pt x="2300" y="713"/>
                </a:cubicBezTo>
                <a:cubicBezTo>
                  <a:pt x="2300" y="777"/>
                  <a:pt x="2333" y="842"/>
                  <a:pt x="2333" y="907"/>
                </a:cubicBezTo>
                <a:lnTo>
                  <a:pt x="2106" y="907"/>
                </a:lnTo>
                <a:cubicBezTo>
                  <a:pt x="2138" y="810"/>
                  <a:pt x="2171" y="713"/>
                  <a:pt x="2203" y="615"/>
                </a:cubicBezTo>
                <a:cubicBezTo>
                  <a:pt x="2268" y="518"/>
                  <a:pt x="2300" y="421"/>
                  <a:pt x="2365" y="324"/>
                </a:cubicBezTo>
                <a:cubicBezTo>
                  <a:pt x="2397" y="292"/>
                  <a:pt x="2430" y="259"/>
                  <a:pt x="2494" y="194"/>
                </a:cubicBezTo>
                <a:cubicBezTo>
                  <a:pt x="2527" y="162"/>
                  <a:pt x="2559" y="130"/>
                  <a:pt x="2624" y="97"/>
                </a:cubicBezTo>
                <a:cubicBezTo>
                  <a:pt x="2689" y="65"/>
                  <a:pt x="2721" y="33"/>
                  <a:pt x="2786" y="0"/>
                </a:cubicBezTo>
                <a:cubicBezTo>
                  <a:pt x="2851" y="0"/>
                  <a:pt x="2883" y="0"/>
                  <a:pt x="2915" y="0"/>
                </a:cubicBezTo>
                <a:cubicBezTo>
                  <a:pt x="2948" y="0"/>
                  <a:pt x="2980" y="0"/>
                  <a:pt x="3013" y="0"/>
                </a:cubicBezTo>
                <a:cubicBezTo>
                  <a:pt x="3045" y="0"/>
                  <a:pt x="3110" y="33"/>
                  <a:pt x="3142" y="33"/>
                </a:cubicBezTo>
                <a:lnTo>
                  <a:pt x="3175" y="65"/>
                </a:lnTo>
                <a:cubicBezTo>
                  <a:pt x="3175" y="65"/>
                  <a:pt x="3207" y="65"/>
                  <a:pt x="3207" y="97"/>
                </a:cubicBezTo>
                <a:cubicBezTo>
                  <a:pt x="3239" y="97"/>
                  <a:pt x="3272" y="130"/>
                  <a:pt x="3304" y="162"/>
                </a:cubicBezTo>
                <a:cubicBezTo>
                  <a:pt x="3304" y="194"/>
                  <a:pt x="3304" y="194"/>
                  <a:pt x="3336" y="227"/>
                </a:cubicBezTo>
                <a:cubicBezTo>
                  <a:pt x="3369" y="324"/>
                  <a:pt x="3369" y="421"/>
                  <a:pt x="3369" y="551"/>
                </a:cubicBezTo>
                <a:cubicBezTo>
                  <a:pt x="3369" y="648"/>
                  <a:pt x="3369" y="745"/>
                  <a:pt x="3336" y="842"/>
                </a:cubicBezTo>
                <a:cubicBezTo>
                  <a:pt x="3336" y="874"/>
                  <a:pt x="3304" y="939"/>
                  <a:pt x="3304" y="972"/>
                </a:cubicBezTo>
                <a:cubicBezTo>
                  <a:pt x="3272" y="1036"/>
                  <a:pt x="3272" y="1069"/>
                  <a:pt x="3239" y="1101"/>
                </a:cubicBezTo>
                <a:cubicBezTo>
                  <a:pt x="3239" y="1069"/>
                  <a:pt x="3272" y="1036"/>
                  <a:pt x="3272" y="972"/>
                </a:cubicBezTo>
                <a:lnTo>
                  <a:pt x="3272" y="842"/>
                </a:lnTo>
                <a:cubicBezTo>
                  <a:pt x="3272" y="745"/>
                  <a:pt x="3272" y="648"/>
                  <a:pt x="3272" y="551"/>
                </a:cubicBezTo>
                <a:cubicBezTo>
                  <a:pt x="3272" y="454"/>
                  <a:pt x="3239" y="356"/>
                  <a:pt x="3207" y="259"/>
                </a:cubicBezTo>
                <a:cubicBezTo>
                  <a:pt x="3175" y="259"/>
                  <a:pt x="3175" y="227"/>
                  <a:pt x="3175" y="194"/>
                </a:cubicBezTo>
                <a:cubicBezTo>
                  <a:pt x="3175" y="194"/>
                  <a:pt x="3175" y="194"/>
                  <a:pt x="3110" y="162"/>
                </a:cubicBezTo>
                <a:cubicBezTo>
                  <a:pt x="3077" y="162"/>
                  <a:pt x="3077" y="130"/>
                  <a:pt x="3077" y="162"/>
                </a:cubicBezTo>
                <a:lnTo>
                  <a:pt x="3045" y="162"/>
                </a:lnTo>
                <a:cubicBezTo>
                  <a:pt x="3013" y="162"/>
                  <a:pt x="3013" y="162"/>
                  <a:pt x="2980" y="162"/>
                </a:cubicBezTo>
                <a:cubicBezTo>
                  <a:pt x="2948" y="162"/>
                  <a:pt x="2948" y="162"/>
                  <a:pt x="2915" y="162"/>
                </a:cubicBezTo>
                <a:cubicBezTo>
                  <a:pt x="2883" y="162"/>
                  <a:pt x="2883" y="162"/>
                  <a:pt x="2851" y="162"/>
                </a:cubicBezTo>
                <a:cubicBezTo>
                  <a:pt x="2786" y="194"/>
                  <a:pt x="2754" y="194"/>
                  <a:pt x="2721" y="227"/>
                </a:cubicBezTo>
                <a:cubicBezTo>
                  <a:pt x="2689" y="259"/>
                  <a:pt x="2656" y="292"/>
                  <a:pt x="2624" y="324"/>
                </a:cubicBezTo>
                <a:cubicBezTo>
                  <a:pt x="2592" y="389"/>
                  <a:pt x="2559" y="421"/>
                  <a:pt x="2527" y="454"/>
                </a:cubicBezTo>
                <a:cubicBezTo>
                  <a:pt x="2494" y="551"/>
                  <a:pt x="2430" y="615"/>
                  <a:pt x="2397" y="713"/>
                </a:cubicBezTo>
                <a:cubicBezTo>
                  <a:pt x="2365" y="810"/>
                  <a:pt x="2333" y="907"/>
                  <a:pt x="2333" y="972"/>
                </a:cubicBezTo>
                <a:cubicBezTo>
                  <a:pt x="2300" y="1036"/>
                  <a:pt x="2268" y="1069"/>
                  <a:pt x="2203" y="1069"/>
                </a:cubicBezTo>
                <a:cubicBezTo>
                  <a:pt x="2138" y="1069"/>
                  <a:pt x="2106" y="1036"/>
                  <a:pt x="2106" y="1004"/>
                </a:cubicBezTo>
                <a:lnTo>
                  <a:pt x="2106" y="1004"/>
                </a:lnTo>
                <a:cubicBezTo>
                  <a:pt x="2106" y="939"/>
                  <a:pt x="2073" y="874"/>
                  <a:pt x="2041" y="810"/>
                </a:cubicBezTo>
                <a:cubicBezTo>
                  <a:pt x="2041" y="745"/>
                  <a:pt x="2009" y="680"/>
                  <a:pt x="1976" y="615"/>
                </a:cubicBezTo>
                <a:lnTo>
                  <a:pt x="1912" y="518"/>
                </a:lnTo>
                <a:lnTo>
                  <a:pt x="1847" y="454"/>
                </a:lnTo>
                <a:cubicBezTo>
                  <a:pt x="1847" y="454"/>
                  <a:pt x="1814" y="421"/>
                  <a:pt x="1782" y="421"/>
                </a:cubicBezTo>
                <a:cubicBezTo>
                  <a:pt x="1782" y="421"/>
                  <a:pt x="1750" y="421"/>
                  <a:pt x="1750" y="421"/>
                </a:cubicBezTo>
                <a:lnTo>
                  <a:pt x="1717" y="421"/>
                </a:lnTo>
                <a:lnTo>
                  <a:pt x="1685" y="421"/>
                </a:lnTo>
                <a:cubicBezTo>
                  <a:pt x="1653" y="421"/>
                  <a:pt x="1653" y="454"/>
                  <a:pt x="1620" y="486"/>
                </a:cubicBezTo>
                <a:cubicBezTo>
                  <a:pt x="1588" y="518"/>
                  <a:pt x="1555" y="583"/>
                  <a:pt x="1523" y="648"/>
                </a:cubicBezTo>
                <a:cubicBezTo>
                  <a:pt x="1523" y="713"/>
                  <a:pt x="1491" y="745"/>
                  <a:pt x="1491" y="810"/>
                </a:cubicBezTo>
                <a:cubicBezTo>
                  <a:pt x="1491" y="874"/>
                  <a:pt x="1491" y="939"/>
                  <a:pt x="1491" y="1004"/>
                </a:cubicBezTo>
                <a:lnTo>
                  <a:pt x="1491" y="1004"/>
                </a:lnTo>
                <a:cubicBezTo>
                  <a:pt x="1491" y="1069"/>
                  <a:pt x="1426" y="1101"/>
                  <a:pt x="1393" y="1101"/>
                </a:cubicBezTo>
                <a:cubicBezTo>
                  <a:pt x="1329" y="1101"/>
                  <a:pt x="1296" y="1069"/>
                  <a:pt x="1264" y="1036"/>
                </a:cubicBezTo>
                <a:cubicBezTo>
                  <a:pt x="1232" y="939"/>
                  <a:pt x="1199" y="842"/>
                  <a:pt x="1134" y="777"/>
                </a:cubicBezTo>
                <a:cubicBezTo>
                  <a:pt x="1070" y="713"/>
                  <a:pt x="972" y="615"/>
                  <a:pt x="908" y="551"/>
                </a:cubicBezTo>
                <a:cubicBezTo>
                  <a:pt x="843" y="518"/>
                  <a:pt x="811" y="486"/>
                  <a:pt x="778" y="486"/>
                </a:cubicBezTo>
                <a:cubicBezTo>
                  <a:pt x="713" y="454"/>
                  <a:pt x="681" y="421"/>
                  <a:pt x="616" y="389"/>
                </a:cubicBezTo>
                <a:cubicBezTo>
                  <a:pt x="584" y="389"/>
                  <a:pt x="519" y="356"/>
                  <a:pt x="454" y="356"/>
                </a:cubicBezTo>
                <a:cubicBezTo>
                  <a:pt x="422" y="356"/>
                  <a:pt x="357" y="356"/>
                  <a:pt x="325" y="356"/>
                </a:cubicBezTo>
                <a:lnTo>
                  <a:pt x="260" y="389"/>
                </a:lnTo>
                <a:cubicBezTo>
                  <a:pt x="228" y="389"/>
                  <a:pt x="228" y="421"/>
                  <a:pt x="195" y="421"/>
                </a:cubicBezTo>
                <a:cubicBezTo>
                  <a:pt x="163" y="454"/>
                  <a:pt x="131" y="486"/>
                  <a:pt x="131" y="518"/>
                </a:cubicBezTo>
                <a:cubicBezTo>
                  <a:pt x="98" y="615"/>
                  <a:pt x="98" y="713"/>
                  <a:pt x="131" y="810"/>
                </a:cubicBezTo>
                <a:cubicBezTo>
                  <a:pt x="163" y="907"/>
                  <a:pt x="195" y="1004"/>
                  <a:pt x="228" y="1101"/>
                </a:cubicBezTo>
                <a:cubicBezTo>
                  <a:pt x="260" y="1231"/>
                  <a:pt x="292" y="1328"/>
                  <a:pt x="325" y="1457"/>
                </a:cubicBezTo>
                <a:close/>
              </a:path>
            </a:pathLst>
          </a:custGeom>
          <a:solidFill>
            <a:srgbClr val="9FBA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1562;p47">
            <a:extLst>
              <a:ext uri="{FF2B5EF4-FFF2-40B4-BE49-F238E27FC236}">
                <a16:creationId xmlns="" xmlns:a16="http://schemas.microsoft.com/office/drawing/2014/main" id="{A9D2610D-BC6B-4EAA-8986-4E9DF83A2279}"/>
              </a:ext>
            </a:extLst>
          </p:cNvPr>
          <p:cNvSpPr/>
          <p:nvPr/>
        </p:nvSpPr>
        <p:spPr>
          <a:xfrm>
            <a:off x="1177350" y="3164934"/>
            <a:ext cx="74896" cy="43448"/>
          </a:xfrm>
          <a:custGeom>
            <a:avLst/>
            <a:gdLst/>
            <a:ahLst/>
            <a:cxnLst/>
            <a:rect l="l" t="t" r="r" b="b"/>
            <a:pathLst>
              <a:path w="4244" h="2462" extrusionOk="0">
                <a:moveTo>
                  <a:pt x="1847" y="1005"/>
                </a:moveTo>
                <a:cubicBezTo>
                  <a:pt x="1750" y="843"/>
                  <a:pt x="1879" y="228"/>
                  <a:pt x="2268" y="163"/>
                </a:cubicBezTo>
                <a:cubicBezTo>
                  <a:pt x="3077" y="1"/>
                  <a:pt x="2494" y="875"/>
                  <a:pt x="2365" y="1134"/>
                </a:cubicBezTo>
                <a:cubicBezTo>
                  <a:pt x="2721" y="746"/>
                  <a:pt x="3272" y="584"/>
                  <a:pt x="3790" y="746"/>
                </a:cubicBezTo>
                <a:cubicBezTo>
                  <a:pt x="4243" y="1037"/>
                  <a:pt x="2980" y="1264"/>
                  <a:pt x="2559" y="1329"/>
                </a:cubicBezTo>
                <a:cubicBezTo>
                  <a:pt x="2915" y="1361"/>
                  <a:pt x="3952" y="1329"/>
                  <a:pt x="3693" y="1652"/>
                </a:cubicBezTo>
                <a:cubicBezTo>
                  <a:pt x="3369" y="2106"/>
                  <a:pt x="2494" y="1847"/>
                  <a:pt x="2268" y="1588"/>
                </a:cubicBezTo>
                <a:cubicBezTo>
                  <a:pt x="2365" y="1814"/>
                  <a:pt x="2009" y="2462"/>
                  <a:pt x="1555" y="2365"/>
                </a:cubicBezTo>
                <a:cubicBezTo>
                  <a:pt x="1231" y="2268"/>
                  <a:pt x="1296" y="1588"/>
                  <a:pt x="1490" y="1426"/>
                </a:cubicBezTo>
                <a:cubicBezTo>
                  <a:pt x="1329" y="1588"/>
                  <a:pt x="66" y="2073"/>
                  <a:pt x="98" y="1458"/>
                </a:cubicBezTo>
                <a:cubicBezTo>
                  <a:pt x="98" y="1264"/>
                  <a:pt x="681" y="1102"/>
                  <a:pt x="1264" y="1102"/>
                </a:cubicBezTo>
                <a:lnTo>
                  <a:pt x="1167" y="1070"/>
                </a:lnTo>
                <a:cubicBezTo>
                  <a:pt x="908" y="972"/>
                  <a:pt x="1" y="875"/>
                  <a:pt x="422" y="584"/>
                </a:cubicBezTo>
                <a:cubicBezTo>
                  <a:pt x="746" y="325"/>
                  <a:pt x="1879" y="681"/>
                  <a:pt x="1879" y="972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1563;p47">
            <a:extLst>
              <a:ext uri="{FF2B5EF4-FFF2-40B4-BE49-F238E27FC236}">
                <a16:creationId xmlns="" xmlns:a16="http://schemas.microsoft.com/office/drawing/2014/main" id="{D6A2A2E5-00BF-4FF5-8046-8D05DD081FD6}"/>
              </a:ext>
            </a:extLst>
          </p:cNvPr>
          <p:cNvSpPr/>
          <p:nvPr/>
        </p:nvSpPr>
        <p:spPr>
          <a:xfrm>
            <a:off x="1201933" y="3181505"/>
            <a:ext cx="20012" cy="10889"/>
          </a:xfrm>
          <a:custGeom>
            <a:avLst/>
            <a:gdLst/>
            <a:ahLst/>
            <a:cxnLst/>
            <a:rect l="l" t="t" r="r" b="b"/>
            <a:pathLst>
              <a:path w="1134" h="617" extrusionOk="0">
                <a:moveTo>
                  <a:pt x="162" y="422"/>
                </a:moveTo>
                <a:cubicBezTo>
                  <a:pt x="324" y="616"/>
                  <a:pt x="1134" y="552"/>
                  <a:pt x="1101" y="292"/>
                </a:cubicBezTo>
                <a:cubicBezTo>
                  <a:pt x="1037" y="1"/>
                  <a:pt x="454" y="1"/>
                  <a:pt x="259" y="66"/>
                </a:cubicBezTo>
                <a:cubicBezTo>
                  <a:pt x="65" y="131"/>
                  <a:pt x="0" y="228"/>
                  <a:pt x="162" y="422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1564;p47">
            <a:extLst>
              <a:ext uri="{FF2B5EF4-FFF2-40B4-BE49-F238E27FC236}">
                <a16:creationId xmlns="" xmlns:a16="http://schemas.microsoft.com/office/drawing/2014/main" id="{492E0641-59B8-4000-BE4B-CABE91B899B6}"/>
              </a:ext>
            </a:extLst>
          </p:cNvPr>
          <p:cNvSpPr/>
          <p:nvPr/>
        </p:nvSpPr>
        <p:spPr>
          <a:xfrm>
            <a:off x="1215645" y="3535267"/>
            <a:ext cx="94308" cy="54866"/>
          </a:xfrm>
          <a:custGeom>
            <a:avLst/>
            <a:gdLst/>
            <a:ahLst/>
            <a:cxnLst/>
            <a:rect l="l" t="t" r="r" b="b"/>
            <a:pathLst>
              <a:path w="5344" h="3109" extrusionOk="0">
                <a:moveTo>
                  <a:pt x="2364" y="1231"/>
                </a:moveTo>
                <a:cubicBezTo>
                  <a:pt x="2235" y="1069"/>
                  <a:pt x="2397" y="259"/>
                  <a:pt x="2850" y="194"/>
                </a:cubicBezTo>
                <a:cubicBezTo>
                  <a:pt x="3919" y="0"/>
                  <a:pt x="3142" y="1101"/>
                  <a:pt x="2980" y="1392"/>
                </a:cubicBezTo>
                <a:cubicBezTo>
                  <a:pt x="3174" y="1069"/>
                  <a:pt x="3951" y="712"/>
                  <a:pt x="4761" y="939"/>
                </a:cubicBezTo>
                <a:cubicBezTo>
                  <a:pt x="5344" y="1295"/>
                  <a:pt x="3725" y="1587"/>
                  <a:pt x="3206" y="1684"/>
                </a:cubicBezTo>
                <a:cubicBezTo>
                  <a:pt x="3692" y="1716"/>
                  <a:pt x="4988" y="1684"/>
                  <a:pt x="4664" y="2073"/>
                </a:cubicBezTo>
                <a:cubicBezTo>
                  <a:pt x="4243" y="2655"/>
                  <a:pt x="3142" y="2299"/>
                  <a:pt x="2850" y="1975"/>
                </a:cubicBezTo>
                <a:cubicBezTo>
                  <a:pt x="2980" y="2267"/>
                  <a:pt x="2526" y="3109"/>
                  <a:pt x="1944" y="2947"/>
                </a:cubicBezTo>
                <a:cubicBezTo>
                  <a:pt x="1555" y="2850"/>
                  <a:pt x="1652" y="1975"/>
                  <a:pt x="1879" y="1781"/>
                </a:cubicBezTo>
                <a:cubicBezTo>
                  <a:pt x="1684" y="2008"/>
                  <a:pt x="65" y="2591"/>
                  <a:pt x="130" y="1846"/>
                </a:cubicBezTo>
                <a:cubicBezTo>
                  <a:pt x="162" y="1587"/>
                  <a:pt x="842" y="1392"/>
                  <a:pt x="1587" y="1392"/>
                </a:cubicBezTo>
                <a:lnTo>
                  <a:pt x="1458" y="1328"/>
                </a:lnTo>
                <a:cubicBezTo>
                  <a:pt x="1134" y="1198"/>
                  <a:pt x="1" y="1069"/>
                  <a:pt x="519" y="712"/>
                </a:cubicBezTo>
                <a:cubicBezTo>
                  <a:pt x="940" y="389"/>
                  <a:pt x="2397" y="842"/>
                  <a:pt x="2364" y="1231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1565;p47">
            <a:extLst>
              <a:ext uri="{FF2B5EF4-FFF2-40B4-BE49-F238E27FC236}">
                <a16:creationId xmlns="" xmlns:a16="http://schemas.microsoft.com/office/drawing/2014/main" id="{896943BB-6273-4653-BD1C-9FABC90A1CE1}"/>
              </a:ext>
            </a:extLst>
          </p:cNvPr>
          <p:cNvSpPr/>
          <p:nvPr/>
        </p:nvSpPr>
        <p:spPr>
          <a:xfrm>
            <a:off x="1247075" y="3555827"/>
            <a:ext cx="25165" cy="13730"/>
          </a:xfrm>
          <a:custGeom>
            <a:avLst/>
            <a:gdLst/>
            <a:ahLst/>
            <a:cxnLst/>
            <a:rect l="l" t="t" r="r" b="b"/>
            <a:pathLst>
              <a:path w="1426" h="778" extrusionOk="0">
                <a:moveTo>
                  <a:pt x="227" y="551"/>
                </a:moveTo>
                <a:cubicBezTo>
                  <a:pt x="422" y="778"/>
                  <a:pt x="1425" y="713"/>
                  <a:pt x="1361" y="357"/>
                </a:cubicBezTo>
                <a:cubicBezTo>
                  <a:pt x="1328" y="33"/>
                  <a:pt x="551" y="1"/>
                  <a:pt x="324" y="98"/>
                </a:cubicBezTo>
                <a:cubicBezTo>
                  <a:pt x="98" y="163"/>
                  <a:pt x="1" y="292"/>
                  <a:pt x="227" y="551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1566;p47">
            <a:extLst>
              <a:ext uri="{FF2B5EF4-FFF2-40B4-BE49-F238E27FC236}">
                <a16:creationId xmlns="" xmlns:a16="http://schemas.microsoft.com/office/drawing/2014/main" id="{37290C9A-88C9-46A4-B565-13ECF03FB6D4}"/>
              </a:ext>
            </a:extLst>
          </p:cNvPr>
          <p:cNvSpPr/>
          <p:nvPr/>
        </p:nvSpPr>
        <p:spPr>
          <a:xfrm>
            <a:off x="80699" y="3239230"/>
            <a:ext cx="95438" cy="54884"/>
          </a:xfrm>
          <a:custGeom>
            <a:avLst/>
            <a:gdLst/>
            <a:ahLst/>
            <a:cxnLst/>
            <a:rect l="l" t="t" r="r" b="b"/>
            <a:pathLst>
              <a:path w="5408" h="3110" extrusionOk="0">
                <a:moveTo>
                  <a:pt x="2364" y="1264"/>
                </a:moveTo>
                <a:cubicBezTo>
                  <a:pt x="2234" y="1102"/>
                  <a:pt x="2396" y="292"/>
                  <a:pt x="2882" y="195"/>
                </a:cubicBezTo>
                <a:cubicBezTo>
                  <a:pt x="3951" y="1"/>
                  <a:pt x="3174" y="1102"/>
                  <a:pt x="3012" y="1426"/>
                </a:cubicBezTo>
                <a:cubicBezTo>
                  <a:pt x="3206" y="1069"/>
                  <a:pt x="3983" y="713"/>
                  <a:pt x="4825" y="940"/>
                </a:cubicBezTo>
                <a:cubicBezTo>
                  <a:pt x="5408" y="1296"/>
                  <a:pt x="3756" y="1587"/>
                  <a:pt x="3238" y="1685"/>
                </a:cubicBezTo>
                <a:cubicBezTo>
                  <a:pt x="3724" y="1717"/>
                  <a:pt x="5019" y="1685"/>
                  <a:pt x="4728" y="2106"/>
                </a:cubicBezTo>
                <a:cubicBezTo>
                  <a:pt x="4275" y="2688"/>
                  <a:pt x="3174" y="2300"/>
                  <a:pt x="2882" y="1976"/>
                </a:cubicBezTo>
                <a:cubicBezTo>
                  <a:pt x="3012" y="2300"/>
                  <a:pt x="2558" y="3109"/>
                  <a:pt x="1975" y="2980"/>
                </a:cubicBezTo>
                <a:cubicBezTo>
                  <a:pt x="1554" y="2850"/>
                  <a:pt x="1652" y="2008"/>
                  <a:pt x="1878" y="1782"/>
                </a:cubicBezTo>
                <a:cubicBezTo>
                  <a:pt x="1684" y="2008"/>
                  <a:pt x="65" y="2591"/>
                  <a:pt x="130" y="1846"/>
                </a:cubicBezTo>
                <a:cubicBezTo>
                  <a:pt x="162" y="1587"/>
                  <a:pt x="842" y="1393"/>
                  <a:pt x="1587" y="1393"/>
                </a:cubicBezTo>
                <a:lnTo>
                  <a:pt x="1457" y="1328"/>
                </a:lnTo>
                <a:cubicBezTo>
                  <a:pt x="1133" y="1199"/>
                  <a:pt x="0" y="1069"/>
                  <a:pt x="518" y="681"/>
                </a:cubicBezTo>
                <a:cubicBezTo>
                  <a:pt x="939" y="389"/>
                  <a:pt x="2396" y="843"/>
                  <a:pt x="2364" y="1231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1567;p47">
            <a:extLst>
              <a:ext uri="{FF2B5EF4-FFF2-40B4-BE49-F238E27FC236}">
                <a16:creationId xmlns="" xmlns:a16="http://schemas.microsoft.com/office/drawing/2014/main" id="{96B990A1-27F7-4172-8004-658294B596F1}"/>
              </a:ext>
            </a:extLst>
          </p:cNvPr>
          <p:cNvSpPr/>
          <p:nvPr/>
        </p:nvSpPr>
        <p:spPr>
          <a:xfrm>
            <a:off x="112129" y="3260372"/>
            <a:ext cx="25148" cy="13747"/>
          </a:xfrm>
          <a:custGeom>
            <a:avLst/>
            <a:gdLst/>
            <a:ahLst/>
            <a:cxnLst/>
            <a:rect l="l" t="t" r="r" b="b"/>
            <a:pathLst>
              <a:path w="1425" h="779" extrusionOk="0">
                <a:moveTo>
                  <a:pt x="227" y="551"/>
                </a:moveTo>
                <a:cubicBezTo>
                  <a:pt x="389" y="778"/>
                  <a:pt x="1425" y="713"/>
                  <a:pt x="1393" y="357"/>
                </a:cubicBezTo>
                <a:cubicBezTo>
                  <a:pt x="1328" y="1"/>
                  <a:pt x="583" y="1"/>
                  <a:pt x="324" y="98"/>
                </a:cubicBezTo>
                <a:cubicBezTo>
                  <a:pt x="97" y="163"/>
                  <a:pt x="0" y="292"/>
                  <a:pt x="227" y="551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1568;p47">
            <a:extLst>
              <a:ext uri="{FF2B5EF4-FFF2-40B4-BE49-F238E27FC236}">
                <a16:creationId xmlns="" xmlns:a16="http://schemas.microsoft.com/office/drawing/2014/main" id="{3188B97A-5A53-4BEB-9333-E4060B12A21C}"/>
              </a:ext>
            </a:extLst>
          </p:cNvPr>
          <p:cNvSpPr/>
          <p:nvPr/>
        </p:nvSpPr>
        <p:spPr>
          <a:xfrm>
            <a:off x="1319659" y="3282096"/>
            <a:ext cx="79449" cy="45742"/>
          </a:xfrm>
          <a:custGeom>
            <a:avLst/>
            <a:gdLst/>
            <a:ahLst/>
            <a:cxnLst/>
            <a:rect l="l" t="t" r="r" b="b"/>
            <a:pathLst>
              <a:path w="4502" h="2592" extrusionOk="0">
                <a:moveTo>
                  <a:pt x="1976" y="1037"/>
                </a:moveTo>
                <a:cubicBezTo>
                  <a:pt x="1878" y="907"/>
                  <a:pt x="2008" y="227"/>
                  <a:pt x="2397" y="162"/>
                </a:cubicBezTo>
                <a:cubicBezTo>
                  <a:pt x="3271" y="0"/>
                  <a:pt x="2656" y="907"/>
                  <a:pt x="2494" y="1166"/>
                </a:cubicBezTo>
                <a:cubicBezTo>
                  <a:pt x="2656" y="907"/>
                  <a:pt x="3303" y="616"/>
                  <a:pt x="4016" y="778"/>
                </a:cubicBezTo>
                <a:cubicBezTo>
                  <a:pt x="4501" y="1069"/>
                  <a:pt x="3141" y="1296"/>
                  <a:pt x="2688" y="1393"/>
                </a:cubicBezTo>
                <a:cubicBezTo>
                  <a:pt x="3109" y="1425"/>
                  <a:pt x="4178" y="1393"/>
                  <a:pt x="3919" y="1749"/>
                </a:cubicBezTo>
                <a:cubicBezTo>
                  <a:pt x="3562" y="2235"/>
                  <a:pt x="2623" y="1943"/>
                  <a:pt x="2397" y="1652"/>
                </a:cubicBezTo>
                <a:cubicBezTo>
                  <a:pt x="2494" y="1911"/>
                  <a:pt x="2138" y="2591"/>
                  <a:pt x="1652" y="2461"/>
                </a:cubicBezTo>
                <a:cubicBezTo>
                  <a:pt x="1296" y="2364"/>
                  <a:pt x="1393" y="1652"/>
                  <a:pt x="1587" y="1490"/>
                </a:cubicBezTo>
                <a:cubicBezTo>
                  <a:pt x="1393" y="1652"/>
                  <a:pt x="65" y="2138"/>
                  <a:pt x="130" y="1522"/>
                </a:cubicBezTo>
                <a:cubicBezTo>
                  <a:pt x="130" y="1328"/>
                  <a:pt x="713" y="1166"/>
                  <a:pt x="1328" y="1134"/>
                </a:cubicBezTo>
                <a:lnTo>
                  <a:pt x="1231" y="1101"/>
                </a:lnTo>
                <a:cubicBezTo>
                  <a:pt x="939" y="1004"/>
                  <a:pt x="0" y="907"/>
                  <a:pt x="454" y="583"/>
                </a:cubicBezTo>
                <a:cubicBezTo>
                  <a:pt x="810" y="324"/>
                  <a:pt x="2008" y="680"/>
                  <a:pt x="1976" y="1004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1569;p47">
            <a:extLst>
              <a:ext uri="{FF2B5EF4-FFF2-40B4-BE49-F238E27FC236}">
                <a16:creationId xmlns="" xmlns:a16="http://schemas.microsoft.com/office/drawing/2014/main" id="{89B6BD18-0569-4196-9B38-A258B18B6C9B}"/>
              </a:ext>
            </a:extLst>
          </p:cNvPr>
          <p:cNvSpPr/>
          <p:nvPr/>
        </p:nvSpPr>
        <p:spPr>
          <a:xfrm>
            <a:off x="1346519" y="3299232"/>
            <a:ext cx="20595" cy="11453"/>
          </a:xfrm>
          <a:custGeom>
            <a:avLst/>
            <a:gdLst/>
            <a:ahLst/>
            <a:cxnLst/>
            <a:rect l="l" t="t" r="r" b="b"/>
            <a:pathLst>
              <a:path w="1167" h="649" extrusionOk="0">
                <a:moveTo>
                  <a:pt x="162" y="454"/>
                </a:moveTo>
                <a:cubicBezTo>
                  <a:pt x="324" y="649"/>
                  <a:pt x="1166" y="584"/>
                  <a:pt x="1134" y="292"/>
                </a:cubicBezTo>
                <a:cubicBezTo>
                  <a:pt x="1069" y="1"/>
                  <a:pt x="454" y="1"/>
                  <a:pt x="227" y="98"/>
                </a:cubicBezTo>
                <a:cubicBezTo>
                  <a:pt x="33" y="163"/>
                  <a:pt x="0" y="260"/>
                  <a:pt x="162" y="454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1570;p47">
            <a:extLst>
              <a:ext uri="{FF2B5EF4-FFF2-40B4-BE49-F238E27FC236}">
                <a16:creationId xmlns="" xmlns:a16="http://schemas.microsoft.com/office/drawing/2014/main" id="{8A5619A6-BC13-429B-B99E-FBDF834EEFB4}"/>
              </a:ext>
            </a:extLst>
          </p:cNvPr>
          <p:cNvSpPr/>
          <p:nvPr/>
        </p:nvSpPr>
        <p:spPr>
          <a:xfrm>
            <a:off x="1166497" y="3256949"/>
            <a:ext cx="66884" cy="42883"/>
          </a:xfrm>
          <a:custGeom>
            <a:avLst/>
            <a:gdLst/>
            <a:ahLst/>
            <a:cxnLst/>
            <a:rect l="l" t="t" r="r" b="b"/>
            <a:pathLst>
              <a:path w="3790" h="2430" extrusionOk="0">
                <a:moveTo>
                  <a:pt x="2267" y="1069"/>
                </a:moveTo>
                <a:cubicBezTo>
                  <a:pt x="2559" y="1166"/>
                  <a:pt x="3789" y="778"/>
                  <a:pt x="3401" y="454"/>
                </a:cubicBezTo>
                <a:cubicBezTo>
                  <a:pt x="3077" y="227"/>
                  <a:pt x="1911" y="745"/>
                  <a:pt x="1944" y="1037"/>
                </a:cubicBezTo>
                <a:cubicBezTo>
                  <a:pt x="2235" y="972"/>
                  <a:pt x="3401" y="1231"/>
                  <a:pt x="3433" y="1523"/>
                </a:cubicBezTo>
                <a:cubicBezTo>
                  <a:pt x="3498" y="2105"/>
                  <a:pt x="2138" y="1425"/>
                  <a:pt x="2008" y="1263"/>
                </a:cubicBezTo>
                <a:cubicBezTo>
                  <a:pt x="2170" y="1425"/>
                  <a:pt x="2170" y="2235"/>
                  <a:pt x="1879" y="2300"/>
                </a:cubicBezTo>
                <a:cubicBezTo>
                  <a:pt x="1425" y="2429"/>
                  <a:pt x="1587" y="1717"/>
                  <a:pt x="1717" y="1555"/>
                </a:cubicBezTo>
                <a:cubicBezTo>
                  <a:pt x="1393" y="1684"/>
                  <a:pt x="98" y="2235"/>
                  <a:pt x="33" y="1652"/>
                </a:cubicBezTo>
                <a:cubicBezTo>
                  <a:pt x="1" y="1263"/>
                  <a:pt x="810" y="1328"/>
                  <a:pt x="1199" y="1328"/>
                </a:cubicBezTo>
                <a:cubicBezTo>
                  <a:pt x="778" y="1231"/>
                  <a:pt x="227" y="810"/>
                  <a:pt x="357" y="454"/>
                </a:cubicBezTo>
                <a:cubicBezTo>
                  <a:pt x="745" y="389"/>
                  <a:pt x="1231" y="842"/>
                  <a:pt x="1361" y="1102"/>
                </a:cubicBezTo>
                <a:cubicBezTo>
                  <a:pt x="1231" y="875"/>
                  <a:pt x="1004" y="1"/>
                  <a:pt x="1685" y="195"/>
                </a:cubicBezTo>
                <a:cubicBezTo>
                  <a:pt x="2073" y="292"/>
                  <a:pt x="1976" y="842"/>
                  <a:pt x="1879" y="1004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1571;p47">
            <a:extLst>
              <a:ext uri="{FF2B5EF4-FFF2-40B4-BE49-F238E27FC236}">
                <a16:creationId xmlns="" xmlns:a16="http://schemas.microsoft.com/office/drawing/2014/main" id="{1E989C9D-CF25-4AEC-B91B-5D65FEE2F13E}"/>
              </a:ext>
            </a:extLst>
          </p:cNvPr>
          <p:cNvSpPr/>
          <p:nvPr/>
        </p:nvSpPr>
        <p:spPr>
          <a:xfrm>
            <a:off x="1187638" y="3273520"/>
            <a:ext cx="19448" cy="10306"/>
          </a:xfrm>
          <a:custGeom>
            <a:avLst/>
            <a:gdLst/>
            <a:ahLst/>
            <a:cxnLst/>
            <a:rect l="l" t="t" r="r" b="b"/>
            <a:pathLst>
              <a:path w="1102" h="584" extrusionOk="0">
                <a:moveTo>
                  <a:pt x="940" y="422"/>
                </a:moveTo>
                <a:cubicBezTo>
                  <a:pt x="810" y="584"/>
                  <a:pt x="1" y="519"/>
                  <a:pt x="66" y="260"/>
                </a:cubicBezTo>
                <a:cubicBezTo>
                  <a:pt x="98" y="1"/>
                  <a:pt x="681" y="1"/>
                  <a:pt x="875" y="65"/>
                </a:cubicBezTo>
                <a:cubicBezTo>
                  <a:pt x="1037" y="130"/>
                  <a:pt x="1102" y="227"/>
                  <a:pt x="940" y="422"/>
                </a:cubicBezTo>
                <a:close/>
              </a:path>
            </a:pathLst>
          </a:custGeom>
          <a:solidFill>
            <a:srgbClr val="F2C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1574;p47">
            <a:extLst>
              <a:ext uri="{FF2B5EF4-FFF2-40B4-BE49-F238E27FC236}">
                <a16:creationId xmlns="" xmlns:a16="http://schemas.microsoft.com/office/drawing/2014/main" id="{90F0E13F-393C-40DA-AA97-236C16BDA328}"/>
              </a:ext>
            </a:extLst>
          </p:cNvPr>
          <p:cNvSpPr/>
          <p:nvPr/>
        </p:nvSpPr>
        <p:spPr>
          <a:xfrm>
            <a:off x="443585" y="2333437"/>
            <a:ext cx="332620" cy="129744"/>
          </a:xfrm>
          <a:custGeom>
            <a:avLst/>
            <a:gdLst/>
            <a:ahLst/>
            <a:cxnLst/>
            <a:rect l="l" t="t" r="r" b="b"/>
            <a:pathLst>
              <a:path w="18848" h="7352" extrusionOk="0">
                <a:moveTo>
                  <a:pt x="18782" y="7352"/>
                </a:moveTo>
                <a:cubicBezTo>
                  <a:pt x="18847" y="6186"/>
                  <a:pt x="17584" y="5959"/>
                  <a:pt x="16677" y="5927"/>
                </a:cubicBezTo>
                <a:lnTo>
                  <a:pt x="16677" y="5927"/>
                </a:lnTo>
                <a:cubicBezTo>
                  <a:pt x="16807" y="4988"/>
                  <a:pt x="16969" y="4210"/>
                  <a:pt x="16645" y="3239"/>
                </a:cubicBezTo>
                <a:cubicBezTo>
                  <a:pt x="16256" y="1911"/>
                  <a:pt x="15253" y="843"/>
                  <a:pt x="13925" y="389"/>
                </a:cubicBezTo>
                <a:cubicBezTo>
                  <a:pt x="12759" y="1"/>
                  <a:pt x="11496" y="195"/>
                  <a:pt x="10460" y="843"/>
                </a:cubicBezTo>
                <a:cubicBezTo>
                  <a:pt x="9229" y="1717"/>
                  <a:pt x="9326" y="2883"/>
                  <a:pt x="8906" y="4113"/>
                </a:cubicBezTo>
                <a:cubicBezTo>
                  <a:pt x="8873" y="3304"/>
                  <a:pt x="7643" y="3174"/>
                  <a:pt x="7027" y="3466"/>
                </a:cubicBezTo>
                <a:cubicBezTo>
                  <a:pt x="6153" y="3854"/>
                  <a:pt x="5862" y="4534"/>
                  <a:pt x="5764" y="5344"/>
                </a:cubicBezTo>
                <a:cubicBezTo>
                  <a:pt x="5117" y="4858"/>
                  <a:pt x="4501" y="5312"/>
                  <a:pt x="4404" y="6056"/>
                </a:cubicBezTo>
                <a:cubicBezTo>
                  <a:pt x="3659" y="5538"/>
                  <a:pt x="2720" y="5409"/>
                  <a:pt x="1846" y="5700"/>
                </a:cubicBezTo>
                <a:cubicBezTo>
                  <a:pt x="1134" y="5959"/>
                  <a:pt x="421" y="7093"/>
                  <a:pt x="0" y="72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1575;p47">
            <a:extLst>
              <a:ext uri="{FF2B5EF4-FFF2-40B4-BE49-F238E27FC236}">
                <a16:creationId xmlns="" xmlns:a16="http://schemas.microsoft.com/office/drawing/2014/main" id="{43C98705-1313-482F-9E22-63E60C5E772B}"/>
              </a:ext>
            </a:extLst>
          </p:cNvPr>
          <p:cNvSpPr/>
          <p:nvPr/>
        </p:nvSpPr>
        <p:spPr>
          <a:xfrm>
            <a:off x="423008" y="4502774"/>
            <a:ext cx="58307" cy="11436"/>
          </a:xfrm>
          <a:custGeom>
            <a:avLst/>
            <a:gdLst/>
            <a:ahLst/>
            <a:cxnLst/>
            <a:rect l="l" t="t" r="r" b="b"/>
            <a:pathLst>
              <a:path w="3304" h="648" extrusionOk="0">
                <a:moveTo>
                  <a:pt x="3303" y="324"/>
                </a:moveTo>
                <a:cubicBezTo>
                  <a:pt x="3303" y="486"/>
                  <a:pt x="2559" y="648"/>
                  <a:pt x="1652" y="648"/>
                </a:cubicBezTo>
                <a:cubicBezTo>
                  <a:pt x="713" y="648"/>
                  <a:pt x="0" y="486"/>
                  <a:pt x="0" y="324"/>
                </a:cubicBezTo>
                <a:cubicBezTo>
                  <a:pt x="0" y="162"/>
                  <a:pt x="713" y="0"/>
                  <a:pt x="1652" y="0"/>
                </a:cubicBezTo>
                <a:cubicBezTo>
                  <a:pt x="2559" y="0"/>
                  <a:pt x="3303" y="162"/>
                  <a:pt x="3303" y="324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1576;p47">
            <a:extLst>
              <a:ext uri="{FF2B5EF4-FFF2-40B4-BE49-F238E27FC236}">
                <a16:creationId xmlns="" xmlns:a16="http://schemas.microsoft.com/office/drawing/2014/main" id="{EE7DFBA2-92C3-4637-B046-EC0896088962}"/>
              </a:ext>
            </a:extLst>
          </p:cNvPr>
          <p:cNvSpPr/>
          <p:nvPr/>
        </p:nvSpPr>
        <p:spPr>
          <a:xfrm>
            <a:off x="497304" y="4564487"/>
            <a:ext cx="34307" cy="10871"/>
          </a:xfrm>
          <a:custGeom>
            <a:avLst/>
            <a:gdLst/>
            <a:ahLst/>
            <a:cxnLst/>
            <a:rect l="l" t="t" r="r" b="b"/>
            <a:pathLst>
              <a:path w="1944" h="616" extrusionOk="0">
                <a:moveTo>
                  <a:pt x="1943" y="325"/>
                </a:moveTo>
                <a:cubicBezTo>
                  <a:pt x="1943" y="486"/>
                  <a:pt x="1490" y="616"/>
                  <a:pt x="972" y="616"/>
                </a:cubicBezTo>
                <a:cubicBezTo>
                  <a:pt x="421" y="616"/>
                  <a:pt x="0" y="486"/>
                  <a:pt x="0" y="325"/>
                </a:cubicBezTo>
                <a:cubicBezTo>
                  <a:pt x="0" y="130"/>
                  <a:pt x="421" y="1"/>
                  <a:pt x="972" y="1"/>
                </a:cubicBezTo>
                <a:cubicBezTo>
                  <a:pt x="1490" y="1"/>
                  <a:pt x="1943" y="130"/>
                  <a:pt x="1943" y="32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1577;p47">
            <a:extLst>
              <a:ext uri="{FF2B5EF4-FFF2-40B4-BE49-F238E27FC236}">
                <a16:creationId xmlns="" xmlns:a16="http://schemas.microsoft.com/office/drawing/2014/main" id="{2440A8E9-EA00-4D47-9413-645325E741AD}"/>
              </a:ext>
            </a:extLst>
          </p:cNvPr>
          <p:cNvSpPr/>
          <p:nvPr/>
        </p:nvSpPr>
        <p:spPr>
          <a:xfrm>
            <a:off x="1027629" y="4159883"/>
            <a:ext cx="71455" cy="12018"/>
          </a:xfrm>
          <a:custGeom>
            <a:avLst/>
            <a:gdLst/>
            <a:ahLst/>
            <a:cxnLst/>
            <a:rect l="l" t="t" r="r" b="b"/>
            <a:pathLst>
              <a:path w="4049" h="681" extrusionOk="0">
                <a:moveTo>
                  <a:pt x="4048" y="324"/>
                </a:moveTo>
                <a:cubicBezTo>
                  <a:pt x="4048" y="519"/>
                  <a:pt x="3142" y="681"/>
                  <a:pt x="2008" y="681"/>
                </a:cubicBezTo>
                <a:cubicBezTo>
                  <a:pt x="907" y="681"/>
                  <a:pt x="1" y="519"/>
                  <a:pt x="1" y="324"/>
                </a:cubicBezTo>
                <a:cubicBezTo>
                  <a:pt x="1" y="130"/>
                  <a:pt x="907" y="1"/>
                  <a:pt x="2008" y="1"/>
                </a:cubicBezTo>
                <a:cubicBezTo>
                  <a:pt x="3142" y="1"/>
                  <a:pt x="4048" y="130"/>
                  <a:pt x="4048" y="324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1578;p47">
            <a:extLst>
              <a:ext uri="{FF2B5EF4-FFF2-40B4-BE49-F238E27FC236}">
                <a16:creationId xmlns="" xmlns:a16="http://schemas.microsoft.com/office/drawing/2014/main" id="{6FD66444-2482-480A-853A-908B56F98BE7}"/>
              </a:ext>
            </a:extLst>
          </p:cNvPr>
          <p:cNvSpPr/>
          <p:nvPr/>
        </p:nvSpPr>
        <p:spPr>
          <a:xfrm>
            <a:off x="776752" y="4853659"/>
            <a:ext cx="33160" cy="6883"/>
          </a:xfrm>
          <a:custGeom>
            <a:avLst/>
            <a:gdLst/>
            <a:ahLst/>
            <a:cxnLst/>
            <a:rect l="l" t="t" r="r" b="b"/>
            <a:pathLst>
              <a:path w="1879" h="390" extrusionOk="0">
                <a:moveTo>
                  <a:pt x="1879" y="195"/>
                </a:moveTo>
                <a:cubicBezTo>
                  <a:pt x="1879" y="292"/>
                  <a:pt x="1458" y="389"/>
                  <a:pt x="940" y="389"/>
                </a:cubicBezTo>
                <a:cubicBezTo>
                  <a:pt x="421" y="389"/>
                  <a:pt x="0" y="292"/>
                  <a:pt x="0" y="195"/>
                </a:cubicBezTo>
                <a:cubicBezTo>
                  <a:pt x="0" y="98"/>
                  <a:pt x="421" y="0"/>
                  <a:pt x="940" y="0"/>
                </a:cubicBezTo>
                <a:cubicBezTo>
                  <a:pt x="1458" y="0"/>
                  <a:pt x="1879" y="98"/>
                  <a:pt x="1879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1579;p47">
            <a:extLst>
              <a:ext uri="{FF2B5EF4-FFF2-40B4-BE49-F238E27FC236}">
                <a16:creationId xmlns="" xmlns:a16="http://schemas.microsoft.com/office/drawing/2014/main" id="{0D0A88A7-9660-4474-8C44-2BF5CB60189A}"/>
              </a:ext>
            </a:extLst>
          </p:cNvPr>
          <p:cNvSpPr/>
          <p:nvPr/>
        </p:nvSpPr>
        <p:spPr>
          <a:xfrm>
            <a:off x="54404" y="4546204"/>
            <a:ext cx="57160" cy="7447"/>
          </a:xfrm>
          <a:custGeom>
            <a:avLst/>
            <a:gdLst/>
            <a:ahLst/>
            <a:cxnLst/>
            <a:rect l="l" t="t" r="r" b="b"/>
            <a:pathLst>
              <a:path w="3239" h="422" extrusionOk="0">
                <a:moveTo>
                  <a:pt x="3239" y="195"/>
                </a:moveTo>
                <a:cubicBezTo>
                  <a:pt x="3239" y="324"/>
                  <a:pt x="2526" y="421"/>
                  <a:pt x="1620" y="421"/>
                </a:cubicBezTo>
                <a:cubicBezTo>
                  <a:pt x="713" y="421"/>
                  <a:pt x="0" y="324"/>
                  <a:pt x="0" y="195"/>
                </a:cubicBezTo>
                <a:cubicBezTo>
                  <a:pt x="0" y="98"/>
                  <a:pt x="713" y="0"/>
                  <a:pt x="1620" y="0"/>
                </a:cubicBezTo>
                <a:cubicBezTo>
                  <a:pt x="2526" y="0"/>
                  <a:pt x="3239" y="98"/>
                  <a:pt x="3239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1580;p47">
            <a:extLst>
              <a:ext uri="{FF2B5EF4-FFF2-40B4-BE49-F238E27FC236}">
                <a16:creationId xmlns="" xmlns:a16="http://schemas.microsoft.com/office/drawing/2014/main" id="{2F1FC629-92A0-45EA-B3BF-7F769ABFEBF1}"/>
              </a:ext>
            </a:extLst>
          </p:cNvPr>
          <p:cNvSpPr/>
          <p:nvPr/>
        </p:nvSpPr>
        <p:spPr>
          <a:xfrm>
            <a:off x="124130" y="4564487"/>
            <a:ext cx="33724" cy="10871"/>
          </a:xfrm>
          <a:custGeom>
            <a:avLst/>
            <a:gdLst/>
            <a:ahLst/>
            <a:cxnLst/>
            <a:rect l="l" t="t" r="r" b="b"/>
            <a:pathLst>
              <a:path w="1911" h="616" extrusionOk="0">
                <a:moveTo>
                  <a:pt x="1911" y="325"/>
                </a:moveTo>
                <a:cubicBezTo>
                  <a:pt x="1911" y="486"/>
                  <a:pt x="1490" y="616"/>
                  <a:pt x="939" y="616"/>
                </a:cubicBezTo>
                <a:cubicBezTo>
                  <a:pt x="421" y="616"/>
                  <a:pt x="0" y="486"/>
                  <a:pt x="0" y="325"/>
                </a:cubicBezTo>
                <a:cubicBezTo>
                  <a:pt x="0" y="130"/>
                  <a:pt x="421" y="1"/>
                  <a:pt x="939" y="1"/>
                </a:cubicBezTo>
                <a:cubicBezTo>
                  <a:pt x="1490" y="1"/>
                  <a:pt x="1911" y="130"/>
                  <a:pt x="1911" y="32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1581;p47">
            <a:extLst>
              <a:ext uri="{FF2B5EF4-FFF2-40B4-BE49-F238E27FC236}">
                <a16:creationId xmlns="" xmlns:a16="http://schemas.microsoft.com/office/drawing/2014/main" id="{D48445E1-3AC0-4DAB-8FBF-4A1CC9AD620B}"/>
              </a:ext>
            </a:extLst>
          </p:cNvPr>
          <p:cNvSpPr/>
          <p:nvPr/>
        </p:nvSpPr>
        <p:spPr>
          <a:xfrm>
            <a:off x="54404" y="4648489"/>
            <a:ext cx="43448" cy="2877"/>
          </a:xfrm>
          <a:custGeom>
            <a:avLst/>
            <a:gdLst/>
            <a:ahLst/>
            <a:cxnLst/>
            <a:rect l="l" t="t" r="r" b="b"/>
            <a:pathLst>
              <a:path w="2462" h="163" extrusionOk="0">
                <a:moveTo>
                  <a:pt x="2462" y="66"/>
                </a:moveTo>
                <a:cubicBezTo>
                  <a:pt x="2462" y="131"/>
                  <a:pt x="1911" y="163"/>
                  <a:pt x="1231" y="163"/>
                </a:cubicBezTo>
                <a:cubicBezTo>
                  <a:pt x="551" y="163"/>
                  <a:pt x="0" y="131"/>
                  <a:pt x="0" y="66"/>
                </a:cubicBezTo>
                <a:cubicBezTo>
                  <a:pt x="0" y="33"/>
                  <a:pt x="551" y="1"/>
                  <a:pt x="1231" y="1"/>
                </a:cubicBezTo>
                <a:cubicBezTo>
                  <a:pt x="1911" y="1"/>
                  <a:pt x="2462" y="33"/>
                  <a:pt x="2462" y="66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1582;p47">
            <a:extLst>
              <a:ext uri="{FF2B5EF4-FFF2-40B4-BE49-F238E27FC236}">
                <a16:creationId xmlns="" xmlns:a16="http://schemas.microsoft.com/office/drawing/2014/main" id="{7D414E76-AD04-47C3-BF68-C775A4A887E3}"/>
              </a:ext>
            </a:extLst>
          </p:cNvPr>
          <p:cNvSpPr/>
          <p:nvPr/>
        </p:nvSpPr>
        <p:spPr>
          <a:xfrm>
            <a:off x="101258" y="5061670"/>
            <a:ext cx="45742" cy="6883"/>
          </a:xfrm>
          <a:custGeom>
            <a:avLst/>
            <a:gdLst/>
            <a:ahLst/>
            <a:cxnLst/>
            <a:rect l="l" t="t" r="r" b="b"/>
            <a:pathLst>
              <a:path w="2592" h="390" extrusionOk="0">
                <a:moveTo>
                  <a:pt x="2591" y="195"/>
                </a:moveTo>
                <a:cubicBezTo>
                  <a:pt x="2591" y="292"/>
                  <a:pt x="2009" y="389"/>
                  <a:pt x="1296" y="389"/>
                </a:cubicBezTo>
                <a:cubicBezTo>
                  <a:pt x="584" y="389"/>
                  <a:pt x="1" y="292"/>
                  <a:pt x="1" y="195"/>
                </a:cubicBezTo>
                <a:cubicBezTo>
                  <a:pt x="1" y="66"/>
                  <a:pt x="584" y="1"/>
                  <a:pt x="1296" y="1"/>
                </a:cubicBezTo>
                <a:cubicBezTo>
                  <a:pt x="2009" y="1"/>
                  <a:pt x="2591" y="66"/>
                  <a:pt x="2591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1583;p47">
            <a:extLst>
              <a:ext uri="{FF2B5EF4-FFF2-40B4-BE49-F238E27FC236}">
                <a16:creationId xmlns="" xmlns:a16="http://schemas.microsoft.com/office/drawing/2014/main" id="{A60F74D1-A04F-4D36-A9B8-EACEC591B1FD}"/>
              </a:ext>
            </a:extLst>
          </p:cNvPr>
          <p:cNvSpPr/>
          <p:nvPr/>
        </p:nvSpPr>
        <p:spPr>
          <a:xfrm>
            <a:off x="268133" y="4909672"/>
            <a:ext cx="46307" cy="13730"/>
          </a:xfrm>
          <a:custGeom>
            <a:avLst/>
            <a:gdLst/>
            <a:ahLst/>
            <a:cxnLst/>
            <a:rect l="l" t="t" r="r" b="b"/>
            <a:pathLst>
              <a:path w="2624" h="778" extrusionOk="0">
                <a:moveTo>
                  <a:pt x="2624" y="389"/>
                </a:moveTo>
                <a:cubicBezTo>
                  <a:pt x="2624" y="615"/>
                  <a:pt x="2041" y="777"/>
                  <a:pt x="1296" y="777"/>
                </a:cubicBezTo>
                <a:cubicBezTo>
                  <a:pt x="584" y="777"/>
                  <a:pt x="1" y="615"/>
                  <a:pt x="1" y="389"/>
                </a:cubicBezTo>
                <a:cubicBezTo>
                  <a:pt x="1" y="162"/>
                  <a:pt x="584" y="0"/>
                  <a:pt x="1296" y="0"/>
                </a:cubicBezTo>
                <a:cubicBezTo>
                  <a:pt x="2041" y="0"/>
                  <a:pt x="2624" y="162"/>
                  <a:pt x="2624" y="389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1584;p47">
            <a:extLst>
              <a:ext uri="{FF2B5EF4-FFF2-40B4-BE49-F238E27FC236}">
                <a16:creationId xmlns="" xmlns:a16="http://schemas.microsoft.com/office/drawing/2014/main" id="{D7ED0CF9-A734-4031-928E-6717FDBE0331}"/>
              </a:ext>
            </a:extLst>
          </p:cNvPr>
          <p:cNvSpPr/>
          <p:nvPr/>
        </p:nvSpPr>
        <p:spPr>
          <a:xfrm>
            <a:off x="544722" y="5058811"/>
            <a:ext cx="39460" cy="5735"/>
          </a:xfrm>
          <a:custGeom>
            <a:avLst/>
            <a:gdLst/>
            <a:ahLst/>
            <a:cxnLst/>
            <a:rect l="l" t="t" r="r" b="b"/>
            <a:pathLst>
              <a:path w="2236" h="325" extrusionOk="0">
                <a:moveTo>
                  <a:pt x="2235" y="163"/>
                </a:moveTo>
                <a:cubicBezTo>
                  <a:pt x="2235" y="228"/>
                  <a:pt x="1750" y="325"/>
                  <a:pt x="1134" y="325"/>
                </a:cubicBezTo>
                <a:cubicBezTo>
                  <a:pt x="519" y="325"/>
                  <a:pt x="1" y="228"/>
                  <a:pt x="1" y="163"/>
                </a:cubicBezTo>
                <a:cubicBezTo>
                  <a:pt x="1" y="66"/>
                  <a:pt x="519" y="1"/>
                  <a:pt x="1134" y="1"/>
                </a:cubicBezTo>
                <a:cubicBezTo>
                  <a:pt x="1750" y="1"/>
                  <a:pt x="2235" y="66"/>
                  <a:pt x="2235" y="163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1585;p47">
            <a:extLst>
              <a:ext uri="{FF2B5EF4-FFF2-40B4-BE49-F238E27FC236}">
                <a16:creationId xmlns="" xmlns:a16="http://schemas.microsoft.com/office/drawing/2014/main" id="{B8D7D00A-0630-4F1C-8E79-78CC49EF2DC0}"/>
              </a:ext>
            </a:extLst>
          </p:cNvPr>
          <p:cNvSpPr/>
          <p:nvPr/>
        </p:nvSpPr>
        <p:spPr>
          <a:xfrm>
            <a:off x="1032199" y="2195716"/>
            <a:ext cx="50878" cy="1974473"/>
          </a:xfrm>
          <a:custGeom>
            <a:avLst/>
            <a:gdLst/>
            <a:ahLst/>
            <a:cxnLst/>
            <a:rect l="l" t="t" r="r" b="b"/>
            <a:pathLst>
              <a:path w="2883" h="111884" extrusionOk="0">
                <a:moveTo>
                  <a:pt x="1" y="0"/>
                </a:moveTo>
                <a:lnTo>
                  <a:pt x="1" y="111171"/>
                </a:lnTo>
                <a:cubicBezTo>
                  <a:pt x="1" y="111560"/>
                  <a:pt x="648" y="111883"/>
                  <a:pt x="1425" y="111883"/>
                </a:cubicBezTo>
                <a:cubicBezTo>
                  <a:pt x="2235" y="111883"/>
                  <a:pt x="2883" y="111560"/>
                  <a:pt x="2883" y="111171"/>
                </a:cubicBezTo>
                <a:lnTo>
                  <a:pt x="2883" y="0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1586;p47">
            <a:extLst>
              <a:ext uri="{FF2B5EF4-FFF2-40B4-BE49-F238E27FC236}">
                <a16:creationId xmlns="" xmlns:a16="http://schemas.microsoft.com/office/drawing/2014/main" id="{8F15D775-5746-4119-AA99-1571B2E8E518}"/>
              </a:ext>
            </a:extLst>
          </p:cNvPr>
          <p:cNvSpPr/>
          <p:nvPr/>
        </p:nvSpPr>
        <p:spPr>
          <a:xfrm>
            <a:off x="851048" y="2001982"/>
            <a:ext cx="435487" cy="437199"/>
          </a:xfrm>
          <a:custGeom>
            <a:avLst/>
            <a:gdLst/>
            <a:ahLst/>
            <a:cxnLst/>
            <a:rect l="l" t="t" r="r" b="b"/>
            <a:pathLst>
              <a:path w="24677" h="24774" extrusionOk="0">
                <a:moveTo>
                  <a:pt x="1684" y="1"/>
                </a:moveTo>
                <a:lnTo>
                  <a:pt x="22960" y="1"/>
                </a:lnTo>
                <a:cubicBezTo>
                  <a:pt x="23931" y="1"/>
                  <a:pt x="24676" y="778"/>
                  <a:pt x="24676" y="1717"/>
                </a:cubicBezTo>
                <a:lnTo>
                  <a:pt x="24676" y="23057"/>
                </a:lnTo>
                <a:cubicBezTo>
                  <a:pt x="24676" y="23996"/>
                  <a:pt x="23931" y="24774"/>
                  <a:pt x="22960" y="24774"/>
                </a:cubicBezTo>
                <a:lnTo>
                  <a:pt x="1684" y="24774"/>
                </a:lnTo>
                <a:cubicBezTo>
                  <a:pt x="745" y="24774"/>
                  <a:pt x="0" y="23996"/>
                  <a:pt x="0" y="23057"/>
                </a:cubicBezTo>
                <a:lnTo>
                  <a:pt x="0" y="1717"/>
                </a:lnTo>
                <a:cubicBezTo>
                  <a:pt x="0" y="778"/>
                  <a:pt x="745" y="1"/>
                  <a:pt x="1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1587;p47">
            <a:extLst>
              <a:ext uri="{FF2B5EF4-FFF2-40B4-BE49-F238E27FC236}">
                <a16:creationId xmlns="" xmlns:a16="http://schemas.microsoft.com/office/drawing/2014/main" id="{82211066-3D29-4D67-B8C3-A67BD4929CF9}"/>
              </a:ext>
            </a:extLst>
          </p:cNvPr>
          <p:cNvSpPr/>
          <p:nvPr/>
        </p:nvSpPr>
        <p:spPr>
          <a:xfrm>
            <a:off x="871625" y="2022559"/>
            <a:ext cx="394333" cy="395480"/>
          </a:xfrm>
          <a:custGeom>
            <a:avLst/>
            <a:gdLst/>
            <a:ahLst/>
            <a:cxnLst/>
            <a:rect l="l" t="t" r="r" b="b"/>
            <a:pathLst>
              <a:path w="22345" h="22410" extrusionOk="0">
                <a:moveTo>
                  <a:pt x="1522" y="0"/>
                </a:moveTo>
                <a:lnTo>
                  <a:pt x="20790" y="0"/>
                </a:lnTo>
                <a:cubicBezTo>
                  <a:pt x="21664" y="0"/>
                  <a:pt x="22344" y="713"/>
                  <a:pt x="22344" y="1555"/>
                </a:cubicBezTo>
                <a:lnTo>
                  <a:pt x="22344" y="20887"/>
                </a:lnTo>
                <a:cubicBezTo>
                  <a:pt x="22344" y="21729"/>
                  <a:pt x="21664" y="22409"/>
                  <a:pt x="20790" y="22409"/>
                </a:cubicBezTo>
                <a:lnTo>
                  <a:pt x="1522" y="22409"/>
                </a:lnTo>
                <a:cubicBezTo>
                  <a:pt x="680" y="22409"/>
                  <a:pt x="0" y="21729"/>
                  <a:pt x="0" y="20887"/>
                </a:cubicBezTo>
                <a:lnTo>
                  <a:pt x="0" y="1555"/>
                </a:lnTo>
                <a:cubicBezTo>
                  <a:pt x="0" y="713"/>
                  <a:pt x="680" y="0"/>
                  <a:pt x="15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1588;p47">
            <a:extLst>
              <a:ext uri="{FF2B5EF4-FFF2-40B4-BE49-F238E27FC236}">
                <a16:creationId xmlns="" xmlns:a16="http://schemas.microsoft.com/office/drawing/2014/main" id="{9C5248BE-3E87-4943-B14E-62EEFA36ADC9}"/>
              </a:ext>
            </a:extLst>
          </p:cNvPr>
          <p:cNvSpPr/>
          <p:nvPr/>
        </p:nvSpPr>
        <p:spPr>
          <a:xfrm>
            <a:off x="946485" y="2066554"/>
            <a:ext cx="245177" cy="308619"/>
          </a:xfrm>
          <a:custGeom>
            <a:avLst/>
            <a:gdLst/>
            <a:ahLst/>
            <a:cxnLst/>
            <a:rect l="l" t="t" r="r" b="b"/>
            <a:pathLst>
              <a:path w="13893" h="17488" extrusionOk="0">
                <a:moveTo>
                  <a:pt x="2526" y="130"/>
                </a:moveTo>
                <a:cubicBezTo>
                  <a:pt x="2817" y="66"/>
                  <a:pt x="3141" y="1"/>
                  <a:pt x="3465" y="1"/>
                </a:cubicBezTo>
                <a:lnTo>
                  <a:pt x="10427" y="1"/>
                </a:lnTo>
                <a:cubicBezTo>
                  <a:pt x="10751" y="1"/>
                  <a:pt x="11075" y="66"/>
                  <a:pt x="11367" y="130"/>
                </a:cubicBezTo>
                <a:cubicBezTo>
                  <a:pt x="11561" y="195"/>
                  <a:pt x="11723" y="260"/>
                  <a:pt x="11885" y="325"/>
                </a:cubicBezTo>
                <a:cubicBezTo>
                  <a:pt x="12403" y="584"/>
                  <a:pt x="12856" y="940"/>
                  <a:pt x="13212" y="1393"/>
                </a:cubicBezTo>
                <a:lnTo>
                  <a:pt x="13374" y="1620"/>
                </a:lnTo>
                <a:lnTo>
                  <a:pt x="13374" y="1652"/>
                </a:lnTo>
                <a:cubicBezTo>
                  <a:pt x="13439" y="1750"/>
                  <a:pt x="13504" y="1879"/>
                  <a:pt x="13569" y="2009"/>
                </a:cubicBezTo>
                <a:cubicBezTo>
                  <a:pt x="13633" y="2106"/>
                  <a:pt x="13666" y="2235"/>
                  <a:pt x="13731" y="2365"/>
                </a:cubicBezTo>
                <a:cubicBezTo>
                  <a:pt x="13763" y="2527"/>
                  <a:pt x="13828" y="2721"/>
                  <a:pt x="13860" y="2915"/>
                </a:cubicBezTo>
                <a:cubicBezTo>
                  <a:pt x="13892" y="3110"/>
                  <a:pt x="13892" y="3304"/>
                  <a:pt x="13892" y="3498"/>
                </a:cubicBezTo>
                <a:lnTo>
                  <a:pt x="13892" y="13084"/>
                </a:lnTo>
                <a:lnTo>
                  <a:pt x="13892" y="14185"/>
                </a:lnTo>
                <a:lnTo>
                  <a:pt x="13892" y="14185"/>
                </a:lnTo>
                <a:lnTo>
                  <a:pt x="13860" y="14282"/>
                </a:lnTo>
                <a:cubicBezTo>
                  <a:pt x="13860" y="14379"/>
                  <a:pt x="13795" y="14476"/>
                  <a:pt x="13763" y="14541"/>
                </a:cubicBezTo>
                <a:cubicBezTo>
                  <a:pt x="13633" y="14767"/>
                  <a:pt x="13439" y="14929"/>
                  <a:pt x="13212" y="15027"/>
                </a:cubicBezTo>
                <a:cubicBezTo>
                  <a:pt x="13083" y="15091"/>
                  <a:pt x="12921" y="15124"/>
                  <a:pt x="12759" y="15124"/>
                </a:cubicBezTo>
                <a:lnTo>
                  <a:pt x="12759" y="16387"/>
                </a:lnTo>
                <a:cubicBezTo>
                  <a:pt x="12727" y="16678"/>
                  <a:pt x="12597" y="16937"/>
                  <a:pt x="12370" y="17164"/>
                </a:cubicBezTo>
                <a:cubicBezTo>
                  <a:pt x="12306" y="17229"/>
                  <a:pt x="12209" y="17261"/>
                  <a:pt x="12144" y="17326"/>
                </a:cubicBezTo>
                <a:cubicBezTo>
                  <a:pt x="11885" y="17423"/>
                  <a:pt x="11626" y="17455"/>
                  <a:pt x="11367" y="17455"/>
                </a:cubicBezTo>
                <a:lnTo>
                  <a:pt x="10266" y="17455"/>
                </a:lnTo>
                <a:cubicBezTo>
                  <a:pt x="10007" y="17391"/>
                  <a:pt x="9812" y="17293"/>
                  <a:pt x="9618" y="17131"/>
                </a:cubicBezTo>
                <a:cubicBezTo>
                  <a:pt x="9586" y="17099"/>
                  <a:pt x="9553" y="17034"/>
                  <a:pt x="9521" y="17002"/>
                </a:cubicBezTo>
                <a:lnTo>
                  <a:pt x="9456" y="16905"/>
                </a:lnTo>
                <a:cubicBezTo>
                  <a:pt x="9391" y="16808"/>
                  <a:pt x="9359" y="16710"/>
                  <a:pt x="9326" y="16581"/>
                </a:cubicBezTo>
                <a:cubicBezTo>
                  <a:pt x="9326" y="16484"/>
                  <a:pt x="9262" y="16387"/>
                  <a:pt x="9294" y="16257"/>
                </a:cubicBezTo>
                <a:lnTo>
                  <a:pt x="9294" y="15124"/>
                </a:lnTo>
                <a:lnTo>
                  <a:pt x="4599" y="15124"/>
                </a:lnTo>
                <a:lnTo>
                  <a:pt x="4599" y="16451"/>
                </a:lnTo>
                <a:lnTo>
                  <a:pt x="4599" y="16451"/>
                </a:lnTo>
                <a:cubicBezTo>
                  <a:pt x="4599" y="16516"/>
                  <a:pt x="4599" y="16581"/>
                  <a:pt x="4566" y="16646"/>
                </a:cubicBezTo>
                <a:cubicBezTo>
                  <a:pt x="4534" y="16808"/>
                  <a:pt x="4404" y="17002"/>
                  <a:pt x="4275" y="17131"/>
                </a:cubicBezTo>
                <a:cubicBezTo>
                  <a:pt x="4178" y="17229"/>
                  <a:pt x="4048" y="17326"/>
                  <a:pt x="3919" y="17391"/>
                </a:cubicBezTo>
                <a:cubicBezTo>
                  <a:pt x="3692" y="17455"/>
                  <a:pt x="3465" y="17488"/>
                  <a:pt x="3206" y="17455"/>
                </a:cubicBezTo>
                <a:lnTo>
                  <a:pt x="2202" y="17455"/>
                </a:lnTo>
                <a:cubicBezTo>
                  <a:pt x="1716" y="17423"/>
                  <a:pt x="1295" y="17099"/>
                  <a:pt x="1198" y="16646"/>
                </a:cubicBezTo>
                <a:cubicBezTo>
                  <a:pt x="1198" y="16613"/>
                  <a:pt x="1198" y="16581"/>
                  <a:pt x="1166" y="16549"/>
                </a:cubicBezTo>
                <a:cubicBezTo>
                  <a:pt x="1166" y="16484"/>
                  <a:pt x="1166" y="16419"/>
                  <a:pt x="1166" y="16354"/>
                </a:cubicBezTo>
                <a:lnTo>
                  <a:pt x="1166" y="15156"/>
                </a:lnTo>
                <a:cubicBezTo>
                  <a:pt x="745" y="15156"/>
                  <a:pt x="389" y="14962"/>
                  <a:pt x="162" y="14606"/>
                </a:cubicBezTo>
                <a:cubicBezTo>
                  <a:pt x="130" y="14508"/>
                  <a:pt x="65" y="14411"/>
                  <a:pt x="33" y="14314"/>
                </a:cubicBezTo>
                <a:lnTo>
                  <a:pt x="33" y="14217"/>
                </a:lnTo>
                <a:cubicBezTo>
                  <a:pt x="0" y="14120"/>
                  <a:pt x="0" y="14023"/>
                  <a:pt x="0" y="13926"/>
                </a:cubicBezTo>
                <a:lnTo>
                  <a:pt x="0" y="4761"/>
                </a:lnTo>
                <a:lnTo>
                  <a:pt x="0" y="3174"/>
                </a:lnTo>
                <a:cubicBezTo>
                  <a:pt x="33" y="2915"/>
                  <a:pt x="97" y="2624"/>
                  <a:pt x="162" y="2365"/>
                </a:cubicBezTo>
                <a:cubicBezTo>
                  <a:pt x="227" y="2268"/>
                  <a:pt x="259" y="2171"/>
                  <a:pt x="292" y="2073"/>
                </a:cubicBezTo>
                <a:cubicBezTo>
                  <a:pt x="356" y="1911"/>
                  <a:pt x="454" y="1782"/>
                  <a:pt x="551" y="1620"/>
                </a:cubicBezTo>
                <a:cubicBezTo>
                  <a:pt x="777" y="1231"/>
                  <a:pt x="1101" y="908"/>
                  <a:pt x="1457" y="649"/>
                </a:cubicBezTo>
                <a:cubicBezTo>
                  <a:pt x="1555" y="584"/>
                  <a:pt x="1684" y="551"/>
                  <a:pt x="1749" y="454"/>
                </a:cubicBezTo>
                <a:cubicBezTo>
                  <a:pt x="1846" y="389"/>
                  <a:pt x="1943" y="357"/>
                  <a:pt x="2040" y="325"/>
                </a:cubicBezTo>
                <a:cubicBezTo>
                  <a:pt x="2170" y="260"/>
                  <a:pt x="2299" y="195"/>
                  <a:pt x="2429" y="163"/>
                </a:cubicBezTo>
                <a:cubicBezTo>
                  <a:pt x="2494" y="163"/>
                  <a:pt x="2526" y="130"/>
                  <a:pt x="2558" y="130"/>
                </a:cubicBezTo>
                <a:close/>
                <a:moveTo>
                  <a:pt x="4599" y="1167"/>
                </a:moveTo>
                <a:lnTo>
                  <a:pt x="4599" y="2332"/>
                </a:lnTo>
                <a:lnTo>
                  <a:pt x="9262" y="2332"/>
                </a:lnTo>
                <a:lnTo>
                  <a:pt x="9262" y="1167"/>
                </a:lnTo>
                <a:close/>
                <a:moveTo>
                  <a:pt x="1101" y="3498"/>
                </a:moveTo>
                <a:lnTo>
                  <a:pt x="1101" y="10493"/>
                </a:lnTo>
                <a:lnTo>
                  <a:pt x="12759" y="10493"/>
                </a:lnTo>
                <a:lnTo>
                  <a:pt x="12759" y="3498"/>
                </a:lnTo>
                <a:close/>
                <a:moveTo>
                  <a:pt x="2235" y="11626"/>
                </a:moveTo>
                <a:cubicBezTo>
                  <a:pt x="2040" y="11659"/>
                  <a:pt x="1878" y="11691"/>
                  <a:pt x="1716" y="11788"/>
                </a:cubicBezTo>
                <a:cubicBezTo>
                  <a:pt x="1425" y="11918"/>
                  <a:pt x="1231" y="12209"/>
                  <a:pt x="1166" y="12501"/>
                </a:cubicBezTo>
                <a:lnTo>
                  <a:pt x="1134" y="12598"/>
                </a:lnTo>
                <a:cubicBezTo>
                  <a:pt x="1101" y="12695"/>
                  <a:pt x="1101" y="12825"/>
                  <a:pt x="1134" y="12922"/>
                </a:cubicBezTo>
                <a:cubicBezTo>
                  <a:pt x="1134" y="12986"/>
                  <a:pt x="1166" y="13051"/>
                  <a:pt x="1166" y="13116"/>
                </a:cubicBezTo>
                <a:cubicBezTo>
                  <a:pt x="1263" y="13472"/>
                  <a:pt x="1522" y="13731"/>
                  <a:pt x="1846" y="13893"/>
                </a:cubicBezTo>
                <a:cubicBezTo>
                  <a:pt x="2137" y="13990"/>
                  <a:pt x="2494" y="13990"/>
                  <a:pt x="2785" y="13861"/>
                </a:cubicBezTo>
                <a:cubicBezTo>
                  <a:pt x="3077" y="13699"/>
                  <a:pt x="3303" y="13440"/>
                  <a:pt x="3400" y="13116"/>
                </a:cubicBezTo>
                <a:lnTo>
                  <a:pt x="3433" y="13019"/>
                </a:lnTo>
                <a:cubicBezTo>
                  <a:pt x="3465" y="12889"/>
                  <a:pt x="3465" y="12760"/>
                  <a:pt x="3433" y="12630"/>
                </a:cubicBezTo>
                <a:lnTo>
                  <a:pt x="3400" y="12533"/>
                </a:lnTo>
                <a:cubicBezTo>
                  <a:pt x="3303" y="12144"/>
                  <a:pt x="3012" y="11853"/>
                  <a:pt x="2656" y="11723"/>
                </a:cubicBezTo>
                <a:cubicBezTo>
                  <a:pt x="2526" y="11659"/>
                  <a:pt x="2364" y="11659"/>
                  <a:pt x="2235" y="11626"/>
                </a:cubicBezTo>
                <a:close/>
                <a:moveTo>
                  <a:pt x="11010" y="11788"/>
                </a:moveTo>
                <a:cubicBezTo>
                  <a:pt x="10751" y="11950"/>
                  <a:pt x="10525" y="12209"/>
                  <a:pt x="10460" y="12501"/>
                </a:cubicBezTo>
                <a:lnTo>
                  <a:pt x="10427" y="12598"/>
                </a:lnTo>
                <a:cubicBezTo>
                  <a:pt x="10427" y="12727"/>
                  <a:pt x="10427" y="12857"/>
                  <a:pt x="10427" y="12986"/>
                </a:cubicBezTo>
                <a:cubicBezTo>
                  <a:pt x="10460" y="13181"/>
                  <a:pt x="10557" y="13343"/>
                  <a:pt x="10654" y="13472"/>
                </a:cubicBezTo>
                <a:cubicBezTo>
                  <a:pt x="10784" y="13634"/>
                  <a:pt x="10946" y="13764"/>
                  <a:pt x="11108" y="13861"/>
                </a:cubicBezTo>
                <a:lnTo>
                  <a:pt x="11237" y="13893"/>
                </a:lnTo>
                <a:cubicBezTo>
                  <a:pt x="11496" y="13990"/>
                  <a:pt x="11820" y="13958"/>
                  <a:pt x="12079" y="13828"/>
                </a:cubicBezTo>
                <a:cubicBezTo>
                  <a:pt x="12176" y="13796"/>
                  <a:pt x="12273" y="13731"/>
                  <a:pt x="12338" y="13666"/>
                </a:cubicBezTo>
                <a:cubicBezTo>
                  <a:pt x="12532" y="13505"/>
                  <a:pt x="12630" y="13310"/>
                  <a:pt x="12694" y="13084"/>
                </a:cubicBezTo>
                <a:cubicBezTo>
                  <a:pt x="12694" y="13019"/>
                  <a:pt x="12727" y="12986"/>
                  <a:pt x="12727" y="12922"/>
                </a:cubicBezTo>
                <a:cubicBezTo>
                  <a:pt x="12759" y="12792"/>
                  <a:pt x="12759" y="12695"/>
                  <a:pt x="12727" y="12565"/>
                </a:cubicBezTo>
                <a:lnTo>
                  <a:pt x="12727" y="12468"/>
                </a:lnTo>
                <a:cubicBezTo>
                  <a:pt x="12630" y="12112"/>
                  <a:pt x="12338" y="11821"/>
                  <a:pt x="11982" y="11659"/>
                </a:cubicBezTo>
                <a:cubicBezTo>
                  <a:pt x="11852" y="11626"/>
                  <a:pt x="11690" y="11594"/>
                  <a:pt x="11561" y="11594"/>
                </a:cubicBezTo>
                <a:cubicBezTo>
                  <a:pt x="11367" y="11626"/>
                  <a:pt x="11172" y="11691"/>
                  <a:pt x="11043" y="1178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1589;p47">
            <a:extLst>
              <a:ext uri="{FF2B5EF4-FFF2-40B4-BE49-F238E27FC236}">
                <a16:creationId xmlns="" xmlns:a16="http://schemas.microsoft.com/office/drawing/2014/main" id="{F9C1124B-238A-4A08-8F17-D87703D35973}"/>
              </a:ext>
            </a:extLst>
          </p:cNvPr>
          <p:cNvSpPr/>
          <p:nvPr/>
        </p:nvSpPr>
        <p:spPr>
          <a:xfrm>
            <a:off x="904767" y="2148862"/>
            <a:ext cx="20595" cy="61731"/>
          </a:xfrm>
          <a:custGeom>
            <a:avLst/>
            <a:gdLst/>
            <a:ahLst/>
            <a:cxnLst/>
            <a:rect l="l" t="t" r="r" b="b"/>
            <a:pathLst>
              <a:path w="1167" h="3498" extrusionOk="0">
                <a:moveTo>
                  <a:pt x="0" y="486"/>
                </a:moveTo>
                <a:cubicBezTo>
                  <a:pt x="33" y="227"/>
                  <a:pt x="259" y="0"/>
                  <a:pt x="551" y="0"/>
                </a:cubicBezTo>
                <a:lnTo>
                  <a:pt x="1166" y="0"/>
                </a:lnTo>
                <a:lnTo>
                  <a:pt x="1166" y="3497"/>
                </a:lnTo>
                <a:lnTo>
                  <a:pt x="486" y="3497"/>
                </a:lnTo>
                <a:cubicBezTo>
                  <a:pt x="195" y="3465"/>
                  <a:pt x="0" y="3206"/>
                  <a:pt x="0" y="2914"/>
                </a:cubicBezTo>
                <a:lnTo>
                  <a:pt x="0" y="3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1590;p47">
            <a:extLst>
              <a:ext uri="{FF2B5EF4-FFF2-40B4-BE49-F238E27FC236}">
                <a16:creationId xmlns="" xmlns:a16="http://schemas.microsoft.com/office/drawing/2014/main" id="{1A7DE9B0-F855-41BB-B0C9-8741168AA0D9}"/>
              </a:ext>
            </a:extLst>
          </p:cNvPr>
          <p:cNvSpPr/>
          <p:nvPr/>
        </p:nvSpPr>
        <p:spPr>
          <a:xfrm>
            <a:off x="1212221" y="2148862"/>
            <a:ext cx="20595" cy="61149"/>
          </a:xfrm>
          <a:custGeom>
            <a:avLst/>
            <a:gdLst/>
            <a:ahLst/>
            <a:cxnLst/>
            <a:rect l="l" t="t" r="r" b="b"/>
            <a:pathLst>
              <a:path w="1167" h="3465" extrusionOk="0">
                <a:moveTo>
                  <a:pt x="0" y="0"/>
                </a:moveTo>
                <a:lnTo>
                  <a:pt x="616" y="0"/>
                </a:lnTo>
                <a:cubicBezTo>
                  <a:pt x="907" y="0"/>
                  <a:pt x="1166" y="259"/>
                  <a:pt x="1166" y="551"/>
                </a:cubicBezTo>
                <a:lnTo>
                  <a:pt x="1166" y="2914"/>
                </a:lnTo>
                <a:cubicBezTo>
                  <a:pt x="1166" y="3076"/>
                  <a:pt x="1101" y="3238"/>
                  <a:pt x="972" y="3335"/>
                </a:cubicBezTo>
                <a:cubicBezTo>
                  <a:pt x="875" y="3400"/>
                  <a:pt x="713" y="3465"/>
                  <a:pt x="583" y="3465"/>
                </a:cubicBezTo>
                <a:lnTo>
                  <a:pt x="0" y="346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1591;p47">
            <a:extLst>
              <a:ext uri="{FF2B5EF4-FFF2-40B4-BE49-F238E27FC236}">
                <a16:creationId xmlns="" xmlns:a16="http://schemas.microsoft.com/office/drawing/2014/main" id="{48D4BA28-7928-4779-B84C-FD913E675D4D}"/>
              </a:ext>
            </a:extLst>
          </p:cNvPr>
          <p:cNvSpPr/>
          <p:nvPr/>
        </p:nvSpPr>
        <p:spPr>
          <a:xfrm>
            <a:off x="571582" y="3058079"/>
            <a:ext cx="88026" cy="61731"/>
          </a:xfrm>
          <a:custGeom>
            <a:avLst/>
            <a:gdLst/>
            <a:ahLst/>
            <a:cxnLst/>
            <a:rect l="l" t="t" r="r" b="b"/>
            <a:pathLst>
              <a:path w="4988" h="3498" extrusionOk="0">
                <a:moveTo>
                  <a:pt x="1264" y="3400"/>
                </a:moveTo>
                <a:cubicBezTo>
                  <a:pt x="972" y="2235"/>
                  <a:pt x="1" y="1069"/>
                  <a:pt x="1653" y="389"/>
                </a:cubicBezTo>
                <a:cubicBezTo>
                  <a:pt x="2559" y="0"/>
                  <a:pt x="4081" y="292"/>
                  <a:pt x="4599" y="972"/>
                </a:cubicBezTo>
                <a:cubicBezTo>
                  <a:pt x="4988" y="1652"/>
                  <a:pt x="4891" y="3303"/>
                  <a:pt x="4016" y="3400"/>
                </a:cubicBezTo>
                <a:cubicBezTo>
                  <a:pt x="3725" y="1555"/>
                  <a:pt x="3822" y="1263"/>
                  <a:pt x="1750" y="1360"/>
                </a:cubicBezTo>
                <a:cubicBezTo>
                  <a:pt x="1814" y="2105"/>
                  <a:pt x="2009" y="2818"/>
                  <a:pt x="2333" y="3498"/>
                </a:cubicBezTo>
                <a:close/>
              </a:path>
            </a:pathLst>
          </a:custGeom>
          <a:solidFill>
            <a:srgbClr val="233D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1592;p47">
            <a:extLst>
              <a:ext uri="{FF2B5EF4-FFF2-40B4-BE49-F238E27FC236}">
                <a16:creationId xmlns="" xmlns:a16="http://schemas.microsoft.com/office/drawing/2014/main" id="{43065D2E-CEAA-4837-922C-8A020A425F28}"/>
              </a:ext>
            </a:extLst>
          </p:cNvPr>
          <p:cNvSpPr/>
          <p:nvPr/>
        </p:nvSpPr>
        <p:spPr>
          <a:xfrm>
            <a:off x="409860" y="3152934"/>
            <a:ext cx="108020" cy="486347"/>
          </a:xfrm>
          <a:custGeom>
            <a:avLst/>
            <a:gdLst/>
            <a:ahLst/>
            <a:cxnLst/>
            <a:rect l="l" t="t" r="r" b="b"/>
            <a:pathLst>
              <a:path w="6121" h="27559" extrusionOk="0">
                <a:moveTo>
                  <a:pt x="5441" y="26684"/>
                </a:moveTo>
                <a:cubicBezTo>
                  <a:pt x="5862" y="25907"/>
                  <a:pt x="5538" y="24061"/>
                  <a:pt x="5538" y="23187"/>
                </a:cubicBezTo>
                <a:cubicBezTo>
                  <a:pt x="5538" y="21406"/>
                  <a:pt x="5538" y="19657"/>
                  <a:pt x="5635" y="17811"/>
                </a:cubicBezTo>
                <a:cubicBezTo>
                  <a:pt x="5830" y="13731"/>
                  <a:pt x="6121" y="9521"/>
                  <a:pt x="5927" y="5344"/>
                </a:cubicBezTo>
                <a:cubicBezTo>
                  <a:pt x="5862" y="3045"/>
                  <a:pt x="5311" y="1"/>
                  <a:pt x="2915" y="1005"/>
                </a:cubicBezTo>
                <a:cubicBezTo>
                  <a:pt x="2786" y="1167"/>
                  <a:pt x="2688" y="1361"/>
                  <a:pt x="2624" y="1555"/>
                </a:cubicBezTo>
                <a:cubicBezTo>
                  <a:pt x="2170" y="2365"/>
                  <a:pt x="1814" y="3272"/>
                  <a:pt x="1555" y="4178"/>
                </a:cubicBezTo>
                <a:cubicBezTo>
                  <a:pt x="1264" y="5441"/>
                  <a:pt x="1102" y="7352"/>
                  <a:pt x="972" y="8550"/>
                </a:cubicBezTo>
                <a:cubicBezTo>
                  <a:pt x="1" y="16646"/>
                  <a:pt x="486" y="20694"/>
                  <a:pt x="1555" y="24936"/>
                </a:cubicBezTo>
                <a:cubicBezTo>
                  <a:pt x="1814" y="26004"/>
                  <a:pt x="2462" y="26911"/>
                  <a:pt x="3401" y="27494"/>
                </a:cubicBezTo>
                <a:cubicBezTo>
                  <a:pt x="4243" y="27559"/>
                  <a:pt x="5052" y="27364"/>
                  <a:pt x="5441" y="26684"/>
                </a:cubicBezTo>
                <a:close/>
              </a:path>
            </a:pathLst>
          </a:custGeom>
          <a:solidFill>
            <a:srgbClr val="436E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1593;p47">
            <a:extLst>
              <a:ext uri="{FF2B5EF4-FFF2-40B4-BE49-F238E27FC236}">
                <a16:creationId xmlns="" xmlns:a16="http://schemas.microsoft.com/office/drawing/2014/main" id="{2F3E7191-71DD-441D-842D-D578A751424B}"/>
              </a:ext>
            </a:extLst>
          </p:cNvPr>
          <p:cNvSpPr/>
          <p:nvPr/>
        </p:nvSpPr>
        <p:spPr>
          <a:xfrm>
            <a:off x="461303" y="3099215"/>
            <a:ext cx="330326" cy="566361"/>
          </a:xfrm>
          <a:custGeom>
            <a:avLst/>
            <a:gdLst/>
            <a:ahLst/>
            <a:cxnLst/>
            <a:rect l="l" t="t" r="r" b="b"/>
            <a:pathLst>
              <a:path w="18718" h="32093" extrusionOk="0">
                <a:moveTo>
                  <a:pt x="17843" y="6639"/>
                </a:moveTo>
                <a:cubicBezTo>
                  <a:pt x="17552" y="3433"/>
                  <a:pt x="16969" y="1069"/>
                  <a:pt x="13439" y="389"/>
                </a:cubicBezTo>
                <a:cubicBezTo>
                  <a:pt x="11205" y="1"/>
                  <a:pt x="8582" y="292"/>
                  <a:pt x="6347" y="810"/>
                </a:cubicBezTo>
                <a:cubicBezTo>
                  <a:pt x="4372" y="1167"/>
                  <a:pt x="1198" y="2171"/>
                  <a:pt x="0" y="4049"/>
                </a:cubicBezTo>
                <a:cubicBezTo>
                  <a:pt x="2429" y="3045"/>
                  <a:pt x="2947" y="6089"/>
                  <a:pt x="3044" y="8388"/>
                </a:cubicBezTo>
                <a:cubicBezTo>
                  <a:pt x="3238" y="12565"/>
                  <a:pt x="2947" y="16775"/>
                  <a:pt x="2753" y="20855"/>
                </a:cubicBezTo>
                <a:cubicBezTo>
                  <a:pt x="2655" y="22701"/>
                  <a:pt x="2655" y="24450"/>
                  <a:pt x="2655" y="26231"/>
                </a:cubicBezTo>
                <a:cubicBezTo>
                  <a:pt x="2655" y="27105"/>
                  <a:pt x="2947" y="28951"/>
                  <a:pt x="2558" y="29728"/>
                </a:cubicBezTo>
                <a:cubicBezTo>
                  <a:pt x="2137" y="30408"/>
                  <a:pt x="1328" y="30603"/>
                  <a:pt x="518" y="30538"/>
                </a:cubicBezTo>
                <a:cubicBezTo>
                  <a:pt x="3012" y="32092"/>
                  <a:pt x="7545" y="31736"/>
                  <a:pt x="12597" y="30894"/>
                </a:cubicBezTo>
                <a:cubicBezTo>
                  <a:pt x="14540" y="30408"/>
                  <a:pt x="17163" y="29826"/>
                  <a:pt x="17843" y="27785"/>
                </a:cubicBezTo>
                <a:cubicBezTo>
                  <a:pt x="18717" y="25551"/>
                  <a:pt x="18620" y="22345"/>
                  <a:pt x="18620" y="19981"/>
                </a:cubicBezTo>
                <a:cubicBezTo>
                  <a:pt x="18717" y="15415"/>
                  <a:pt x="18232" y="11108"/>
                  <a:pt x="17843" y="663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1594;p47">
            <a:extLst>
              <a:ext uri="{FF2B5EF4-FFF2-40B4-BE49-F238E27FC236}">
                <a16:creationId xmlns="" xmlns:a16="http://schemas.microsoft.com/office/drawing/2014/main" id="{77DC71AE-B238-4527-A8FD-DD2DC9859DF0}"/>
              </a:ext>
            </a:extLst>
          </p:cNvPr>
          <p:cNvSpPr/>
          <p:nvPr/>
        </p:nvSpPr>
        <p:spPr>
          <a:xfrm>
            <a:off x="776187" y="4281033"/>
            <a:ext cx="198887" cy="304049"/>
          </a:xfrm>
          <a:custGeom>
            <a:avLst/>
            <a:gdLst/>
            <a:ahLst/>
            <a:cxnLst/>
            <a:rect l="l" t="t" r="r" b="b"/>
            <a:pathLst>
              <a:path w="11270" h="17229" extrusionOk="0">
                <a:moveTo>
                  <a:pt x="8905" y="15577"/>
                </a:moveTo>
                <a:cubicBezTo>
                  <a:pt x="6995" y="14703"/>
                  <a:pt x="4890" y="13666"/>
                  <a:pt x="4663" y="11497"/>
                </a:cubicBezTo>
                <a:cubicBezTo>
                  <a:pt x="4437" y="9198"/>
                  <a:pt x="4437" y="6931"/>
                  <a:pt x="4663" y="4664"/>
                </a:cubicBezTo>
                <a:cubicBezTo>
                  <a:pt x="4825" y="3077"/>
                  <a:pt x="4955" y="1652"/>
                  <a:pt x="5084" y="325"/>
                </a:cubicBezTo>
                <a:cubicBezTo>
                  <a:pt x="3497" y="357"/>
                  <a:pt x="1943" y="260"/>
                  <a:pt x="389" y="1"/>
                </a:cubicBezTo>
                <a:cubicBezTo>
                  <a:pt x="0" y="4599"/>
                  <a:pt x="324" y="7740"/>
                  <a:pt x="518" y="12922"/>
                </a:cubicBezTo>
                <a:cubicBezTo>
                  <a:pt x="518" y="13116"/>
                  <a:pt x="292" y="14541"/>
                  <a:pt x="65" y="15739"/>
                </a:cubicBezTo>
                <a:cubicBezTo>
                  <a:pt x="680" y="15966"/>
                  <a:pt x="1328" y="16127"/>
                  <a:pt x="2008" y="16225"/>
                </a:cubicBezTo>
                <a:cubicBezTo>
                  <a:pt x="4793" y="16516"/>
                  <a:pt x="8355" y="17228"/>
                  <a:pt x="11269" y="16387"/>
                </a:cubicBezTo>
                <a:cubicBezTo>
                  <a:pt x="10460" y="16160"/>
                  <a:pt x="9650" y="15901"/>
                  <a:pt x="8905" y="15577"/>
                </a:cubicBezTo>
                <a:close/>
              </a:path>
            </a:pathLst>
          </a:custGeom>
          <a:solidFill>
            <a:srgbClr val="F4F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1595;p47">
            <a:extLst>
              <a:ext uri="{FF2B5EF4-FFF2-40B4-BE49-F238E27FC236}">
                <a16:creationId xmlns="" xmlns:a16="http://schemas.microsoft.com/office/drawing/2014/main" id="{712F2A0A-CC79-4A21-819A-90BE68DA8A4E}"/>
              </a:ext>
            </a:extLst>
          </p:cNvPr>
          <p:cNvSpPr/>
          <p:nvPr/>
        </p:nvSpPr>
        <p:spPr>
          <a:xfrm>
            <a:off x="783034" y="3862717"/>
            <a:ext cx="118891" cy="424616"/>
          </a:xfrm>
          <a:custGeom>
            <a:avLst/>
            <a:gdLst/>
            <a:ahLst/>
            <a:cxnLst/>
            <a:rect l="l" t="t" r="r" b="b"/>
            <a:pathLst>
              <a:path w="6737" h="24061" extrusionOk="0">
                <a:moveTo>
                  <a:pt x="4696" y="23996"/>
                </a:moveTo>
                <a:cubicBezTo>
                  <a:pt x="5020" y="20434"/>
                  <a:pt x="5247" y="17520"/>
                  <a:pt x="5635" y="13990"/>
                </a:cubicBezTo>
                <a:cubicBezTo>
                  <a:pt x="5992" y="10460"/>
                  <a:pt x="6736" y="5797"/>
                  <a:pt x="6736" y="2267"/>
                </a:cubicBezTo>
                <a:lnTo>
                  <a:pt x="1458" y="0"/>
                </a:lnTo>
                <a:cubicBezTo>
                  <a:pt x="1328" y="3368"/>
                  <a:pt x="1944" y="7028"/>
                  <a:pt x="1620" y="11205"/>
                </a:cubicBezTo>
                <a:cubicBezTo>
                  <a:pt x="1264" y="15156"/>
                  <a:pt x="875" y="16775"/>
                  <a:pt x="324" y="20758"/>
                </a:cubicBezTo>
                <a:cubicBezTo>
                  <a:pt x="195" y="21827"/>
                  <a:pt x="98" y="22798"/>
                  <a:pt x="1" y="23672"/>
                </a:cubicBezTo>
                <a:cubicBezTo>
                  <a:pt x="1555" y="23931"/>
                  <a:pt x="3109" y="24061"/>
                  <a:pt x="4696" y="23996"/>
                </a:cubicBezTo>
                <a:close/>
              </a:path>
            </a:pathLst>
          </a:custGeom>
          <a:solidFill>
            <a:srgbClr val="EAC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1596;p47">
            <a:extLst>
              <a:ext uri="{FF2B5EF4-FFF2-40B4-BE49-F238E27FC236}">
                <a16:creationId xmlns="" xmlns:a16="http://schemas.microsoft.com/office/drawing/2014/main" id="{74AF8661-50AC-4A4E-9A29-7E638414207A}"/>
              </a:ext>
            </a:extLst>
          </p:cNvPr>
          <p:cNvSpPr/>
          <p:nvPr/>
        </p:nvSpPr>
        <p:spPr>
          <a:xfrm>
            <a:off x="772746" y="4490773"/>
            <a:ext cx="252624" cy="122315"/>
          </a:xfrm>
          <a:custGeom>
            <a:avLst/>
            <a:gdLst/>
            <a:ahLst/>
            <a:cxnLst/>
            <a:rect l="l" t="t" r="r" b="b"/>
            <a:pathLst>
              <a:path w="14315" h="6931" extrusionOk="0">
                <a:moveTo>
                  <a:pt x="14152" y="5311"/>
                </a:moveTo>
                <a:cubicBezTo>
                  <a:pt x="13990" y="4631"/>
                  <a:pt x="13213" y="4534"/>
                  <a:pt x="12630" y="4404"/>
                </a:cubicBezTo>
                <a:cubicBezTo>
                  <a:pt x="11691" y="4210"/>
                  <a:pt x="10784" y="3983"/>
                  <a:pt x="9878" y="3692"/>
                </a:cubicBezTo>
                <a:cubicBezTo>
                  <a:pt x="8971" y="3433"/>
                  <a:pt x="8096" y="3077"/>
                  <a:pt x="7255" y="2656"/>
                </a:cubicBezTo>
                <a:cubicBezTo>
                  <a:pt x="6542" y="2267"/>
                  <a:pt x="5797" y="1814"/>
                  <a:pt x="5700" y="939"/>
                </a:cubicBezTo>
                <a:cubicBezTo>
                  <a:pt x="5700" y="518"/>
                  <a:pt x="5830" y="227"/>
                  <a:pt x="5344" y="130"/>
                </a:cubicBezTo>
                <a:cubicBezTo>
                  <a:pt x="5053" y="0"/>
                  <a:pt x="4761" y="97"/>
                  <a:pt x="4534" y="292"/>
                </a:cubicBezTo>
                <a:cubicBezTo>
                  <a:pt x="4211" y="810"/>
                  <a:pt x="4632" y="1781"/>
                  <a:pt x="4632" y="2202"/>
                </a:cubicBezTo>
                <a:lnTo>
                  <a:pt x="4632" y="3077"/>
                </a:lnTo>
                <a:cubicBezTo>
                  <a:pt x="3887" y="3174"/>
                  <a:pt x="3142" y="3239"/>
                  <a:pt x="2397" y="3206"/>
                </a:cubicBezTo>
                <a:cubicBezTo>
                  <a:pt x="1944" y="3271"/>
                  <a:pt x="1490" y="3271"/>
                  <a:pt x="1037" y="3239"/>
                </a:cubicBezTo>
                <a:cubicBezTo>
                  <a:pt x="778" y="3206"/>
                  <a:pt x="325" y="2980"/>
                  <a:pt x="195" y="3239"/>
                </a:cubicBezTo>
                <a:cubicBezTo>
                  <a:pt x="130" y="3498"/>
                  <a:pt x="130" y="3757"/>
                  <a:pt x="163" y="3983"/>
                </a:cubicBezTo>
                <a:cubicBezTo>
                  <a:pt x="130" y="4275"/>
                  <a:pt x="163" y="4599"/>
                  <a:pt x="130" y="4890"/>
                </a:cubicBezTo>
                <a:cubicBezTo>
                  <a:pt x="130" y="5117"/>
                  <a:pt x="1" y="5343"/>
                  <a:pt x="1" y="5603"/>
                </a:cubicBezTo>
                <a:lnTo>
                  <a:pt x="1" y="5926"/>
                </a:lnTo>
                <a:cubicBezTo>
                  <a:pt x="1" y="6088"/>
                  <a:pt x="1134" y="6250"/>
                  <a:pt x="1264" y="6250"/>
                </a:cubicBezTo>
                <a:cubicBezTo>
                  <a:pt x="1782" y="6315"/>
                  <a:pt x="10525" y="6898"/>
                  <a:pt x="10979" y="6930"/>
                </a:cubicBezTo>
                <a:cubicBezTo>
                  <a:pt x="11529" y="6930"/>
                  <a:pt x="12080" y="6898"/>
                  <a:pt x="12630" y="6801"/>
                </a:cubicBezTo>
                <a:cubicBezTo>
                  <a:pt x="13537" y="6639"/>
                  <a:pt x="14314" y="6347"/>
                  <a:pt x="14152" y="53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1597;p47">
            <a:extLst>
              <a:ext uri="{FF2B5EF4-FFF2-40B4-BE49-F238E27FC236}">
                <a16:creationId xmlns="" xmlns:a16="http://schemas.microsoft.com/office/drawing/2014/main" id="{59EAE7F3-CE5D-4BFC-AC66-5E6E6E263FEC}"/>
              </a:ext>
            </a:extLst>
          </p:cNvPr>
          <p:cNvSpPr/>
          <p:nvPr/>
        </p:nvSpPr>
        <p:spPr>
          <a:xfrm>
            <a:off x="752169" y="3608981"/>
            <a:ext cx="172610" cy="936676"/>
          </a:xfrm>
          <a:custGeom>
            <a:avLst/>
            <a:gdLst/>
            <a:ahLst/>
            <a:cxnLst/>
            <a:rect l="l" t="t" r="r" b="b"/>
            <a:pathLst>
              <a:path w="9781" h="53077" extrusionOk="0">
                <a:moveTo>
                  <a:pt x="1" y="1749"/>
                </a:moveTo>
                <a:cubicBezTo>
                  <a:pt x="584" y="7416"/>
                  <a:pt x="1005" y="30764"/>
                  <a:pt x="908" y="34877"/>
                </a:cubicBezTo>
                <a:cubicBezTo>
                  <a:pt x="713" y="41094"/>
                  <a:pt x="584" y="46761"/>
                  <a:pt x="584" y="52979"/>
                </a:cubicBezTo>
                <a:lnTo>
                  <a:pt x="584" y="52979"/>
                </a:lnTo>
                <a:cubicBezTo>
                  <a:pt x="2041" y="53076"/>
                  <a:pt x="6057" y="52752"/>
                  <a:pt x="7287" y="51943"/>
                </a:cubicBezTo>
                <a:cubicBezTo>
                  <a:pt x="6996" y="51004"/>
                  <a:pt x="6769" y="50032"/>
                  <a:pt x="6704" y="49061"/>
                </a:cubicBezTo>
                <a:cubicBezTo>
                  <a:pt x="6510" y="47150"/>
                  <a:pt x="7741" y="28756"/>
                  <a:pt x="8259" y="21438"/>
                </a:cubicBezTo>
                <a:cubicBezTo>
                  <a:pt x="8550" y="16742"/>
                  <a:pt x="9068" y="12144"/>
                  <a:pt x="9586" y="7416"/>
                </a:cubicBezTo>
                <a:cubicBezTo>
                  <a:pt x="9683" y="6024"/>
                  <a:pt x="9781" y="4502"/>
                  <a:pt x="9262" y="3109"/>
                </a:cubicBezTo>
                <a:cubicBezTo>
                  <a:pt x="8550" y="810"/>
                  <a:pt x="5571" y="713"/>
                  <a:pt x="317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1598;p47">
            <a:extLst>
              <a:ext uri="{FF2B5EF4-FFF2-40B4-BE49-F238E27FC236}">
                <a16:creationId xmlns="" xmlns:a16="http://schemas.microsoft.com/office/drawing/2014/main" id="{4B3CA7F5-8596-4471-A98B-FAD24B49C291}"/>
              </a:ext>
            </a:extLst>
          </p:cNvPr>
          <p:cNvSpPr/>
          <p:nvPr/>
        </p:nvSpPr>
        <p:spPr>
          <a:xfrm>
            <a:off x="646460" y="3883293"/>
            <a:ext cx="118309" cy="420628"/>
          </a:xfrm>
          <a:custGeom>
            <a:avLst/>
            <a:gdLst/>
            <a:ahLst/>
            <a:cxnLst/>
            <a:rect l="l" t="t" r="r" b="b"/>
            <a:pathLst>
              <a:path w="6704" h="23835" extrusionOk="0">
                <a:moveTo>
                  <a:pt x="5570" y="13990"/>
                </a:moveTo>
                <a:cubicBezTo>
                  <a:pt x="5926" y="10428"/>
                  <a:pt x="6703" y="5797"/>
                  <a:pt x="6703" y="2267"/>
                </a:cubicBezTo>
                <a:lnTo>
                  <a:pt x="1425" y="0"/>
                </a:lnTo>
                <a:cubicBezTo>
                  <a:pt x="1295" y="3336"/>
                  <a:pt x="1911" y="7027"/>
                  <a:pt x="1555" y="11205"/>
                </a:cubicBezTo>
                <a:cubicBezTo>
                  <a:pt x="1231" y="15155"/>
                  <a:pt x="842" y="16775"/>
                  <a:pt x="292" y="20758"/>
                </a:cubicBezTo>
                <a:cubicBezTo>
                  <a:pt x="162" y="21632"/>
                  <a:pt x="65" y="22474"/>
                  <a:pt x="0" y="23251"/>
                </a:cubicBezTo>
                <a:cubicBezTo>
                  <a:pt x="1555" y="23445"/>
                  <a:pt x="3109" y="23640"/>
                  <a:pt x="4663" y="23834"/>
                </a:cubicBezTo>
                <a:cubicBezTo>
                  <a:pt x="4987" y="20337"/>
                  <a:pt x="5214" y="17487"/>
                  <a:pt x="5570" y="13990"/>
                </a:cubicBezTo>
                <a:close/>
              </a:path>
            </a:pathLst>
          </a:custGeom>
          <a:solidFill>
            <a:srgbClr val="F3D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1599;p47">
            <a:extLst>
              <a:ext uri="{FF2B5EF4-FFF2-40B4-BE49-F238E27FC236}">
                <a16:creationId xmlns="" xmlns:a16="http://schemas.microsoft.com/office/drawing/2014/main" id="{DA1C0351-268E-4CEF-872C-F5F8CA1C77E4}"/>
              </a:ext>
            </a:extLst>
          </p:cNvPr>
          <p:cNvSpPr/>
          <p:nvPr/>
        </p:nvSpPr>
        <p:spPr>
          <a:xfrm>
            <a:off x="637884" y="4293615"/>
            <a:ext cx="199470" cy="312043"/>
          </a:xfrm>
          <a:custGeom>
            <a:avLst/>
            <a:gdLst/>
            <a:ahLst/>
            <a:cxnLst/>
            <a:rect l="l" t="t" r="r" b="b"/>
            <a:pathLst>
              <a:path w="11303" h="17682" extrusionOk="0">
                <a:moveTo>
                  <a:pt x="8970" y="16030"/>
                </a:moveTo>
                <a:cubicBezTo>
                  <a:pt x="7060" y="15123"/>
                  <a:pt x="4955" y="14087"/>
                  <a:pt x="4728" y="11917"/>
                </a:cubicBezTo>
                <a:cubicBezTo>
                  <a:pt x="4502" y="9650"/>
                  <a:pt x="4502" y="7351"/>
                  <a:pt x="4728" y="5084"/>
                </a:cubicBezTo>
                <a:cubicBezTo>
                  <a:pt x="4890" y="3433"/>
                  <a:pt x="5020" y="1943"/>
                  <a:pt x="5149" y="583"/>
                </a:cubicBezTo>
                <a:cubicBezTo>
                  <a:pt x="3595" y="389"/>
                  <a:pt x="2041" y="194"/>
                  <a:pt x="486" y="0"/>
                </a:cubicBezTo>
                <a:cubicBezTo>
                  <a:pt x="0" y="4825"/>
                  <a:pt x="389" y="7999"/>
                  <a:pt x="551" y="13342"/>
                </a:cubicBezTo>
                <a:cubicBezTo>
                  <a:pt x="551" y="13569"/>
                  <a:pt x="324" y="14961"/>
                  <a:pt x="130" y="16192"/>
                </a:cubicBezTo>
                <a:cubicBezTo>
                  <a:pt x="745" y="16418"/>
                  <a:pt x="1393" y="16580"/>
                  <a:pt x="2041" y="16645"/>
                </a:cubicBezTo>
                <a:cubicBezTo>
                  <a:pt x="4825" y="16969"/>
                  <a:pt x="8388" y="17681"/>
                  <a:pt x="11302" y="16839"/>
                </a:cubicBezTo>
                <a:cubicBezTo>
                  <a:pt x="10492" y="16613"/>
                  <a:pt x="9715" y="16354"/>
                  <a:pt x="8970" y="1603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1600;p47">
            <a:extLst>
              <a:ext uri="{FF2B5EF4-FFF2-40B4-BE49-F238E27FC236}">
                <a16:creationId xmlns="" xmlns:a16="http://schemas.microsoft.com/office/drawing/2014/main" id="{2A1899F8-1E5A-483D-8E10-4FEE398E0391}"/>
              </a:ext>
            </a:extLst>
          </p:cNvPr>
          <p:cNvSpPr/>
          <p:nvPr/>
        </p:nvSpPr>
        <p:spPr>
          <a:xfrm>
            <a:off x="635589" y="4512480"/>
            <a:ext cx="252624" cy="122315"/>
          </a:xfrm>
          <a:custGeom>
            <a:avLst/>
            <a:gdLst/>
            <a:ahLst/>
            <a:cxnLst/>
            <a:rect l="l" t="t" r="r" b="b"/>
            <a:pathLst>
              <a:path w="14315" h="6931" extrusionOk="0">
                <a:moveTo>
                  <a:pt x="14120" y="5279"/>
                </a:moveTo>
                <a:cubicBezTo>
                  <a:pt x="13958" y="4632"/>
                  <a:pt x="13213" y="4534"/>
                  <a:pt x="12598" y="4373"/>
                </a:cubicBezTo>
                <a:cubicBezTo>
                  <a:pt x="11659" y="4178"/>
                  <a:pt x="10752" y="3952"/>
                  <a:pt x="9845" y="3660"/>
                </a:cubicBezTo>
                <a:cubicBezTo>
                  <a:pt x="8971" y="3401"/>
                  <a:pt x="8097" y="3045"/>
                  <a:pt x="7255" y="2624"/>
                </a:cubicBezTo>
                <a:cubicBezTo>
                  <a:pt x="6510" y="2300"/>
                  <a:pt x="5927" y="1685"/>
                  <a:pt x="5700" y="940"/>
                </a:cubicBezTo>
                <a:cubicBezTo>
                  <a:pt x="5538" y="519"/>
                  <a:pt x="5830" y="228"/>
                  <a:pt x="5312" y="98"/>
                </a:cubicBezTo>
                <a:cubicBezTo>
                  <a:pt x="5053" y="1"/>
                  <a:pt x="4729" y="66"/>
                  <a:pt x="4502" y="260"/>
                </a:cubicBezTo>
                <a:cubicBezTo>
                  <a:pt x="4211" y="778"/>
                  <a:pt x="4632" y="1750"/>
                  <a:pt x="4599" y="2171"/>
                </a:cubicBezTo>
                <a:lnTo>
                  <a:pt x="4599" y="3077"/>
                </a:lnTo>
                <a:cubicBezTo>
                  <a:pt x="3854" y="3174"/>
                  <a:pt x="3110" y="3207"/>
                  <a:pt x="2397" y="3207"/>
                </a:cubicBezTo>
                <a:cubicBezTo>
                  <a:pt x="1944" y="3239"/>
                  <a:pt x="1490" y="3239"/>
                  <a:pt x="1005" y="3207"/>
                </a:cubicBezTo>
                <a:cubicBezTo>
                  <a:pt x="746" y="3207"/>
                  <a:pt x="292" y="2948"/>
                  <a:pt x="163" y="3207"/>
                </a:cubicBezTo>
                <a:cubicBezTo>
                  <a:pt x="130" y="3466"/>
                  <a:pt x="98" y="3725"/>
                  <a:pt x="130" y="3984"/>
                </a:cubicBezTo>
                <a:cubicBezTo>
                  <a:pt x="98" y="4275"/>
                  <a:pt x="130" y="4567"/>
                  <a:pt x="98" y="4858"/>
                </a:cubicBezTo>
                <a:cubicBezTo>
                  <a:pt x="98" y="5117"/>
                  <a:pt x="1" y="5344"/>
                  <a:pt x="1" y="5571"/>
                </a:cubicBezTo>
                <a:lnTo>
                  <a:pt x="1" y="5927"/>
                </a:lnTo>
                <a:cubicBezTo>
                  <a:pt x="1" y="6056"/>
                  <a:pt x="1134" y="6218"/>
                  <a:pt x="1264" y="6251"/>
                </a:cubicBezTo>
                <a:cubicBezTo>
                  <a:pt x="1750" y="6316"/>
                  <a:pt x="10493" y="6866"/>
                  <a:pt x="10946" y="6898"/>
                </a:cubicBezTo>
                <a:cubicBezTo>
                  <a:pt x="11497" y="6931"/>
                  <a:pt x="12080" y="6898"/>
                  <a:pt x="12630" y="6769"/>
                </a:cubicBezTo>
                <a:cubicBezTo>
                  <a:pt x="13505" y="6607"/>
                  <a:pt x="14314" y="6348"/>
                  <a:pt x="14120" y="53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1601;p47">
            <a:extLst>
              <a:ext uri="{FF2B5EF4-FFF2-40B4-BE49-F238E27FC236}">
                <a16:creationId xmlns="" xmlns:a16="http://schemas.microsoft.com/office/drawing/2014/main" id="{F5F645C1-ABD9-4105-9B39-09EF569642E2}"/>
              </a:ext>
            </a:extLst>
          </p:cNvPr>
          <p:cNvSpPr/>
          <p:nvPr/>
        </p:nvSpPr>
        <p:spPr>
          <a:xfrm>
            <a:off x="622460" y="3617557"/>
            <a:ext cx="301755" cy="953230"/>
          </a:xfrm>
          <a:custGeom>
            <a:avLst/>
            <a:gdLst/>
            <a:ahLst/>
            <a:cxnLst/>
            <a:rect l="l" t="t" r="r" b="b"/>
            <a:pathLst>
              <a:path w="17099" h="54015" extrusionOk="0">
                <a:moveTo>
                  <a:pt x="16774" y="4987"/>
                </a:moveTo>
                <a:cubicBezTo>
                  <a:pt x="16710" y="4178"/>
                  <a:pt x="16580" y="3368"/>
                  <a:pt x="16321" y="2591"/>
                </a:cubicBezTo>
                <a:cubicBezTo>
                  <a:pt x="16030" y="1555"/>
                  <a:pt x="14929" y="1101"/>
                  <a:pt x="13925" y="680"/>
                </a:cubicBezTo>
                <a:cubicBezTo>
                  <a:pt x="13115" y="292"/>
                  <a:pt x="12208" y="65"/>
                  <a:pt x="11269" y="0"/>
                </a:cubicBezTo>
                <a:cubicBezTo>
                  <a:pt x="10265" y="0"/>
                  <a:pt x="9294" y="615"/>
                  <a:pt x="8290" y="810"/>
                </a:cubicBezTo>
                <a:lnTo>
                  <a:pt x="8290" y="1101"/>
                </a:lnTo>
                <a:cubicBezTo>
                  <a:pt x="6995" y="713"/>
                  <a:pt x="4890" y="1457"/>
                  <a:pt x="3206" y="939"/>
                </a:cubicBezTo>
                <a:lnTo>
                  <a:pt x="0" y="2720"/>
                </a:lnTo>
                <a:cubicBezTo>
                  <a:pt x="583" y="8387"/>
                  <a:pt x="1004" y="31703"/>
                  <a:pt x="907" y="35816"/>
                </a:cubicBezTo>
                <a:cubicBezTo>
                  <a:pt x="712" y="42033"/>
                  <a:pt x="615" y="47700"/>
                  <a:pt x="615" y="53918"/>
                </a:cubicBezTo>
                <a:cubicBezTo>
                  <a:pt x="2040" y="54015"/>
                  <a:pt x="6056" y="53691"/>
                  <a:pt x="7286" y="52914"/>
                </a:cubicBezTo>
                <a:cubicBezTo>
                  <a:pt x="6995" y="51975"/>
                  <a:pt x="6800" y="51003"/>
                  <a:pt x="6703" y="49999"/>
                </a:cubicBezTo>
                <a:cubicBezTo>
                  <a:pt x="6509" y="48089"/>
                  <a:pt x="6477" y="46016"/>
                  <a:pt x="6347" y="44106"/>
                </a:cubicBezTo>
                <a:cubicBezTo>
                  <a:pt x="6056" y="36787"/>
                  <a:pt x="7740" y="29728"/>
                  <a:pt x="8258" y="22409"/>
                </a:cubicBezTo>
                <a:cubicBezTo>
                  <a:pt x="8517" y="18394"/>
                  <a:pt x="8938" y="14443"/>
                  <a:pt x="9359" y="10427"/>
                </a:cubicBezTo>
                <a:lnTo>
                  <a:pt x="9553" y="10395"/>
                </a:lnTo>
                <a:cubicBezTo>
                  <a:pt x="10395" y="10104"/>
                  <a:pt x="11205" y="9747"/>
                  <a:pt x="11982" y="9359"/>
                </a:cubicBezTo>
                <a:cubicBezTo>
                  <a:pt x="13342" y="8614"/>
                  <a:pt x="15220" y="8193"/>
                  <a:pt x="16677" y="7092"/>
                </a:cubicBezTo>
                <a:cubicBezTo>
                  <a:pt x="17098" y="6768"/>
                  <a:pt x="16807" y="5602"/>
                  <a:pt x="16774" y="498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1602;p47">
            <a:extLst>
              <a:ext uri="{FF2B5EF4-FFF2-40B4-BE49-F238E27FC236}">
                <a16:creationId xmlns="" xmlns:a16="http://schemas.microsoft.com/office/drawing/2014/main" id="{05E8AD08-9C22-4B92-86F9-A30E8F5A3EC7}"/>
              </a:ext>
            </a:extLst>
          </p:cNvPr>
          <p:cNvSpPr/>
          <p:nvPr/>
        </p:nvSpPr>
        <p:spPr>
          <a:xfrm>
            <a:off x="812188" y="4495344"/>
            <a:ext cx="41736" cy="9159"/>
          </a:xfrm>
          <a:custGeom>
            <a:avLst/>
            <a:gdLst/>
            <a:ahLst/>
            <a:cxnLst/>
            <a:rect l="l" t="t" r="r" b="b"/>
            <a:pathLst>
              <a:path w="2365" h="519" extrusionOk="0">
                <a:moveTo>
                  <a:pt x="0" y="0"/>
                </a:moveTo>
                <a:cubicBezTo>
                  <a:pt x="130" y="0"/>
                  <a:pt x="259" y="0"/>
                  <a:pt x="389" y="0"/>
                </a:cubicBezTo>
                <a:lnTo>
                  <a:pt x="583" y="33"/>
                </a:lnTo>
                <a:lnTo>
                  <a:pt x="777" y="33"/>
                </a:lnTo>
                <a:cubicBezTo>
                  <a:pt x="907" y="33"/>
                  <a:pt x="1069" y="65"/>
                  <a:pt x="1198" y="65"/>
                </a:cubicBezTo>
                <a:cubicBezTo>
                  <a:pt x="1328" y="98"/>
                  <a:pt x="1490" y="130"/>
                  <a:pt x="1619" y="162"/>
                </a:cubicBezTo>
                <a:lnTo>
                  <a:pt x="2008" y="227"/>
                </a:lnTo>
                <a:cubicBezTo>
                  <a:pt x="2137" y="259"/>
                  <a:pt x="2267" y="292"/>
                  <a:pt x="2364" y="357"/>
                </a:cubicBezTo>
                <a:cubicBezTo>
                  <a:pt x="2235" y="421"/>
                  <a:pt x="2105" y="454"/>
                  <a:pt x="1976" y="486"/>
                </a:cubicBezTo>
                <a:cubicBezTo>
                  <a:pt x="1684" y="518"/>
                  <a:pt x="1393" y="518"/>
                  <a:pt x="1101" y="486"/>
                </a:cubicBezTo>
                <a:cubicBezTo>
                  <a:pt x="939" y="421"/>
                  <a:pt x="777" y="389"/>
                  <a:pt x="648" y="357"/>
                </a:cubicBezTo>
                <a:cubicBezTo>
                  <a:pt x="518" y="324"/>
                  <a:pt x="389" y="259"/>
                  <a:pt x="292" y="195"/>
                </a:cubicBezTo>
                <a:cubicBezTo>
                  <a:pt x="194" y="130"/>
                  <a:pt x="97" y="65"/>
                  <a:pt x="0" y="0"/>
                </a:cubicBezTo>
                <a:close/>
              </a:path>
            </a:pathLst>
          </a:custGeom>
          <a:solidFill>
            <a:srgbClr val="2B3A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1603;p47">
            <a:extLst>
              <a:ext uri="{FF2B5EF4-FFF2-40B4-BE49-F238E27FC236}">
                <a16:creationId xmlns="" xmlns:a16="http://schemas.microsoft.com/office/drawing/2014/main" id="{58A36CD8-7442-434F-A32D-9D76D69C6AC2}"/>
              </a:ext>
            </a:extLst>
          </p:cNvPr>
          <p:cNvSpPr/>
          <p:nvPr/>
        </p:nvSpPr>
        <p:spPr>
          <a:xfrm>
            <a:off x="665890" y="4526209"/>
            <a:ext cx="62878" cy="18300"/>
          </a:xfrm>
          <a:custGeom>
            <a:avLst/>
            <a:gdLst/>
            <a:ahLst/>
            <a:cxnLst/>
            <a:rect l="l" t="t" r="r" b="b"/>
            <a:pathLst>
              <a:path w="3563" h="1037" extrusionOk="0">
                <a:moveTo>
                  <a:pt x="3562" y="0"/>
                </a:moveTo>
                <a:cubicBezTo>
                  <a:pt x="3562" y="0"/>
                  <a:pt x="3530" y="32"/>
                  <a:pt x="3465" y="130"/>
                </a:cubicBezTo>
                <a:lnTo>
                  <a:pt x="3336" y="291"/>
                </a:lnTo>
                <a:cubicBezTo>
                  <a:pt x="3271" y="356"/>
                  <a:pt x="3206" y="389"/>
                  <a:pt x="3141" y="453"/>
                </a:cubicBezTo>
                <a:cubicBezTo>
                  <a:pt x="3077" y="518"/>
                  <a:pt x="2979" y="583"/>
                  <a:pt x="2882" y="615"/>
                </a:cubicBezTo>
                <a:cubicBezTo>
                  <a:pt x="2817" y="680"/>
                  <a:pt x="2688" y="712"/>
                  <a:pt x="2591" y="777"/>
                </a:cubicBezTo>
                <a:cubicBezTo>
                  <a:pt x="2494" y="810"/>
                  <a:pt x="2364" y="874"/>
                  <a:pt x="2267" y="907"/>
                </a:cubicBezTo>
                <a:lnTo>
                  <a:pt x="1911" y="1004"/>
                </a:lnTo>
                <a:lnTo>
                  <a:pt x="1522" y="1036"/>
                </a:lnTo>
                <a:cubicBezTo>
                  <a:pt x="1425" y="1036"/>
                  <a:pt x="1295" y="1036"/>
                  <a:pt x="1166" y="1036"/>
                </a:cubicBezTo>
                <a:cubicBezTo>
                  <a:pt x="1069" y="1036"/>
                  <a:pt x="939" y="1036"/>
                  <a:pt x="842" y="1004"/>
                </a:cubicBezTo>
                <a:cubicBezTo>
                  <a:pt x="745" y="1004"/>
                  <a:pt x="648" y="972"/>
                  <a:pt x="551" y="939"/>
                </a:cubicBezTo>
                <a:cubicBezTo>
                  <a:pt x="454" y="907"/>
                  <a:pt x="389" y="907"/>
                  <a:pt x="292" y="842"/>
                </a:cubicBezTo>
                <a:lnTo>
                  <a:pt x="130" y="745"/>
                </a:lnTo>
                <a:lnTo>
                  <a:pt x="0" y="680"/>
                </a:lnTo>
                <a:lnTo>
                  <a:pt x="162" y="680"/>
                </a:lnTo>
                <a:lnTo>
                  <a:pt x="356" y="680"/>
                </a:lnTo>
                <a:cubicBezTo>
                  <a:pt x="421" y="680"/>
                  <a:pt x="486" y="680"/>
                  <a:pt x="583" y="680"/>
                </a:cubicBezTo>
                <a:lnTo>
                  <a:pt x="842" y="680"/>
                </a:lnTo>
                <a:cubicBezTo>
                  <a:pt x="939" y="680"/>
                  <a:pt x="1069" y="680"/>
                  <a:pt x="1166" y="648"/>
                </a:cubicBezTo>
                <a:cubicBezTo>
                  <a:pt x="1263" y="648"/>
                  <a:pt x="1360" y="648"/>
                  <a:pt x="1490" y="615"/>
                </a:cubicBezTo>
                <a:lnTo>
                  <a:pt x="1814" y="551"/>
                </a:lnTo>
                <a:lnTo>
                  <a:pt x="2137" y="486"/>
                </a:lnTo>
                <a:cubicBezTo>
                  <a:pt x="2267" y="486"/>
                  <a:pt x="2364" y="453"/>
                  <a:pt x="2461" y="421"/>
                </a:cubicBezTo>
                <a:cubicBezTo>
                  <a:pt x="2558" y="389"/>
                  <a:pt x="2656" y="356"/>
                  <a:pt x="2753" y="324"/>
                </a:cubicBezTo>
                <a:lnTo>
                  <a:pt x="3012" y="227"/>
                </a:lnTo>
                <a:cubicBezTo>
                  <a:pt x="3109" y="194"/>
                  <a:pt x="3174" y="194"/>
                  <a:pt x="3238" y="130"/>
                </a:cubicBezTo>
                <a:lnTo>
                  <a:pt x="3400" y="65"/>
                </a:lnTo>
                <a:close/>
              </a:path>
            </a:pathLst>
          </a:custGeom>
          <a:solidFill>
            <a:srgbClr val="2B3A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1604;p47">
            <a:extLst>
              <a:ext uri="{FF2B5EF4-FFF2-40B4-BE49-F238E27FC236}">
                <a16:creationId xmlns="" xmlns:a16="http://schemas.microsoft.com/office/drawing/2014/main" id="{483125DD-53AF-4ADC-93AF-F59D131C34DB}"/>
              </a:ext>
            </a:extLst>
          </p:cNvPr>
          <p:cNvSpPr/>
          <p:nvPr/>
        </p:nvSpPr>
        <p:spPr>
          <a:xfrm>
            <a:off x="681879" y="4520492"/>
            <a:ext cx="42319" cy="9159"/>
          </a:xfrm>
          <a:custGeom>
            <a:avLst/>
            <a:gdLst/>
            <a:ahLst/>
            <a:cxnLst/>
            <a:rect l="l" t="t" r="r" b="b"/>
            <a:pathLst>
              <a:path w="2398" h="519" extrusionOk="0">
                <a:moveTo>
                  <a:pt x="1" y="33"/>
                </a:moveTo>
                <a:cubicBezTo>
                  <a:pt x="163" y="0"/>
                  <a:pt x="292" y="0"/>
                  <a:pt x="422" y="33"/>
                </a:cubicBezTo>
                <a:lnTo>
                  <a:pt x="616" y="33"/>
                </a:lnTo>
                <a:lnTo>
                  <a:pt x="810" y="33"/>
                </a:lnTo>
                <a:cubicBezTo>
                  <a:pt x="940" y="33"/>
                  <a:pt x="1070" y="65"/>
                  <a:pt x="1199" y="97"/>
                </a:cubicBezTo>
                <a:cubicBezTo>
                  <a:pt x="1361" y="97"/>
                  <a:pt x="1523" y="130"/>
                  <a:pt x="1652" y="162"/>
                </a:cubicBezTo>
                <a:lnTo>
                  <a:pt x="2041" y="259"/>
                </a:lnTo>
                <a:cubicBezTo>
                  <a:pt x="2138" y="259"/>
                  <a:pt x="2268" y="324"/>
                  <a:pt x="2397" y="389"/>
                </a:cubicBezTo>
                <a:cubicBezTo>
                  <a:pt x="2268" y="421"/>
                  <a:pt x="2138" y="454"/>
                  <a:pt x="2009" y="486"/>
                </a:cubicBezTo>
                <a:cubicBezTo>
                  <a:pt x="1717" y="518"/>
                  <a:pt x="1426" y="518"/>
                  <a:pt x="1134" y="486"/>
                </a:cubicBezTo>
                <a:cubicBezTo>
                  <a:pt x="972" y="454"/>
                  <a:pt x="810" y="421"/>
                  <a:pt x="681" y="356"/>
                </a:cubicBezTo>
                <a:cubicBezTo>
                  <a:pt x="551" y="324"/>
                  <a:pt x="422" y="259"/>
                  <a:pt x="325" y="195"/>
                </a:cubicBezTo>
                <a:cubicBezTo>
                  <a:pt x="195" y="162"/>
                  <a:pt x="98" y="97"/>
                  <a:pt x="1" y="33"/>
                </a:cubicBezTo>
                <a:close/>
              </a:path>
            </a:pathLst>
          </a:custGeom>
          <a:solidFill>
            <a:srgbClr val="2B3A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1605;p47">
            <a:extLst>
              <a:ext uri="{FF2B5EF4-FFF2-40B4-BE49-F238E27FC236}">
                <a16:creationId xmlns="" xmlns:a16="http://schemas.microsoft.com/office/drawing/2014/main" id="{D261EC2A-986E-42C6-806F-17A17D055BBE}"/>
              </a:ext>
            </a:extLst>
          </p:cNvPr>
          <p:cNvSpPr/>
          <p:nvPr/>
        </p:nvSpPr>
        <p:spPr>
          <a:xfrm>
            <a:off x="784746" y="4510203"/>
            <a:ext cx="79467" cy="13165"/>
          </a:xfrm>
          <a:custGeom>
            <a:avLst/>
            <a:gdLst/>
            <a:ahLst/>
            <a:cxnLst/>
            <a:rect l="l" t="t" r="r" b="b"/>
            <a:pathLst>
              <a:path w="4503" h="746" extrusionOk="0">
                <a:moveTo>
                  <a:pt x="1" y="0"/>
                </a:moveTo>
                <a:lnTo>
                  <a:pt x="195" y="33"/>
                </a:lnTo>
                <a:cubicBezTo>
                  <a:pt x="325" y="33"/>
                  <a:pt x="487" y="130"/>
                  <a:pt x="713" y="130"/>
                </a:cubicBezTo>
                <a:cubicBezTo>
                  <a:pt x="810" y="130"/>
                  <a:pt x="908" y="162"/>
                  <a:pt x="1037" y="195"/>
                </a:cubicBezTo>
                <a:cubicBezTo>
                  <a:pt x="1167" y="227"/>
                  <a:pt x="1296" y="227"/>
                  <a:pt x="1426" y="227"/>
                </a:cubicBezTo>
                <a:cubicBezTo>
                  <a:pt x="1652" y="259"/>
                  <a:pt x="1944" y="292"/>
                  <a:pt x="2235" y="324"/>
                </a:cubicBezTo>
                <a:cubicBezTo>
                  <a:pt x="2786" y="324"/>
                  <a:pt x="3336" y="357"/>
                  <a:pt x="3790" y="421"/>
                </a:cubicBezTo>
                <a:cubicBezTo>
                  <a:pt x="4016" y="454"/>
                  <a:pt x="4243" y="486"/>
                  <a:pt x="4502" y="518"/>
                </a:cubicBezTo>
                <a:cubicBezTo>
                  <a:pt x="4243" y="583"/>
                  <a:pt x="4016" y="616"/>
                  <a:pt x="3790" y="648"/>
                </a:cubicBezTo>
                <a:cubicBezTo>
                  <a:pt x="3563" y="680"/>
                  <a:pt x="3304" y="713"/>
                  <a:pt x="3045" y="713"/>
                </a:cubicBezTo>
                <a:cubicBezTo>
                  <a:pt x="2786" y="745"/>
                  <a:pt x="2494" y="713"/>
                  <a:pt x="2203" y="713"/>
                </a:cubicBezTo>
                <a:lnTo>
                  <a:pt x="1749" y="680"/>
                </a:lnTo>
                <a:cubicBezTo>
                  <a:pt x="1620" y="648"/>
                  <a:pt x="1490" y="616"/>
                  <a:pt x="1361" y="583"/>
                </a:cubicBezTo>
                <a:cubicBezTo>
                  <a:pt x="1231" y="583"/>
                  <a:pt x="1069" y="551"/>
                  <a:pt x="940" y="486"/>
                </a:cubicBezTo>
                <a:cubicBezTo>
                  <a:pt x="843" y="454"/>
                  <a:pt x="713" y="389"/>
                  <a:pt x="616" y="357"/>
                </a:cubicBezTo>
                <a:cubicBezTo>
                  <a:pt x="454" y="292"/>
                  <a:pt x="292" y="227"/>
                  <a:pt x="163" y="97"/>
                </a:cubicBezTo>
                <a:close/>
              </a:path>
            </a:pathLst>
          </a:custGeom>
          <a:solidFill>
            <a:srgbClr val="2B3A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1606;p47">
            <a:extLst>
              <a:ext uri="{FF2B5EF4-FFF2-40B4-BE49-F238E27FC236}">
                <a16:creationId xmlns="" xmlns:a16="http://schemas.microsoft.com/office/drawing/2014/main" id="{0D4E3DC8-8DC1-4200-BF5F-7797E7CA8BFD}"/>
              </a:ext>
            </a:extLst>
          </p:cNvPr>
          <p:cNvSpPr/>
          <p:nvPr/>
        </p:nvSpPr>
        <p:spPr>
          <a:xfrm>
            <a:off x="787605" y="3774144"/>
            <a:ext cx="62878" cy="28007"/>
          </a:xfrm>
          <a:custGeom>
            <a:avLst/>
            <a:gdLst/>
            <a:ahLst/>
            <a:cxnLst/>
            <a:rect l="l" t="t" r="r" b="b"/>
            <a:pathLst>
              <a:path w="3563" h="1587" extrusionOk="0">
                <a:moveTo>
                  <a:pt x="1" y="1587"/>
                </a:moveTo>
                <a:cubicBezTo>
                  <a:pt x="163" y="1457"/>
                  <a:pt x="325" y="1328"/>
                  <a:pt x="519" y="1231"/>
                </a:cubicBezTo>
                <a:cubicBezTo>
                  <a:pt x="907" y="1004"/>
                  <a:pt x="1296" y="777"/>
                  <a:pt x="1717" y="615"/>
                </a:cubicBezTo>
                <a:cubicBezTo>
                  <a:pt x="2106" y="421"/>
                  <a:pt x="2527" y="259"/>
                  <a:pt x="2948" y="130"/>
                </a:cubicBezTo>
                <a:cubicBezTo>
                  <a:pt x="3142" y="65"/>
                  <a:pt x="3369" y="32"/>
                  <a:pt x="3563" y="0"/>
                </a:cubicBezTo>
                <a:cubicBezTo>
                  <a:pt x="3401" y="130"/>
                  <a:pt x="3239" y="227"/>
                  <a:pt x="3045" y="356"/>
                </a:cubicBezTo>
                <a:cubicBezTo>
                  <a:pt x="2656" y="583"/>
                  <a:pt x="2268" y="810"/>
                  <a:pt x="1847" y="972"/>
                </a:cubicBezTo>
                <a:cubicBezTo>
                  <a:pt x="1458" y="1166"/>
                  <a:pt x="1037" y="1328"/>
                  <a:pt x="584" y="1425"/>
                </a:cubicBezTo>
                <a:cubicBezTo>
                  <a:pt x="389" y="1490"/>
                  <a:pt x="195" y="1554"/>
                  <a:pt x="1" y="158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1607;p47">
            <a:extLst>
              <a:ext uri="{FF2B5EF4-FFF2-40B4-BE49-F238E27FC236}">
                <a16:creationId xmlns="" xmlns:a16="http://schemas.microsoft.com/office/drawing/2014/main" id="{42DBD489-EB6A-4AE9-B68D-B0E8E090A2CA}"/>
              </a:ext>
            </a:extLst>
          </p:cNvPr>
          <p:cNvSpPr/>
          <p:nvPr/>
        </p:nvSpPr>
        <p:spPr>
          <a:xfrm>
            <a:off x="785328" y="3657547"/>
            <a:ext cx="8012" cy="144604"/>
          </a:xfrm>
          <a:custGeom>
            <a:avLst/>
            <a:gdLst/>
            <a:ahLst/>
            <a:cxnLst/>
            <a:rect l="l" t="t" r="r" b="b"/>
            <a:pathLst>
              <a:path w="454" h="8194" extrusionOk="0">
                <a:moveTo>
                  <a:pt x="356" y="1"/>
                </a:moveTo>
                <a:cubicBezTo>
                  <a:pt x="356" y="1"/>
                  <a:pt x="356" y="131"/>
                  <a:pt x="389" y="357"/>
                </a:cubicBezTo>
                <a:cubicBezTo>
                  <a:pt x="421" y="584"/>
                  <a:pt x="421" y="908"/>
                  <a:pt x="421" y="1264"/>
                </a:cubicBezTo>
                <a:cubicBezTo>
                  <a:pt x="454" y="2041"/>
                  <a:pt x="454" y="3077"/>
                  <a:pt x="421" y="4114"/>
                </a:cubicBezTo>
                <a:cubicBezTo>
                  <a:pt x="389" y="5150"/>
                  <a:pt x="356" y="6154"/>
                  <a:pt x="259" y="6931"/>
                </a:cubicBezTo>
                <a:cubicBezTo>
                  <a:pt x="227" y="7320"/>
                  <a:pt x="194" y="7643"/>
                  <a:pt x="162" y="7838"/>
                </a:cubicBezTo>
                <a:cubicBezTo>
                  <a:pt x="130" y="8064"/>
                  <a:pt x="97" y="8194"/>
                  <a:pt x="97" y="8194"/>
                </a:cubicBezTo>
                <a:cubicBezTo>
                  <a:pt x="97" y="8194"/>
                  <a:pt x="97" y="8064"/>
                  <a:pt x="97" y="7838"/>
                </a:cubicBezTo>
                <a:cubicBezTo>
                  <a:pt x="65" y="7643"/>
                  <a:pt x="33" y="7320"/>
                  <a:pt x="33" y="6931"/>
                </a:cubicBezTo>
                <a:cubicBezTo>
                  <a:pt x="0" y="6154"/>
                  <a:pt x="0" y="5117"/>
                  <a:pt x="33" y="4081"/>
                </a:cubicBezTo>
                <a:cubicBezTo>
                  <a:pt x="65" y="3045"/>
                  <a:pt x="130" y="2041"/>
                  <a:pt x="194" y="1264"/>
                </a:cubicBezTo>
                <a:cubicBezTo>
                  <a:pt x="227" y="875"/>
                  <a:pt x="292" y="551"/>
                  <a:pt x="292" y="325"/>
                </a:cubicBezTo>
                <a:cubicBezTo>
                  <a:pt x="324" y="98"/>
                  <a:pt x="356" y="1"/>
                  <a:pt x="3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1608;p47">
            <a:extLst>
              <a:ext uri="{FF2B5EF4-FFF2-40B4-BE49-F238E27FC236}">
                <a16:creationId xmlns="" xmlns:a16="http://schemas.microsoft.com/office/drawing/2014/main" id="{D60192F3-0ECD-4EC7-B18C-5CF7EEB5CEF6}"/>
              </a:ext>
            </a:extLst>
          </p:cNvPr>
          <p:cNvSpPr/>
          <p:nvPr/>
        </p:nvSpPr>
        <p:spPr>
          <a:xfrm>
            <a:off x="799605" y="3659841"/>
            <a:ext cx="19448" cy="112026"/>
          </a:xfrm>
          <a:custGeom>
            <a:avLst/>
            <a:gdLst/>
            <a:ahLst/>
            <a:cxnLst/>
            <a:rect l="l" t="t" r="r" b="b"/>
            <a:pathLst>
              <a:path w="1102" h="6348" extrusionOk="0">
                <a:moveTo>
                  <a:pt x="713" y="1"/>
                </a:moveTo>
                <a:cubicBezTo>
                  <a:pt x="810" y="324"/>
                  <a:pt x="907" y="681"/>
                  <a:pt x="972" y="1004"/>
                </a:cubicBezTo>
                <a:cubicBezTo>
                  <a:pt x="1005" y="1361"/>
                  <a:pt x="1037" y="1684"/>
                  <a:pt x="1069" y="2041"/>
                </a:cubicBezTo>
                <a:cubicBezTo>
                  <a:pt x="1102" y="2462"/>
                  <a:pt x="1102" y="2850"/>
                  <a:pt x="1069" y="3271"/>
                </a:cubicBezTo>
                <a:cubicBezTo>
                  <a:pt x="1037" y="3465"/>
                  <a:pt x="1037" y="3660"/>
                  <a:pt x="1005" y="3886"/>
                </a:cubicBezTo>
                <a:cubicBezTo>
                  <a:pt x="972" y="4081"/>
                  <a:pt x="940" y="4275"/>
                  <a:pt x="907" y="4469"/>
                </a:cubicBezTo>
                <a:cubicBezTo>
                  <a:pt x="843" y="4631"/>
                  <a:pt x="810" y="4826"/>
                  <a:pt x="746" y="4987"/>
                </a:cubicBezTo>
                <a:cubicBezTo>
                  <a:pt x="713" y="5182"/>
                  <a:pt x="648" y="5311"/>
                  <a:pt x="584" y="5473"/>
                </a:cubicBezTo>
                <a:cubicBezTo>
                  <a:pt x="519" y="5603"/>
                  <a:pt x="454" y="5732"/>
                  <a:pt x="389" y="5829"/>
                </a:cubicBezTo>
                <a:cubicBezTo>
                  <a:pt x="325" y="5927"/>
                  <a:pt x="260" y="6024"/>
                  <a:pt x="195" y="6121"/>
                </a:cubicBezTo>
                <a:cubicBezTo>
                  <a:pt x="98" y="6250"/>
                  <a:pt x="1" y="6348"/>
                  <a:pt x="1" y="6348"/>
                </a:cubicBezTo>
                <a:cubicBezTo>
                  <a:pt x="1" y="6348"/>
                  <a:pt x="66" y="6250"/>
                  <a:pt x="130" y="6089"/>
                </a:cubicBezTo>
                <a:cubicBezTo>
                  <a:pt x="163" y="5991"/>
                  <a:pt x="195" y="5894"/>
                  <a:pt x="227" y="5797"/>
                </a:cubicBezTo>
                <a:cubicBezTo>
                  <a:pt x="292" y="5668"/>
                  <a:pt x="292" y="5538"/>
                  <a:pt x="357" y="5376"/>
                </a:cubicBezTo>
                <a:cubicBezTo>
                  <a:pt x="389" y="5214"/>
                  <a:pt x="422" y="5085"/>
                  <a:pt x="454" y="4923"/>
                </a:cubicBezTo>
                <a:cubicBezTo>
                  <a:pt x="487" y="4761"/>
                  <a:pt x="519" y="4567"/>
                  <a:pt x="519" y="4372"/>
                </a:cubicBezTo>
                <a:cubicBezTo>
                  <a:pt x="551" y="4210"/>
                  <a:pt x="584" y="4016"/>
                  <a:pt x="616" y="3822"/>
                </a:cubicBezTo>
                <a:cubicBezTo>
                  <a:pt x="616" y="3627"/>
                  <a:pt x="648" y="3401"/>
                  <a:pt x="648" y="3206"/>
                </a:cubicBezTo>
                <a:cubicBezTo>
                  <a:pt x="713" y="2397"/>
                  <a:pt x="746" y="1620"/>
                  <a:pt x="746" y="1037"/>
                </a:cubicBezTo>
                <a:lnTo>
                  <a:pt x="746" y="292"/>
                </a:lnTo>
                <a:cubicBezTo>
                  <a:pt x="746" y="98"/>
                  <a:pt x="713" y="1"/>
                  <a:pt x="71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1609;p47">
            <a:extLst>
              <a:ext uri="{FF2B5EF4-FFF2-40B4-BE49-F238E27FC236}">
                <a16:creationId xmlns="" xmlns:a16="http://schemas.microsoft.com/office/drawing/2014/main" id="{9344EB26-D730-4077-AFF1-8041086DD2E0}"/>
              </a:ext>
            </a:extLst>
          </p:cNvPr>
          <p:cNvSpPr/>
          <p:nvPr/>
        </p:nvSpPr>
        <p:spPr>
          <a:xfrm>
            <a:off x="640160" y="3663847"/>
            <a:ext cx="27460" cy="95455"/>
          </a:xfrm>
          <a:custGeom>
            <a:avLst/>
            <a:gdLst/>
            <a:ahLst/>
            <a:cxnLst/>
            <a:rect l="l" t="t" r="r" b="b"/>
            <a:pathLst>
              <a:path w="1556" h="5409" extrusionOk="0">
                <a:moveTo>
                  <a:pt x="1458" y="0"/>
                </a:moveTo>
                <a:lnTo>
                  <a:pt x="1491" y="259"/>
                </a:lnTo>
                <a:cubicBezTo>
                  <a:pt x="1523" y="454"/>
                  <a:pt x="1555" y="680"/>
                  <a:pt x="1555" y="907"/>
                </a:cubicBezTo>
                <a:lnTo>
                  <a:pt x="1555" y="1328"/>
                </a:lnTo>
                <a:cubicBezTo>
                  <a:pt x="1523" y="1490"/>
                  <a:pt x="1523" y="1652"/>
                  <a:pt x="1491" y="1814"/>
                </a:cubicBezTo>
                <a:cubicBezTo>
                  <a:pt x="1458" y="2008"/>
                  <a:pt x="1426" y="2170"/>
                  <a:pt x="1393" y="2332"/>
                </a:cubicBezTo>
                <a:lnTo>
                  <a:pt x="1264" y="2850"/>
                </a:lnTo>
                <a:lnTo>
                  <a:pt x="1102" y="3368"/>
                </a:lnTo>
                <a:cubicBezTo>
                  <a:pt x="1037" y="3530"/>
                  <a:pt x="972" y="3692"/>
                  <a:pt x="908" y="3854"/>
                </a:cubicBezTo>
                <a:cubicBezTo>
                  <a:pt x="778" y="4113"/>
                  <a:pt x="649" y="4404"/>
                  <a:pt x="487" y="4663"/>
                </a:cubicBezTo>
                <a:cubicBezTo>
                  <a:pt x="390" y="4858"/>
                  <a:pt x="260" y="5020"/>
                  <a:pt x="130" y="5214"/>
                </a:cubicBezTo>
                <a:lnTo>
                  <a:pt x="1" y="5408"/>
                </a:lnTo>
                <a:lnTo>
                  <a:pt x="66" y="5181"/>
                </a:lnTo>
                <a:lnTo>
                  <a:pt x="260" y="4566"/>
                </a:lnTo>
                <a:cubicBezTo>
                  <a:pt x="325" y="4437"/>
                  <a:pt x="357" y="4307"/>
                  <a:pt x="422" y="4145"/>
                </a:cubicBezTo>
                <a:cubicBezTo>
                  <a:pt x="454" y="4016"/>
                  <a:pt x="519" y="3854"/>
                  <a:pt x="551" y="3692"/>
                </a:cubicBezTo>
                <a:cubicBezTo>
                  <a:pt x="681" y="3400"/>
                  <a:pt x="778" y="3077"/>
                  <a:pt x="875" y="2720"/>
                </a:cubicBezTo>
                <a:cubicBezTo>
                  <a:pt x="1005" y="2397"/>
                  <a:pt x="1070" y="2073"/>
                  <a:pt x="1134" y="1749"/>
                </a:cubicBezTo>
                <a:cubicBezTo>
                  <a:pt x="1167" y="1587"/>
                  <a:pt x="1231" y="1425"/>
                  <a:pt x="1264" y="1296"/>
                </a:cubicBezTo>
                <a:cubicBezTo>
                  <a:pt x="1264" y="1134"/>
                  <a:pt x="1296" y="1004"/>
                  <a:pt x="1329" y="875"/>
                </a:cubicBezTo>
                <a:cubicBezTo>
                  <a:pt x="1393" y="615"/>
                  <a:pt x="1393" y="389"/>
                  <a:pt x="1426" y="259"/>
                </a:cubicBezTo>
                <a:close/>
              </a:path>
            </a:pathLst>
          </a:custGeom>
          <a:solidFill>
            <a:srgbClr val="2B3A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1610;p47">
            <a:extLst>
              <a:ext uri="{FF2B5EF4-FFF2-40B4-BE49-F238E27FC236}">
                <a16:creationId xmlns="" xmlns:a16="http://schemas.microsoft.com/office/drawing/2014/main" id="{37DB3C3C-0C6D-40BE-9700-8296A37C54F5}"/>
              </a:ext>
            </a:extLst>
          </p:cNvPr>
          <p:cNvSpPr/>
          <p:nvPr/>
        </p:nvSpPr>
        <p:spPr>
          <a:xfrm>
            <a:off x="698450" y="4203896"/>
            <a:ext cx="31465" cy="28007"/>
          </a:xfrm>
          <a:custGeom>
            <a:avLst/>
            <a:gdLst/>
            <a:ahLst/>
            <a:cxnLst/>
            <a:rect l="l" t="t" r="r" b="b"/>
            <a:pathLst>
              <a:path w="1783" h="1587" extrusionOk="0">
                <a:moveTo>
                  <a:pt x="1" y="1587"/>
                </a:moveTo>
                <a:cubicBezTo>
                  <a:pt x="66" y="1457"/>
                  <a:pt x="131" y="1328"/>
                  <a:pt x="195" y="1231"/>
                </a:cubicBezTo>
                <a:cubicBezTo>
                  <a:pt x="454" y="745"/>
                  <a:pt x="908" y="356"/>
                  <a:pt x="1393" y="130"/>
                </a:cubicBezTo>
                <a:cubicBezTo>
                  <a:pt x="1523" y="65"/>
                  <a:pt x="1653" y="32"/>
                  <a:pt x="1782" y="0"/>
                </a:cubicBezTo>
                <a:cubicBezTo>
                  <a:pt x="1717" y="130"/>
                  <a:pt x="1620" y="227"/>
                  <a:pt x="1555" y="324"/>
                </a:cubicBezTo>
                <a:cubicBezTo>
                  <a:pt x="1458" y="421"/>
                  <a:pt x="1393" y="518"/>
                  <a:pt x="1296" y="615"/>
                </a:cubicBezTo>
                <a:cubicBezTo>
                  <a:pt x="1199" y="712"/>
                  <a:pt x="1102" y="810"/>
                  <a:pt x="972" y="907"/>
                </a:cubicBezTo>
                <a:cubicBezTo>
                  <a:pt x="778" y="1069"/>
                  <a:pt x="551" y="1263"/>
                  <a:pt x="325" y="1393"/>
                </a:cubicBezTo>
                <a:cubicBezTo>
                  <a:pt x="228" y="1457"/>
                  <a:pt x="131" y="1522"/>
                  <a:pt x="1" y="158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1611;p47">
            <a:extLst>
              <a:ext uri="{FF2B5EF4-FFF2-40B4-BE49-F238E27FC236}">
                <a16:creationId xmlns="" xmlns:a16="http://schemas.microsoft.com/office/drawing/2014/main" id="{741AEB0B-4E83-490B-959D-EDE03C04800E}"/>
              </a:ext>
            </a:extLst>
          </p:cNvPr>
          <p:cNvSpPr/>
          <p:nvPr/>
        </p:nvSpPr>
        <p:spPr>
          <a:xfrm>
            <a:off x="929332" y="2924346"/>
            <a:ext cx="288042" cy="530360"/>
          </a:xfrm>
          <a:custGeom>
            <a:avLst/>
            <a:gdLst/>
            <a:ahLst/>
            <a:cxnLst/>
            <a:rect l="l" t="t" r="r" b="b"/>
            <a:pathLst>
              <a:path w="16322" h="30053" extrusionOk="0">
                <a:moveTo>
                  <a:pt x="2494" y="21730"/>
                </a:moveTo>
                <a:lnTo>
                  <a:pt x="2494" y="21730"/>
                </a:lnTo>
                <a:cubicBezTo>
                  <a:pt x="6089" y="23996"/>
                  <a:pt x="6477" y="24191"/>
                  <a:pt x="8938" y="25227"/>
                </a:cubicBezTo>
                <a:cubicBezTo>
                  <a:pt x="9586" y="22280"/>
                  <a:pt x="9813" y="20272"/>
                  <a:pt x="10104" y="18265"/>
                </a:cubicBezTo>
                <a:cubicBezTo>
                  <a:pt x="10396" y="16225"/>
                  <a:pt x="10979" y="12274"/>
                  <a:pt x="10881" y="11853"/>
                </a:cubicBezTo>
                <a:cubicBezTo>
                  <a:pt x="10428" y="10007"/>
                  <a:pt x="10072" y="9586"/>
                  <a:pt x="10137" y="5732"/>
                </a:cubicBezTo>
                <a:cubicBezTo>
                  <a:pt x="10169" y="4599"/>
                  <a:pt x="10266" y="3012"/>
                  <a:pt x="10169" y="1620"/>
                </a:cubicBezTo>
                <a:cubicBezTo>
                  <a:pt x="10137" y="972"/>
                  <a:pt x="10525" y="1"/>
                  <a:pt x="10817" y="681"/>
                </a:cubicBezTo>
                <a:cubicBezTo>
                  <a:pt x="11076" y="1296"/>
                  <a:pt x="11270" y="1911"/>
                  <a:pt x="11335" y="2559"/>
                </a:cubicBezTo>
                <a:cubicBezTo>
                  <a:pt x="11497" y="3822"/>
                  <a:pt x="11820" y="5247"/>
                  <a:pt x="11756" y="6477"/>
                </a:cubicBezTo>
                <a:cubicBezTo>
                  <a:pt x="11820" y="5894"/>
                  <a:pt x="12112" y="778"/>
                  <a:pt x="12760" y="907"/>
                </a:cubicBezTo>
                <a:cubicBezTo>
                  <a:pt x="13861" y="1069"/>
                  <a:pt x="12889" y="5894"/>
                  <a:pt x="13019" y="6704"/>
                </a:cubicBezTo>
                <a:cubicBezTo>
                  <a:pt x="13245" y="5311"/>
                  <a:pt x="13861" y="2041"/>
                  <a:pt x="14314" y="2106"/>
                </a:cubicBezTo>
                <a:cubicBezTo>
                  <a:pt x="15253" y="1846"/>
                  <a:pt x="14379" y="6024"/>
                  <a:pt x="14087" y="7384"/>
                </a:cubicBezTo>
                <a:cubicBezTo>
                  <a:pt x="13990" y="7805"/>
                  <a:pt x="14929" y="5279"/>
                  <a:pt x="15544" y="4729"/>
                </a:cubicBezTo>
                <a:cubicBezTo>
                  <a:pt x="16322" y="4534"/>
                  <a:pt x="14929" y="8647"/>
                  <a:pt x="14703" y="10104"/>
                </a:cubicBezTo>
                <a:cubicBezTo>
                  <a:pt x="14476" y="11432"/>
                  <a:pt x="14767" y="13310"/>
                  <a:pt x="12792" y="14184"/>
                </a:cubicBezTo>
                <a:cubicBezTo>
                  <a:pt x="12144" y="18880"/>
                  <a:pt x="12565" y="22507"/>
                  <a:pt x="11529" y="27105"/>
                </a:cubicBezTo>
                <a:cubicBezTo>
                  <a:pt x="11076" y="29307"/>
                  <a:pt x="10979" y="30052"/>
                  <a:pt x="8841" y="29340"/>
                </a:cubicBezTo>
                <a:cubicBezTo>
                  <a:pt x="6801" y="28757"/>
                  <a:pt x="5311" y="27753"/>
                  <a:pt x="2915" y="26360"/>
                </a:cubicBezTo>
                <a:cubicBezTo>
                  <a:pt x="1652" y="25648"/>
                  <a:pt x="843" y="25000"/>
                  <a:pt x="1" y="24515"/>
                </a:cubicBezTo>
                <a:close/>
              </a:path>
            </a:pathLst>
          </a:custGeom>
          <a:solidFill>
            <a:srgbClr val="BC85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1612;p47">
            <a:extLst>
              <a:ext uri="{FF2B5EF4-FFF2-40B4-BE49-F238E27FC236}">
                <a16:creationId xmlns="" xmlns:a16="http://schemas.microsoft.com/office/drawing/2014/main" id="{406D9313-C9CE-4F41-BCE6-93DDB839F75C}"/>
              </a:ext>
            </a:extLst>
          </p:cNvPr>
          <p:cNvSpPr/>
          <p:nvPr/>
        </p:nvSpPr>
        <p:spPr>
          <a:xfrm>
            <a:off x="1075630" y="3000919"/>
            <a:ext cx="73749" cy="160610"/>
          </a:xfrm>
          <a:custGeom>
            <a:avLst/>
            <a:gdLst/>
            <a:ahLst/>
            <a:cxnLst/>
            <a:rect l="l" t="t" r="r" b="b"/>
            <a:pathLst>
              <a:path w="4179" h="9101" extrusionOk="0">
                <a:moveTo>
                  <a:pt x="2786" y="9101"/>
                </a:moveTo>
                <a:cubicBezTo>
                  <a:pt x="2656" y="8647"/>
                  <a:pt x="1976" y="8000"/>
                  <a:pt x="1685" y="7449"/>
                </a:cubicBezTo>
                <a:cubicBezTo>
                  <a:pt x="1296" y="6672"/>
                  <a:pt x="1037" y="5862"/>
                  <a:pt x="875" y="5020"/>
                </a:cubicBezTo>
                <a:cubicBezTo>
                  <a:pt x="681" y="3660"/>
                  <a:pt x="1" y="2009"/>
                  <a:pt x="260" y="681"/>
                </a:cubicBezTo>
                <a:cubicBezTo>
                  <a:pt x="1167" y="1"/>
                  <a:pt x="1879" y="3725"/>
                  <a:pt x="1976" y="4049"/>
                </a:cubicBezTo>
                <a:cubicBezTo>
                  <a:pt x="2138" y="4470"/>
                  <a:pt x="2624" y="4632"/>
                  <a:pt x="3045" y="4988"/>
                </a:cubicBezTo>
                <a:cubicBezTo>
                  <a:pt x="3887" y="5798"/>
                  <a:pt x="4178" y="7028"/>
                  <a:pt x="3854" y="8129"/>
                </a:cubicBezTo>
                <a:close/>
              </a:path>
            </a:pathLst>
          </a:custGeom>
          <a:solidFill>
            <a:srgbClr val="BC85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1613;p47">
            <a:extLst>
              <a:ext uri="{FF2B5EF4-FFF2-40B4-BE49-F238E27FC236}">
                <a16:creationId xmlns="" xmlns:a16="http://schemas.microsoft.com/office/drawing/2014/main" id="{642E8CFB-3D3E-476A-AE70-84FFE5CC0F2D}"/>
              </a:ext>
            </a:extLst>
          </p:cNvPr>
          <p:cNvSpPr/>
          <p:nvPr/>
        </p:nvSpPr>
        <p:spPr>
          <a:xfrm>
            <a:off x="1080201" y="3011207"/>
            <a:ext cx="66884" cy="134315"/>
          </a:xfrm>
          <a:custGeom>
            <a:avLst/>
            <a:gdLst/>
            <a:ahLst/>
            <a:cxnLst/>
            <a:rect l="l" t="t" r="r" b="b"/>
            <a:pathLst>
              <a:path w="3790" h="7611" extrusionOk="0">
                <a:moveTo>
                  <a:pt x="1" y="98"/>
                </a:moveTo>
                <a:lnTo>
                  <a:pt x="98" y="33"/>
                </a:lnTo>
                <a:cubicBezTo>
                  <a:pt x="195" y="1"/>
                  <a:pt x="292" y="1"/>
                  <a:pt x="389" y="33"/>
                </a:cubicBezTo>
                <a:cubicBezTo>
                  <a:pt x="713" y="228"/>
                  <a:pt x="940" y="519"/>
                  <a:pt x="1069" y="843"/>
                </a:cubicBezTo>
                <a:cubicBezTo>
                  <a:pt x="1264" y="1296"/>
                  <a:pt x="1458" y="1750"/>
                  <a:pt x="1588" y="2203"/>
                </a:cubicBezTo>
                <a:cubicBezTo>
                  <a:pt x="1652" y="2462"/>
                  <a:pt x="1749" y="2721"/>
                  <a:pt x="1814" y="3012"/>
                </a:cubicBezTo>
                <a:lnTo>
                  <a:pt x="1911" y="3401"/>
                </a:lnTo>
                <a:lnTo>
                  <a:pt x="1911" y="3433"/>
                </a:lnTo>
                <a:lnTo>
                  <a:pt x="1911" y="3466"/>
                </a:lnTo>
                <a:lnTo>
                  <a:pt x="1944" y="3563"/>
                </a:lnTo>
                <a:cubicBezTo>
                  <a:pt x="1976" y="3595"/>
                  <a:pt x="2009" y="3628"/>
                  <a:pt x="2041" y="3660"/>
                </a:cubicBezTo>
                <a:cubicBezTo>
                  <a:pt x="2268" y="3822"/>
                  <a:pt x="2462" y="3984"/>
                  <a:pt x="2689" y="4146"/>
                </a:cubicBezTo>
                <a:cubicBezTo>
                  <a:pt x="2753" y="4178"/>
                  <a:pt x="2818" y="4243"/>
                  <a:pt x="2850" y="4275"/>
                </a:cubicBezTo>
                <a:cubicBezTo>
                  <a:pt x="2915" y="4340"/>
                  <a:pt x="2980" y="4405"/>
                  <a:pt x="3012" y="4437"/>
                </a:cubicBezTo>
                <a:cubicBezTo>
                  <a:pt x="3110" y="4567"/>
                  <a:pt x="3207" y="4664"/>
                  <a:pt x="3271" y="4794"/>
                </a:cubicBezTo>
                <a:cubicBezTo>
                  <a:pt x="3433" y="5020"/>
                  <a:pt x="3531" y="5247"/>
                  <a:pt x="3628" y="5506"/>
                </a:cubicBezTo>
                <a:lnTo>
                  <a:pt x="3725" y="5862"/>
                </a:lnTo>
                <a:cubicBezTo>
                  <a:pt x="3757" y="5959"/>
                  <a:pt x="3757" y="6089"/>
                  <a:pt x="3790" y="6186"/>
                </a:cubicBezTo>
                <a:cubicBezTo>
                  <a:pt x="3790" y="6380"/>
                  <a:pt x="3790" y="6575"/>
                  <a:pt x="3790" y="6769"/>
                </a:cubicBezTo>
                <a:cubicBezTo>
                  <a:pt x="3757" y="6963"/>
                  <a:pt x="3725" y="7093"/>
                  <a:pt x="3692" y="7222"/>
                </a:cubicBezTo>
                <a:cubicBezTo>
                  <a:pt x="3628" y="7481"/>
                  <a:pt x="3563" y="7611"/>
                  <a:pt x="3563" y="7611"/>
                </a:cubicBezTo>
                <a:cubicBezTo>
                  <a:pt x="3563" y="7611"/>
                  <a:pt x="3563" y="7449"/>
                  <a:pt x="3628" y="7222"/>
                </a:cubicBezTo>
                <a:lnTo>
                  <a:pt x="3628" y="6769"/>
                </a:lnTo>
                <a:cubicBezTo>
                  <a:pt x="3595" y="6607"/>
                  <a:pt x="3563" y="6413"/>
                  <a:pt x="3531" y="6218"/>
                </a:cubicBezTo>
                <a:cubicBezTo>
                  <a:pt x="3498" y="6121"/>
                  <a:pt x="3498" y="6024"/>
                  <a:pt x="3466" y="5927"/>
                </a:cubicBezTo>
                <a:lnTo>
                  <a:pt x="3336" y="5603"/>
                </a:lnTo>
                <a:cubicBezTo>
                  <a:pt x="3239" y="5409"/>
                  <a:pt x="3110" y="5182"/>
                  <a:pt x="2980" y="5020"/>
                </a:cubicBezTo>
                <a:cubicBezTo>
                  <a:pt x="2915" y="4891"/>
                  <a:pt x="2818" y="4794"/>
                  <a:pt x="2721" y="4696"/>
                </a:cubicBezTo>
                <a:cubicBezTo>
                  <a:pt x="2689" y="4664"/>
                  <a:pt x="2656" y="4632"/>
                  <a:pt x="2591" y="4567"/>
                </a:cubicBezTo>
                <a:cubicBezTo>
                  <a:pt x="2559" y="4534"/>
                  <a:pt x="2494" y="4502"/>
                  <a:pt x="2430" y="4470"/>
                </a:cubicBezTo>
                <a:cubicBezTo>
                  <a:pt x="2203" y="4308"/>
                  <a:pt x="1976" y="4146"/>
                  <a:pt x="1749" y="3952"/>
                </a:cubicBezTo>
                <a:cubicBezTo>
                  <a:pt x="1685" y="3887"/>
                  <a:pt x="1620" y="3822"/>
                  <a:pt x="1588" y="3725"/>
                </a:cubicBezTo>
                <a:lnTo>
                  <a:pt x="1523" y="3628"/>
                </a:lnTo>
                <a:cubicBezTo>
                  <a:pt x="1523" y="3628"/>
                  <a:pt x="1523" y="3628"/>
                  <a:pt x="1490" y="3563"/>
                </a:cubicBezTo>
                <a:lnTo>
                  <a:pt x="1490" y="3498"/>
                </a:lnTo>
                <a:lnTo>
                  <a:pt x="1393" y="3110"/>
                </a:lnTo>
                <a:lnTo>
                  <a:pt x="1231" y="2332"/>
                </a:lnTo>
                <a:cubicBezTo>
                  <a:pt x="1102" y="1847"/>
                  <a:pt x="972" y="1393"/>
                  <a:pt x="810" y="972"/>
                </a:cubicBezTo>
                <a:cubicBezTo>
                  <a:pt x="746" y="649"/>
                  <a:pt x="551" y="357"/>
                  <a:pt x="325" y="163"/>
                </a:cubicBezTo>
                <a:cubicBezTo>
                  <a:pt x="260" y="98"/>
                  <a:pt x="163" y="98"/>
                  <a:pt x="66" y="98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1614;p47">
            <a:extLst>
              <a:ext uri="{FF2B5EF4-FFF2-40B4-BE49-F238E27FC236}">
                <a16:creationId xmlns="" xmlns:a16="http://schemas.microsoft.com/office/drawing/2014/main" id="{1E87B6C9-6C73-4859-8A66-E2F24178B196}"/>
              </a:ext>
            </a:extLst>
          </p:cNvPr>
          <p:cNvSpPr/>
          <p:nvPr/>
        </p:nvSpPr>
        <p:spPr>
          <a:xfrm>
            <a:off x="875613" y="3171799"/>
            <a:ext cx="147462" cy="213746"/>
          </a:xfrm>
          <a:custGeom>
            <a:avLst/>
            <a:gdLst/>
            <a:ahLst/>
            <a:cxnLst/>
            <a:rect l="l" t="t" r="r" b="b"/>
            <a:pathLst>
              <a:path w="8356" h="12112" extrusionOk="0">
                <a:moveTo>
                  <a:pt x="357" y="0"/>
                </a:moveTo>
                <a:cubicBezTo>
                  <a:pt x="2008" y="713"/>
                  <a:pt x="2656" y="1684"/>
                  <a:pt x="3725" y="3044"/>
                </a:cubicBezTo>
                <a:cubicBezTo>
                  <a:pt x="4372" y="3886"/>
                  <a:pt x="5117" y="4664"/>
                  <a:pt x="5959" y="5311"/>
                </a:cubicBezTo>
                <a:cubicBezTo>
                  <a:pt x="6445" y="5732"/>
                  <a:pt x="7481" y="6509"/>
                  <a:pt x="7999" y="6963"/>
                </a:cubicBezTo>
                <a:cubicBezTo>
                  <a:pt x="8355" y="7254"/>
                  <a:pt x="6348" y="10169"/>
                  <a:pt x="5506" y="10849"/>
                </a:cubicBezTo>
                <a:cubicBezTo>
                  <a:pt x="4761" y="11529"/>
                  <a:pt x="3822" y="11950"/>
                  <a:pt x="2786" y="11982"/>
                </a:cubicBezTo>
                <a:cubicBezTo>
                  <a:pt x="2591" y="11982"/>
                  <a:pt x="2300" y="12112"/>
                  <a:pt x="2106" y="12079"/>
                </a:cubicBezTo>
                <a:cubicBezTo>
                  <a:pt x="1814" y="11917"/>
                  <a:pt x="1490" y="11011"/>
                  <a:pt x="1361" y="10752"/>
                </a:cubicBezTo>
                <a:cubicBezTo>
                  <a:pt x="875" y="9813"/>
                  <a:pt x="422" y="8873"/>
                  <a:pt x="1" y="787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1615;p47">
            <a:extLst>
              <a:ext uri="{FF2B5EF4-FFF2-40B4-BE49-F238E27FC236}">
                <a16:creationId xmlns="" xmlns:a16="http://schemas.microsoft.com/office/drawing/2014/main" id="{39A88E14-87B2-414E-9B82-71A670492F06}"/>
              </a:ext>
            </a:extLst>
          </p:cNvPr>
          <p:cNvSpPr/>
          <p:nvPr/>
        </p:nvSpPr>
        <p:spPr>
          <a:xfrm>
            <a:off x="588735" y="2650616"/>
            <a:ext cx="453205" cy="433758"/>
          </a:xfrm>
          <a:custGeom>
            <a:avLst/>
            <a:gdLst/>
            <a:ahLst/>
            <a:cxnLst/>
            <a:rect l="l" t="t" r="r" b="b"/>
            <a:pathLst>
              <a:path w="25681" h="24579" extrusionOk="0">
                <a:moveTo>
                  <a:pt x="23672" y="2494"/>
                </a:moveTo>
                <a:cubicBezTo>
                  <a:pt x="25680" y="3789"/>
                  <a:pt x="25032" y="8226"/>
                  <a:pt x="24223" y="10039"/>
                </a:cubicBezTo>
                <a:cubicBezTo>
                  <a:pt x="23510" y="11723"/>
                  <a:pt x="22701" y="13342"/>
                  <a:pt x="21729" y="14896"/>
                </a:cubicBezTo>
                <a:cubicBezTo>
                  <a:pt x="20952" y="16062"/>
                  <a:pt x="20013" y="16548"/>
                  <a:pt x="18847" y="17228"/>
                </a:cubicBezTo>
                <a:cubicBezTo>
                  <a:pt x="16742" y="18394"/>
                  <a:pt x="14767" y="18556"/>
                  <a:pt x="12468" y="18459"/>
                </a:cubicBezTo>
                <a:cubicBezTo>
                  <a:pt x="11982" y="18394"/>
                  <a:pt x="10719" y="18167"/>
                  <a:pt x="10266" y="18491"/>
                </a:cubicBezTo>
                <a:cubicBezTo>
                  <a:pt x="9294" y="19171"/>
                  <a:pt x="9586" y="22377"/>
                  <a:pt x="9294" y="23510"/>
                </a:cubicBezTo>
                <a:cubicBezTo>
                  <a:pt x="9230" y="23866"/>
                  <a:pt x="9132" y="24255"/>
                  <a:pt x="8971" y="24579"/>
                </a:cubicBezTo>
                <a:cubicBezTo>
                  <a:pt x="8420" y="24158"/>
                  <a:pt x="8323" y="23413"/>
                  <a:pt x="7967" y="22895"/>
                </a:cubicBezTo>
                <a:cubicBezTo>
                  <a:pt x="7934" y="23219"/>
                  <a:pt x="7837" y="24061"/>
                  <a:pt x="7351" y="24093"/>
                </a:cubicBezTo>
                <a:cubicBezTo>
                  <a:pt x="6704" y="24093"/>
                  <a:pt x="6542" y="22539"/>
                  <a:pt x="6315" y="22053"/>
                </a:cubicBezTo>
                <a:cubicBezTo>
                  <a:pt x="5408" y="21988"/>
                  <a:pt x="5117" y="20142"/>
                  <a:pt x="4826" y="19430"/>
                </a:cubicBezTo>
                <a:cubicBezTo>
                  <a:pt x="4016" y="17649"/>
                  <a:pt x="3271" y="15641"/>
                  <a:pt x="2559" y="13828"/>
                </a:cubicBezTo>
                <a:cubicBezTo>
                  <a:pt x="1263" y="10363"/>
                  <a:pt x="0" y="7869"/>
                  <a:pt x="3012" y="5376"/>
                </a:cubicBezTo>
                <a:cubicBezTo>
                  <a:pt x="5246" y="3498"/>
                  <a:pt x="11788" y="810"/>
                  <a:pt x="14735" y="421"/>
                </a:cubicBezTo>
                <a:cubicBezTo>
                  <a:pt x="16710" y="130"/>
                  <a:pt x="19430" y="0"/>
                  <a:pt x="21373" y="51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1616;p47">
            <a:extLst>
              <a:ext uri="{FF2B5EF4-FFF2-40B4-BE49-F238E27FC236}">
                <a16:creationId xmlns="" xmlns:a16="http://schemas.microsoft.com/office/drawing/2014/main" id="{CB29E749-4D20-4A9C-B46D-1CA3A2D85A07}"/>
              </a:ext>
            </a:extLst>
          </p:cNvPr>
          <p:cNvSpPr/>
          <p:nvPr/>
        </p:nvSpPr>
        <p:spPr>
          <a:xfrm>
            <a:off x="629307" y="2659175"/>
            <a:ext cx="384627" cy="573791"/>
          </a:xfrm>
          <a:custGeom>
            <a:avLst/>
            <a:gdLst/>
            <a:ahLst/>
            <a:cxnLst/>
            <a:rect l="l" t="t" r="r" b="b"/>
            <a:pathLst>
              <a:path w="21795" h="32514" extrusionOk="0">
                <a:moveTo>
                  <a:pt x="3109" y="15189"/>
                </a:moveTo>
                <a:cubicBezTo>
                  <a:pt x="1879" y="13828"/>
                  <a:pt x="260" y="15448"/>
                  <a:pt x="130" y="16711"/>
                </a:cubicBezTo>
                <a:cubicBezTo>
                  <a:pt x="1" y="18168"/>
                  <a:pt x="551" y="19496"/>
                  <a:pt x="2041" y="19981"/>
                </a:cubicBezTo>
                <a:cubicBezTo>
                  <a:pt x="2624" y="20208"/>
                  <a:pt x="3401" y="19916"/>
                  <a:pt x="3919" y="20176"/>
                </a:cubicBezTo>
                <a:cubicBezTo>
                  <a:pt x="4469" y="20402"/>
                  <a:pt x="5020" y="21374"/>
                  <a:pt x="5473" y="21795"/>
                </a:cubicBezTo>
                <a:cubicBezTo>
                  <a:pt x="6542" y="22669"/>
                  <a:pt x="7708" y="23414"/>
                  <a:pt x="8938" y="23964"/>
                </a:cubicBezTo>
                <a:cubicBezTo>
                  <a:pt x="9716" y="24385"/>
                  <a:pt x="9716" y="25292"/>
                  <a:pt x="9521" y="26134"/>
                </a:cubicBezTo>
                <a:cubicBezTo>
                  <a:pt x="9392" y="26846"/>
                  <a:pt x="9035" y="27008"/>
                  <a:pt x="8744" y="27688"/>
                </a:cubicBezTo>
                <a:cubicBezTo>
                  <a:pt x="8129" y="28984"/>
                  <a:pt x="6995" y="29858"/>
                  <a:pt x="8647" y="31089"/>
                </a:cubicBezTo>
                <a:cubicBezTo>
                  <a:pt x="9683" y="31866"/>
                  <a:pt x="12954" y="32513"/>
                  <a:pt x="13342" y="30862"/>
                </a:cubicBezTo>
                <a:cubicBezTo>
                  <a:pt x="13472" y="30311"/>
                  <a:pt x="13342" y="29567"/>
                  <a:pt x="13342" y="29048"/>
                </a:cubicBezTo>
                <a:cubicBezTo>
                  <a:pt x="13342" y="28271"/>
                  <a:pt x="13116" y="28757"/>
                  <a:pt x="13245" y="27786"/>
                </a:cubicBezTo>
                <a:cubicBezTo>
                  <a:pt x="13310" y="27106"/>
                  <a:pt x="13634" y="25422"/>
                  <a:pt x="13634" y="25422"/>
                </a:cubicBezTo>
                <a:cubicBezTo>
                  <a:pt x="13634" y="25422"/>
                  <a:pt x="15285" y="25324"/>
                  <a:pt x="15901" y="25163"/>
                </a:cubicBezTo>
                <a:cubicBezTo>
                  <a:pt x="18070" y="24709"/>
                  <a:pt x="20305" y="22863"/>
                  <a:pt x="20920" y="20758"/>
                </a:cubicBezTo>
                <a:cubicBezTo>
                  <a:pt x="21665" y="18265"/>
                  <a:pt x="21600" y="15350"/>
                  <a:pt x="21665" y="12760"/>
                </a:cubicBezTo>
                <a:cubicBezTo>
                  <a:pt x="21697" y="9845"/>
                  <a:pt x="21794" y="7320"/>
                  <a:pt x="20888" y="4502"/>
                </a:cubicBezTo>
                <a:cubicBezTo>
                  <a:pt x="19430" y="1"/>
                  <a:pt x="14832" y="33"/>
                  <a:pt x="10849" y="454"/>
                </a:cubicBezTo>
                <a:cubicBezTo>
                  <a:pt x="8517" y="681"/>
                  <a:pt x="6315" y="1264"/>
                  <a:pt x="4405" y="2721"/>
                </a:cubicBezTo>
                <a:cubicBezTo>
                  <a:pt x="2365" y="4340"/>
                  <a:pt x="1685" y="5474"/>
                  <a:pt x="1620" y="8194"/>
                </a:cubicBezTo>
                <a:close/>
              </a:path>
            </a:pathLst>
          </a:custGeom>
          <a:solidFill>
            <a:srgbClr val="BC85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1617;p47">
            <a:extLst>
              <a:ext uri="{FF2B5EF4-FFF2-40B4-BE49-F238E27FC236}">
                <a16:creationId xmlns="" xmlns:a16="http://schemas.microsoft.com/office/drawing/2014/main" id="{BB544155-5118-44FA-BD5A-BCE5AE296F35}"/>
              </a:ext>
            </a:extLst>
          </p:cNvPr>
          <p:cNvSpPr/>
          <p:nvPr/>
        </p:nvSpPr>
        <p:spPr>
          <a:xfrm>
            <a:off x="625301" y="2602615"/>
            <a:ext cx="502354" cy="352032"/>
          </a:xfrm>
          <a:custGeom>
            <a:avLst/>
            <a:gdLst/>
            <a:ahLst/>
            <a:cxnLst/>
            <a:rect l="l" t="t" r="r" b="b"/>
            <a:pathLst>
              <a:path w="28466" h="19948" extrusionOk="0">
                <a:moveTo>
                  <a:pt x="2592" y="17519"/>
                </a:moveTo>
                <a:cubicBezTo>
                  <a:pt x="3369" y="18296"/>
                  <a:pt x="4211" y="19948"/>
                  <a:pt x="4956" y="17940"/>
                </a:cubicBezTo>
                <a:cubicBezTo>
                  <a:pt x="5441" y="16613"/>
                  <a:pt x="4956" y="15350"/>
                  <a:pt x="4470" y="14119"/>
                </a:cubicBezTo>
                <a:cubicBezTo>
                  <a:pt x="7579" y="13018"/>
                  <a:pt x="6542" y="9553"/>
                  <a:pt x="5247" y="7319"/>
                </a:cubicBezTo>
                <a:cubicBezTo>
                  <a:pt x="8874" y="7642"/>
                  <a:pt x="12533" y="7124"/>
                  <a:pt x="16257" y="6898"/>
                </a:cubicBezTo>
                <a:cubicBezTo>
                  <a:pt x="19949" y="6703"/>
                  <a:pt x="23705" y="6703"/>
                  <a:pt x="27397" y="6477"/>
                </a:cubicBezTo>
                <a:cubicBezTo>
                  <a:pt x="27883" y="6412"/>
                  <a:pt x="28466" y="6412"/>
                  <a:pt x="28271" y="5699"/>
                </a:cubicBezTo>
                <a:cubicBezTo>
                  <a:pt x="28077" y="4955"/>
                  <a:pt x="26717" y="4696"/>
                  <a:pt x="26199" y="4534"/>
                </a:cubicBezTo>
                <a:cubicBezTo>
                  <a:pt x="25130" y="4113"/>
                  <a:pt x="23997" y="3854"/>
                  <a:pt x="22863" y="3789"/>
                </a:cubicBezTo>
                <a:cubicBezTo>
                  <a:pt x="23964" y="3562"/>
                  <a:pt x="25001" y="3141"/>
                  <a:pt x="25940" y="2526"/>
                </a:cubicBezTo>
                <a:cubicBezTo>
                  <a:pt x="26620" y="2040"/>
                  <a:pt x="26749" y="1846"/>
                  <a:pt x="25745" y="1716"/>
                </a:cubicBezTo>
                <a:cubicBezTo>
                  <a:pt x="23705" y="1457"/>
                  <a:pt x="21471" y="2105"/>
                  <a:pt x="19398" y="2234"/>
                </a:cubicBezTo>
                <a:cubicBezTo>
                  <a:pt x="19981" y="2008"/>
                  <a:pt x="22799" y="356"/>
                  <a:pt x="21924" y="194"/>
                </a:cubicBezTo>
                <a:cubicBezTo>
                  <a:pt x="20920" y="0"/>
                  <a:pt x="19204" y="551"/>
                  <a:pt x="18654" y="745"/>
                </a:cubicBezTo>
                <a:cubicBezTo>
                  <a:pt x="15512" y="1749"/>
                  <a:pt x="12533" y="1069"/>
                  <a:pt x="8453" y="1490"/>
                </a:cubicBezTo>
                <a:cubicBezTo>
                  <a:pt x="7093" y="1587"/>
                  <a:pt x="5441" y="2008"/>
                  <a:pt x="4502" y="2915"/>
                </a:cubicBezTo>
                <a:cubicBezTo>
                  <a:pt x="3855" y="3562"/>
                  <a:pt x="3336" y="4307"/>
                  <a:pt x="2980" y="5149"/>
                </a:cubicBezTo>
                <a:cubicBezTo>
                  <a:pt x="2851" y="5667"/>
                  <a:pt x="2818" y="6185"/>
                  <a:pt x="2851" y="6703"/>
                </a:cubicBezTo>
                <a:cubicBezTo>
                  <a:pt x="2656" y="7448"/>
                  <a:pt x="1426" y="7578"/>
                  <a:pt x="940" y="8128"/>
                </a:cubicBezTo>
                <a:cubicBezTo>
                  <a:pt x="325" y="8711"/>
                  <a:pt x="1" y="9553"/>
                  <a:pt x="33" y="10395"/>
                </a:cubicBezTo>
                <a:cubicBezTo>
                  <a:pt x="33" y="12079"/>
                  <a:pt x="519" y="13471"/>
                  <a:pt x="1134" y="1502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1618;p47">
            <a:extLst>
              <a:ext uri="{FF2B5EF4-FFF2-40B4-BE49-F238E27FC236}">
                <a16:creationId xmlns="" xmlns:a16="http://schemas.microsoft.com/office/drawing/2014/main" id="{87B0917B-2F2D-44C2-A06A-611615680D1B}"/>
              </a:ext>
            </a:extLst>
          </p:cNvPr>
          <p:cNvSpPr/>
          <p:nvPr/>
        </p:nvSpPr>
        <p:spPr>
          <a:xfrm>
            <a:off x="877325" y="2854621"/>
            <a:ext cx="53172" cy="124044"/>
          </a:xfrm>
          <a:custGeom>
            <a:avLst/>
            <a:gdLst/>
            <a:ahLst/>
            <a:cxnLst/>
            <a:rect l="l" t="t" r="r" b="b"/>
            <a:pathLst>
              <a:path w="3013" h="7029" extrusionOk="0">
                <a:moveTo>
                  <a:pt x="940" y="1"/>
                </a:moveTo>
                <a:cubicBezTo>
                  <a:pt x="940" y="1"/>
                  <a:pt x="940" y="163"/>
                  <a:pt x="972" y="454"/>
                </a:cubicBezTo>
                <a:lnTo>
                  <a:pt x="1005" y="1620"/>
                </a:lnTo>
                <a:cubicBezTo>
                  <a:pt x="1037" y="1847"/>
                  <a:pt x="1037" y="2106"/>
                  <a:pt x="1102" y="2365"/>
                </a:cubicBezTo>
                <a:lnTo>
                  <a:pt x="1167" y="2786"/>
                </a:lnTo>
                <a:cubicBezTo>
                  <a:pt x="1199" y="2915"/>
                  <a:pt x="1231" y="3045"/>
                  <a:pt x="1296" y="3174"/>
                </a:cubicBezTo>
                <a:cubicBezTo>
                  <a:pt x="1490" y="3693"/>
                  <a:pt x="2009" y="4081"/>
                  <a:pt x="2397" y="4632"/>
                </a:cubicBezTo>
                <a:cubicBezTo>
                  <a:pt x="2591" y="4923"/>
                  <a:pt x="2753" y="5215"/>
                  <a:pt x="2883" y="5538"/>
                </a:cubicBezTo>
                <a:cubicBezTo>
                  <a:pt x="3012" y="5895"/>
                  <a:pt x="2980" y="6283"/>
                  <a:pt x="2753" y="6607"/>
                </a:cubicBezTo>
                <a:cubicBezTo>
                  <a:pt x="2656" y="6737"/>
                  <a:pt x="2527" y="6866"/>
                  <a:pt x="2365" y="6931"/>
                </a:cubicBezTo>
                <a:cubicBezTo>
                  <a:pt x="2268" y="6963"/>
                  <a:pt x="2203" y="6996"/>
                  <a:pt x="2106" y="7028"/>
                </a:cubicBezTo>
                <a:cubicBezTo>
                  <a:pt x="2041" y="7028"/>
                  <a:pt x="1944" y="7028"/>
                  <a:pt x="1879" y="7028"/>
                </a:cubicBezTo>
                <a:cubicBezTo>
                  <a:pt x="1588" y="6996"/>
                  <a:pt x="1329" y="6866"/>
                  <a:pt x="1069" y="6737"/>
                </a:cubicBezTo>
                <a:cubicBezTo>
                  <a:pt x="746" y="6510"/>
                  <a:pt x="454" y="6218"/>
                  <a:pt x="228" y="5927"/>
                </a:cubicBezTo>
                <a:cubicBezTo>
                  <a:pt x="163" y="5830"/>
                  <a:pt x="98" y="5733"/>
                  <a:pt x="33" y="5636"/>
                </a:cubicBezTo>
                <a:lnTo>
                  <a:pt x="1" y="5538"/>
                </a:lnTo>
                <a:cubicBezTo>
                  <a:pt x="98" y="5636"/>
                  <a:pt x="195" y="5765"/>
                  <a:pt x="292" y="5862"/>
                </a:cubicBezTo>
                <a:cubicBezTo>
                  <a:pt x="551" y="6121"/>
                  <a:pt x="875" y="6348"/>
                  <a:pt x="1199" y="6542"/>
                </a:cubicBezTo>
                <a:cubicBezTo>
                  <a:pt x="1426" y="6639"/>
                  <a:pt x="1652" y="6704"/>
                  <a:pt x="1879" y="6737"/>
                </a:cubicBezTo>
                <a:cubicBezTo>
                  <a:pt x="2009" y="6737"/>
                  <a:pt x="2106" y="6704"/>
                  <a:pt x="2203" y="6639"/>
                </a:cubicBezTo>
                <a:cubicBezTo>
                  <a:pt x="2268" y="6607"/>
                  <a:pt x="2300" y="6575"/>
                  <a:pt x="2332" y="6542"/>
                </a:cubicBezTo>
                <a:cubicBezTo>
                  <a:pt x="2365" y="6510"/>
                  <a:pt x="2430" y="6445"/>
                  <a:pt x="2462" y="6380"/>
                </a:cubicBezTo>
                <a:cubicBezTo>
                  <a:pt x="2559" y="6154"/>
                  <a:pt x="2591" y="5895"/>
                  <a:pt x="2494" y="5668"/>
                </a:cubicBezTo>
                <a:cubicBezTo>
                  <a:pt x="2365" y="5377"/>
                  <a:pt x="2235" y="5117"/>
                  <a:pt x="2041" y="4891"/>
                </a:cubicBezTo>
                <a:cubicBezTo>
                  <a:pt x="1847" y="4632"/>
                  <a:pt x="1652" y="4405"/>
                  <a:pt x="1458" y="4146"/>
                </a:cubicBezTo>
                <a:cubicBezTo>
                  <a:pt x="1231" y="3919"/>
                  <a:pt x="1069" y="3628"/>
                  <a:pt x="940" y="3304"/>
                </a:cubicBezTo>
                <a:cubicBezTo>
                  <a:pt x="875" y="3174"/>
                  <a:pt x="843" y="3013"/>
                  <a:pt x="810" y="2883"/>
                </a:cubicBezTo>
                <a:lnTo>
                  <a:pt x="778" y="2430"/>
                </a:lnTo>
                <a:cubicBezTo>
                  <a:pt x="746" y="2171"/>
                  <a:pt x="746" y="1879"/>
                  <a:pt x="778" y="1620"/>
                </a:cubicBezTo>
                <a:cubicBezTo>
                  <a:pt x="810" y="1134"/>
                  <a:pt x="843" y="746"/>
                  <a:pt x="875" y="454"/>
                </a:cubicBezTo>
                <a:cubicBezTo>
                  <a:pt x="908" y="163"/>
                  <a:pt x="940" y="1"/>
                  <a:pt x="940" y="1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1619;p47">
            <a:extLst>
              <a:ext uri="{FF2B5EF4-FFF2-40B4-BE49-F238E27FC236}">
                <a16:creationId xmlns="" xmlns:a16="http://schemas.microsoft.com/office/drawing/2014/main" id="{18B2F988-0D06-41DB-BB28-9EB6D7735314}"/>
              </a:ext>
            </a:extLst>
          </p:cNvPr>
          <p:cNvSpPr/>
          <p:nvPr/>
        </p:nvSpPr>
        <p:spPr>
          <a:xfrm>
            <a:off x="796182" y="2761477"/>
            <a:ext cx="38313" cy="24018"/>
          </a:xfrm>
          <a:custGeom>
            <a:avLst/>
            <a:gdLst/>
            <a:ahLst/>
            <a:cxnLst/>
            <a:rect l="l" t="t" r="r" b="b"/>
            <a:pathLst>
              <a:path w="2171" h="1361" extrusionOk="0">
                <a:moveTo>
                  <a:pt x="0" y="1361"/>
                </a:moveTo>
                <a:cubicBezTo>
                  <a:pt x="0" y="422"/>
                  <a:pt x="1263" y="1"/>
                  <a:pt x="2170" y="48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1620;p47">
            <a:extLst>
              <a:ext uri="{FF2B5EF4-FFF2-40B4-BE49-F238E27FC236}">
                <a16:creationId xmlns="" xmlns:a16="http://schemas.microsoft.com/office/drawing/2014/main" id="{87D2B2CB-82A7-4475-9A77-C0763F40894A}"/>
              </a:ext>
            </a:extLst>
          </p:cNvPr>
          <p:cNvSpPr/>
          <p:nvPr/>
        </p:nvSpPr>
        <p:spPr>
          <a:xfrm>
            <a:off x="936762" y="2769472"/>
            <a:ext cx="36601" cy="29171"/>
          </a:xfrm>
          <a:custGeom>
            <a:avLst/>
            <a:gdLst/>
            <a:ahLst/>
            <a:cxnLst/>
            <a:rect l="l" t="t" r="r" b="b"/>
            <a:pathLst>
              <a:path w="2074" h="1653" extrusionOk="0">
                <a:moveTo>
                  <a:pt x="1" y="487"/>
                </a:moveTo>
                <a:cubicBezTo>
                  <a:pt x="1458" y="1"/>
                  <a:pt x="2073" y="1005"/>
                  <a:pt x="2073" y="16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1621;p47">
            <a:extLst>
              <a:ext uri="{FF2B5EF4-FFF2-40B4-BE49-F238E27FC236}">
                <a16:creationId xmlns="" xmlns:a16="http://schemas.microsoft.com/office/drawing/2014/main" id="{86CFE50B-28C2-4873-A1A9-D0CAA9D4412F}"/>
              </a:ext>
            </a:extLst>
          </p:cNvPr>
          <p:cNvSpPr/>
          <p:nvPr/>
        </p:nvSpPr>
        <p:spPr>
          <a:xfrm>
            <a:off x="785328" y="2974059"/>
            <a:ext cx="141745" cy="64025"/>
          </a:xfrm>
          <a:custGeom>
            <a:avLst/>
            <a:gdLst/>
            <a:ahLst/>
            <a:cxnLst/>
            <a:rect l="l" t="t" r="r" b="b"/>
            <a:pathLst>
              <a:path w="8032" h="3628" extrusionOk="0">
                <a:moveTo>
                  <a:pt x="0" y="1"/>
                </a:moveTo>
                <a:lnTo>
                  <a:pt x="227" y="357"/>
                </a:lnTo>
                <a:cubicBezTo>
                  <a:pt x="324" y="487"/>
                  <a:pt x="389" y="616"/>
                  <a:pt x="518" y="778"/>
                </a:cubicBezTo>
                <a:cubicBezTo>
                  <a:pt x="648" y="940"/>
                  <a:pt x="777" y="1070"/>
                  <a:pt x="907" y="1232"/>
                </a:cubicBezTo>
                <a:cubicBezTo>
                  <a:pt x="1263" y="1620"/>
                  <a:pt x="1684" y="1944"/>
                  <a:pt x="2105" y="2203"/>
                </a:cubicBezTo>
                <a:cubicBezTo>
                  <a:pt x="2364" y="2365"/>
                  <a:pt x="2591" y="2494"/>
                  <a:pt x="2850" y="2624"/>
                </a:cubicBezTo>
                <a:cubicBezTo>
                  <a:pt x="3109" y="2754"/>
                  <a:pt x="3400" y="2851"/>
                  <a:pt x="3659" y="2948"/>
                </a:cubicBezTo>
                <a:cubicBezTo>
                  <a:pt x="4242" y="3110"/>
                  <a:pt x="4793" y="3207"/>
                  <a:pt x="5376" y="3239"/>
                </a:cubicBezTo>
                <a:cubicBezTo>
                  <a:pt x="5894" y="3239"/>
                  <a:pt x="6412" y="3175"/>
                  <a:pt x="6865" y="3013"/>
                </a:cubicBezTo>
                <a:cubicBezTo>
                  <a:pt x="7060" y="2948"/>
                  <a:pt x="7254" y="2851"/>
                  <a:pt x="7416" y="2721"/>
                </a:cubicBezTo>
                <a:cubicBezTo>
                  <a:pt x="7545" y="2656"/>
                  <a:pt x="7675" y="2527"/>
                  <a:pt x="7772" y="2430"/>
                </a:cubicBezTo>
                <a:cubicBezTo>
                  <a:pt x="7837" y="2333"/>
                  <a:pt x="7902" y="2268"/>
                  <a:pt x="7966" y="2171"/>
                </a:cubicBezTo>
                <a:lnTo>
                  <a:pt x="8031" y="2073"/>
                </a:lnTo>
                <a:cubicBezTo>
                  <a:pt x="7966" y="2235"/>
                  <a:pt x="7934" y="2365"/>
                  <a:pt x="7837" y="2494"/>
                </a:cubicBezTo>
                <a:cubicBezTo>
                  <a:pt x="7610" y="2818"/>
                  <a:pt x="7319" y="3077"/>
                  <a:pt x="6963" y="3239"/>
                </a:cubicBezTo>
                <a:cubicBezTo>
                  <a:pt x="6477" y="3466"/>
                  <a:pt x="5926" y="3595"/>
                  <a:pt x="5408" y="3628"/>
                </a:cubicBezTo>
                <a:cubicBezTo>
                  <a:pt x="4760" y="3628"/>
                  <a:pt x="4145" y="3531"/>
                  <a:pt x="3562" y="3336"/>
                </a:cubicBezTo>
                <a:cubicBezTo>
                  <a:pt x="2947" y="3175"/>
                  <a:pt x="2397" y="2883"/>
                  <a:pt x="1878" y="2527"/>
                </a:cubicBezTo>
                <a:cubicBezTo>
                  <a:pt x="1457" y="2203"/>
                  <a:pt x="1036" y="1814"/>
                  <a:pt x="713" y="1393"/>
                </a:cubicBezTo>
                <a:cubicBezTo>
                  <a:pt x="583" y="1232"/>
                  <a:pt x="486" y="1037"/>
                  <a:pt x="356" y="843"/>
                </a:cubicBezTo>
                <a:cubicBezTo>
                  <a:pt x="259" y="681"/>
                  <a:pt x="194" y="519"/>
                  <a:pt x="130" y="422"/>
                </a:cubicBezTo>
                <a:cubicBezTo>
                  <a:pt x="65" y="163"/>
                  <a:pt x="0" y="1"/>
                  <a:pt x="0" y="1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1622;p47">
            <a:extLst>
              <a:ext uri="{FF2B5EF4-FFF2-40B4-BE49-F238E27FC236}">
                <a16:creationId xmlns="" xmlns:a16="http://schemas.microsoft.com/office/drawing/2014/main" id="{27EC7CB8-5A80-476F-B123-3DA4B701E2BF}"/>
              </a:ext>
            </a:extLst>
          </p:cNvPr>
          <p:cNvSpPr/>
          <p:nvPr/>
        </p:nvSpPr>
        <p:spPr>
          <a:xfrm>
            <a:off x="811606" y="2854621"/>
            <a:ext cx="30883" cy="49748"/>
          </a:xfrm>
          <a:custGeom>
            <a:avLst/>
            <a:gdLst/>
            <a:ahLst/>
            <a:cxnLst/>
            <a:rect l="l" t="t" r="r" b="b"/>
            <a:pathLst>
              <a:path w="1750" h="2819" extrusionOk="0">
                <a:moveTo>
                  <a:pt x="389" y="2009"/>
                </a:moveTo>
                <a:cubicBezTo>
                  <a:pt x="195" y="1555"/>
                  <a:pt x="1" y="1"/>
                  <a:pt x="940" y="292"/>
                </a:cubicBezTo>
                <a:cubicBezTo>
                  <a:pt x="1749" y="584"/>
                  <a:pt x="1231" y="2818"/>
                  <a:pt x="519" y="217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1623;p47">
            <a:extLst>
              <a:ext uri="{FF2B5EF4-FFF2-40B4-BE49-F238E27FC236}">
                <a16:creationId xmlns="" xmlns:a16="http://schemas.microsoft.com/office/drawing/2014/main" id="{42535990-FDF6-4CAD-ADD7-ED6FE5772907}"/>
              </a:ext>
            </a:extLst>
          </p:cNvPr>
          <p:cNvSpPr/>
          <p:nvPr/>
        </p:nvSpPr>
        <p:spPr>
          <a:xfrm>
            <a:off x="932756" y="2863780"/>
            <a:ext cx="30883" cy="53154"/>
          </a:xfrm>
          <a:custGeom>
            <a:avLst/>
            <a:gdLst/>
            <a:ahLst/>
            <a:cxnLst/>
            <a:rect l="l" t="t" r="r" b="b"/>
            <a:pathLst>
              <a:path w="1750" h="3012" extrusionOk="0">
                <a:moveTo>
                  <a:pt x="131" y="2073"/>
                </a:moveTo>
                <a:cubicBezTo>
                  <a:pt x="1" y="1587"/>
                  <a:pt x="131" y="0"/>
                  <a:pt x="972" y="486"/>
                </a:cubicBezTo>
                <a:cubicBezTo>
                  <a:pt x="1750" y="939"/>
                  <a:pt x="778" y="3012"/>
                  <a:pt x="195" y="223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1624;p47">
            <a:extLst>
              <a:ext uri="{FF2B5EF4-FFF2-40B4-BE49-F238E27FC236}">
                <a16:creationId xmlns="" xmlns:a16="http://schemas.microsoft.com/office/drawing/2014/main" id="{034D6EB9-7515-4F84-A390-3FD7E2E7775C}"/>
              </a:ext>
            </a:extLst>
          </p:cNvPr>
          <p:cNvSpPr/>
          <p:nvPr/>
        </p:nvSpPr>
        <p:spPr>
          <a:xfrm>
            <a:off x="575023" y="3548979"/>
            <a:ext cx="47454" cy="74878"/>
          </a:xfrm>
          <a:custGeom>
            <a:avLst/>
            <a:gdLst/>
            <a:ahLst/>
            <a:cxnLst/>
            <a:rect l="l" t="t" r="r" b="b"/>
            <a:pathLst>
              <a:path w="2689" h="4243" extrusionOk="0">
                <a:moveTo>
                  <a:pt x="2267" y="0"/>
                </a:moveTo>
                <a:cubicBezTo>
                  <a:pt x="939" y="518"/>
                  <a:pt x="0" y="518"/>
                  <a:pt x="130" y="2332"/>
                </a:cubicBezTo>
                <a:cubicBezTo>
                  <a:pt x="227" y="3141"/>
                  <a:pt x="421" y="4242"/>
                  <a:pt x="1619" y="4080"/>
                </a:cubicBezTo>
                <a:cubicBezTo>
                  <a:pt x="2688" y="3886"/>
                  <a:pt x="2332" y="2202"/>
                  <a:pt x="2494" y="132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1625;p47">
            <a:extLst>
              <a:ext uri="{FF2B5EF4-FFF2-40B4-BE49-F238E27FC236}">
                <a16:creationId xmlns="" xmlns:a16="http://schemas.microsoft.com/office/drawing/2014/main" id="{12A3EDBB-5D77-4B9E-B96F-717AAD186AB4}"/>
              </a:ext>
            </a:extLst>
          </p:cNvPr>
          <p:cNvSpPr/>
          <p:nvPr/>
        </p:nvSpPr>
        <p:spPr>
          <a:xfrm>
            <a:off x="607018" y="3155793"/>
            <a:ext cx="328049" cy="557220"/>
          </a:xfrm>
          <a:custGeom>
            <a:avLst/>
            <a:gdLst/>
            <a:ahLst/>
            <a:cxnLst/>
            <a:rect l="l" t="t" r="r" b="b"/>
            <a:pathLst>
              <a:path w="18589" h="31575" extrusionOk="0">
                <a:moveTo>
                  <a:pt x="8712" y="1"/>
                </a:moveTo>
                <a:cubicBezTo>
                  <a:pt x="7254" y="584"/>
                  <a:pt x="5214" y="648"/>
                  <a:pt x="4016" y="1749"/>
                </a:cubicBezTo>
                <a:cubicBezTo>
                  <a:pt x="2721" y="2915"/>
                  <a:pt x="2559" y="5700"/>
                  <a:pt x="2365" y="7384"/>
                </a:cubicBezTo>
                <a:cubicBezTo>
                  <a:pt x="2073" y="9845"/>
                  <a:pt x="1847" y="12403"/>
                  <a:pt x="1620" y="14897"/>
                </a:cubicBezTo>
                <a:cubicBezTo>
                  <a:pt x="1393" y="17682"/>
                  <a:pt x="875" y="20370"/>
                  <a:pt x="681" y="23155"/>
                </a:cubicBezTo>
                <a:cubicBezTo>
                  <a:pt x="519" y="25583"/>
                  <a:pt x="292" y="28109"/>
                  <a:pt x="1" y="30538"/>
                </a:cubicBezTo>
                <a:cubicBezTo>
                  <a:pt x="4016" y="30700"/>
                  <a:pt x="7546" y="30473"/>
                  <a:pt x="10817" y="30894"/>
                </a:cubicBezTo>
                <a:cubicBezTo>
                  <a:pt x="13537" y="31347"/>
                  <a:pt x="15577" y="31186"/>
                  <a:pt x="18265" y="31574"/>
                </a:cubicBezTo>
                <a:cubicBezTo>
                  <a:pt x="18168" y="25616"/>
                  <a:pt x="18427" y="21697"/>
                  <a:pt x="18491" y="17002"/>
                </a:cubicBezTo>
                <a:cubicBezTo>
                  <a:pt x="18556" y="13440"/>
                  <a:pt x="18589" y="8777"/>
                  <a:pt x="18168" y="5182"/>
                </a:cubicBezTo>
                <a:cubicBezTo>
                  <a:pt x="17876" y="2689"/>
                  <a:pt x="17390" y="1814"/>
                  <a:pt x="15059" y="648"/>
                </a:cubicBezTo>
                <a:cubicBezTo>
                  <a:pt x="14832" y="1976"/>
                  <a:pt x="13148" y="2624"/>
                  <a:pt x="11918" y="2753"/>
                </a:cubicBezTo>
                <a:cubicBezTo>
                  <a:pt x="10169" y="2980"/>
                  <a:pt x="9651" y="1944"/>
                  <a:pt x="9359" y="32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1626;p47">
            <a:extLst>
              <a:ext uri="{FF2B5EF4-FFF2-40B4-BE49-F238E27FC236}">
                <a16:creationId xmlns="" xmlns:a16="http://schemas.microsoft.com/office/drawing/2014/main" id="{80EAE5C1-F710-405A-A39C-A53DD629125A}"/>
              </a:ext>
            </a:extLst>
          </p:cNvPr>
          <p:cNvSpPr/>
          <p:nvPr/>
        </p:nvSpPr>
        <p:spPr>
          <a:xfrm>
            <a:off x="530446" y="3307809"/>
            <a:ext cx="134880" cy="239477"/>
          </a:xfrm>
          <a:custGeom>
            <a:avLst/>
            <a:gdLst/>
            <a:ahLst/>
            <a:cxnLst/>
            <a:rect l="l" t="t" r="r" b="b"/>
            <a:pathLst>
              <a:path w="7643" h="13570" extrusionOk="0">
                <a:moveTo>
                  <a:pt x="4404" y="1"/>
                </a:moveTo>
                <a:cubicBezTo>
                  <a:pt x="2882" y="3628"/>
                  <a:pt x="1037" y="8485"/>
                  <a:pt x="324" y="11237"/>
                </a:cubicBezTo>
                <a:cubicBezTo>
                  <a:pt x="0" y="12436"/>
                  <a:pt x="227" y="12565"/>
                  <a:pt x="1393" y="13310"/>
                </a:cubicBezTo>
                <a:cubicBezTo>
                  <a:pt x="1911" y="13569"/>
                  <a:pt x="2526" y="13537"/>
                  <a:pt x="3012" y="13213"/>
                </a:cubicBezTo>
                <a:cubicBezTo>
                  <a:pt x="3595" y="12921"/>
                  <a:pt x="4761" y="9716"/>
                  <a:pt x="5117" y="8679"/>
                </a:cubicBezTo>
                <a:cubicBezTo>
                  <a:pt x="5862" y="6736"/>
                  <a:pt x="5926" y="6251"/>
                  <a:pt x="7643" y="2203"/>
                </a:cubicBezTo>
                <a:close/>
              </a:path>
            </a:pathLst>
          </a:custGeom>
          <a:solidFill>
            <a:srgbClr val="BC85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1627;p47">
            <a:extLst>
              <a:ext uri="{FF2B5EF4-FFF2-40B4-BE49-F238E27FC236}">
                <a16:creationId xmlns="" xmlns:a16="http://schemas.microsoft.com/office/drawing/2014/main" id="{9FAE7C06-4D5A-4B06-AE47-4F5A0FBB121F}"/>
              </a:ext>
            </a:extLst>
          </p:cNvPr>
          <p:cNvSpPr/>
          <p:nvPr/>
        </p:nvSpPr>
        <p:spPr>
          <a:xfrm>
            <a:off x="821329" y="3141516"/>
            <a:ext cx="78884" cy="101738"/>
          </a:xfrm>
          <a:custGeom>
            <a:avLst/>
            <a:gdLst/>
            <a:ahLst/>
            <a:cxnLst/>
            <a:rect l="l" t="t" r="r" b="b"/>
            <a:pathLst>
              <a:path w="4470" h="5765" extrusionOk="0">
                <a:moveTo>
                  <a:pt x="2494" y="0"/>
                </a:moveTo>
                <a:cubicBezTo>
                  <a:pt x="2623" y="1457"/>
                  <a:pt x="1101" y="2623"/>
                  <a:pt x="0" y="3368"/>
                </a:cubicBezTo>
                <a:lnTo>
                  <a:pt x="0" y="3368"/>
                </a:lnTo>
                <a:cubicBezTo>
                  <a:pt x="357" y="3951"/>
                  <a:pt x="1263" y="5246"/>
                  <a:pt x="1911" y="5473"/>
                </a:cubicBezTo>
                <a:cubicBezTo>
                  <a:pt x="2850" y="5764"/>
                  <a:pt x="3206" y="4890"/>
                  <a:pt x="3660" y="3951"/>
                </a:cubicBezTo>
                <a:cubicBezTo>
                  <a:pt x="4404" y="2267"/>
                  <a:pt x="4469" y="1457"/>
                  <a:pt x="3012" y="29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1628;p47">
            <a:extLst>
              <a:ext uri="{FF2B5EF4-FFF2-40B4-BE49-F238E27FC236}">
                <a16:creationId xmlns="" xmlns:a16="http://schemas.microsoft.com/office/drawing/2014/main" id="{286942B4-F75F-4C80-974D-AFA369EF33B6}"/>
              </a:ext>
            </a:extLst>
          </p:cNvPr>
          <p:cNvSpPr/>
          <p:nvPr/>
        </p:nvSpPr>
        <p:spPr>
          <a:xfrm>
            <a:off x="714456" y="3137510"/>
            <a:ext cx="107456" cy="114885"/>
          </a:xfrm>
          <a:custGeom>
            <a:avLst/>
            <a:gdLst/>
            <a:ahLst/>
            <a:cxnLst/>
            <a:rect l="l" t="t" r="r" b="b"/>
            <a:pathLst>
              <a:path w="6089" h="6510" extrusionOk="0">
                <a:moveTo>
                  <a:pt x="4308" y="1"/>
                </a:moveTo>
                <a:cubicBezTo>
                  <a:pt x="2915" y="1"/>
                  <a:pt x="1" y="519"/>
                  <a:pt x="486" y="2624"/>
                </a:cubicBezTo>
                <a:cubicBezTo>
                  <a:pt x="713" y="3433"/>
                  <a:pt x="2462" y="5765"/>
                  <a:pt x="3271" y="6056"/>
                </a:cubicBezTo>
                <a:cubicBezTo>
                  <a:pt x="4664" y="6509"/>
                  <a:pt x="5538" y="4534"/>
                  <a:pt x="6089" y="3595"/>
                </a:cubicBezTo>
                <a:cubicBezTo>
                  <a:pt x="4891" y="3206"/>
                  <a:pt x="3887" y="2300"/>
                  <a:pt x="3401" y="110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1629;p47">
            <a:extLst>
              <a:ext uri="{FF2B5EF4-FFF2-40B4-BE49-F238E27FC236}">
                <a16:creationId xmlns="" xmlns:a16="http://schemas.microsoft.com/office/drawing/2014/main" id="{57F1308C-F938-4911-B15D-E1482BCA7CCE}"/>
              </a:ext>
            </a:extLst>
          </p:cNvPr>
          <p:cNvSpPr/>
          <p:nvPr/>
        </p:nvSpPr>
        <p:spPr>
          <a:xfrm>
            <a:off x="569870" y="3176370"/>
            <a:ext cx="152033" cy="231465"/>
          </a:xfrm>
          <a:custGeom>
            <a:avLst/>
            <a:gdLst/>
            <a:ahLst/>
            <a:cxnLst/>
            <a:rect l="l" t="t" r="r" b="b"/>
            <a:pathLst>
              <a:path w="8615" h="13116" extrusionOk="0">
                <a:moveTo>
                  <a:pt x="7578" y="1"/>
                </a:moveTo>
                <a:cubicBezTo>
                  <a:pt x="4599" y="227"/>
                  <a:pt x="3336" y="2170"/>
                  <a:pt x="2235" y="4728"/>
                </a:cubicBezTo>
                <a:cubicBezTo>
                  <a:pt x="1879" y="5668"/>
                  <a:pt x="1393" y="6510"/>
                  <a:pt x="1102" y="7449"/>
                </a:cubicBezTo>
                <a:cubicBezTo>
                  <a:pt x="875" y="8032"/>
                  <a:pt x="1" y="10234"/>
                  <a:pt x="1" y="10234"/>
                </a:cubicBezTo>
                <a:cubicBezTo>
                  <a:pt x="422" y="11108"/>
                  <a:pt x="2656" y="12144"/>
                  <a:pt x="4243" y="12533"/>
                </a:cubicBezTo>
                <a:cubicBezTo>
                  <a:pt x="6542" y="13116"/>
                  <a:pt x="6672" y="12047"/>
                  <a:pt x="6575" y="12209"/>
                </a:cubicBezTo>
                <a:cubicBezTo>
                  <a:pt x="7449" y="9586"/>
                  <a:pt x="8129" y="6898"/>
                  <a:pt x="8615" y="414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1630;p47">
            <a:extLst>
              <a:ext uri="{FF2B5EF4-FFF2-40B4-BE49-F238E27FC236}">
                <a16:creationId xmlns="" xmlns:a16="http://schemas.microsoft.com/office/drawing/2014/main" id="{D6C983CD-789B-4C1F-9D9C-B392C83F99B3}"/>
              </a:ext>
            </a:extLst>
          </p:cNvPr>
          <p:cNvSpPr/>
          <p:nvPr/>
        </p:nvSpPr>
        <p:spPr>
          <a:xfrm>
            <a:off x="700179" y="3341533"/>
            <a:ext cx="20012" cy="19448"/>
          </a:xfrm>
          <a:custGeom>
            <a:avLst/>
            <a:gdLst/>
            <a:ahLst/>
            <a:cxnLst/>
            <a:rect l="l" t="t" r="r" b="b"/>
            <a:pathLst>
              <a:path w="1134" h="1102" extrusionOk="0">
                <a:moveTo>
                  <a:pt x="0" y="1101"/>
                </a:moveTo>
                <a:lnTo>
                  <a:pt x="33" y="1036"/>
                </a:lnTo>
                <a:cubicBezTo>
                  <a:pt x="65" y="972"/>
                  <a:pt x="130" y="939"/>
                  <a:pt x="162" y="875"/>
                </a:cubicBezTo>
                <a:cubicBezTo>
                  <a:pt x="194" y="810"/>
                  <a:pt x="259" y="745"/>
                  <a:pt x="324" y="680"/>
                </a:cubicBezTo>
                <a:lnTo>
                  <a:pt x="518" y="486"/>
                </a:lnTo>
                <a:cubicBezTo>
                  <a:pt x="615" y="356"/>
                  <a:pt x="777" y="227"/>
                  <a:pt x="907" y="130"/>
                </a:cubicBezTo>
                <a:cubicBezTo>
                  <a:pt x="972" y="65"/>
                  <a:pt x="1069" y="33"/>
                  <a:pt x="1134" y="0"/>
                </a:cubicBezTo>
                <a:cubicBezTo>
                  <a:pt x="1134" y="97"/>
                  <a:pt x="1134" y="162"/>
                  <a:pt x="1101" y="259"/>
                </a:cubicBezTo>
                <a:cubicBezTo>
                  <a:pt x="1036" y="454"/>
                  <a:pt x="939" y="615"/>
                  <a:pt x="777" y="777"/>
                </a:cubicBezTo>
                <a:cubicBezTo>
                  <a:pt x="648" y="907"/>
                  <a:pt x="453" y="1036"/>
                  <a:pt x="259" y="1069"/>
                </a:cubicBezTo>
                <a:cubicBezTo>
                  <a:pt x="194" y="1101"/>
                  <a:pt x="130" y="1101"/>
                  <a:pt x="65" y="106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1631;p47">
            <a:extLst>
              <a:ext uri="{FF2B5EF4-FFF2-40B4-BE49-F238E27FC236}">
                <a16:creationId xmlns="" xmlns:a16="http://schemas.microsoft.com/office/drawing/2014/main" id="{86CC8191-B869-4CFF-9AD9-C30B1C670773}"/>
              </a:ext>
            </a:extLst>
          </p:cNvPr>
          <p:cNvSpPr/>
          <p:nvPr/>
        </p:nvSpPr>
        <p:spPr>
          <a:xfrm>
            <a:off x="578447" y="3155793"/>
            <a:ext cx="248618" cy="488642"/>
          </a:xfrm>
          <a:custGeom>
            <a:avLst/>
            <a:gdLst/>
            <a:ahLst/>
            <a:cxnLst/>
            <a:rect l="l" t="t" r="r" b="b"/>
            <a:pathLst>
              <a:path w="14088" h="27689" extrusionOk="0">
                <a:moveTo>
                  <a:pt x="4469" y="1102"/>
                </a:moveTo>
                <a:cubicBezTo>
                  <a:pt x="6153" y="648"/>
                  <a:pt x="6607" y="292"/>
                  <a:pt x="8064" y="1"/>
                </a:cubicBezTo>
                <a:lnTo>
                  <a:pt x="8064" y="1"/>
                </a:lnTo>
                <a:cubicBezTo>
                  <a:pt x="9100" y="1102"/>
                  <a:pt x="10136" y="2397"/>
                  <a:pt x="10622" y="3498"/>
                </a:cubicBezTo>
                <a:cubicBezTo>
                  <a:pt x="11432" y="5409"/>
                  <a:pt x="12047" y="7514"/>
                  <a:pt x="12889" y="9424"/>
                </a:cubicBezTo>
                <a:cubicBezTo>
                  <a:pt x="14055" y="12144"/>
                  <a:pt x="14087" y="16192"/>
                  <a:pt x="13893" y="19010"/>
                </a:cubicBezTo>
                <a:cubicBezTo>
                  <a:pt x="13699" y="21244"/>
                  <a:pt x="12015" y="24774"/>
                  <a:pt x="9975" y="25875"/>
                </a:cubicBezTo>
                <a:cubicBezTo>
                  <a:pt x="7837" y="27073"/>
                  <a:pt x="5441" y="27688"/>
                  <a:pt x="2980" y="27688"/>
                </a:cubicBezTo>
                <a:cubicBezTo>
                  <a:pt x="2267" y="27688"/>
                  <a:pt x="745" y="27461"/>
                  <a:pt x="324" y="27041"/>
                </a:cubicBezTo>
                <a:cubicBezTo>
                  <a:pt x="324" y="27041"/>
                  <a:pt x="1" y="24417"/>
                  <a:pt x="1" y="23705"/>
                </a:cubicBezTo>
                <a:cubicBezTo>
                  <a:pt x="1004" y="24644"/>
                  <a:pt x="1587" y="24871"/>
                  <a:pt x="2688" y="25033"/>
                </a:cubicBezTo>
                <a:cubicBezTo>
                  <a:pt x="3725" y="25065"/>
                  <a:pt x="4793" y="24968"/>
                  <a:pt x="5829" y="24709"/>
                </a:cubicBezTo>
                <a:cubicBezTo>
                  <a:pt x="7967" y="24353"/>
                  <a:pt x="10169" y="22863"/>
                  <a:pt x="10881" y="20532"/>
                </a:cubicBezTo>
                <a:cubicBezTo>
                  <a:pt x="12144" y="16451"/>
                  <a:pt x="11497" y="12727"/>
                  <a:pt x="9683" y="8906"/>
                </a:cubicBezTo>
                <a:cubicBezTo>
                  <a:pt x="8420" y="6283"/>
                  <a:pt x="7805" y="4016"/>
                  <a:pt x="5635" y="204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1632;p47">
            <a:extLst>
              <a:ext uri="{FF2B5EF4-FFF2-40B4-BE49-F238E27FC236}">
                <a16:creationId xmlns="" xmlns:a16="http://schemas.microsoft.com/office/drawing/2014/main" id="{DB361B06-8B0B-421F-9D2E-32D9A8265A72}"/>
              </a:ext>
            </a:extLst>
          </p:cNvPr>
          <p:cNvSpPr/>
          <p:nvPr/>
        </p:nvSpPr>
        <p:spPr>
          <a:xfrm>
            <a:off x="533305" y="3399240"/>
            <a:ext cx="350338" cy="161757"/>
          </a:xfrm>
          <a:custGeom>
            <a:avLst/>
            <a:gdLst/>
            <a:ahLst/>
            <a:cxnLst/>
            <a:rect l="l" t="t" r="r" b="b"/>
            <a:pathLst>
              <a:path w="19852" h="9166" extrusionOk="0">
                <a:moveTo>
                  <a:pt x="454" y="5668"/>
                </a:moveTo>
                <a:cubicBezTo>
                  <a:pt x="454" y="5959"/>
                  <a:pt x="0" y="6575"/>
                  <a:pt x="65" y="6866"/>
                </a:cubicBezTo>
                <a:cubicBezTo>
                  <a:pt x="357" y="9165"/>
                  <a:pt x="4955" y="8518"/>
                  <a:pt x="6704" y="8582"/>
                </a:cubicBezTo>
                <a:cubicBezTo>
                  <a:pt x="8128" y="8615"/>
                  <a:pt x="9877" y="8518"/>
                  <a:pt x="11270" y="8485"/>
                </a:cubicBezTo>
                <a:cubicBezTo>
                  <a:pt x="12597" y="8388"/>
                  <a:pt x="12986" y="7967"/>
                  <a:pt x="13439" y="6866"/>
                </a:cubicBezTo>
                <a:cubicBezTo>
                  <a:pt x="14249" y="7222"/>
                  <a:pt x="15123" y="7417"/>
                  <a:pt x="16030" y="7449"/>
                </a:cubicBezTo>
                <a:cubicBezTo>
                  <a:pt x="16710" y="7352"/>
                  <a:pt x="16742" y="6769"/>
                  <a:pt x="16386" y="6218"/>
                </a:cubicBezTo>
                <a:cubicBezTo>
                  <a:pt x="17034" y="6089"/>
                  <a:pt x="17811" y="5830"/>
                  <a:pt x="17617" y="5020"/>
                </a:cubicBezTo>
                <a:cubicBezTo>
                  <a:pt x="19074" y="4955"/>
                  <a:pt x="18491" y="3531"/>
                  <a:pt x="18491" y="3531"/>
                </a:cubicBezTo>
                <a:cubicBezTo>
                  <a:pt x="19851" y="3563"/>
                  <a:pt x="19203" y="2430"/>
                  <a:pt x="19074" y="2235"/>
                </a:cubicBezTo>
                <a:cubicBezTo>
                  <a:pt x="18718" y="1717"/>
                  <a:pt x="18232" y="1296"/>
                  <a:pt x="17649" y="1037"/>
                </a:cubicBezTo>
                <a:cubicBezTo>
                  <a:pt x="16839" y="616"/>
                  <a:pt x="15706" y="1"/>
                  <a:pt x="14735" y="195"/>
                </a:cubicBezTo>
                <a:cubicBezTo>
                  <a:pt x="13601" y="389"/>
                  <a:pt x="13569" y="1814"/>
                  <a:pt x="13277" y="2915"/>
                </a:cubicBezTo>
                <a:cubicBezTo>
                  <a:pt x="12986" y="4016"/>
                  <a:pt x="12824" y="5247"/>
                  <a:pt x="12533" y="6186"/>
                </a:cubicBezTo>
                <a:cubicBezTo>
                  <a:pt x="9391" y="5603"/>
                  <a:pt x="6833" y="4405"/>
                  <a:pt x="2656" y="3822"/>
                </a:cubicBezTo>
                <a:close/>
              </a:path>
            </a:pathLst>
          </a:custGeom>
          <a:solidFill>
            <a:srgbClr val="BC85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1633;p47">
            <a:extLst>
              <a:ext uri="{FF2B5EF4-FFF2-40B4-BE49-F238E27FC236}">
                <a16:creationId xmlns="" xmlns:a16="http://schemas.microsoft.com/office/drawing/2014/main" id="{C25C8CED-F522-4004-B9AA-A158328FD27B}"/>
              </a:ext>
            </a:extLst>
          </p:cNvPr>
          <p:cNvSpPr/>
          <p:nvPr/>
        </p:nvSpPr>
        <p:spPr>
          <a:xfrm>
            <a:off x="793323" y="3499831"/>
            <a:ext cx="28589" cy="9159"/>
          </a:xfrm>
          <a:custGeom>
            <a:avLst/>
            <a:gdLst/>
            <a:ahLst/>
            <a:cxnLst/>
            <a:rect l="l" t="t" r="r" b="b"/>
            <a:pathLst>
              <a:path w="1620" h="519" extrusionOk="0">
                <a:moveTo>
                  <a:pt x="1" y="33"/>
                </a:moveTo>
                <a:cubicBezTo>
                  <a:pt x="98" y="33"/>
                  <a:pt x="195" y="0"/>
                  <a:pt x="292" y="0"/>
                </a:cubicBezTo>
                <a:cubicBezTo>
                  <a:pt x="486" y="0"/>
                  <a:pt x="681" y="0"/>
                  <a:pt x="875" y="33"/>
                </a:cubicBezTo>
                <a:cubicBezTo>
                  <a:pt x="1069" y="97"/>
                  <a:pt x="1263" y="162"/>
                  <a:pt x="1425" y="292"/>
                </a:cubicBezTo>
                <a:cubicBezTo>
                  <a:pt x="1490" y="356"/>
                  <a:pt x="1555" y="421"/>
                  <a:pt x="1620" y="518"/>
                </a:cubicBezTo>
                <a:cubicBezTo>
                  <a:pt x="1523" y="518"/>
                  <a:pt x="1425" y="518"/>
                  <a:pt x="1328" y="518"/>
                </a:cubicBezTo>
                <a:lnTo>
                  <a:pt x="1069" y="486"/>
                </a:lnTo>
                <a:cubicBezTo>
                  <a:pt x="972" y="486"/>
                  <a:pt x="875" y="454"/>
                  <a:pt x="778" y="421"/>
                </a:cubicBezTo>
                <a:cubicBezTo>
                  <a:pt x="583" y="389"/>
                  <a:pt x="389" y="324"/>
                  <a:pt x="227" y="195"/>
                </a:cubicBezTo>
                <a:cubicBezTo>
                  <a:pt x="130" y="162"/>
                  <a:pt x="65" y="97"/>
                  <a:pt x="1" y="33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1634;p47">
            <a:extLst>
              <a:ext uri="{FF2B5EF4-FFF2-40B4-BE49-F238E27FC236}">
                <a16:creationId xmlns="" xmlns:a16="http://schemas.microsoft.com/office/drawing/2014/main" id="{087E6999-5671-4DD2-A030-8245AA463D4E}"/>
              </a:ext>
            </a:extLst>
          </p:cNvPr>
          <p:cNvSpPr/>
          <p:nvPr/>
        </p:nvSpPr>
        <p:spPr>
          <a:xfrm>
            <a:off x="789899" y="3466107"/>
            <a:ext cx="51442" cy="21742"/>
          </a:xfrm>
          <a:custGeom>
            <a:avLst/>
            <a:gdLst/>
            <a:ahLst/>
            <a:cxnLst/>
            <a:rect l="l" t="t" r="r" b="b"/>
            <a:pathLst>
              <a:path w="2915" h="1232" extrusionOk="0">
                <a:moveTo>
                  <a:pt x="0" y="33"/>
                </a:moveTo>
                <a:lnTo>
                  <a:pt x="130" y="33"/>
                </a:lnTo>
                <a:cubicBezTo>
                  <a:pt x="259" y="1"/>
                  <a:pt x="389" y="1"/>
                  <a:pt x="518" y="33"/>
                </a:cubicBezTo>
                <a:cubicBezTo>
                  <a:pt x="680" y="33"/>
                  <a:pt x="875" y="65"/>
                  <a:pt x="1037" y="98"/>
                </a:cubicBezTo>
                <a:cubicBezTo>
                  <a:pt x="1231" y="130"/>
                  <a:pt x="1425" y="195"/>
                  <a:pt x="1587" y="292"/>
                </a:cubicBezTo>
                <a:cubicBezTo>
                  <a:pt x="1781" y="357"/>
                  <a:pt x="1976" y="454"/>
                  <a:pt x="2138" y="551"/>
                </a:cubicBezTo>
                <a:cubicBezTo>
                  <a:pt x="2267" y="648"/>
                  <a:pt x="2397" y="746"/>
                  <a:pt x="2526" y="875"/>
                </a:cubicBezTo>
                <a:cubicBezTo>
                  <a:pt x="2656" y="972"/>
                  <a:pt x="2785" y="1102"/>
                  <a:pt x="2915" y="1231"/>
                </a:cubicBezTo>
                <a:cubicBezTo>
                  <a:pt x="2753" y="1166"/>
                  <a:pt x="2591" y="1134"/>
                  <a:pt x="2429" y="1069"/>
                </a:cubicBezTo>
                <a:cubicBezTo>
                  <a:pt x="2138" y="972"/>
                  <a:pt x="1781" y="810"/>
                  <a:pt x="1425" y="648"/>
                </a:cubicBezTo>
                <a:lnTo>
                  <a:pt x="454" y="260"/>
                </a:lnTo>
                <a:cubicBezTo>
                  <a:pt x="324" y="195"/>
                  <a:pt x="195" y="163"/>
                  <a:pt x="97" y="130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1635;p47">
            <a:extLst>
              <a:ext uri="{FF2B5EF4-FFF2-40B4-BE49-F238E27FC236}">
                <a16:creationId xmlns="" xmlns:a16="http://schemas.microsoft.com/office/drawing/2014/main" id="{DEA2B5B2-B689-4D25-9970-027BC1C9E911}"/>
              </a:ext>
            </a:extLst>
          </p:cNvPr>
          <p:cNvSpPr/>
          <p:nvPr/>
        </p:nvSpPr>
        <p:spPr>
          <a:xfrm>
            <a:off x="791611" y="3434676"/>
            <a:ext cx="68013" cy="26877"/>
          </a:xfrm>
          <a:custGeom>
            <a:avLst/>
            <a:gdLst/>
            <a:ahLst/>
            <a:cxnLst/>
            <a:rect l="l" t="t" r="r" b="b"/>
            <a:pathLst>
              <a:path w="3854" h="1523" extrusionOk="0">
                <a:moveTo>
                  <a:pt x="0" y="33"/>
                </a:moveTo>
                <a:lnTo>
                  <a:pt x="162" y="1"/>
                </a:lnTo>
                <a:cubicBezTo>
                  <a:pt x="324" y="1"/>
                  <a:pt x="486" y="1"/>
                  <a:pt x="680" y="1"/>
                </a:cubicBezTo>
                <a:cubicBezTo>
                  <a:pt x="875" y="33"/>
                  <a:pt x="1101" y="98"/>
                  <a:pt x="1328" y="163"/>
                </a:cubicBezTo>
                <a:cubicBezTo>
                  <a:pt x="1587" y="227"/>
                  <a:pt x="1814" y="324"/>
                  <a:pt x="2073" y="422"/>
                </a:cubicBezTo>
                <a:cubicBezTo>
                  <a:pt x="2300" y="519"/>
                  <a:pt x="2526" y="616"/>
                  <a:pt x="2753" y="745"/>
                </a:cubicBezTo>
                <a:cubicBezTo>
                  <a:pt x="2947" y="843"/>
                  <a:pt x="3142" y="972"/>
                  <a:pt x="3336" y="1102"/>
                </a:cubicBezTo>
                <a:cubicBezTo>
                  <a:pt x="3465" y="1199"/>
                  <a:pt x="3595" y="1296"/>
                  <a:pt x="3724" y="1393"/>
                </a:cubicBezTo>
                <a:lnTo>
                  <a:pt x="3854" y="1523"/>
                </a:lnTo>
                <a:lnTo>
                  <a:pt x="3660" y="1490"/>
                </a:lnTo>
                <a:cubicBezTo>
                  <a:pt x="3563" y="1425"/>
                  <a:pt x="3401" y="1393"/>
                  <a:pt x="3239" y="1328"/>
                </a:cubicBezTo>
                <a:cubicBezTo>
                  <a:pt x="3044" y="1264"/>
                  <a:pt x="2818" y="1166"/>
                  <a:pt x="2623" y="1069"/>
                </a:cubicBezTo>
                <a:cubicBezTo>
                  <a:pt x="2397" y="1005"/>
                  <a:pt x="2138" y="875"/>
                  <a:pt x="1911" y="810"/>
                </a:cubicBezTo>
                <a:lnTo>
                  <a:pt x="1231" y="519"/>
                </a:lnTo>
                <a:cubicBezTo>
                  <a:pt x="1004" y="422"/>
                  <a:pt x="778" y="324"/>
                  <a:pt x="616" y="260"/>
                </a:cubicBezTo>
                <a:cubicBezTo>
                  <a:pt x="486" y="195"/>
                  <a:pt x="324" y="130"/>
                  <a:pt x="195" y="98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1636;p47">
            <a:extLst>
              <a:ext uri="{FF2B5EF4-FFF2-40B4-BE49-F238E27FC236}">
                <a16:creationId xmlns="" xmlns:a16="http://schemas.microsoft.com/office/drawing/2014/main" id="{603298F0-6571-4233-846D-DC47B7991A99}"/>
              </a:ext>
            </a:extLst>
          </p:cNvPr>
          <p:cNvSpPr/>
          <p:nvPr/>
        </p:nvSpPr>
        <p:spPr>
          <a:xfrm>
            <a:off x="565882" y="3197512"/>
            <a:ext cx="144604" cy="206317"/>
          </a:xfrm>
          <a:custGeom>
            <a:avLst/>
            <a:gdLst/>
            <a:ahLst/>
            <a:cxnLst/>
            <a:rect l="l" t="t" r="r" b="b"/>
            <a:pathLst>
              <a:path w="8194" h="11691" extrusionOk="0">
                <a:moveTo>
                  <a:pt x="4728" y="1"/>
                </a:moveTo>
                <a:cubicBezTo>
                  <a:pt x="4599" y="163"/>
                  <a:pt x="4437" y="292"/>
                  <a:pt x="4307" y="486"/>
                </a:cubicBezTo>
                <a:cubicBezTo>
                  <a:pt x="4145" y="648"/>
                  <a:pt x="4016" y="810"/>
                  <a:pt x="3918" y="972"/>
                </a:cubicBezTo>
                <a:cubicBezTo>
                  <a:pt x="3659" y="1328"/>
                  <a:pt x="3465" y="1685"/>
                  <a:pt x="3271" y="2041"/>
                </a:cubicBezTo>
                <a:cubicBezTo>
                  <a:pt x="3077" y="2429"/>
                  <a:pt x="2915" y="2818"/>
                  <a:pt x="2720" y="3207"/>
                </a:cubicBezTo>
                <a:lnTo>
                  <a:pt x="2267" y="4372"/>
                </a:lnTo>
                <a:cubicBezTo>
                  <a:pt x="2073" y="4761"/>
                  <a:pt x="1911" y="5150"/>
                  <a:pt x="1749" y="5538"/>
                </a:cubicBezTo>
                <a:cubicBezTo>
                  <a:pt x="1684" y="5732"/>
                  <a:pt x="1619" y="5959"/>
                  <a:pt x="1555" y="6121"/>
                </a:cubicBezTo>
                <a:lnTo>
                  <a:pt x="1425" y="6445"/>
                </a:lnTo>
                <a:lnTo>
                  <a:pt x="1328" y="6736"/>
                </a:lnTo>
                <a:lnTo>
                  <a:pt x="389" y="9068"/>
                </a:lnTo>
                <a:lnTo>
                  <a:pt x="389" y="8938"/>
                </a:lnTo>
                <a:cubicBezTo>
                  <a:pt x="486" y="9036"/>
                  <a:pt x="551" y="9165"/>
                  <a:pt x="648" y="9262"/>
                </a:cubicBezTo>
                <a:cubicBezTo>
                  <a:pt x="745" y="9359"/>
                  <a:pt x="874" y="9457"/>
                  <a:pt x="1004" y="9521"/>
                </a:cubicBezTo>
                <a:cubicBezTo>
                  <a:pt x="1231" y="9716"/>
                  <a:pt x="1490" y="9878"/>
                  <a:pt x="1749" y="10039"/>
                </a:cubicBezTo>
                <a:cubicBezTo>
                  <a:pt x="2299" y="10331"/>
                  <a:pt x="2850" y="10590"/>
                  <a:pt x="3433" y="10817"/>
                </a:cubicBezTo>
                <a:cubicBezTo>
                  <a:pt x="4016" y="11011"/>
                  <a:pt x="4599" y="11173"/>
                  <a:pt x="5214" y="11302"/>
                </a:cubicBezTo>
                <a:cubicBezTo>
                  <a:pt x="5505" y="11335"/>
                  <a:pt x="5797" y="11335"/>
                  <a:pt x="6088" y="11302"/>
                </a:cubicBezTo>
                <a:cubicBezTo>
                  <a:pt x="6218" y="11270"/>
                  <a:pt x="6380" y="11238"/>
                  <a:pt x="6509" y="11173"/>
                </a:cubicBezTo>
                <a:cubicBezTo>
                  <a:pt x="6541" y="11140"/>
                  <a:pt x="6606" y="11076"/>
                  <a:pt x="6639" y="11043"/>
                </a:cubicBezTo>
                <a:cubicBezTo>
                  <a:pt x="6671" y="11011"/>
                  <a:pt x="6671" y="11011"/>
                  <a:pt x="6703" y="10979"/>
                </a:cubicBezTo>
                <a:lnTo>
                  <a:pt x="6703" y="10979"/>
                </a:lnTo>
                <a:lnTo>
                  <a:pt x="6703" y="11011"/>
                </a:lnTo>
                <a:cubicBezTo>
                  <a:pt x="6703" y="11011"/>
                  <a:pt x="6703" y="11043"/>
                  <a:pt x="6703" y="11076"/>
                </a:cubicBezTo>
                <a:cubicBezTo>
                  <a:pt x="6736" y="11076"/>
                  <a:pt x="6736" y="11108"/>
                  <a:pt x="6768" y="11108"/>
                </a:cubicBezTo>
                <a:cubicBezTo>
                  <a:pt x="6801" y="11108"/>
                  <a:pt x="6833" y="11108"/>
                  <a:pt x="6865" y="11108"/>
                </a:cubicBezTo>
                <a:cubicBezTo>
                  <a:pt x="6865" y="11108"/>
                  <a:pt x="6898" y="11108"/>
                  <a:pt x="6898" y="11076"/>
                </a:cubicBezTo>
                <a:lnTo>
                  <a:pt x="6898" y="11076"/>
                </a:lnTo>
                <a:lnTo>
                  <a:pt x="6639" y="10946"/>
                </a:lnTo>
                <a:cubicBezTo>
                  <a:pt x="6930" y="10137"/>
                  <a:pt x="7189" y="9359"/>
                  <a:pt x="7448" y="8550"/>
                </a:cubicBezTo>
                <a:cubicBezTo>
                  <a:pt x="7740" y="7773"/>
                  <a:pt x="7934" y="6931"/>
                  <a:pt x="8193" y="6121"/>
                </a:cubicBezTo>
                <a:cubicBezTo>
                  <a:pt x="7999" y="6931"/>
                  <a:pt x="7804" y="7773"/>
                  <a:pt x="7643" y="8615"/>
                </a:cubicBezTo>
                <a:cubicBezTo>
                  <a:pt x="7448" y="9424"/>
                  <a:pt x="7157" y="10234"/>
                  <a:pt x="6930" y="11043"/>
                </a:cubicBezTo>
                <a:lnTo>
                  <a:pt x="6671" y="10914"/>
                </a:lnTo>
                <a:lnTo>
                  <a:pt x="6703" y="10881"/>
                </a:lnTo>
                <a:cubicBezTo>
                  <a:pt x="6703" y="10849"/>
                  <a:pt x="6736" y="10849"/>
                  <a:pt x="6768" y="10817"/>
                </a:cubicBezTo>
                <a:cubicBezTo>
                  <a:pt x="6801" y="10817"/>
                  <a:pt x="6930" y="10849"/>
                  <a:pt x="6930" y="10881"/>
                </a:cubicBezTo>
                <a:cubicBezTo>
                  <a:pt x="6930" y="10914"/>
                  <a:pt x="6962" y="10946"/>
                  <a:pt x="6962" y="10979"/>
                </a:cubicBezTo>
                <a:lnTo>
                  <a:pt x="6962" y="10979"/>
                </a:lnTo>
                <a:cubicBezTo>
                  <a:pt x="6962" y="11011"/>
                  <a:pt x="6962" y="11011"/>
                  <a:pt x="6962" y="11043"/>
                </a:cubicBezTo>
                <a:cubicBezTo>
                  <a:pt x="6930" y="11076"/>
                  <a:pt x="6930" y="11108"/>
                  <a:pt x="6930" y="11140"/>
                </a:cubicBezTo>
                <a:cubicBezTo>
                  <a:pt x="6898" y="11173"/>
                  <a:pt x="6865" y="11205"/>
                  <a:pt x="6833" y="11270"/>
                </a:cubicBezTo>
                <a:cubicBezTo>
                  <a:pt x="6768" y="11335"/>
                  <a:pt x="6703" y="11400"/>
                  <a:pt x="6606" y="11432"/>
                </a:cubicBezTo>
                <a:cubicBezTo>
                  <a:pt x="6477" y="11529"/>
                  <a:pt x="6315" y="11594"/>
                  <a:pt x="6121" y="11626"/>
                </a:cubicBezTo>
                <a:cubicBezTo>
                  <a:pt x="5797" y="11691"/>
                  <a:pt x="5473" y="11691"/>
                  <a:pt x="5149" y="11626"/>
                </a:cubicBezTo>
                <a:cubicBezTo>
                  <a:pt x="4501" y="11529"/>
                  <a:pt x="3886" y="11367"/>
                  <a:pt x="3271" y="11140"/>
                </a:cubicBezTo>
                <a:cubicBezTo>
                  <a:pt x="2688" y="10946"/>
                  <a:pt x="2105" y="10655"/>
                  <a:pt x="1522" y="10363"/>
                </a:cubicBezTo>
                <a:cubicBezTo>
                  <a:pt x="1263" y="10201"/>
                  <a:pt x="972" y="10039"/>
                  <a:pt x="713" y="9845"/>
                </a:cubicBezTo>
                <a:cubicBezTo>
                  <a:pt x="454" y="9651"/>
                  <a:pt x="194" y="9392"/>
                  <a:pt x="33" y="9100"/>
                </a:cubicBezTo>
                <a:lnTo>
                  <a:pt x="0" y="9003"/>
                </a:lnTo>
                <a:lnTo>
                  <a:pt x="33" y="8938"/>
                </a:lnTo>
                <a:lnTo>
                  <a:pt x="972" y="6574"/>
                </a:lnTo>
                <a:lnTo>
                  <a:pt x="1101" y="6283"/>
                </a:lnTo>
                <a:lnTo>
                  <a:pt x="1134" y="6153"/>
                </a:lnTo>
                <a:lnTo>
                  <a:pt x="1198" y="5992"/>
                </a:lnTo>
                <a:cubicBezTo>
                  <a:pt x="1263" y="5797"/>
                  <a:pt x="1328" y="5571"/>
                  <a:pt x="1425" y="5376"/>
                </a:cubicBezTo>
                <a:cubicBezTo>
                  <a:pt x="1619" y="4988"/>
                  <a:pt x="1781" y="4599"/>
                  <a:pt x="1976" y="4243"/>
                </a:cubicBezTo>
                <a:cubicBezTo>
                  <a:pt x="2299" y="3433"/>
                  <a:pt x="2688" y="2688"/>
                  <a:pt x="3109" y="1944"/>
                </a:cubicBezTo>
                <a:cubicBezTo>
                  <a:pt x="3303" y="1555"/>
                  <a:pt x="3562" y="1231"/>
                  <a:pt x="3821" y="875"/>
                </a:cubicBezTo>
                <a:cubicBezTo>
                  <a:pt x="3951" y="713"/>
                  <a:pt x="4080" y="551"/>
                  <a:pt x="4210" y="422"/>
                </a:cubicBezTo>
                <a:cubicBezTo>
                  <a:pt x="4404" y="292"/>
                  <a:pt x="4566" y="163"/>
                  <a:pt x="472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1637;p47">
            <a:extLst>
              <a:ext uri="{FF2B5EF4-FFF2-40B4-BE49-F238E27FC236}">
                <a16:creationId xmlns="" xmlns:a16="http://schemas.microsoft.com/office/drawing/2014/main" id="{C730E00C-9290-4973-98AB-C4AADDD21877}"/>
              </a:ext>
            </a:extLst>
          </p:cNvPr>
          <p:cNvSpPr/>
          <p:nvPr/>
        </p:nvSpPr>
        <p:spPr>
          <a:xfrm>
            <a:off x="652160" y="2954629"/>
            <a:ext cx="44031" cy="34889"/>
          </a:xfrm>
          <a:custGeom>
            <a:avLst/>
            <a:gdLst/>
            <a:ahLst/>
            <a:cxnLst/>
            <a:rect l="l" t="t" r="r" b="b"/>
            <a:pathLst>
              <a:path w="2495" h="1977" extrusionOk="0">
                <a:moveTo>
                  <a:pt x="1" y="66"/>
                </a:moveTo>
                <a:lnTo>
                  <a:pt x="163" y="33"/>
                </a:lnTo>
                <a:cubicBezTo>
                  <a:pt x="292" y="1"/>
                  <a:pt x="422" y="1"/>
                  <a:pt x="551" y="1"/>
                </a:cubicBezTo>
                <a:cubicBezTo>
                  <a:pt x="649" y="1"/>
                  <a:pt x="746" y="33"/>
                  <a:pt x="843" y="66"/>
                </a:cubicBezTo>
                <a:cubicBezTo>
                  <a:pt x="940" y="66"/>
                  <a:pt x="1037" y="98"/>
                  <a:pt x="1102" y="130"/>
                </a:cubicBezTo>
                <a:cubicBezTo>
                  <a:pt x="1232" y="195"/>
                  <a:pt x="1296" y="228"/>
                  <a:pt x="1393" y="292"/>
                </a:cubicBezTo>
                <a:lnTo>
                  <a:pt x="1685" y="487"/>
                </a:lnTo>
                <a:lnTo>
                  <a:pt x="1912" y="713"/>
                </a:lnTo>
                <a:cubicBezTo>
                  <a:pt x="1976" y="778"/>
                  <a:pt x="2041" y="875"/>
                  <a:pt x="2106" y="940"/>
                </a:cubicBezTo>
                <a:cubicBezTo>
                  <a:pt x="2171" y="1037"/>
                  <a:pt x="2235" y="1102"/>
                  <a:pt x="2268" y="1199"/>
                </a:cubicBezTo>
                <a:cubicBezTo>
                  <a:pt x="2300" y="1296"/>
                  <a:pt x="2333" y="1361"/>
                  <a:pt x="2365" y="1426"/>
                </a:cubicBezTo>
                <a:cubicBezTo>
                  <a:pt x="2430" y="1555"/>
                  <a:pt x="2462" y="1685"/>
                  <a:pt x="2494" y="1814"/>
                </a:cubicBezTo>
                <a:cubicBezTo>
                  <a:pt x="2494" y="1912"/>
                  <a:pt x="2494" y="1976"/>
                  <a:pt x="2494" y="1976"/>
                </a:cubicBezTo>
                <a:lnTo>
                  <a:pt x="2397" y="1847"/>
                </a:lnTo>
                <a:cubicBezTo>
                  <a:pt x="2333" y="1782"/>
                  <a:pt x="2268" y="1685"/>
                  <a:pt x="2171" y="1555"/>
                </a:cubicBezTo>
                <a:cubicBezTo>
                  <a:pt x="2073" y="1458"/>
                  <a:pt x="2073" y="1458"/>
                  <a:pt x="2009" y="1393"/>
                </a:cubicBezTo>
                <a:cubicBezTo>
                  <a:pt x="1944" y="1296"/>
                  <a:pt x="1879" y="1264"/>
                  <a:pt x="1814" y="1199"/>
                </a:cubicBezTo>
                <a:cubicBezTo>
                  <a:pt x="1717" y="1037"/>
                  <a:pt x="1555" y="908"/>
                  <a:pt x="1426" y="778"/>
                </a:cubicBezTo>
                <a:cubicBezTo>
                  <a:pt x="1264" y="649"/>
                  <a:pt x="1134" y="551"/>
                  <a:pt x="972" y="454"/>
                </a:cubicBezTo>
                <a:cubicBezTo>
                  <a:pt x="875" y="422"/>
                  <a:pt x="811" y="357"/>
                  <a:pt x="746" y="325"/>
                </a:cubicBezTo>
                <a:cubicBezTo>
                  <a:pt x="649" y="292"/>
                  <a:pt x="584" y="260"/>
                  <a:pt x="519" y="228"/>
                </a:cubicBezTo>
                <a:cubicBezTo>
                  <a:pt x="422" y="195"/>
                  <a:pt x="292" y="130"/>
                  <a:pt x="163" y="98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1638;p47">
            <a:extLst>
              <a:ext uri="{FF2B5EF4-FFF2-40B4-BE49-F238E27FC236}">
                <a16:creationId xmlns="" xmlns:a16="http://schemas.microsoft.com/office/drawing/2014/main" id="{9718ED87-E30B-4C5F-9809-BBF236CF08EC}"/>
              </a:ext>
            </a:extLst>
          </p:cNvPr>
          <p:cNvSpPr/>
          <p:nvPr/>
        </p:nvSpPr>
        <p:spPr>
          <a:xfrm>
            <a:off x="572164" y="3471260"/>
            <a:ext cx="53154" cy="10871"/>
          </a:xfrm>
          <a:custGeom>
            <a:avLst/>
            <a:gdLst/>
            <a:ahLst/>
            <a:cxnLst/>
            <a:rect l="l" t="t" r="r" b="b"/>
            <a:pathLst>
              <a:path w="3012" h="616" extrusionOk="0">
                <a:moveTo>
                  <a:pt x="0" y="615"/>
                </a:moveTo>
                <a:cubicBezTo>
                  <a:pt x="130" y="518"/>
                  <a:pt x="292" y="421"/>
                  <a:pt x="421" y="356"/>
                </a:cubicBezTo>
                <a:cubicBezTo>
                  <a:pt x="583" y="259"/>
                  <a:pt x="713" y="194"/>
                  <a:pt x="907" y="162"/>
                </a:cubicBezTo>
                <a:cubicBezTo>
                  <a:pt x="1069" y="97"/>
                  <a:pt x="1263" y="65"/>
                  <a:pt x="1458" y="33"/>
                </a:cubicBezTo>
                <a:cubicBezTo>
                  <a:pt x="1652" y="33"/>
                  <a:pt x="1879" y="0"/>
                  <a:pt x="2040" y="0"/>
                </a:cubicBezTo>
                <a:cubicBezTo>
                  <a:pt x="2202" y="33"/>
                  <a:pt x="2364" y="33"/>
                  <a:pt x="2526" y="65"/>
                </a:cubicBezTo>
                <a:cubicBezTo>
                  <a:pt x="2688" y="97"/>
                  <a:pt x="2850" y="130"/>
                  <a:pt x="3012" y="162"/>
                </a:cubicBezTo>
                <a:cubicBezTo>
                  <a:pt x="2850" y="227"/>
                  <a:pt x="2688" y="259"/>
                  <a:pt x="2526" y="292"/>
                </a:cubicBezTo>
                <a:cubicBezTo>
                  <a:pt x="2364" y="324"/>
                  <a:pt x="2202" y="356"/>
                  <a:pt x="2040" y="389"/>
                </a:cubicBezTo>
                <a:cubicBezTo>
                  <a:pt x="1879" y="421"/>
                  <a:pt x="1684" y="421"/>
                  <a:pt x="1522" y="454"/>
                </a:cubicBezTo>
                <a:cubicBezTo>
                  <a:pt x="1328" y="486"/>
                  <a:pt x="1134" y="486"/>
                  <a:pt x="972" y="518"/>
                </a:cubicBezTo>
                <a:cubicBezTo>
                  <a:pt x="778" y="518"/>
                  <a:pt x="616" y="518"/>
                  <a:pt x="486" y="551"/>
                </a:cubicBezTo>
                <a:cubicBezTo>
                  <a:pt x="324" y="583"/>
                  <a:pt x="162" y="615"/>
                  <a:pt x="0" y="615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1639;p47">
            <a:extLst>
              <a:ext uri="{FF2B5EF4-FFF2-40B4-BE49-F238E27FC236}">
                <a16:creationId xmlns="" xmlns:a16="http://schemas.microsoft.com/office/drawing/2014/main" id="{19FDD221-910B-4436-AA04-C86421E19899}"/>
              </a:ext>
            </a:extLst>
          </p:cNvPr>
          <p:cNvSpPr/>
          <p:nvPr/>
        </p:nvSpPr>
        <p:spPr>
          <a:xfrm>
            <a:off x="92117" y="3669565"/>
            <a:ext cx="81178" cy="201746"/>
          </a:xfrm>
          <a:custGeom>
            <a:avLst/>
            <a:gdLst/>
            <a:ahLst/>
            <a:cxnLst/>
            <a:rect l="l" t="t" r="r" b="b"/>
            <a:pathLst>
              <a:path w="4600" h="11432" extrusionOk="0">
                <a:moveTo>
                  <a:pt x="2300" y="0"/>
                </a:moveTo>
                <a:cubicBezTo>
                  <a:pt x="1426" y="583"/>
                  <a:pt x="745" y="1069"/>
                  <a:pt x="486" y="2137"/>
                </a:cubicBezTo>
                <a:cubicBezTo>
                  <a:pt x="98" y="3854"/>
                  <a:pt x="1" y="5602"/>
                  <a:pt x="260" y="7319"/>
                </a:cubicBezTo>
                <a:cubicBezTo>
                  <a:pt x="454" y="8582"/>
                  <a:pt x="745" y="9585"/>
                  <a:pt x="1717" y="10460"/>
                </a:cubicBezTo>
                <a:cubicBezTo>
                  <a:pt x="2041" y="10816"/>
                  <a:pt x="2494" y="11107"/>
                  <a:pt x="2980" y="11237"/>
                </a:cubicBezTo>
                <a:cubicBezTo>
                  <a:pt x="4243" y="11431"/>
                  <a:pt x="4146" y="10557"/>
                  <a:pt x="4599" y="961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1640;p47">
            <a:extLst>
              <a:ext uri="{FF2B5EF4-FFF2-40B4-BE49-F238E27FC236}">
                <a16:creationId xmlns="" xmlns:a16="http://schemas.microsoft.com/office/drawing/2014/main" id="{5F37DB6B-D889-4149-955F-D8D1F3B68CCE}"/>
              </a:ext>
            </a:extLst>
          </p:cNvPr>
          <p:cNvSpPr/>
          <p:nvPr/>
        </p:nvSpPr>
        <p:spPr>
          <a:xfrm>
            <a:off x="269845" y="3382669"/>
            <a:ext cx="88026" cy="72602"/>
          </a:xfrm>
          <a:custGeom>
            <a:avLst/>
            <a:gdLst/>
            <a:ahLst/>
            <a:cxnLst/>
            <a:rect l="l" t="t" r="r" b="b"/>
            <a:pathLst>
              <a:path w="4988" h="4114" extrusionOk="0">
                <a:moveTo>
                  <a:pt x="1" y="2850"/>
                </a:moveTo>
                <a:cubicBezTo>
                  <a:pt x="422" y="1814"/>
                  <a:pt x="1102" y="1"/>
                  <a:pt x="2721" y="1"/>
                </a:cubicBezTo>
                <a:cubicBezTo>
                  <a:pt x="4988" y="1"/>
                  <a:pt x="3887" y="2850"/>
                  <a:pt x="3142" y="4049"/>
                </a:cubicBezTo>
                <a:cubicBezTo>
                  <a:pt x="2850" y="4113"/>
                  <a:pt x="2559" y="4113"/>
                  <a:pt x="2268" y="4049"/>
                </a:cubicBezTo>
                <a:cubicBezTo>
                  <a:pt x="2721" y="3369"/>
                  <a:pt x="4405" y="1037"/>
                  <a:pt x="2850" y="746"/>
                </a:cubicBezTo>
                <a:cubicBezTo>
                  <a:pt x="1523" y="454"/>
                  <a:pt x="810" y="2721"/>
                  <a:pt x="422" y="3433"/>
                </a:cubicBezTo>
                <a:close/>
              </a:path>
            </a:pathLst>
          </a:custGeom>
          <a:solidFill>
            <a:srgbClr val="FF8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1641;p47">
            <a:extLst>
              <a:ext uri="{FF2B5EF4-FFF2-40B4-BE49-F238E27FC236}">
                <a16:creationId xmlns="" xmlns:a16="http://schemas.microsoft.com/office/drawing/2014/main" id="{AFC52716-3BF5-4B88-B0F6-CF19365A5339}"/>
              </a:ext>
            </a:extLst>
          </p:cNvPr>
          <p:cNvSpPr/>
          <p:nvPr/>
        </p:nvSpPr>
        <p:spPr>
          <a:xfrm>
            <a:off x="110982" y="3435259"/>
            <a:ext cx="113738" cy="448617"/>
          </a:xfrm>
          <a:custGeom>
            <a:avLst/>
            <a:gdLst/>
            <a:ahLst/>
            <a:cxnLst/>
            <a:rect l="l" t="t" r="r" b="b"/>
            <a:pathLst>
              <a:path w="6445" h="25421" extrusionOk="0">
                <a:moveTo>
                  <a:pt x="4016" y="24125"/>
                </a:moveTo>
                <a:cubicBezTo>
                  <a:pt x="4372" y="23024"/>
                  <a:pt x="4242" y="21697"/>
                  <a:pt x="4372" y="20531"/>
                </a:cubicBezTo>
                <a:cubicBezTo>
                  <a:pt x="4534" y="18847"/>
                  <a:pt x="4728" y="17163"/>
                  <a:pt x="4825" y="15544"/>
                </a:cubicBezTo>
                <a:lnTo>
                  <a:pt x="5473" y="5667"/>
                </a:lnTo>
                <a:cubicBezTo>
                  <a:pt x="5635" y="4048"/>
                  <a:pt x="6445" y="1198"/>
                  <a:pt x="4469" y="162"/>
                </a:cubicBezTo>
                <a:cubicBezTo>
                  <a:pt x="4275" y="65"/>
                  <a:pt x="4048" y="0"/>
                  <a:pt x="3854" y="0"/>
                </a:cubicBezTo>
                <a:cubicBezTo>
                  <a:pt x="3239" y="291"/>
                  <a:pt x="2688" y="745"/>
                  <a:pt x="2267" y="1263"/>
                </a:cubicBezTo>
                <a:cubicBezTo>
                  <a:pt x="1328" y="2461"/>
                  <a:pt x="1231" y="4501"/>
                  <a:pt x="1004" y="6023"/>
                </a:cubicBezTo>
                <a:cubicBezTo>
                  <a:pt x="713" y="7934"/>
                  <a:pt x="292" y="9844"/>
                  <a:pt x="130" y="11820"/>
                </a:cubicBezTo>
                <a:cubicBezTo>
                  <a:pt x="0" y="14831"/>
                  <a:pt x="65" y="17843"/>
                  <a:pt x="357" y="20822"/>
                </a:cubicBezTo>
                <a:cubicBezTo>
                  <a:pt x="551" y="22960"/>
                  <a:pt x="1134" y="24449"/>
                  <a:pt x="2526" y="25388"/>
                </a:cubicBezTo>
                <a:cubicBezTo>
                  <a:pt x="3109" y="25421"/>
                  <a:pt x="3627" y="25097"/>
                  <a:pt x="4016" y="24125"/>
                </a:cubicBezTo>
                <a:close/>
              </a:path>
            </a:pathLst>
          </a:custGeom>
          <a:solidFill>
            <a:srgbClr val="E660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1642;p47">
            <a:extLst>
              <a:ext uri="{FF2B5EF4-FFF2-40B4-BE49-F238E27FC236}">
                <a16:creationId xmlns="" xmlns:a16="http://schemas.microsoft.com/office/drawing/2014/main" id="{68E6B03B-6053-47BB-AC98-E1B74859AE48}"/>
              </a:ext>
            </a:extLst>
          </p:cNvPr>
          <p:cNvSpPr/>
          <p:nvPr/>
        </p:nvSpPr>
        <p:spPr>
          <a:xfrm>
            <a:off x="155560" y="3418670"/>
            <a:ext cx="281742" cy="489206"/>
          </a:xfrm>
          <a:custGeom>
            <a:avLst/>
            <a:gdLst/>
            <a:ahLst/>
            <a:cxnLst/>
            <a:rect l="l" t="t" r="r" b="b"/>
            <a:pathLst>
              <a:path w="15965" h="27721" extrusionOk="0">
                <a:moveTo>
                  <a:pt x="7481" y="454"/>
                </a:moveTo>
                <a:cubicBezTo>
                  <a:pt x="5538" y="228"/>
                  <a:pt x="3174" y="1"/>
                  <a:pt x="1328" y="940"/>
                </a:cubicBezTo>
                <a:cubicBezTo>
                  <a:pt x="1522" y="940"/>
                  <a:pt x="1749" y="1005"/>
                  <a:pt x="1911" y="1102"/>
                </a:cubicBezTo>
                <a:cubicBezTo>
                  <a:pt x="3919" y="2106"/>
                  <a:pt x="3109" y="4988"/>
                  <a:pt x="2947" y="6607"/>
                </a:cubicBezTo>
                <a:lnTo>
                  <a:pt x="2299" y="16484"/>
                </a:lnTo>
                <a:cubicBezTo>
                  <a:pt x="2202" y="18103"/>
                  <a:pt x="2008" y="19787"/>
                  <a:pt x="1846" y="21471"/>
                </a:cubicBezTo>
                <a:cubicBezTo>
                  <a:pt x="1716" y="22637"/>
                  <a:pt x="1846" y="23964"/>
                  <a:pt x="1490" y="25065"/>
                </a:cubicBezTo>
                <a:cubicBezTo>
                  <a:pt x="1101" y="26037"/>
                  <a:pt x="551" y="26361"/>
                  <a:pt x="0" y="26296"/>
                </a:cubicBezTo>
                <a:cubicBezTo>
                  <a:pt x="713" y="26782"/>
                  <a:pt x="1555" y="27105"/>
                  <a:pt x="2429" y="27267"/>
                </a:cubicBezTo>
                <a:cubicBezTo>
                  <a:pt x="4307" y="27656"/>
                  <a:pt x="6250" y="27721"/>
                  <a:pt x="8161" y="27462"/>
                </a:cubicBezTo>
                <a:cubicBezTo>
                  <a:pt x="9845" y="27203"/>
                  <a:pt x="12014" y="26425"/>
                  <a:pt x="13212" y="25130"/>
                </a:cubicBezTo>
                <a:cubicBezTo>
                  <a:pt x="14054" y="24159"/>
                  <a:pt x="14054" y="22863"/>
                  <a:pt x="14346" y="21633"/>
                </a:cubicBezTo>
                <a:cubicBezTo>
                  <a:pt x="15220" y="18492"/>
                  <a:pt x="15706" y="15253"/>
                  <a:pt x="15835" y="12015"/>
                </a:cubicBezTo>
                <a:cubicBezTo>
                  <a:pt x="15900" y="9521"/>
                  <a:pt x="15965" y="6607"/>
                  <a:pt x="14605" y="4437"/>
                </a:cubicBezTo>
                <a:cubicBezTo>
                  <a:pt x="13892" y="3272"/>
                  <a:pt x="12921" y="2300"/>
                  <a:pt x="11755" y="1588"/>
                </a:cubicBezTo>
                <a:cubicBezTo>
                  <a:pt x="10525" y="875"/>
                  <a:pt x="8938" y="584"/>
                  <a:pt x="7481" y="454"/>
                </a:cubicBezTo>
                <a:close/>
              </a:path>
            </a:pathLst>
          </a:custGeom>
          <a:solidFill>
            <a:srgbClr val="E155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1643;p47">
            <a:extLst>
              <a:ext uri="{FF2B5EF4-FFF2-40B4-BE49-F238E27FC236}">
                <a16:creationId xmlns="" xmlns:a16="http://schemas.microsoft.com/office/drawing/2014/main" id="{4D5771DD-0664-434E-A86B-17E96925042B}"/>
              </a:ext>
            </a:extLst>
          </p:cNvPr>
          <p:cNvSpPr/>
          <p:nvPr/>
        </p:nvSpPr>
        <p:spPr>
          <a:xfrm>
            <a:off x="310999" y="4575340"/>
            <a:ext cx="188034" cy="296054"/>
          </a:xfrm>
          <a:custGeom>
            <a:avLst/>
            <a:gdLst/>
            <a:ahLst/>
            <a:cxnLst/>
            <a:rect l="l" t="t" r="r" b="b"/>
            <a:pathLst>
              <a:path w="10655" h="16776" extrusionOk="0">
                <a:moveTo>
                  <a:pt x="8420" y="15189"/>
                </a:moveTo>
                <a:cubicBezTo>
                  <a:pt x="6639" y="14347"/>
                  <a:pt x="4631" y="13343"/>
                  <a:pt x="4437" y="11205"/>
                </a:cubicBezTo>
                <a:cubicBezTo>
                  <a:pt x="4210" y="9003"/>
                  <a:pt x="4210" y="6769"/>
                  <a:pt x="4437" y="4535"/>
                </a:cubicBezTo>
                <a:cubicBezTo>
                  <a:pt x="4566" y="3013"/>
                  <a:pt x="4696" y="1620"/>
                  <a:pt x="4825" y="325"/>
                </a:cubicBezTo>
                <a:cubicBezTo>
                  <a:pt x="3336" y="357"/>
                  <a:pt x="1846" y="260"/>
                  <a:pt x="389" y="1"/>
                </a:cubicBezTo>
                <a:cubicBezTo>
                  <a:pt x="0" y="4470"/>
                  <a:pt x="324" y="7546"/>
                  <a:pt x="486" y="12598"/>
                </a:cubicBezTo>
                <a:cubicBezTo>
                  <a:pt x="486" y="12792"/>
                  <a:pt x="292" y="14152"/>
                  <a:pt x="97" y="15350"/>
                </a:cubicBezTo>
                <a:cubicBezTo>
                  <a:pt x="680" y="15577"/>
                  <a:pt x="1296" y="15707"/>
                  <a:pt x="1911" y="15804"/>
                </a:cubicBezTo>
                <a:cubicBezTo>
                  <a:pt x="4534" y="16095"/>
                  <a:pt x="7902" y="16775"/>
                  <a:pt x="10654" y="15998"/>
                </a:cubicBezTo>
                <a:cubicBezTo>
                  <a:pt x="9910" y="15771"/>
                  <a:pt x="9165" y="15512"/>
                  <a:pt x="8420" y="15189"/>
                </a:cubicBezTo>
                <a:close/>
              </a:path>
            </a:pathLst>
          </a:custGeom>
          <a:solidFill>
            <a:srgbClr val="F4F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1644;p47">
            <a:extLst>
              <a:ext uri="{FF2B5EF4-FFF2-40B4-BE49-F238E27FC236}">
                <a16:creationId xmlns="" xmlns:a16="http://schemas.microsoft.com/office/drawing/2014/main" id="{B2AAA4AB-4202-45DB-B294-A314787FCE9B}"/>
              </a:ext>
            </a:extLst>
          </p:cNvPr>
          <p:cNvSpPr/>
          <p:nvPr/>
        </p:nvSpPr>
        <p:spPr>
          <a:xfrm>
            <a:off x="317282" y="4167877"/>
            <a:ext cx="113173" cy="413781"/>
          </a:xfrm>
          <a:custGeom>
            <a:avLst/>
            <a:gdLst/>
            <a:ahLst/>
            <a:cxnLst/>
            <a:rect l="l" t="t" r="r" b="b"/>
            <a:pathLst>
              <a:path w="6413" h="23447" extrusionOk="0">
                <a:moveTo>
                  <a:pt x="4469" y="23414"/>
                </a:moveTo>
                <a:cubicBezTo>
                  <a:pt x="4761" y="19916"/>
                  <a:pt x="4988" y="17099"/>
                  <a:pt x="5344" y="13667"/>
                </a:cubicBezTo>
                <a:cubicBezTo>
                  <a:pt x="5668" y="10202"/>
                  <a:pt x="6412" y="5668"/>
                  <a:pt x="6412" y="2203"/>
                </a:cubicBezTo>
                <a:lnTo>
                  <a:pt x="1425" y="1"/>
                </a:lnTo>
                <a:cubicBezTo>
                  <a:pt x="1263" y="3272"/>
                  <a:pt x="1879" y="6866"/>
                  <a:pt x="1555" y="10946"/>
                </a:cubicBezTo>
                <a:cubicBezTo>
                  <a:pt x="1231" y="14800"/>
                  <a:pt x="875" y="16354"/>
                  <a:pt x="324" y="20240"/>
                </a:cubicBezTo>
                <a:cubicBezTo>
                  <a:pt x="195" y="21277"/>
                  <a:pt x="98" y="22216"/>
                  <a:pt x="1" y="23090"/>
                </a:cubicBezTo>
                <a:cubicBezTo>
                  <a:pt x="1490" y="23317"/>
                  <a:pt x="2980" y="23446"/>
                  <a:pt x="4469" y="23414"/>
                </a:cubicBezTo>
                <a:close/>
              </a:path>
            </a:pathLst>
          </a:custGeom>
          <a:solidFill>
            <a:srgbClr val="EAC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1645;p47">
            <a:extLst>
              <a:ext uri="{FF2B5EF4-FFF2-40B4-BE49-F238E27FC236}">
                <a16:creationId xmlns="" xmlns:a16="http://schemas.microsoft.com/office/drawing/2014/main" id="{868D26A4-4BA5-4151-9AE3-589A96274078}"/>
              </a:ext>
            </a:extLst>
          </p:cNvPr>
          <p:cNvSpPr/>
          <p:nvPr/>
        </p:nvSpPr>
        <p:spPr>
          <a:xfrm>
            <a:off x="308140" y="4846229"/>
            <a:ext cx="253189" cy="62878"/>
          </a:xfrm>
          <a:custGeom>
            <a:avLst/>
            <a:gdLst/>
            <a:ahLst/>
            <a:cxnLst/>
            <a:rect l="l" t="t" r="r" b="b"/>
            <a:pathLst>
              <a:path w="14347" h="3563" extrusionOk="0">
                <a:moveTo>
                  <a:pt x="11853" y="972"/>
                </a:moveTo>
                <a:cubicBezTo>
                  <a:pt x="11529" y="842"/>
                  <a:pt x="11173" y="745"/>
                  <a:pt x="10816" y="616"/>
                </a:cubicBezTo>
                <a:cubicBezTo>
                  <a:pt x="8064" y="1425"/>
                  <a:pt x="4696" y="745"/>
                  <a:pt x="2073" y="454"/>
                </a:cubicBezTo>
                <a:cubicBezTo>
                  <a:pt x="1458" y="357"/>
                  <a:pt x="842" y="195"/>
                  <a:pt x="259" y="0"/>
                </a:cubicBezTo>
                <a:cubicBezTo>
                  <a:pt x="98" y="842"/>
                  <a:pt x="0" y="1620"/>
                  <a:pt x="0" y="1782"/>
                </a:cubicBezTo>
                <a:lnTo>
                  <a:pt x="0" y="2105"/>
                </a:lnTo>
                <a:cubicBezTo>
                  <a:pt x="1652" y="2850"/>
                  <a:pt x="4243" y="2235"/>
                  <a:pt x="6056" y="2494"/>
                </a:cubicBezTo>
                <a:cubicBezTo>
                  <a:pt x="7934" y="2721"/>
                  <a:pt x="11561" y="3563"/>
                  <a:pt x="13213" y="2429"/>
                </a:cubicBezTo>
                <a:cubicBezTo>
                  <a:pt x="14346" y="1717"/>
                  <a:pt x="12792" y="1361"/>
                  <a:pt x="11853" y="97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1646;p47">
            <a:extLst>
              <a:ext uri="{FF2B5EF4-FFF2-40B4-BE49-F238E27FC236}">
                <a16:creationId xmlns="" xmlns:a16="http://schemas.microsoft.com/office/drawing/2014/main" id="{E2E84A56-1C60-4C8B-9DAA-F113F47E264C}"/>
              </a:ext>
            </a:extLst>
          </p:cNvPr>
          <p:cNvSpPr/>
          <p:nvPr/>
        </p:nvSpPr>
        <p:spPr>
          <a:xfrm>
            <a:off x="225267" y="4185595"/>
            <a:ext cx="112026" cy="410340"/>
          </a:xfrm>
          <a:custGeom>
            <a:avLst/>
            <a:gdLst/>
            <a:ahLst/>
            <a:cxnLst/>
            <a:rect l="l" t="t" r="r" b="b"/>
            <a:pathLst>
              <a:path w="6348" h="23252" extrusionOk="0">
                <a:moveTo>
                  <a:pt x="5279" y="13634"/>
                </a:moveTo>
                <a:cubicBezTo>
                  <a:pt x="5603" y="10201"/>
                  <a:pt x="6348" y="5668"/>
                  <a:pt x="6348" y="2203"/>
                </a:cubicBezTo>
                <a:lnTo>
                  <a:pt x="1361" y="1"/>
                </a:lnTo>
                <a:cubicBezTo>
                  <a:pt x="1199" y="3271"/>
                  <a:pt x="1814" y="6866"/>
                  <a:pt x="1491" y="10914"/>
                </a:cubicBezTo>
                <a:cubicBezTo>
                  <a:pt x="1167" y="14800"/>
                  <a:pt x="810" y="16354"/>
                  <a:pt x="260" y="20240"/>
                </a:cubicBezTo>
                <a:cubicBezTo>
                  <a:pt x="163" y="21114"/>
                  <a:pt x="66" y="21892"/>
                  <a:pt x="1" y="22669"/>
                </a:cubicBezTo>
                <a:cubicBezTo>
                  <a:pt x="1458" y="22863"/>
                  <a:pt x="2915" y="23057"/>
                  <a:pt x="4405" y="23252"/>
                </a:cubicBezTo>
                <a:cubicBezTo>
                  <a:pt x="4696" y="19819"/>
                  <a:pt x="4955" y="17034"/>
                  <a:pt x="5279" y="13634"/>
                </a:cubicBezTo>
                <a:close/>
              </a:path>
            </a:pathLst>
          </a:custGeom>
          <a:solidFill>
            <a:srgbClr val="F3D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1647;p47">
            <a:extLst>
              <a:ext uri="{FF2B5EF4-FFF2-40B4-BE49-F238E27FC236}">
                <a16:creationId xmlns="" xmlns:a16="http://schemas.microsoft.com/office/drawing/2014/main" id="{870DE69E-2793-4CA0-81E6-E90292532D06}"/>
              </a:ext>
            </a:extLst>
          </p:cNvPr>
          <p:cNvSpPr/>
          <p:nvPr/>
        </p:nvSpPr>
        <p:spPr>
          <a:xfrm>
            <a:off x="217838" y="4585629"/>
            <a:ext cx="188034" cy="303484"/>
          </a:xfrm>
          <a:custGeom>
            <a:avLst/>
            <a:gdLst/>
            <a:ahLst/>
            <a:cxnLst/>
            <a:rect l="l" t="t" r="r" b="b"/>
            <a:pathLst>
              <a:path w="10655" h="17197" extrusionOk="0">
                <a:moveTo>
                  <a:pt x="8420" y="15609"/>
                </a:moveTo>
                <a:cubicBezTo>
                  <a:pt x="6639" y="14735"/>
                  <a:pt x="4632" y="13731"/>
                  <a:pt x="4437" y="11626"/>
                </a:cubicBezTo>
                <a:cubicBezTo>
                  <a:pt x="4211" y="9392"/>
                  <a:pt x="4211" y="7190"/>
                  <a:pt x="4437" y="4955"/>
                </a:cubicBezTo>
                <a:cubicBezTo>
                  <a:pt x="4567" y="3336"/>
                  <a:pt x="4696" y="1911"/>
                  <a:pt x="4826" y="584"/>
                </a:cubicBezTo>
                <a:cubicBezTo>
                  <a:pt x="3369" y="389"/>
                  <a:pt x="1912" y="163"/>
                  <a:pt x="422" y="1"/>
                </a:cubicBezTo>
                <a:cubicBezTo>
                  <a:pt x="1" y="4696"/>
                  <a:pt x="325" y="7805"/>
                  <a:pt x="519" y="13019"/>
                </a:cubicBezTo>
                <a:cubicBezTo>
                  <a:pt x="519" y="13213"/>
                  <a:pt x="292" y="14573"/>
                  <a:pt x="98" y="15771"/>
                </a:cubicBezTo>
                <a:cubicBezTo>
                  <a:pt x="681" y="15998"/>
                  <a:pt x="1296" y="16128"/>
                  <a:pt x="1912" y="16225"/>
                </a:cubicBezTo>
                <a:cubicBezTo>
                  <a:pt x="4535" y="16516"/>
                  <a:pt x="7902" y="17196"/>
                  <a:pt x="10655" y="16419"/>
                </a:cubicBezTo>
                <a:cubicBezTo>
                  <a:pt x="9910" y="16192"/>
                  <a:pt x="9165" y="15933"/>
                  <a:pt x="8420" y="1560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1648;p47">
            <a:extLst>
              <a:ext uri="{FF2B5EF4-FFF2-40B4-BE49-F238E27FC236}">
                <a16:creationId xmlns="" xmlns:a16="http://schemas.microsoft.com/office/drawing/2014/main" id="{46C7E656-6909-4675-BB81-53A0AE439F52}"/>
              </a:ext>
            </a:extLst>
          </p:cNvPr>
          <p:cNvSpPr/>
          <p:nvPr/>
        </p:nvSpPr>
        <p:spPr>
          <a:xfrm>
            <a:off x="214997" y="4863947"/>
            <a:ext cx="253171" cy="62878"/>
          </a:xfrm>
          <a:custGeom>
            <a:avLst/>
            <a:gdLst/>
            <a:ahLst/>
            <a:cxnLst/>
            <a:rect l="l" t="t" r="r" b="b"/>
            <a:pathLst>
              <a:path w="14346" h="3563" extrusionOk="0">
                <a:moveTo>
                  <a:pt x="11852" y="972"/>
                </a:moveTo>
                <a:cubicBezTo>
                  <a:pt x="11528" y="842"/>
                  <a:pt x="11172" y="745"/>
                  <a:pt x="10816" y="616"/>
                </a:cubicBezTo>
                <a:cubicBezTo>
                  <a:pt x="8063" y="1425"/>
                  <a:pt x="4696" y="745"/>
                  <a:pt x="2073" y="454"/>
                </a:cubicBezTo>
                <a:cubicBezTo>
                  <a:pt x="1457" y="357"/>
                  <a:pt x="842" y="195"/>
                  <a:pt x="259" y="0"/>
                </a:cubicBezTo>
                <a:cubicBezTo>
                  <a:pt x="130" y="842"/>
                  <a:pt x="0" y="1620"/>
                  <a:pt x="0" y="1781"/>
                </a:cubicBezTo>
                <a:lnTo>
                  <a:pt x="0" y="2073"/>
                </a:lnTo>
                <a:cubicBezTo>
                  <a:pt x="1652" y="2818"/>
                  <a:pt x="4242" y="2235"/>
                  <a:pt x="6056" y="2494"/>
                </a:cubicBezTo>
                <a:cubicBezTo>
                  <a:pt x="7934" y="2688"/>
                  <a:pt x="11561" y="3562"/>
                  <a:pt x="13212" y="2429"/>
                </a:cubicBezTo>
                <a:cubicBezTo>
                  <a:pt x="14346" y="1717"/>
                  <a:pt x="12791" y="1360"/>
                  <a:pt x="11852" y="97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1649;p47">
            <a:extLst>
              <a:ext uri="{FF2B5EF4-FFF2-40B4-BE49-F238E27FC236}">
                <a16:creationId xmlns="" xmlns:a16="http://schemas.microsoft.com/office/drawing/2014/main" id="{5C707121-F9A0-46D5-A9FD-E2517D243E80}"/>
              </a:ext>
            </a:extLst>
          </p:cNvPr>
          <p:cNvSpPr/>
          <p:nvPr/>
        </p:nvSpPr>
        <p:spPr>
          <a:xfrm>
            <a:off x="165266" y="3894711"/>
            <a:ext cx="412634" cy="367491"/>
          </a:xfrm>
          <a:custGeom>
            <a:avLst/>
            <a:gdLst/>
            <a:ahLst/>
            <a:cxnLst/>
            <a:rect l="l" t="t" r="r" b="b"/>
            <a:pathLst>
              <a:path w="23382" h="20824" extrusionOk="0">
                <a:moveTo>
                  <a:pt x="6898" y="66"/>
                </a:moveTo>
                <a:cubicBezTo>
                  <a:pt x="5862" y="1"/>
                  <a:pt x="4826" y="389"/>
                  <a:pt x="4113" y="1167"/>
                </a:cubicBezTo>
                <a:cubicBezTo>
                  <a:pt x="2786" y="2624"/>
                  <a:pt x="1" y="18394"/>
                  <a:pt x="1" y="18394"/>
                </a:cubicBezTo>
                <a:cubicBezTo>
                  <a:pt x="1296" y="18783"/>
                  <a:pt x="2300" y="18394"/>
                  <a:pt x="3498" y="18945"/>
                </a:cubicBezTo>
                <a:cubicBezTo>
                  <a:pt x="4988" y="19593"/>
                  <a:pt x="5603" y="20078"/>
                  <a:pt x="7287" y="20078"/>
                </a:cubicBezTo>
                <a:cubicBezTo>
                  <a:pt x="9975" y="20078"/>
                  <a:pt x="12241" y="20823"/>
                  <a:pt x="14832" y="19884"/>
                </a:cubicBezTo>
                <a:cubicBezTo>
                  <a:pt x="16127" y="19431"/>
                  <a:pt x="16872" y="19981"/>
                  <a:pt x="18168" y="19690"/>
                </a:cubicBezTo>
                <a:cubicBezTo>
                  <a:pt x="19560" y="19334"/>
                  <a:pt x="20175" y="18686"/>
                  <a:pt x="21665" y="18589"/>
                </a:cubicBezTo>
                <a:cubicBezTo>
                  <a:pt x="22377" y="18492"/>
                  <a:pt x="22248" y="18492"/>
                  <a:pt x="23057" y="18006"/>
                </a:cubicBezTo>
                <a:cubicBezTo>
                  <a:pt x="23381" y="17779"/>
                  <a:pt x="19884" y="4437"/>
                  <a:pt x="18427" y="1588"/>
                </a:cubicBezTo>
                <a:cubicBezTo>
                  <a:pt x="17973" y="681"/>
                  <a:pt x="17811" y="389"/>
                  <a:pt x="17682" y="292"/>
                </a:cubicBezTo>
                <a:cubicBezTo>
                  <a:pt x="17423" y="163"/>
                  <a:pt x="8291" y="130"/>
                  <a:pt x="6898" y="6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1650;p47">
            <a:extLst>
              <a:ext uri="{FF2B5EF4-FFF2-40B4-BE49-F238E27FC236}">
                <a16:creationId xmlns="" xmlns:a16="http://schemas.microsoft.com/office/drawing/2014/main" id="{05BDA5D3-CC0D-4BB0-B673-6FC5F965B51A}"/>
              </a:ext>
            </a:extLst>
          </p:cNvPr>
          <p:cNvSpPr/>
          <p:nvPr/>
        </p:nvSpPr>
        <p:spPr>
          <a:xfrm>
            <a:off x="224703" y="3889011"/>
            <a:ext cx="64025" cy="308602"/>
          </a:xfrm>
          <a:custGeom>
            <a:avLst/>
            <a:gdLst/>
            <a:ahLst/>
            <a:cxnLst/>
            <a:rect l="l" t="t" r="r" b="b"/>
            <a:pathLst>
              <a:path w="3628" h="17487" extrusionOk="0">
                <a:moveTo>
                  <a:pt x="1" y="17487"/>
                </a:moveTo>
                <a:lnTo>
                  <a:pt x="98" y="16936"/>
                </a:lnTo>
                <a:cubicBezTo>
                  <a:pt x="98" y="16774"/>
                  <a:pt x="162" y="16580"/>
                  <a:pt x="162" y="16386"/>
                </a:cubicBezTo>
                <a:lnTo>
                  <a:pt x="260" y="15285"/>
                </a:lnTo>
                <a:lnTo>
                  <a:pt x="389" y="14184"/>
                </a:lnTo>
                <a:lnTo>
                  <a:pt x="551" y="13083"/>
                </a:lnTo>
                <a:lnTo>
                  <a:pt x="551" y="13083"/>
                </a:lnTo>
                <a:cubicBezTo>
                  <a:pt x="713" y="11949"/>
                  <a:pt x="907" y="10848"/>
                  <a:pt x="1102" y="9747"/>
                </a:cubicBezTo>
                <a:cubicBezTo>
                  <a:pt x="1361" y="8646"/>
                  <a:pt x="1620" y="7578"/>
                  <a:pt x="1879" y="6477"/>
                </a:cubicBezTo>
                <a:cubicBezTo>
                  <a:pt x="2138" y="5376"/>
                  <a:pt x="2429" y="4307"/>
                  <a:pt x="2721" y="3238"/>
                </a:cubicBezTo>
                <a:cubicBezTo>
                  <a:pt x="2883" y="2688"/>
                  <a:pt x="3012" y="2170"/>
                  <a:pt x="3174" y="1619"/>
                </a:cubicBezTo>
                <a:cubicBezTo>
                  <a:pt x="3336" y="1069"/>
                  <a:pt x="3465" y="551"/>
                  <a:pt x="3627" y="0"/>
                </a:cubicBezTo>
                <a:cubicBezTo>
                  <a:pt x="3530" y="551"/>
                  <a:pt x="3433" y="1101"/>
                  <a:pt x="3336" y="1652"/>
                </a:cubicBezTo>
                <a:cubicBezTo>
                  <a:pt x="3206" y="2202"/>
                  <a:pt x="3109" y="2753"/>
                  <a:pt x="2980" y="3303"/>
                </a:cubicBezTo>
                <a:cubicBezTo>
                  <a:pt x="2753" y="4404"/>
                  <a:pt x="2494" y="5473"/>
                  <a:pt x="2235" y="6574"/>
                </a:cubicBezTo>
                <a:cubicBezTo>
                  <a:pt x="2008" y="7642"/>
                  <a:pt x="1749" y="8743"/>
                  <a:pt x="1523" y="9844"/>
                </a:cubicBezTo>
                <a:cubicBezTo>
                  <a:pt x="1263" y="10913"/>
                  <a:pt x="1102" y="12014"/>
                  <a:pt x="842" y="13115"/>
                </a:cubicBezTo>
                <a:lnTo>
                  <a:pt x="842" y="13115"/>
                </a:lnTo>
                <a:lnTo>
                  <a:pt x="648" y="14184"/>
                </a:lnTo>
                <a:lnTo>
                  <a:pt x="454" y="15285"/>
                </a:lnTo>
                <a:lnTo>
                  <a:pt x="260" y="16418"/>
                </a:lnTo>
                <a:cubicBezTo>
                  <a:pt x="195" y="16774"/>
                  <a:pt x="98" y="17131"/>
                  <a:pt x="1" y="1748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1651;p47">
            <a:extLst>
              <a:ext uri="{FF2B5EF4-FFF2-40B4-BE49-F238E27FC236}">
                <a16:creationId xmlns="" xmlns:a16="http://schemas.microsoft.com/office/drawing/2014/main" id="{F7DF867D-1339-4202-9447-1F79913220A4}"/>
              </a:ext>
            </a:extLst>
          </p:cNvPr>
          <p:cNvSpPr/>
          <p:nvPr/>
        </p:nvSpPr>
        <p:spPr>
          <a:xfrm>
            <a:off x="292134" y="3956442"/>
            <a:ext cx="29171" cy="250312"/>
          </a:xfrm>
          <a:custGeom>
            <a:avLst/>
            <a:gdLst/>
            <a:ahLst/>
            <a:cxnLst/>
            <a:rect l="l" t="t" r="r" b="b"/>
            <a:pathLst>
              <a:path w="1653" h="14184" extrusionOk="0">
                <a:moveTo>
                  <a:pt x="1" y="14184"/>
                </a:moveTo>
                <a:lnTo>
                  <a:pt x="1" y="13569"/>
                </a:lnTo>
                <a:cubicBezTo>
                  <a:pt x="1" y="13148"/>
                  <a:pt x="33" y="12597"/>
                  <a:pt x="65" y="11950"/>
                </a:cubicBezTo>
                <a:cubicBezTo>
                  <a:pt x="98" y="11270"/>
                  <a:pt x="130" y="10492"/>
                  <a:pt x="195" y="9650"/>
                </a:cubicBezTo>
                <a:cubicBezTo>
                  <a:pt x="292" y="8808"/>
                  <a:pt x="357" y="7934"/>
                  <a:pt x="422" y="7027"/>
                </a:cubicBezTo>
                <a:cubicBezTo>
                  <a:pt x="519" y="6153"/>
                  <a:pt x="648" y="5279"/>
                  <a:pt x="778" y="4437"/>
                </a:cubicBezTo>
                <a:cubicBezTo>
                  <a:pt x="843" y="4048"/>
                  <a:pt x="875" y="3627"/>
                  <a:pt x="972" y="3239"/>
                </a:cubicBezTo>
                <a:lnTo>
                  <a:pt x="1166" y="2170"/>
                </a:lnTo>
                <a:cubicBezTo>
                  <a:pt x="1296" y="1522"/>
                  <a:pt x="1426" y="972"/>
                  <a:pt x="1523" y="616"/>
                </a:cubicBezTo>
                <a:lnTo>
                  <a:pt x="1652" y="0"/>
                </a:lnTo>
                <a:lnTo>
                  <a:pt x="1587" y="616"/>
                </a:lnTo>
                <a:cubicBezTo>
                  <a:pt x="1555" y="1004"/>
                  <a:pt x="1490" y="1555"/>
                  <a:pt x="1393" y="2235"/>
                </a:cubicBezTo>
                <a:lnTo>
                  <a:pt x="1264" y="3303"/>
                </a:lnTo>
                <a:cubicBezTo>
                  <a:pt x="1199" y="3692"/>
                  <a:pt x="1199" y="4081"/>
                  <a:pt x="1134" y="4501"/>
                </a:cubicBezTo>
                <a:cubicBezTo>
                  <a:pt x="1037" y="5343"/>
                  <a:pt x="940" y="6218"/>
                  <a:pt x="843" y="7125"/>
                </a:cubicBezTo>
                <a:cubicBezTo>
                  <a:pt x="746" y="7999"/>
                  <a:pt x="648" y="8873"/>
                  <a:pt x="551" y="9715"/>
                </a:cubicBezTo>
                <a:lnTo>
                  <a:pt x="292" y="11982"/>
                </a:lnTo>
                <a:cubicBezTo>
                  <a:pt x="227" y="12662"/>
                  <a:pt x="130" y="13212"/>
                  <a:pt x="98" y="1360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1652;p47">
            <a:extLst>
              <a:ext uri="{FF2B5EF4-FFF2-40B4-BE49-F238E27FC236}">
                <a16:creationId xmlns="" xmlns:a16="http://schemas.microsoft.com/office/drawing/2014/main" id="{288807A5-6A77-40A6-9716-754502B4EDAC}"/>
              </a:ext>
            </a:extLst>
          </p:cNvPr>
          <p:cNvSpPr/>
          <p:nvPr/>
        </p:nvSpPr>
        <p:spPr>
          <a:xfrm>
            <a:off x="376718" y="3930730"/>
            <a:ext cx="12018" cy="287460"/>
          </a:xfrm>
          <a:custGeom>
            <a:avLst/>
            <a:gdLst/>
            <a:ahLst/>
            <a:cxnLst/>
            <a:rect l="l" t="t" r="r" b="b"/>
            <a:pathLst>
              <a:path w="681" h="16289" extrusionOk="0">
                <a:moveTo>
                  <a:pt x="98" y="0"/>
                </a:moveTo>
                <a:lnTo>
                  <a:pt x="162" y="712"/>
                </a:lnTo>
                <a:cubicBezTo>
                  <a:pt x="162" y="1133"/>
                  <a:pt x="227" y="1781"/>
                  <a:pt x="259" y="2558"/>
                </a:cubicBezTo>
                <a:lnTo>
                  <a:pt x="324" y="3756"/>
                </a:lnTo>
                <a:cubicBezTo>
                  <a:pt x="324" y="4210"/>
                  <a:pt x="389" y="4663"/>
                  <a:pt x="421" y="5149"/>
                </a:cubicBezTo>
                <a:cubicBezTo>
                  <a:pt x="486" y="6088"/>
                  <a:pt x="519" y="7092"/>
                  <a:pt x="583" y="8128"/>
                </a:cubicBezTo>
                <a:cubicBezTo>
                  <a:pt x="616" y="9132"/>
                  <a:pt x="648" y="10136"/>
                  <a:pt x="648" y="11107"/>
                </a:cubicBezTo>
                <a:cubicBezTo>
                  <a:pt x="648" y="11593"/>
                  <a:pt x="680" y="12046"/>
                  <a:pt x="648" y="12500"/>
                </a:cubicBezTo>
                <a:lnTo>
                  <a:pt x="616" y="13730"/>
                </a:lnTo>
                <a:cubicBezTo>
                  <a:pt x="583" y="14508"/>
                  <a:pt x="551" y="15155"/>
                  <a:pt x="519" y="15576"/>
                </a:cubicBezTo>
                <a:lnTo>
                  <a:pt x="486" y="16289"/>
                </a:lnTo>
                <a:lnTo>
                  <a:pt x="454" y="15576"/>
                </a:lnTo>
                <a:cubicBezTo>
                  <a:pt x="454" y="15155"/>
                  <a:pt x="389" y="14508"/>
                  <a:pt x="389" y="13730"/>
                </a:cubicBezTo>
                <a:cubicBezTo>
                  <a:pt x="389" y="13342"/>
                  <a:pt x="389" y="12921"/>
                  <a:pt x="357" y="12532"/>
                </a:cubicBezTo>
                <a:cubicBezTo>
                  <a:pt x="324" y="12111"/>
                  <a:pt x="292" y="11626"/>
                  <a:pt x="292" y="11140"/>
                </a:cubicBezTo>
                <a:cubicBezTo>
                  <a:pt x="227" y="10201"/>
                  <a:pt x="195" y="9164"/>
                  <a:pt x="162" y="8161"/>
                </a:cubicBezTo>
                <a:cubicBezTo>
                  <a:pt x="98" y="7124"/>
                  <a:pt x="65" y="6120"/>
                  <a:pt x="33" y="5149"/>
                </a:cubicBezTo>
                <a:cubicBezTo>
                  <a:pt x="33" y="4663"/>
                  <a:pt x="0" y="4210"/>
                  <a:pt x="0" y="3789"/>
                </a:cubicBezTo>
                <a:cubicBezTo>
                  <a:pt x="33" y="3335"/>
                  <a:pt x="0" y="2914"/>
                  <a:pt x="0" y="2526"/>
                </a:cubicBezTo>
                <a:cubicBezTo>
                  <a:pt x="0" y="1781"/>
                  <a:pt x="33" y="1133"/>
                  <a:pt x="65" y="68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1653;p47">
            <a:extLst>
              <a:ext uri="{FF2B5EF4-FFF2-40B4-BE49-F238E27FC236}">
                <a16:creationId xmlns="" xmlns:a16="http://schemas.microsoft.com/office/drawing/2014/main" id="{B484DF2F-D8C1-4D36-A309-EFD32690053C}"/>
              </a:ext>
            </a:extLst>
          </p:cNvPr>
          <p:cNvSpPr/>
          <p:nvPr/>
        </p:nvSpPr>
        <p:spPr>
          <a:xfrm>
            <a:off x="438432" y="3914724"/>
            <a:ext cx="27460" cy="313755"/>
          </a:xfrm>
          <a:custGeom>
            <a:avLst/>
            <a:gdLst/>
            <a:ahLst/>
            <a:cxnLst/>
            <a:rect l="l" t="t" r="r" b="b"/>
            <a:pathLst>
              <a:path w="1556" h="17779" extrusionOk="0">
                <a:moveTo>
                  <a:pt x="1" y="0"/>
                </a:moveTo>
                <a:lnTo>
                  <a:pt x="227" y="745"/>
                </a:lnTo>
                <a:lnTo>
                  <a:pt x="454" y="1619"/>
                </a:lnTo>
                <a:lnTo>
                  <a:pt x="584" y="2138"/>
                </a:lnTo>
                <a:cubicBezTo>
                  <a:pt x="648" y="2332"/>
                  <a:pt x="681" y="2526"/>
                  <a:pt x="713" y="2720"/>
                </a:cubicBezTo>
                <a:lnTo>
                  <a:pt x="940" y="4048"/>
                </a:lnTo>
                <a:cubicBezTo>
                  <a:pt x="1037" y="4534"/>
                  <a:pt x="1069" y="5052"/>
                  <a:pt x="1134" y="5570"/>
                </a:cubicBezTo>
                <a:cubicBezTo>
                  <a:pt x="1199" y="6088"/>
                  <a:pt x="1264" y="6639"/>
                  <a:pt x="1296" y="7189"/>
                </a:cubicBezTo>
                <a:lnTo>
                  <a:pt x="1393" y="8841"/>
                </a:lnTo>
                <a:cubicBezTo>
                  <a:pt x="1426" y="9974"/>
                  <a:pt x="1490" y="11075"/>
                  <a:pt x="1490" y="12144"/>
                </a:cubicBezTo>
                <a:cubicBezTo>
                  <a:pt x="1490" y="13180"/>
                  <a:pt x="1523" y="14184"/>
                  <a:pt x="1523" y="14994"/>
                </a:cubicBezTo>
                <a:cubicBezTo>
                  <a:pt x="1523" y="15803"/>
                  <a:pt x="1555" y="16516"/>
                  <a:pt x="1555" y="17001"/>
                </a:cubicBezTo>
                <a:cubicBezTo>
                  <a:pt x="1555" y="17519"/>
                  <a:pt x="1555" y="17779"/>
                  <a:pt x="1555" y="17779"/>
                </a:cubicBezTo>
                <a:lnTo>
                  <a:pt x="1458" y="17034"/>
                </a:lnTo>
                <a:cubicBezTo>
                  <a:pt x="1426" y="16548"/>
                  <a:pt x="1328" y="15836"/>
                  <a:pt x="1296" y="14994"/>
                </a:cubicBezTo>
                <a:cubicBezTo>
                  <a:pt x="1231" y="14152"/>
                  <a:pt x="1167" y="13180"/>
                  <a:pt x="1102" y="12144"/>
                </a:cubicBezTo>
                <a:lnTo>
                  <a:pt x="972" y="8841"/>
                </a:lnTo>
                <a:lnTo>
                  <a:pt x="875" y="7189"/>
                </a:lnTo>
                <a:cubicBezTo>
                  <a:pt x="875" y="6639"/>
                  <a:pt x="810" y="6121"/>
                  <a:pt x="778" y="5570"/>
                </a:cubicBezTo>
                <a:cubicBezTo>
                  <a:pt x="713" y="5052"/>
                  <a:pt x="713" y="4534"/>
                  <a:pt x="648" y="4081"/>
                </a:cubicBezTo>
                <a:lnTo>
                  <a:pt x="454" y="2753"/>
                </a:lnTo>
                <a:lnTo>
                  <a:pt x="389" y="2138"/>
                </a:lnTo>
                <a:lnTo>
                  <a:pt x="292" y="1619"/>
                </a:lnTo>
                <a:lnTo>
                  <a:pt x="130" y="77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1654;p47">
            <a:extLst>
              <a:ext uri="{FF2B5EF4-FFF2-40B4-BE49-F238E27FC236}">
                <a16:creationId xmlns="" xmlns:a16="http://schemas.microsoft.com/office/drawing/2014/main" id="{513B33BF-F401-4B89-9344-BA8847F57D45}"/>
              </a:ext>
            </a:extLst>
          </p:cNvPr>
          <p:cNvSpPr/>
          <p:nvPr/>
        </p:nvSpPr>
        <p:spPr>
          <a:xfrm>
            <a:off x="473303" y="3947866"/>
            <a:ext cx="41154" cy="200034"/>
          </a:xfrm>
          <a:custGeom>
            <a:avLst/>
            <a:gdLst/>
            <a:ahLst/>
            <a:cxnLst/>
            <a:rect l="l" t="t" r="r" b="b"/>
            <a:pathLst>
              <a:path w="2332" h="11335" extrusionOk="0">
                <a:moveTo>
                  <a:pt x="0" y="1"/>
                </a:moveTo>
                <a:lnTo>
                  <a:pt x="162" y="486"/>
                </a:lnTo>
                <a:cubicBezTo>
                  <a:pt x="259" y="778"/>
                  <a:pt x="421" y="1199"/>
                  <a:pt x="551" y="1717"/>
                </a:cubicBezTo>
                <a:lnTo>
                  <a:pt x="810" y="2559"/>
                </a:lnTo>
                <a:cubicBezTo>
                  <a:pt x="907" y="2850"/>
                  <a:pt x="972" y="3174"/>
                  <a:pt x="1069" y="3498"/>
                </a:cubicBezTo>
                <a:cubicBezTo>
                  <a:pt x="1231" y="4178"/>
                  <a:pt x="1393" y="4890"/>
                  <a:pt x="1554" y="5603"/>
                </a:cubicBezTo>
                <a:cubicBezTo>
                  <a:pt x="1716" y="6283"/>
                  <a:pt x="1814" y="7028"/>
                  <a:pt x="1911" y="7675"/>
                </a:cubicBezTo>
                <a:cubicBezTo>
                  <a:pt x="2008" y="8355"/>
                  <a:pt x="2105" y="8971"/>
                  <a:pt x="2170" y="9521"/>
                </a:cubicBezTo>
                <a:cubicBezTo>
                  <a:pt x="2235" y="10072"/>
                  <a:pt x="2267" y="10525"/>
                  <a:pt x="2299" y="10849"/>
                </a:cubicBezTo>
                <a:lnTo>
                  <a:pt x="2332" y="11335"/>
                </a:lnTo>
                <a:lnTo>
                  <a:pt x="2202" y="10849"/>
                </a:lnTo>
                <a:cubicBezTo>
                  <a:pt x="2137" y="10525"/>
                  <a:pt x="2040" y="10104"/>
                  <a:pt x="1943" y="9553"/>
                </a:cubicBezTo>
                <a:lnTo>
                  <a:pt x="1749" y="8712"/>
                </a:lnTo>
                <a:lnTo>
                  <a:pt x="1554" y="7740"/>
                </a:lnTo>
                <a:cubicBezTo>
                  <a:pt x="1425" y="7092"/>
                  <a:pt x="1263" y="6380"/>
                  <a:pt x="1134" y="5668"/>
                </a:cubicBezTo>
                <a:cubicBezTo>
                  <a:pt x="1004" y="4955"/>
                  <a:pt x="842" y="4275"/>
                  <a:pt x="713" y="3595"/>
                </a:cubicBezTo>
                <a:cubicBezTo>
                  <a:pt x="648" y="3271"/>
                  <a:pt x="615" y="2947"/>
                  <a:pt x="518" y="2656"/>
                </a:cubicBezTo>
                <a:lnTo>
                  <a:pt x="356" y="1782"/>
                </a:lnTo>
                <a:cubicBezTo>
                  <a:pt x="227" y="1263"/>
                  <a:pt x="162" y="810"/>
                  <a:pt x="97" y="48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1655;p47">
            <a:extLst>
              <a:ext uri="{FF2B5EF4-FFF2-40B4-BE49-F238E27FC236}">
                <a16:creationId xmlns="" xmlns:a16="http://schemas.microsoft.com/office/drawing/2014/main" id="{8E05CCBA-9EE6-4EB0-B48C-D6DF839A8A4F}"/>
              </a:ext>
            </a:extLst>
          </p:cNvPr>
          <p:cNvSpPr/>
          <p:nvPr/>
        </p:nvSpPr>
        <p:spPr>
          <a:xfrm>
            <a:off x="221279" y="3800421"/>
            <a:ext cx="48584" cy="75461"/>
          </a:xfrm>
          <a:custGeom>
            <a:avLst/>
            <a:gdLst/>
            <a:ahLst/>
            <a:cxnLst/>
            <a:rect l="l" t="t" r="r" b="b"/>
            <a:pathLst>
              <a:path w="2753" h="4276" extrusionOk="0">
                <a:moveTo>
                  <a:pt x="1878" y="1"/>
                </a:moveTo>
                <a:cubicBezTo>
                  <a:pt x="1036" y="65"/>
                  <a:pt x="97" y="1814"/>
                  <a:pt x="65" y="2689"/>
                </a:cubicBezTo>
                <a:cubicBezTo>
                  <a:pt x="0" y="3563"/>
                  <a:pt x="648" y="4275"/>
                  <a:pt x="1522" y="4016"/>
                </a:cubicBezTo>
                <a:cubicBezTo>
                  <a:pt x="2397" y="3757"/>
                  <a:pt x="2656" y="1523"/>
                  <a:pt x="2753" y="648"/>
                </a:cubicBezTo>
                <a:close/>
              </a:path>
            </a:pathLst>
          </a:custGeom>
          <a:solidFill>
            <a:srgbClr val="EC3D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1656;p47">
            <a:extLst>
              <a:ext uri="{FF2B5EF4-FFF2-40B4-BE49-F238E27FC236}">
                <a16:creationId xmlns="" xmlns:a16="http://schemas.microsoft.com/office/drawing/2014/main" id="{86389842-B3DC-49C1-A6C4-B3747226B111}"/>
              </a:ext>
            </a:extLst>
          </p:cNvPr>
          <p:cNvSpPr/>
          <p:nvPr/>
        </p:nvSpPr>
        <p:spPr>
          <a:xfrm>
            <a:off x="186408" y="2934070"/>
            <a:ext cx="466353" cy="613780"/>
          </a:xfrm>
          <a:custGeom>
            <a:avLst/>
            <a:gdLst/>
            <a:ahLst/>
            <a:cxnLst/>
            <a:rect l="l" t="t" r="r" b="b"/>
            <a:pathLst>
              <a:path w="26426" h="34780" extrusionOk="0">
                <a:moveTo>
                  <a:pt x="23997" y="12500"/>
                </a:moveTo>
                <a:cubicBezTo>
                  <a:pt x="25745" y="11626"/>
                  <a:pt x="26425" y="9229"/>
                  <a:pt x="26037" y="7383"/>
                </a:cubicBezTo>
                <a:cubicBezTo>
                  <a:pt x="25519" y="4890"/>
                  <a:pt x="21989" y="3433"/>
                  <a:pt x="19981" y="2688"/>
                </a:cubicBezTo>
                <a:cubicBezTo>
                  <a:pt x="14832" y="777"/>
                  <a:pt x="8323" y="0"/>
                  <a:pt x="4146" y="4016"/>
                </a:cubicBezTo>
                <a:cubicBezTo>
                  <a:pt x="1" y="7902"/>
                  <a:pt x="2009" y="15674"/>
                  <a:pt x="2430" y="20563"/>
                </a:cubicBezTo>
                <a:cubicBezTo>
                  <a:pt x="2689" y="23348"/>
                  <a:pt x="2721" y="26133"/>
                  <a:pt x="2527" y="28918"/>
                </a:cubicBezTo>
                <a:cubicBezTo>
                  <a:pt x="2365" y="31055"/>
                  <a:pt x="1782" y="31574"/>
                  <a:pt x="33" y="32448"/>
                </a:cubicBezTo>
                <a:cubicBezTo>
                  <a:pt x="616" y="32869"/>
                  <a:pt x="1490" y="32869"/>
                  <a:pt x="2138" y="32869"/>
                </a:cubicBezTo>
                <a:cubicBezTo>
                  <a:pt x="1944" y="33031"/>
                  <a:pt x="1717" y="33387"/>
                  <a:pt x="1426" y="33549"/>
                </a:cubicBezTo>
                <a:cubicBezTo>
                  <a:pt x="2203" y="33937"/>
                  <a:pt x="3174" y="33808"/>
                  <a:pt x="3854" y="33257"/>
                </a:cubicBezTo>
                <a:cubicBezTo>
                  <a:pt x="3693" y="33387"/>
                  <a:pt x="3563" y="33549"/>
                  <a:pt x="3466" y="33776"/>
                </a:cubicBezTo>
                <a:cubicBezTo>
                  <a:pt x="4729" y="34779"/>
                  <a:pt x="6218" y="34779"/>
                  <a:pt x="8809" y="34423"/>
                </a:cubicBezTo>
                <a:cubicBezTo>
                  <a:pt x="10493" y="34197"/>
                  <a:pt x="14249" y="32739"/>
                  <a:pt x="15707" y="31800"/>
                </a:cubicBezTo>
                <a:cubicBezTo>
                  <a:pt x="17391" y="30764"/>
                  <a:pt x="18265" y="29307"/>
                  <a:pt x="18945" y="27396"/>
                </a:cubicBezTo>
                <a:cubicBezTo>
                  <a:pt x="20499" y="23057"/>
                  <a:pt x="20208" y="18232"/>
                  <a:pt x="21665" y="138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1657;p47">
            <a:extLst>
              <a:ext uri="{FF2B5EF4-FFF2-40B4-BE49-F238E27FC236}">
                <a16:creationId xmlns="" xmlns:a16="http://schemas.microsoft.com/office/drawing/2014/main" id="{66831886-6B1C-4FDB-AA37-312336C61FA8}"/>
              </a:ext>
            </a:extLst>
          </p:cNvPr>
          <p:cNvSpPr/>
          <p:nvPr/>
        </p:nvSpPr>
        <p:spPr>
          <a:xfrm>
            <a:off x="244133" y="3008348"/>
            <a:ext cx="377762" cy="502354"/>
          </a:xfrm>
          <a:custGeom>
            <a:avLst/>
            <a:gdLst/>
            <a:ahLst/>
            <a:cxnLst/>
            <a:rect l="l" t="t" r="r" b="b"/>
            <a:pathLst>
              <a:path w="21406" h="28466" extrusionOk="0">
                <a:moveTo>
                  <a:pt x="19009" y="3595"/>
                </a:moveTo>
                <a:cubicBezTo>
                  <a:pt x="18232" y="2462"/>
                  <a:pt x="17584" y="1264"/>
                  <a:pt x="17099" y="1"/>
                </a:cubicBezTo>
                <a:cubicBezTo>
                  <a:pt x="15901" y="2171"/>
                  <a:pt x="14152" y="3984"/>
                  <a:pt x="12015" y="5215"/>
                </a:cubicBezTo>
                <a:cubicBezTo>
                  <a:pt x="9651" y="6542"/>
                  <a:pt x="7222" y="8064"/>
                  <a:pt x="4599" y="8647"/>
                </a:cubicBezTo>
                <a:cubicBezTo>
                  <a:pt x="4631" y="10331"/>
                  <a:pt x="4469" y="12015"/>
                  <a:pt x="4048" y="13667"/>
                </a:cubicBezTo>
                <a:cubicBezTo>
                  <a:pt x="3627" y="15707"/>
                  <a:pt x="3206" y="14735"/>
                  <a:pt x="2785" y="13731"/>
                </a:cubicBezTo>
                <a:lnTo>
                  <a:pt x="2785" y="13958"/>
                </a:lnTo>
                <a:cubicBezTo>
                  <a:pt x="1684" y="13148"/>
                  <a:pt x="65" y="14832"/>
                  <a:pt x="65" y="16063"/>
                </a:cubicBezTo>
                <a:cubicBezTo>
                  <a:pt x="1" y="17909"/>
                  <a:pt x="2494" y="18913"/>
                  <a:pt x="4016" y="17973"/>
                </a:cubicBezTo>
                <a:cubicBezTo>
                  <a:pt x="4696" y="18880"/>
                  <a:pt x="5473" y="19657"/>
                  <a:pt x="6380" y="20305"/>
                </a:cubicBezTo>
                <a:cubicBezTo>
                  <a:pt x="6963" y="20758"/>
                  <a:pt x="8647" y="21341"/>
                  <a:pt x="9003" y="22021"/>
                </a:cubicBezTo>
                <a:cubicBezTo>
                  <a:pt x="9294" y="22604"/>
                  <a:pt x="8647" y="23770"/>
                  <a:pt x="8355" y="24450"/>
                </a:cubicBezTo>
                <a:cubicBezTo>
                  <a:pt x="7902" y="25454"/>
                  <a:pt x="7611" y="25616"/>
                  <a:pt x="6510" y="25907"/>
                </a:cubicBezTo>
                <a:cubicBezTo>
                  <a:pt x="5344" y="26264"/>
                  <a:pt x="4890" y="26490"/>
                  <a:pt x="6153" y="27526"/>
                </a:cubicBezTo>
                <a:cubicBezTo>
                  <a:pt x="6866" y="28077"/>
                  <a:pt x="7740" y="28368"/>
                  <a:pt x="8647" y="28401"/>
                </a:cubicBezTo>
                <a:cubicBezTo>
                  <a:pt x="9877" y="28466"/>
                  <a:pt x="11658" y="28466"/>
                  <a:pt x="12241" y="27073"/>
                </a:cubicBezTo>
                <a:cubicBezTo>
                  <a:pt x="11367" y="26555"/>
                  <a:pt x="11043" y="26264"/>
                  <a:pt x="11205" y="25163"/>
                </a:cubicBezTo>
                <a:cubicBezTo>
                  <a:pt x="11367" y="24450"/>
                  <a:pt x="11594" y="23479"/>
                  <a:pt x="12144" y="23187"/>
                </a:cubicBezTo>
                <a:cubicBezTo>
                  <a:pt x="13407" y="22539"/>
                  <a:pt x="15415" y="22993"/>
                  <a:pt x="16710" y="22378"/>
                </a:cubicBezTo>
                <a:cubicBezTo>
                  <a:pt x="18524" y="21568"/>
                  <a:pt x="20078" y="20337"/>
                  <a:pt x="20369" y="18297"/>
                </a:cubicBezTo>
                <a:cubicBezTo>
                  <a:pt x="20596" y="16387"/>
                  <a:pt x="20143" y="14476"/>
                  <a:pt x="20434" y="12566"/>
                </a:cubicBezTo>
                <a:cubicBezTo>
                  <a:pt x="20855" y="9943"/>
                  <a:pt x="21406" y="7611"/>
                  <a:pt x="21147" y="5409"/>
                </a:cubicBezTo>
                <a:cubicBezTo>
                  <a:pt x="20305" y="4988"/>
                  <a:pt x="19560" y="4373"/>
                  <a:pt x="19009" y="3595"/>
                </a:cubicBezTo>
                <a:close/>
              </a:path>
            </a:pathLst>
          </a:custGeom>
          <a:solidFill>
            <a:srgbClr val="F3D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1658;p47">
            <a:extLst>
              <a:ext uri="{FF2B5EF4-FFF2-40B4-BE49-F238E27FC236}">
                <a16:creationId xmlns="" xmlns:a16="http://schemas.microsoft.com/office/drawing/2014/main" id="{F5B73836-C10C-45FF-A354-55DCF0BC0704}"/>
              </a:ext>
            </a:extLst>
          </p:cNvPr>
          <p:cNvSpPr/>
          <p:nvPr/>
        </p:nvSpPr>
        <p:spPr>
          <a:xfrm>
            <a:off x="261851" y="3278673"/>
            <a:ext cx="32595" cy="29154"/>
          </a:xfrm>
          <a:custGeom>
            <a:avLst/>
            <a:gdLst/>
            <a:ahLst/>
            <a:cxnLst/>
            <a:rect l="l" t="t" r="r" b="b"/>
            <a:pathLst>
              <a:path w="1847" h="1652" extrusionOk="0">
                <a:moveTo>
                  <a:pt x="0" y="130"/>
                </a:moveTo>
                <a:lnTo>
                  <a:pt x="98" y="65"/>
                </a:lnTo>
                <a:cubicBezTo>
                  <a:pt x="195" y="32"/>
                  <a:pt x="324" y="0"/>
                  <a:pt x="421" y="0"/>
                </a:cubicBezTo>
                <a:cubicBezTo>
                  <a:pt x="583" y="0"/>
                  <a:pt x="745" y="32"/>
                  <a:pt x="875" y="130"/>
                </a:cubicBezTo>
                <a:cubicBezTo>
                  <a:pt x="1037" y="194"/>
                  <a:pt x="1166" y="292"/>
                  <a:pt x="1296" y="421"/>
                </a:cubicBezTo>
                <a:cubicBezTo>
                  <a:pt x="1522" y="648"/>
                  <a:pt x="1684" y="907"/>
                  <a:pt x="1781" y="1231"/>
                </a:cubicBezTo>
                <a:cubicBezTo>
                  <a:pt x="1846" y="1360"/>
                  <a:pt x="1846" y="1490"/>
                  <a:pt x="1846" y="1652"/>
                </a:cubicBezTo>
                <a:lnTo>
                  <a:pt x="1587" y="1328"/>
                </a:lnTo>
                <a:lnTo>
                  <a:pt x="1328" y="1036"/>
                </a:lnTo>
                <a:cubicBezTo>
                  <a:pt x="1231" y="939"/>
                  <a:pt x="1134" y="810"/>
                  <a:pt x="1037" y="713"/>
                </a:cubicBezTo>
                <a:cubicBezTo>
                  <a:pt x="907" y="615"/>
                  <a:pt x="810" y="518"/>
                  <a:pt x="680" y="453"/>
                </a:cubicBezTo>
                <a:cubicBezTo>
                  <a:pt x="616" y="356"/>
                  <a:pt x="486" y="292"/>
                  <a:pt x="389" y="259"/>
                </a:cubicBezTo>
                <a:cubicBezTo>
                  <a:pt x="292" y="194"/>
                  <a:pt x="227" y="194"/>
                  <a:pt x="130" y="162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1659;p47">
            <a:extLst>
              <a:ext uri="{FF2B5EF4-FFF2-40B4-BE49-F238E27FC236}">
                <a16:creationId xmlns="" xmlns:a16="http://schemas.microsoft.com/office/drawing/2014/main" id="{9F8F10D5-0B32-4310-B5A5-B07E0944E668}"/>
              </a:ext>
            </a:extLst>
          </p:cNvPr>
          <p:cNvSpPr/>
          <p:nvPr/>
        </p:nvSpPr>
        <p:spPr>
          <a:xfrm>
            <a:off x="493298" y="3218089"/>
            <a:ext cx="36601" cy="62878"/>
          </a:xfrm>
          <a:custGeom>
            <a:avLst/>
            <a:gdLst/>
            <a:ahLst/>
            <a:cxnLst/>
            <a:rect l="l" t="t" r="r" b="b"/>
            <a:pathLst>
              <a:path w="2074" h="3563" extrusionOk="0">
                <a:moveTo>
                  <a:pt x="875" y="0"/>
                </a:moveTo>
                <a:cubicBezTo>
                  <a:pt x="875" y="195"/>
                  <a:pt x="810" y="357"/>
                  <a:pt x="778" y="519"/>
                </a:cubicBezTo>
                <a:cubicBezTo>
                  <a:pt x="713" y="713"/>
                  <a:pt x="681" y="875"/>
                  <a:pt x="616" y="1037"/>
                </a:cubicBezTo>
                <a:cubicBezTo>
                  <a:pt x="551" y="1199"/>
                  <a:pt x="519" y="1361"/>
                  <a:pt x="486" y="1522"/>
                </a:cubicBezTo>
                <a:cubicBezTo>
                  <a:pt x="486" y="1587"/>
                  <a:pt x="454" y="1684"/>
                  <a:pt x="421" y="1749"/>
                </a:cubicBezTo>
                <a:cubicBezTo>
                  <a:pt x="421" y="1846"/>
                  <a:pt x="421" y="1911"/>
                  <a:pt x="421" y="1976"/>
                </a:cubicBezTo>
                <a:lnTo>
                  <a:pt x="357" y="1846"/>
                </a:lnTo>
                <a:lnTo>
                  <a:pt x="681" y="2008"/>
                </a:lnTo>
                <a:cubicBezTo>
                  <a:pt x="810" y="2073"/>
                  <a:pt x="907" y="2105"/>
                  <a:pt x="1037" y="2170"/>
                </a:cubicBezTo>
                <a:cubicBezTo>
                  <a:pt x="1296" y="2235"/>
                  <a:pt x="1555" y="2364"/>
                  <a:pt x="1814" y="2462"/>
                </a:cubicBezTo>
                <a:lnTo>
                  <a:pt x="2073" y="2526"/>
                </a:lnTo>
                <a:lnTo>
                  <a:pt x="1911" y="2721"/>
                </a:lnTo>
                <a:lnTo>
                  <a:pt x="1652" y="3012"/>
                </a:lnTo>
                <a:cubicBezTo>
                  <a:pt x="1555" y="3077"/>
                  <a:pt x="1425" y="3142"/>
                  <a:pt x="1328" y="3239"/>
                </a:cubicBezTo>
                <a:cubicBezTo>
                  <a:pt x="1134" y="3368"/>
                  <a:pt x="907" y="3465"/>
                  <a:pt x="681" y="3563"/>
                </a:cubicBezTo>
                <a:cubicBezTo>
                  <a:pt x="842" y="3401"/>
                  <a:pt x="1037" y="3239"/>
                  <a:pt x="1199" y="3044"/>
                </a:cubicBezTo>
                <a:cubicBezTo>
                  <a:pt x="1263" y="2980"/>
                  <a:pt x="1361" y="2883"/>
                  <a:pt x="1425" y="2785"/>
                </a:cubicBezTo>
                <a:lnTo>
                  <a:pt x="1620" y="2526"/>
                </a:lnTo>
                <a:lnTo>
                  <a:pt x="1717" y="2785"/>
                </a:lnTo>
                <a:cubicBezTo>
                  <a:pt x="1458" y="2721"/>
                  <a:pt x="1199" y="2624"/>
                  <a:pt x="907" y="2559"/>
                </a:cubicBezTo>
                <a:cubicBezTo>
                  <a:pt x="778" y="2494"/>
                  <a:pt x="616" y="2462"/>
                  <a:pt x="486" y="2397"/>
                </a:cubicBezTo>
                <a:lnTo>
                  <a:pt x="98" y="2138"/>
                </a:lnTo>
                <a:lnTo>
                  <a:pt x="1" y="2105"/>
                </a:lnTo>
                <a:lnTo>
                  <a:pt x="1" y="2008"/>
                </a:lnTo>
                <a:cubicBezTo>
                  <a:pt x="1" y="1911"/>
                  <a:pt x="1" y="1782"/>
                  <a:pt x="33" y="1717"/>
                </a:cubicBezTo>
                <a:cubicBezTo>
                  <a:pt x="65" y="1620"/>
                  <a:pt x="98" y="1522"/>
                  <a:pt x="130" y="1425"/>
                </a:cubicBezTo>
                <a:cubicBezTo>
                  <a:pt x="195" y="1263"/>
                  <a:pt x="260" y="1102"/>
                  <a:pt x="357" y="940"/>
                </a:cubicBezTo>
                <a:cubicBezTo>
                  <a:pt x="421" y="778"/>
                  <a:pt x="519" y="616"/>
                  <a:pt x="616" y="486"/>
                </a:cubicBezTo>
                <a:cubicBezTo>
                  <a:pt x="713" y="324"/>
                  <a:pt x="810" y="162"/>
                  <a:pt x="875" y="0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1660;p47">
            <a:extLst>
              <a:ext uri="{FF2B5EF4-FFF2-40B4-BE49-F238E27FC236}">
                <a16:creationId xmlns="" xmlns:a16="http://schemas.microsoft.com/office/drawing/2014/main" id="{DE4BB690-B78D-4BD4-91CF-5F75DD0DD6C9}"/>
              </a:ext>
            </a:extLst>
          </p:cNvPr>
          <p:cNvSpPr/>
          <p:nvPr/>
        </p:nvSpPr>
        <p:spPr>
          <a:xfrm>
            <a:off x="420714" y="3114074"/>
            <a:ext cx="38313" cy="22306"/>
          </a:xfrm>
          <a:custGeom>
            <a:avLst/>
            <a:gdLst/>
            <a:ahLst/>
            <a:cxnLst/>
            <a:rect l="l" t="t" r="r" b="b"/>
            <a:pathLst>
              <a:path w="2171" h="1264" extrusionOk="0">
                <a:moveTo>
                  <a:pt x="1" y="1264"/>
                </a:moveTo>
                <a:lnTo>
                  <a:pt x="1" y="1134"/>
                </a:lnTo>
                <a:cubicBezTo>
                  <a:pt x="1" y="1069"/>
                  <a:pt x="1" y="1037"/>
                  <a:pt x="33" y="1005"/>
                </a:cubicBezTo>
                <a:cubicBezTo>
                  <a:pt x="33" y="940"/>
                  <a:pt x="66" y="875"/>
                  <a:pt x="66" y="843"/>
                </a:cubicBezTo>
                <a:cubicBezTo>
                  <a:pt x="130" y="681"/>
                  <a:pt x="228" y="551"/>
                  <a:pt x="357" y="422"/>
                </a:cubicBezTo>
                <a:cubicBezTo>
                  <a:pt x="389" y="357"/>
                  <a:pt x="454" y="292"/>
                  <a:pt x="551" y="260"/>
                </a:cubicBezTo>
                <a:lnTo>
                  <a:pt x="778" y="98"/>
                </a:lnTo>
                <a:lnTo>
                  <a:pt x="1037" y="33"/>
                </a:lnTo>
                <a:cubicBezTo>
                  <a:pt x="1134" y="1"/>
                  <a:pt x="1231" y="1"/>
                  <a:pt x="1329" y="1"/>
                </a:cubicBezTo>
                <a:cubicBezTo>
                  <a:pt x="1458" y="1"/>
                  <a:pt x="1620" y="33"/>
                  <a:pt x="1782" y="66"/>
                </a:cubicBezTo>
                <a:cubicBezTo>
                  <a:pt x="1879" y="98"/>
                  <a:pt x="1976" y="163"/>
                  <a:pt x="2073" y="195"/>
                </a:cubicBezTo>
                <a:lnTo>
                  <a:pt x="2171" y="260"/>
                </a:lnTo>
                <a:lnTo>
                  <a:pt x="2041" y="260"/>
                </a:lnTo>
                <a:lnTo>
                  <a:pt x="1750" y="260"/>
                </a:lnTo>
                <a:lnTo>
                  <a:pt x="1555" y="292"/>
                </a:lnTo>
                <a:cubicBezTo>
                  <a:pt x="1490" y="292"/>
                  <a:pt x="1426" y="325"/>
                  <a:pt x="1361" y="325"/>
                </a:cubicBezTo>
                <a:cubicBezTo>
                  <a:pt x="1296" y="357"/>
                  <a:pt x="1199" y="357"/>
                  <a:pt x="1134" y="389"/>
                </a:cubicBezTo>
                <a:lnTo>
                  <a:pt x="940" y="454"/>
                </a:lnTo>
                <a:lnTo>
                  <a:pt x="746" y="551"/>
                </a:lnTo>
                <a:cubicBezTo>
                  <a:pt x="681" y="584"/>
                  <a:pt x="649" y="616"/>
                  <a:pt x="584" y="681"/>
                </a:cubicBezTo>
                <a:cubicBezTo>
                  <a:pt x="519" y="713"/>
                  <a:pt x="454" y="746"/>
                  <a:pt x="422" y="778"/>
                </a:cubicBezTo>
                <a:cubicBezTo>
                  <a:pt x="389" y="843"/>
                  <a:pt x="325" y="875"/>
                  <a:pt x="292" y="908"/>
                </a:cubicBezTo>
                <a:cubicBezTo>
                  <a:pt x="260" y="940"/>
                  <a:pt x="195" y="1005"/>
                  <a:pt x="163" y="1037"/>
                </a:cubicBezTo>
                <a:cubicBezTo>
                  <a:pt x="130" y="1069"/>
                  <a:pt x="98" y="1102"/>
                  <a:pt x="98" y="113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1661;p47">
            <a:extLst>
              <a:ext uri="{FF2B5EF4-FFF2-40B4-BE49-F238E27FC236}">
                <a16:creationId xmlns="" xmlns:a16="http://schemas.microsoft.com/office/drawing/2014/main" id="{8064ECB0-CF66-4A55-ACA8-D0083C4B53D9}"/>
              </a:ext>
            </a:extLst>
          </p:cNvPr>
          <p:cNvSpPr/>
          <p:nvPr/>
        </p:nvSpPr>
        <p:spPr>
          <a:xfrm>
            <a:off x="564735" y="3121504"/>
            <a:ext cx="18883" cy="21742"/>
          </a:xfrm>
          <a:custGeom>
            <a:avLst/>
            <a:gdLst/>
            <a:ahLst/>
            <a:cxnLst/>
            <a:rect l="l" t="t" r="r" b="b"/>
            <a:pathLst>
              <a:path w="1070" h="1232" extrusionOk="0">
                <a:moveTo>
                  <a:pt x="0" y="66"/>
                </a:moveTo>
                <a:lnTo>
                  <a:pt x="65" y="33"/>
                </a:lnTo>
                <a:cubicBezTo>
                  <a:pt x="130" y="1"/>
                  <a:pt x="195" y="1"/>
                  <a:pt x="259" y="1"/>
                </a:cubicBezTo>
                <a:cubicBezTo>
                  <a:pt x="324" y="1"/>
                  <a:pt x="389" y="1"/>
                  <a:pt x="421" y="1"/>
                </a:cubicBezTo>
                <a:cubicBezTo>
                  <a:pt x="486" y="33"/>
                  <a:pt x="551" y="33"/>
                  <a:pt x="583" y="66"/>
                </a:cubicBezTo>
                <a:cubicBezTo>
                  <a:pt x="648" y="98"/>
                  <a:pt x="713" y="130"/>
                  <a:pt x="745" y="195"/>
                </a:cubicBezTo>
                <a:lnTo>
                  <a:pt x="875" y="325"/>
                </a:lnTo>
                <a:lnTo>
                  <a:pt x="972" y="487"/>
                </a:lnTo>
                <a:cubicBezTo>
                  <a:pt x="1004" y="519"/>
                  <a:pt x="1037" y="584"/>
                  <a:pt x="1037" y="648"/>
                </a:cubicBezTo>
                <a:cubicBezTo>
                  <a:pt x="1069" y="746"/>
                  <a:pt x="1069" y="843"/>
                  <a:pt x="1069" y="940"/>
                </a:cubicBezTo>
                <a:cubicBezTo>
                  <a:pt x="1069" y="1005"/>
                  <a:pt x="1069" y="1069"/>
                  <a:pt x="1037" y="1167"/>
                </a:cubicBezTo>
                <a:cubicBezTo>
                  <a:pt x="1037" y="1167"/>
                  <a:pt x="1004" y="1199"/>
                  <a:pt x="1004" y="1231"/>
                </a:cubicBezTo>
                <a:lnTo>
                  <a:pt x="939" y="1167"/>
                </a:lnTo>
                <a:cubicBezTo>
                  <a:pt x="907" y="1134"/>
                  <a:pt x="907" y="1069"/>
                  <a:pt x="842" y="1005"/>
                </a:cubicBezTo>
                <a:cubicBezTo>
                  <a:pt x="810" y="940"/>
                  <a:pt x="745" y="843"/>
                  <a:pt x="713" y="778"/>
                </a:cubicBezTo>
                <a:cubicBezTo>
                  <a:pt x="648" y="713"/>
                  <a:pt x="583" y="648"/>
                  <a:pt x="551" y="551"/>
                </a:cubicBezTo>
                <a:cubicBezTo>
                  <a:pt x="486" y="487"/>
                  <a:pt x="421" y="422"/>
                  <a:pt x="389" y="389"/>
                </a:cubicBezTo>
                <a:cubicBezTo>
                  <a:pt x="357" y="357"/>
                  <a:pt x="324" y="292"/>
                  <a:pt x="292" y="292"/>
                </a:cubicBezTo>
                <a:cubicBezTo>
                  <a:pt x="259" y="260"/>
                  <a:pt x="227" y="227"/>
                  <a:pt x="227" y="227"/>
                </a:cubicBezTo>
                <a:cubicBezTo>
                  <a:pt x="162" y="163"/>
                  <a:pt x="98" y="130"/>
                  <a:pt x="33" y="9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1662;p47">
            <a:extLst>
              <a:ext uri="{FF2B5EF4-FFF2-40B4-BE49-F238E27FC236}">
                <a16:creationId xmlns="" xmlns:a16="http://schemas.microsoft.com/office/drawing/2014/main" id="{A0FC56B1-0E60-4A83-A2EE-6B43E5BC8C02}"/>
              </a:ext>
            </a:extLst>
          </p:cNvPr>
          <p:cNvSpPr/>
          <p:nvPr/>
        </p:nvSpPr>
        <p:spPr>
          <a:xfrm>
            <a:off x="555011" y="3273520"/>
            <a:ext cx="41736" cy="31448"/>
          </a:xfrm>
          <a:custGeom>
            <a:avLst/>
            <a:gdLst/>
            <a:ahLst/>
            <a:cxnLst/>
            <a:rect l="l" t="t" r="r" b="b"/>
            <a:pathLst>
              <a:path w="2365" h="1782" extrusionOk="0">
                <a:moveTo>
                  <a:pt x="1555" y="130"/>
                </a:moveTo>
                <a:cubicBezTo>
                  <a:pt x="1199" y="1"/>
                  <a:pt x="843" y="1"/>
                  <a:pt x="519" y="65"/>
                </a:cubicBezTo>
                <a:cubicBezTo>
                  <a:pt x="1" y="227"/>
                  <a:pt x="98" y="843"/>
                  <a:pt x="422" y="1166"/>
                </a:cubicBezTo>
                <a:cubicBezTo>
                  <a:pt x="908" y="1620"/>
                  <a:pt x="2365" y="1782"/>
                  <a:pt x="2268" y="810"/>
                </a:cubicBezTo>
                <a:cubicBezTo>
                  <a:pt x="2235" y="454"/>
                  <a:pt x="1944" y="227"/>
                  <a:pt x="1555" y="130"/>
                </a:cubicBezTo>
                <a:close/>
              </a:path>
            </a:pathLst>
          </a:custGeom>
          <a:solidFill>
            <a:srgbClr val="EDB9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1663;p47">
            <a:extLst>
              <a:ext uri="{FF2B5EF4-FFF2-40B4-BE49-F238E27FC236}">
                <a16:creationId xmlns="" xmlns:a16="http://schemas.microsoft.com/office/drawing/2014/main" id="{A338DAC9-4821-4A81-B832-45C6FE219891}"/>
              </a:ext>
            </a:extLst>
          </p:cNvPr>
          <p:cNvSpPr/>
          <p:nvPr/>
        </p:nvSpPr>
        <p:spPr>
          <a:xfrm>
            <a:off x="352718" y="3219801"/>
            <a:ext cx="65155" cy="42301"/>
          </a:xfrm>
          <a:custGeom>
            <a:avLst/>
            <a:gdLst/>
            <a:ahLst/>
            <a:cxnLst/>
            <a:rect l="l" t="t" r="r" b="b"/>
            <a:pathLst>
              <a:path w="3692" h="2397" extrusionOk="0">
                <a:moveTo>
                  <a:pt x="2591" y="2397"/>
                </a:moveTo>
                <a:cubicBezTo>
                  <a:pt x="2299" y="2397"/>
                  <a:pt x="2040" y="2365"/>
                  <a:pt x="1781" y="2300"/>
                </a:cubicBezTo>
                <a:cubicBezTo>
                  <a:pt x="1166" y="2138"/>
                  <a:pt x="0" y="1717"/>
                  <a:pt x="324" y="843"/>
                </a:cubicBezTo>
                <a:cubicBezTo>
                  <a:pt x="616" y="98"/>
                  <a:pt x="1328" y="1"/>
                  <a:pt x="2040" y="227"/>
                </a:cubicBezTo>
                <a:cubicBezTo>
                  <a:pt x="2559" y="454"/>
                  <a:pt x="3044" y="843"/>
                  <a:pt x="3368" y="1328"/>
                </a:cubicBezTo>
                <a:cubicBezTo>
                  <a:pt x="3692" y="1782"/>
                  <a:pt x="3044" y="2365"/>
                  <a:pt x="2591" y="2397"/>
                </a:cubicBezTo>
                <a:close/>
              </a:path>
            </a:pathLst>
          </a:custGeom>
          <a:solidFill>
            <a:srgbClr val="EDB9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1664;p47">
            <a:extLst>
              <a:ext uri="{FF2B5EF4-FFF2-40B4-BE49-F238E27FC236}">
                <a16:creationId xmlns="" xmlns:a16="http://schemas.microsoft.com/office/drawing/2014/main" id="{2FC4EDB2-9BD6-4C0A-977A-B958D4122ED9}"/>
              </a:ext>
            </a:extLst>
          </p:cNvPr>
          <p:cNvSpPr/>
          <p:nvPr/>
        </p:nvSpPr>
        <p:spPr>
          <a:xfrm>
            <a:off x="427014" y="3192941"/>
            <a:ext cx="30301" cy="53172"/>
          </a:xfrm>
          <a:custGeom>
            <a:avLst/>
            <a:gdLst/>
            <a:ahLst/>
            <a:cxnLst/>
            <a:rect l="l" t="t" r="r" b="b"/>
            <a:pathLst>
              <a:path w="1717" h="3013" extrusionOk="0">
                <a:moveTo>
                  <a:pt x="97" y="2041"/>
                </a:moveTo>
                <a:cubicBezTo>
                  <a:pt x="0" y="1587"/>
                  <a:pt x="65" y="1"/>
                  <a:pt x="939" y="486"/>
                </a:cubicBezTo>
                <a:cubicBezTo>
                  <a:pt x="1716" y="907"/>
                  <a:pt x="745" y="3012"/>
                  <a:pt x="162" y="223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1665;p47">
            <a:extLst>
              <a:ext uri="{FF2B5EF4-FFF2-40B4-BE49-F238E27FC236}">
                <a16:creationId xmlns="" xmlns:a16="http://schemas.microsoft.com/office/drawing/2014/main" id="{AB66624A-9AA9-4CA1-95C4-AE6C11507C1B}"/>
              </a:ext>
            </a:extLst>
          </p:cNvPr>
          <p:cNvSpPr/>
          <p:nvPr/>
        </p:nvSpPr>
        <p:spPr>
          <a:xfrm>
            <a:off x="536163" y="3215795"/>
            <a:ext cx="26877" cy="46889"/>
          </a:xfrm>
          <a:custGeom>
            <a:avLst/>
            <a:gdLst/>
            <a:ahLst/>
            <a:cxnLst/>
            <a:rect l="l" t="t" r="r" b="b"/>
            <a:pathLst>
              <a:path w="1523" h="2657" extrusionOk="0">
                <a:moveTo>
                  <a:pt x="97" y="1814"/>
                </a:moveTo>
                <a:cubicBezTo>
                  <a:pt x="0" y="1393"/>
                  <a:pt x="65" y="1"/>
                  <a:pt x="842" y="422"/>
                </a:cubicBezTo>
                <a:cubicBezTo>
                  <a:pt x="1522" y="811"/>
                  <a:pt x="680" y="2656"/>
                  <a:pt x="162" y="197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1666;p47">
            <a:extLst>
              <a:ext uri="{FF2B5EF4-FFF2-40B4-BE49-F238E27FC236}">
                <a16:creationId xmlns="" xmlns:a16="http://schemas.microsoft.com/office/drawing/2014/main" id="{46D2701F-FB14-4B48-97A1-3AA68953B370}"/>
              </a:ext>
            </a:extLst>
          </p:cNvPr>
          <p:cNvSpPr/>
          <p:nvPr/>
        </p:nvSpPr>
        <p:spPr>
          <a:xfrm>
            <a:off x="421296" y="3293532"/>
            <a:ext cx="93161" cy="47436"/>
          </a:xfrm>
          <a:custGeom>
            <a:avLst/>
            <a:gdLst/>
            <a:ahLst/>
            <a:cxnLst/>
            <a:rect l="l" t="t" r="r" b="b"/>
            <a:pathLst>
              <a:path w="5279" h="2688" extrusionOk="0">
                <a:moveTo>
                  <a:pt x="4922" y="2461"/>
                </a:moveTo>
                <a:cubicBezTo>
                  <a:pt x="5084" y="2299"/>
                  <a:pt x="5214" y="2105"/>
                  <a:pt x="5279" y="1846"/>
                </a:cubicBezTo>
                <a:cubicBezTo>
                  <a:pt x="3271" y="1716"/>
                  <a:pt x="1911" y="1133"/>
                  <a:pt x="0" y="0"/>
                </a:cubicBezTo>
                <a:cubicBezTo>
                  <a:pt x="875" y="842"/>
                  <a:pt x="1684" y="1684"/>
                  <a:pt x="2882" y="2073"/>
                </a:cubicBezTo>
                <a:cubicBezTo>
                  <a:pt x="3271" y="2234"/>
                  <a:pt x="4501" y="2688"/>
                  <a:pt x="4922" y="246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1667;p47">
            <a:extLst>
              <a:ext uri="{FF2B5EF4-FFF2-40B4-BE49-F238E27FC236}">
                <a16:creationId xmlns="" xmlns:a16="http://schemas.microsoft.com/office/drawing/2014/main" id="{D0CCC20B-F846-4377-BDF0-30F02C2E58A2}"/>
              </a:ext>
            </a:extLst>
          </p:cNvPr>
          <p:cNvSpPr/>
          <p:nvPr/>
        </p:nvSpPr>
        <p:spPr>
          <a:xfrm>
            <a:off x="419002" y="3292949"/>
            <a:ext cx="82890" cy="59454"/>
          </a:xfrm>
          <a:custGeom>
            <a:avLst/>
            <a:gdLst/>
            <a:ahLst/>
            <a:cxnLst/>
            <a:rect l="l" t="t" r="r" b="b"/>
            <a:pathLst>
              <a:path w="4697" h="3369" extrusionOk="0">
                <a:moveTo>
                  <a:pt x="3012" y="2106"/>
                </a:moveTo>
                <a:cubicBezTo>
                  <a:pt x="1814" y="1717"/>
                  <a:pt x="1005" y="907"/>
                  <a:pt x="163" y="33"/>
                </a:cubicBezTo>
                <a:lnTo>
                  <a:pt x="65" y="1"/>
                </a:lnTo>
                <a:lnTo>
                  <a:pt x="1" y="65"/>
                </a:lnTo>
                <a:cubicBezTo>
                  <a:pt x="130" y="1199"/>
                  <a:pt x="1458" y="2721"/>
                  <a:pt x="2850" y="3109"/>
                </a:cubicBezTo>
                <a:cubicBezTo>
                  <a:pt x="3433" y="3271"/>
                  <a:pt x="4049" y="3368"/>
                  <a:pt x="4696" y="3336"/>
                </a:cubicBezTo>
                <a:cubicBezTo>
                  <a:pt x="4599" y="3077"/>
                  <a:pt x="4534" y="2818"/>
                  <a:pt x="4437" y="2527"/>
                </a:cubicBezTo>
                <a:cubicBezTo>
                  <a:pt x="3951" y="2429"/>
                  <a:pt x="3498" y="2300"/>
                  <a:pt x="3012" y="2106"/>
                </a:cubicBezTo>
                <a:close/>
              </a:path>
            </a:pathLst>
          </a:custGeom>
          <a:solidFill>
            <a:srgbClr val="D179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1668;p47">
            <a:extLst>
              <a:ext uri="{FF2B5EF4-FFF2-40B4-BE49-F238E27FC236}">
                <a16:creationId xmlns="" xmlns:a16="http://schemas.microsoft.com/office/drawing/2014/main" id="{451CC529-D806-4340-924C-45E9162DF2F7}"/>
              </a:ext>
            </a:extLst>
          </p:cNvPr>
          <p:cNvSpPr/>
          <p:nvPr/>
        </p:nvSpPr>
        <p:spPr>
          <a:xfrm>
            <a:off x="496721" y="3326091"/>
            <a:ext cx="33742" cy="25748"/>
          </a:xfrm>
          <a:custGeom>
            <a:avLst/>
            <a:gdLst/>
            <a:ahLst/>
            <a:cxnLst/>
            <a:rect l="l" t="t" r="r" b="b"/>
            <a:pathLst>
              <a:path w="1912" h="1459" extrusionOk="0">
                <a:moveTo>
                  <a:pt x="1911" y="33"/>
                </a:moveTo>
                <a:cubicBezTo>
                  <a:pt x="1588" y="33"/>
                  <a:pt x="1296" y="33"/>
                  <a:pt x="1005" y="1"/>
                </a:cubicBezTo>
                <a:cubicBezTo>
                  <a:pt x="940" y="260"/>
                  <a:pt x="810" y="454"/>
                  <a:pt x="648" y="616"/>
                </a:cubicBezTo>
                <a:cubicBezTo>
                  <a:pt x="454" y="713"/>
                  <a:pt x="227" y="713"/>
                  <a:pt x="1" y="649"/>
                </a:cubicBezTo>
                <a:cubicBezTo>
                  <a:pt x="98" y="908"/>
                  <a:pt x="195" y="1199"/>
                  <a:pt x="260" y="1458"/>
                </a:cubicBezTo>
                <a:cubicBezTo>
                  <a:pt x="1069" y="1426"/>
                  <a:pt x="1749" y="843"/>
                  <a:pt x="1911" y="33"/>
                </a:cubicBezTo>
                <a:close/>
              </a:path>
            </a:pathLst>
          </a:custGeom>
          <a:solidFill>
            <a:srgbClr val="B052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1669;p47">
            <a:extLst>
              <a:ext uri="{FF2B5EF4-FFF2-40B4-BE49-F238E27FC236}">
                <a16:creationId xmlns="" xmlns:a16="http://schemas.microsoft.com/office/drawing/2014/main" id="{51B5B7F7-66FC-47D8-8EE5-6AF2B619AF99}"/>
              </a:ext>
            </a:extLst>
          </p:cNvPr>
          <p:cNvSpPr/>
          <p:nvPr/>
        </p:nvSpPr>
        <p:spPr>
          <a:xfrm>
            <a:off x="461867" y="3614699"/>
            <a:ext cx="200034" cy="187452"/>
          </a:xfrm>
          <a:custGeom>
            <a:avLst/>
            <a:gdLst/>
            <a:ahLst/>
            <a:cxnLst/>
            <a:rect l="l" t="t" r="r" b="b"/>
            <a:pathLst>
              <a:path w="11335" h="10622" extrusionOk="0">
                <a:moveTo>
                  <a:pt x="2785" y="0"/>
                </a:moveTo>
                <a:cubicBezTo>
                  <a:pt x="2947" y="1717"/>
                  <a:pt x="3757" y="6283"/>
                  <a:pt x="3854" y="6833"/>
                </a:cubicBezTo>
                <a:cubicBezTo>
                  <a:pt x="3854" y="6801"/>
                  <a:pt x="8258" y="7060"/>
                  <a:pt x="9165" y="6833"/>
                </a:cubicBezTo>
                <a:cubicBezTo>
                  <a:pt x="9456" y="6768"/>
                  <a:pt x="10104" y="6218"/>
                  <a:pt x="10428" y="6283"/>
                </a:cubicBezTo>
                <a:cubicBezTo>
                  <a:pt x="10849" y="6347"/>
                  <a:pt x="11108" y="7319"/>
                  <a:pt x="11173" y="7772"/>
                </a:cubicBezTo>
                <a:cubicBezTo>
                  <a:pt x="11334" y="9165"/>
                  <a:pt x="8517" y="9327"/>
                  <a:pt x="7481" y="9683"/>
                </a:cubicBezTo>
                <a:cubicBezTo>
                  <a:pt x="6348" y="10039"/>
                  <a:pt x="5149" y="10266"/>
                  <a:pt x="3951" y="10428"/>
                </a:cubicBezTo>
                <a:cubicBezTo>
                  <a:pt x="2883" y="10525"/>
                  <a:pt x="2397" y="10622"/>
                  <a:pt x="1976" y="9553"/>
                </a:cubicBezTo>
                <a:cubicBezTo>
                  <a:pt x="1134" y="7448"/>
                  <a:pt x="551" y="5279"/>
                  <a:pt x="260" y="3044"/>
                </a:cubicBezTo>
                <a:cubicBezTo>
                  <a:pt x="195" y="2688"/>
                  <a:pt x="0" y="1846"/>
                  <a:pt x="195" y="1587"/>
                </a:cubicBezTo>
                <a:cubicBezTo>
                  <a:pt x="357" y="1360"/>
                  <a:pt x="940" y="1198"/>
                  <a:pt x="1166" y="1069"/>
                </a:cubicBezTo>
                <a:cubicBezTo>
                  <a:pt x="1263" y="1037"/>
                  <a:pt x="2785" y="33"/>
                  <a:pt x="2785" y="0"/>
                </a:cubicBezTo>
                <a:close/>
              </a:path>
            </a:pathLst>
          </a:custGeom>
          <a:solidFill>
            <a:srgbClr val="EAC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1670;p47">
            <a:extLst>
              <a:ext uri="{FF2B5EF4-FFF2-40B4-BE49-F238E27FC236}">
                <a16:creationId xmlns="" xmlns:a16="http://schemas.microsoft.com/office/drawing/2014/main" id="{D55680DB-4B5B-4A9F-9510-E1F5822A2000}"/>
              </a:ext>
            </a:extLst>
          </p:cNvPr>
          <p:cNvSpPr/>
          <p:nvPr/>
        </p:nvSpPr>
        <p:spPr>
          <a:xfrm>
            <a:off x="448155" y="3491254"/>
            <a:ext cx="100591" cy="167457"/>
          </a:xfrm>
          <a:custGeom>
            <a:avLst/>
            <a:gdLst/>
            <a:ahLst/>
            <a:cxnLst/>
            <a:rect l="l" t="t" r="r" b="b"/>
            <a:pathLst>
              <a:path w="5700" h="9489" extrusionOk="0">
                <a:moveTo>
                  <a:pt x="939" y="1"/>
                </a:moveTo>
                <a:cubicBezTo>
                  <a:pt x="3595" y="1037"/>
                  <a:pt x="4728" y="5020"/>
                  <a:pt x="5279" y="7513"/>
                </a:cubicBezTo>
                <a:cubicBezTo>
                  <a:pt x="5570" y="8744"/>
                  <a:pt x="5700" y="9100"/>
                  <a:pt x="4210" y="9327"/>
                </a:cubicBezTo>
                <a:cubicBezTo>
                  <a:pt x="3239" y="9456"/>
                  <a:pt x="2267" y="9489"/>
                  <a:pt x="1296" y="9392"/>
                </a:cubicBezTo>
                <a:cubicBezTo>
                  <a:pt x="875" y="9294"/>
                  <a:pt x="421" y="9262"/>
                  <a:pt x="0" y="926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1671;p47">
            <a:extLst>
              <a:ext uri="{FF2B5EF4-FFF2-40B4-BE49-F238E27FC236}">
                <a16:creationId xmlns="" xmlns:a16="http://schemas.microsoft.com/office/drawing/2014/main" id="{1370AA40-C3D1-4FDF-853B-BC72F70E92B4}"/>
              </a:ext>
            </a:extLst>
          </p:cNvPr>
          <p:cNvSpPr/>
          <p:nvPr/>
        </p:nvSpPr>
        <p:spPr>
          <a:xfrm>
            <a:off x="459573" y="3476395"/>
            <a:ext cx="201764" cy="401763"/>
          </a:xfrm>
          <a:custGeom>
            <a:avLst/>
            <a:gdLst/>
            <a:ahLst/>
            <a:cxnLst/>
            <a:rect l="l" t="t" r="r" b="b"/>
            <a:pathLst>
              <a:path w="11433" h="22766" extrusionOk="0">
                <a:moveTo>
                  <a:pt x="11141" y="13083"/>
                </a:moveTo>
                <a:cubicBezTo>
                  <a:pt x="10493" y="10752"/>
                  <a:pt x="8582" y="6963"/>
                  <a:pt x="6996" y="5247"/>
                </a:cubicBezTo>
                <a:cubicBezTo>
                  <a:pt x="5085" y="3142"/>
                  <a:pt x="3854" y="1523"/>
                  <a:pt x="1555" y="1"/>
                </a:cubicBezTo>
                <a:cubicBezTo>
                  <a:pt x="1231" y="357"/>
                  <a:pt x="843" y="648"/>
                  <a:pt x="454" y="907"/>
                </a:cubicBezTo>
                <a:cubicBezTo>
                  <a:pt x="3434" y="3789"/>
                  <a:pt x="9230" y="9554"/>
                  <a:pt x="9975" y="15480"/>
                </a:cubicBezTo>
                <a:cubicBezTo>
                  <a:pt x="9716" y="17131"/>
                  <a:pt x="8259" y="18815"/>
                  <a:pt x="6898" y="19722"/>
                </a:cubicBezTo>
                <a:cubicBezTo>
                  <a:pt x="4858" y="21147"/>
                  <a:pt x="2365" y="21276"/>
                  <a:pt x="1" y="21114"/>
                </a:cubicBezTo>
                <a:lnTo>
                  <a:pt x="260" y="22733"/>
                </a:lnTo>
                <a:cubicBezTo>
                  <a:pt x="3434" y="22766"/>
                  <a:pt x="7255" y="22215"/>
                  <a:pt x="9360" y="19722"/>
                </a:cubicBezTo>
                <a:cubicBezTo>
                  <a:pt x="10040" y="18912"/>
                  <a:pt x="10590" y="18038"/>
                  <a:pt x="10946" y="17034"/>
                </a:cubicBezTo>
                <a:cubicBezTo>
                  <a:pt x="11367" y="15771"/>
                  <a:pt x="11432" y="14411"/>
                  <a:pt x="11141" y="13083"/>
                </a:cubicBezTo>
                <a:close/>
              </a:path>
            </a:pathLst>
          </a:custGeom>
          <a:solidFill>
            <a:srgbClr val="E063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1672;p47">
            <a:extLst>
              <a:ext uri="{FF2B5EF4-FFF2-40B4-BE49-F238E27FC236}">
                <a16:creationId xmlns="" xmlns:a16="http://schemas.microsoft.com/office/drawing/2014/main" id="{5ED7BB20-F861-4B2B-B16C-B86721C3052E}"/>
              </a:ext>
            </a:extLst>
          </p:cNvPr>
          <p:cNvSpPr/>
          <p:nvPr/>
        </p:nvSpPr>
        <p:spPr>
          <a:xfrm>
            <a:off x="222991" y="3464960"/>
            <a:ext cx="275460" cy="487494"/>
          </a:xfrm>
          <a:custGeom>
            <a:avLst/>
            <a:gdLst/>
            <a:ahLst/>
            <a:cxnLst/>
            <a:rect l="l" t="t" r="r" b="b"/>
            <a:pathLst>
              <a:path w="15609" h="27624" extrusionOk="0">
                <a:moveTo>
                  <a:pt x="13860" y="1555"/>
                </a:moveTo>
                <a:cubicBezTo>
                  <a:pt x="13536" y="1102"/>
                  <a:pt x="13148" y="1134"/>
                  <a:pt x="12662" y="584"/>
                </a:cubicBezTo>
                <a:lnTo>
                  <a:pt x="12662" y="584"/>
                </a:lnTo>
                <a:cubicBezTo>
                  <a:pt x="12176" y="1523"/>
                  <a:pt x="10784" y="1717"/>
                  <a:pt x="9877" y="1588"/>
                </a:cubicBezTo>
                <a:cubicBezTo>
                  <a:pt x="9035" y="1491"/>
                  <a:pt x="8679" y="1005"/>
                  <a:pt x="8161" y="487"/>
                </a:cubicBezTo>
                <a:cubicBezTo>
                  <a:pt x="7610" y="1"/>
                  <a:pt x="7481" y="1"/>
                  <a:pt x="6639" y="66"/>
                </a:cubicBezTo>
                <a:cubicBezTo>
                  <a:pt x="5214" y="163"/>
                  <a:pt x="4502" y="163"/>
                  <a:pt x="3822" y="1458"/>
                </a:cubicBezTo>
                <a:cubicBezTo>
                  <a:pt x="3239" y="2430"/>
                  <a:pt x="2947" y="3498"/>
                  <a:pt x="2947" y="4599"/>
                </a:cubicBezTo>
                <a:cubicBezTo>
                  <a:pt x="3044" y="8129"/>
                  <a:pt x="2526" y="10687"/>
                  <a:pt x="2202" y="14185"/>
                </a:cubicBezTo>
                <a:cubicBezTo>
                  <a:pt x="1943" y="16225"/>
                  <a:pt x="1555" y="19204"/>
                  <a:pt x="1231" y="21244"/>
                </a:cubicBezTo>
                <a:cubicBezTo>
                  <a:pt x="972" y="22637"/>
                  <a:pt x="680" y="24482"/>
                  <a:pt x="0" y="25648"/>
                </a:cubicBezTo>
                <a:cubicBezTo>
                  <a:pt x="778" y="26490"/>
                  <a:pt x="3012" y="26749"/>
                  <a:pt x="4048" y="26879"/>
                </a:cubicBezTo>
                <a:cubicBezTo>
                  <a:pt x="7513" y="27300"/>
                  <a:pt x="7513" y="27300"/>
                  <a:pt x="9456" y="27494"/>
                </a:cubicBezTo>
                <a:cubicBezTo>
                  <a:pt x="11529" y="27624"/>
                  <a:pt x="13601" y="27397"/>
                  <a:pt x="15609" y="26814"/>
                </a:cubicBezTo>
                <a:cubicBezTo>
                  <a:pt x="15512" y="24288"/>
                  <a:pt x="15188" y="22313"/>
                  <a:pt x="15318" y="19981"/>
                </a:cubicBezTo>
                <a:cubicBezTo>
                  <a:pt x="15350" y="18524"/>
                  <a:pt x="15415" y="17002"/>
                  <a:pt x="15350" y="15480"/>
                </a:cubicBezTo>
                <a:cubicBezTo>
                  <a:pt x="15318" y="13699"/>
                  <a:pt x="15253" y="11885"/>
                  <a:pt x="15253" y="10072"/>
                </a:cubicBezTo>
                <a:cubicBezTo>
                  <a:pt x="15253" y="7935"/>
                  <a:pt x="15123" y="5085"/>
                  <a:pt x="15220" y="288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1673;p47">
            <a:extLst>
              <a:ext uri="{FF2B5EF4-FFF2-40B4-BE49-F238E27FC236}">
                <a16:creationId xmlns="" xmlns:a16="http://schemas.microsoft.com/office/drawing/2014/main" id="{20FC4500-0425-48DA-B0B1-36312A61899A}"/>
              </a:ext>
            </a:extLst>
          </p:cNvPr>
          <p:cNvSpPr/>
          <p:nvPr/>
        </p:nvSpPr>
        <p:spPr>
          <a:xfrm>
            <a:off x="172131" y="3603263"/>
            <a:ext cx="108020" cy="164598"/>
          </a:xfrm>
          <a:custGeom>
            <a:avLst/>
            <a:gdLst/>
            <a:ahLst/>
            <a:cxnLst/>
            <a:rect l="l" t="t" r="r" b="b"/>
            <a:pathLst>
              <a:path w="6121" h="9327" extrusionOk="0">
                <a:moveTo>
                  <a:pt x="6121" y="1944"/>
                </a:moveTo>
                <a:cubicBezTo>
                  <a:pt x="5829" y="3174"/>
                  <a:pt x="3983" y="7708"/>
                  <a:pt x="3174" y="8388"/>
                </a:cubicBezTo>
                <a:cubicBezTo>
                  <a:pt x="2656" y="8355"/>
                  <a:pt x="680" y="9327"/>
                  <a:pt x="324" y="8841"/>
                </a:cubicBezTo>
                <a:cubicBezTo>
                  <a:pt x="0" y="8453"/>
                  <a:pt x="1328" y="6380"/>
                  <a:pt x="1555" y="5894"/>
                </a:cubicBezTo>
                <a:cubicBezTo>
                  <a:pt x="2040" y="4729"/>
                  <a:pt x="3724" y="810"/>
                  <a:pt x="4048" y="1"/>
                </a:cubicBezTo>
                <a:close/>
              </a:path>
            </a:pathLst>
          </a:custGeom>
          <a:solidFill>
            <a:srgbClr val="F3D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1674;p47">
            <a:extLst>
              <a:ext uri="{FF2B5EF4-FFF2-40B4-BE49-F238E27FC236}">
                <a16:creationId xmlns="" xmlns:a16="http://schemas.microsoft.com/office/drawing/2014/main" id="{CA488269-47BD-4A12-986C-72A4E919EDCE}"/>
              </a:ext>
            </a:extLst>
          </p:cNvPr>
          <p:cNvSpPr/>
          <p:nvPr/>
        </p:nvSpPr>
        <p:spPr>
          <a:xfrm>
            <a:off x="210408" y="3466689"/>
            <a:ext cx="121185" cy="213746"/>
          </a:xfrm>
          <a:custGeom>
            <a:avLst/>
            <a:gdLst/>
            <a:ahLst/>
            <a:cxnLst/>
            <a:rect l="l" t="t" r="r" b="b"/>
            <a:pathLst>
              <a:path w="6867" h="12112" extrusionOk="0">
                <a:moveTo>
                  <a:pt x="6866" y="0"/>
                </a:moveTo>
                <a:cubicBezTo>
                  <a:pt x="6413" y="65"/>
                  <a:pt x="5959" y="130"/>
                  <a:pt x="5506" y="259"/>
                </a:cubicBezTo>
                <a:cubicBezTo>
                  <a:pt x="4437" y="551"/>
                  <a:pt x="3660" y="1522"/>
                  <a:pt x="3272" y="2558"/>
                </a:cubicBezTo>
                <a:cubicBezTo>
                  <a:pt x="2333" y="5084"/>
                  <a:pt x="1523" y="7642"/>
                  <a:pt x="1" y="9909"/>
                </a:cubicBezTo>
                <a:cubicBezTo>
                  <a:pt x="1361" y="10816"/>
                  <a:pt x="2980" y="11982"/>
                  <a:pt x="4632" y="12111"/>
                </a:cubicBezTo>
                <a:cubicBezTo>
                  <a:pt x="5053" y="11237"/>
                  <a:pt x="6154" y="7448"/>
                  <a:pt x="6575" y="644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1675;p47">
            <a:extLst>
              <a:ext uri="{FF2B5EF4-FFF2-40B4-BE49-F238E27FC236}">
                <a16:creationId xmlns="" xmlns:a16="http://schemas.microsoft.com/office/drawing/2014/main" id="{158D5257-D078-4AF1-94C6-A85119A7D692}"/>
              </a:ext>
            </a:extLst>
          </p:cNvPr>
          <p:cNvSpPr/>
          <p:nvPr/>
        </p:nvSpPr>
        <p:spPr>
          <a:xfrm>
            <a:off x="205273" y="3511831"/>
            <a:ext cx="121168" cy="172593"/>
          </a:xfrm>
          <a:custGeom>
            <a:avLst/>
            <a:gdLst/>
            <a:ahLst/>
            <a:cxnLst/>
            <a:rect l="l" t="t" r="r" b="b"/>
            <a:pathLst>
              <a:path w="6866" h="9780" extrusionOk="0">
                <a:moveTo>
                  <a:pt x="3563" y="0"/>
                </a:moveTo>
                <a:cubicBezTo>
                  <a:pt x="3368" y="648"/>
                  <a:pt x="3142" y="1296"/>
                  <a:pt x="2947" y="1911"/>
                </a:cubicBezTo>
                <a:cubicBezTo>
                  <a:pt x="2753" y="2559"/>
                  <a:pt x="2494" y="3206"/>
                  <a:pt x="2267" y="3822"/>
                </a:cubicBezTo>
                <a:lnTo>
                  <a:pt x="1879" y="4793"/>
                </a:lnTo>
                <a:cubicBezTo>
                  <a:pt x="1749" y="5084"/>
                  <a:pt x="1587" y="5408"/>
                  <a:pt x="1458" y="5700"/>
                </a:cubicBezTo>
                <a:lnTo>
                  <a:pt x="972" y="6606"/>
                </a:lnTo>
                <a:lnTo>
                  <a:pt x="454" y="7448"/>
                </a:lnTo>
                <a:lnTo>
                  <a:pt x="389" y="7189"/>
                </a:lnTo>
                <a:lnTo>
                  <a:pt x="1490" y="7902"/>
                </a:lnTo>
                <a:lnTo>
                  <a:pt x="2041" y="8226"/>
                </a:lnTo>
                <a:lnTo>
                  <a:pt x="2591" y="8549"/>
                </a:lnTo>
                <a:lnTo>
                  <a:pt x="3142" y="8841"/>
                </a:lnTo>
                <a:lnTo>
                  <a:pt x="3725" y="9068"/>
                </a:lnTo>
                <a:cubicBezTo>
                  <a:pt x="3919" y="9132"/>
                  <a:pt x="4146" y="9197"/>
                  <a:pt x="4340" y="9262"/>
                </a:cubicBezTo>
                <a:lnTo>
                  <a:pt x="4923" y="9359"/>
                </a:lnTo>
                <a:lnTo>
                  <a:pt x="4761" y="9489"/>
                </a:lnTo>
                <a:cubicBezTo>
                  <a:pt x="4923" y="9003"/>
                  <a:pt x="5117" y="8549"/>
                  <a:pt x="5279" y="8096"/>
                </a:cubicBezTo>
                <a:lnTo>
                  <a:pt x="5797" y="6671"/>
                </a:lnTo>
                <a:cubicBezTo>
                  <a:pt x="5959" y="6218"/>
                  <a:pt x="6121" y="5732"/>
                  <a:pt x="6315" y="5279"/>
                </a:cubicBezTo>
                <a:cubicBezTo>
                  <a:pt x="6380" y="5020"/>
                  <a:pt x="6477" y="4793"/>
                  <a:pt x="6574" y="4566"/>
                </a:cubicBezTo>
                <a:lnTo>
                  <a:pt x="6866" y="3886"/>
                </a:lnTo>
                <a:lnTo>
                  <a:pt x="6639" y="4631"/>
                </a:lnTo>
                <a:cubicBezTo>
                  <a:pt x="6574" y="4858"/>
                  <a:pt x="6477" y="5084"/>
                  <a:pt x="6412" y="5344"/>
                </a:cubicBezTo>
                <a:cubicBezTo>
                  <a:pt x="6283" y="5829"/>
                  <a:pt x="6153" y="6315"/>
                  <a:pt x="6024" y="6768"/>
                </a:cubicBezTo>
                <a:lnTo>
                  <a:pt x="5570" y="8226"/>
                </a:lnTo>
                <a:cubicBezTo>
                  <a:pt x="5441" y="8679"/>
                  <a:pt x="5247" y="9165"/>
                  <a:pt x="5085" y="9650"/>
                </a:cubicBezTo>
                <a:lnTo>
                  <a:pt x="5052" y="9780"/>
                </a:lnTo>
                <a:lnTo>
                  <a:pt x="4923" y="9748"/>
                </a:lnTo>
                <a:cubicBezTo>
                  <a:pt x="4696" y="9715"/>
                  <a:pt x="4469" y="9683"/>
                  <a:pt x="4243" y="9650"/>
                </a:cubicBezTo>
                <a:cubicBezTo>
                  <a:pt x="4016" y="9618"/>
                  <a:pt x="3822" y="9521"/>
                  <a:pt x="3595" y="9456"/>
                </a:cubicBezTo>
                <a:lnTo>
                  <a:pt x="2980" y="9197"/>
                </a:lnTo>
                <a:lnTo>
                  <a:pt x="2397" y="8906"/>
                </a:lnTo>
                <a:cubicBezTo>
                  <a:pt x="2008" y="8711"/>
                  <a:pt x="1652" y="8485"/>
                  <a:pt x="1263" y="8258"/>
                </a:cubicBezTo>
                <a:lnTo>
                  <a:pt x="162" y="7546"/>
                </a:lnTo>
                <a:lnTo>
                  <a:pt x="1" y="7416"/>
                </a:lnTo>
                <a:lnTo>
                  <a:pt x="98" y="7254"/>
                </a:lnTo>
                <a:lnTo>
                  <a:pt x="648" y="6412"/>
                </a:lnTo>
                <a:lnTo>
                  <a:pt x="1134" y="5538"/>
                </a:lnTo>
                <a:lnTo>
                  <a:pt x="1587" y="4631"/>
                </a:lnTo>
                <a:lnTo>
                  <a:pt x="1976" y="3724"/>
                </a:lnTo>
                <a:lnTo>
                  <a:pt x="2397" y="2785"/>
                </a:lnTo>
                <a:cubicBezTo>
                  <a:pt x="2526" y="2461"/>
                  <a:pt x="2656" y="2170"/>
                  <a:pt x="2785" y="1846"/>
                </a:cubicBezTo>
                <a:cubicBezTo>
                  <a:pt x="3045" y="1231"/>
                  <a:pt x="3304" y="616"/>
                  <a:pt x="356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1676;p47">
            <a:extLst>
              <a:ext uri="{FF2B5EF4-FFF2-40B4-BE49-F238E27FC236}">
                <a16:creationId xmlns="" xmlns:a16="http://schemas.microsoft.com/office/drawing/2014/main" id="{195E2B54-4B4A-46DD-BC5B-24F22DD11CF3}"/>
              </a:ext>
            </a:extLst>
          </p:cNvPr>
          <p:cNvSpPr/>
          <p:nvPr/>
        </p:nvSpPr>
        <p:spPr>
          <a:xfrm>
            <a:off x="416143" y="3448971"/>
            <a:ext cx="60602" cy="88590"/>
          </a:xfrm>
          <a:custGeom>
            <a:avLst/>
            <a:gdLst/>
            <a:ahLst/>
            <a:cxnLst/>
            <a:rect l="l" t="t" r="r" b="b"/>
            <a:pathLst>
              <a:path w="3434" h="5020" extrusionOk="0">
                <a:moveTo>
                  <a:pt x="1555" y="0"/>
                </a:moveTo>
                <a:cubicBezTo>
                  <a:pt x="2009" y="1198"/>
                  <a:pt x="1426" y="2332"/>
                  <a:pt x="1" y="2299"/>
                </a:cubicBezTo>
                <a:cubicBezTo>
                  <a:pt x="163" y="2915"/>
                  <a:pt x="778" y="3659"/>
                  <a:pt x="1167" y="4145"/>
                </a:cubicBezTo>
                <a:cubicBezTo>
                  <a:pt x="1911" y="5020"/>
                  <a:pt x="2300" y="5020"/>
                  <a:pt x="2786" y="3951"/>
                </a:cubicBezTo>
                <a:cubicBezTo>
                  <a:pt x="3433" y="2591"/>
                  <a:pt x="3271" y="875"/>
                  <a:pt x="1717" y="3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1677;p47">
            <a:extLst>
              <a:ext uri="{FF2B5EF4-FFF2-40B4-BE49-F238E27FC236}">
                <a16:creationId xmlns="" xmlns:a16="http://schemas.microsoft.com/office/drawing/2014/main" id="{54CCE03A-B352-4EBF-8AB3-6958F7D04057}"/>
              </a:ext>
            </a:extLst>
          </p:cNvPr>
          <p:cNvSpPr/>
          <p:nvPr/>
        </p:nvSpPr>
        <p:spPr>
          <a:xfrm>
            <a:off x="328717" y="3440394"/>
            <a:ext cx="88590" cy="92032"/>
          </a:xfrm>
          <a:custGeom>
            <a:avLst/>
            <a:gdLst/>
            <a:ahLst/>
            <a:cxnLst/>
            <a:rect l="l" t="t" r="r" b="b"/>
            <a:pathLst>
              <a:path w="5020" h="5215" extrusionOk="0">
                <a:moveTo>
                  <a:pt x="3400" y="0"/>
                </a:moveTo>
                <a:cubicBezTo>
                  <a:pt x="2623" y="0"/>
                  <a:pt x="1846" y="227"/>
                  <a:pt x="1198" y="616"/>
                </a:cubicBezTo>
                <a:cubicBezTo>
                  <a:pt x="0" y="1393"/>
                  <a:pt x="324" y="2494"/>
                  <a:pt x="1198" y="3368"/>
                </a:cubicBezTo>
                <a:cubicBezTo>
                  <a:pt x="1619" y="3854"/>
                  <a:pt x="2850" y="5117"/>
                  <a:pt x="3498" y="5149"/>
                </a:cubicBezTo>
                <a:cubicBezTo>
                  <a:pt x="4242" y="5214"/>
                  <a:pt x="4631" y="3498"/>
                  <a:pt x="5020" y="2883"/>
                </a:cubicBezTo>
                <a:cubicBezTo>
                  <a:pt x="4372" y="2462"/>
                  <a:pt x="3530" y="2397"/>
                  <a:pt x="3206" y="1652"/>
                </a:cubicBezTo>
                <a:cubicBezTo>
                  <a:pt x="2850" y="940"/>
                  <a:pt x="3239" y="681"/>
                  <a:pt x="3498" y="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1678;p47">
            <a:extLst>
              <a:ext uri="{FF2B5EF4-FFF2-40B4-BE49-F238E27FC236}">
                <a16:creationId xmlns="" xmlns:a16="http://schemas.microsoft.com/office/drawing/2014/main" id="{DDE0C9A2-EBEE-4E24-8DD6-4CA1192E9731}"/>
              </a:ext>
            </a:extLst>
          </p:cNvPr>
          <p:cNvSpPr/>
          <p:nvPr/>
        </p:nvSpPr>
        <p:spPr>
          <a:xfrm>
            <a:off x="222409" y="3457530"/>
            <a:ext cx="188034" cy="435487"/>
          </a:xfrm>
          <a:custGeom>
            <a:avLst/>
            <a:gdLst/>
            <a:ahLst/>
            <a:cxnLst/>
            <a:rect l="l" t="t" r="r" b="b"/>
            <a:pathLst>
              <a:path w="10655" h="24677" extrusionOk="0">
                <a:moveTo>
                  <a:pt x="4243" y="195"/>
                </a:moveTo>
                <a:cubicBezTo>
                  <a:pt x="7676" y="3531"/>
                  <a:pt x="8647" y="8518"/>
                  <a:pt x="8744" y="13148"/>
                </a:cubicBezTo>
                <a:cubicBezTo>
                  <a:pt x="8842" y="16516"/>
                  <a:pt x="7773" y="20014"/>
                  <a:pt x="4405" y="21406"/>
                </a:cubicBezTo>
                <a:cubicBezTo>
                  <a:pt x="3401" y="21827"/>
                  <a:pt x="2365" y="22086"/>
                  <a:pt x="1296" y="22183"/>
                </a:cubicBezTo>
                <a:cubicBezTo>
                  <a:pt x="1199" y="22183"/>
                  <a:pt x="33" y="22280"/>
                  <a:pt x="1" y="22280"/>
                </a:cubicBezTo>
                <a:cubicBezTo>
                  <a:pt x="98" y="22831"/>
                  <a:pt x="228" y="23381"/>
                  <a:pt x="422" y="23900"/>
                </a:cubicBezTo>
                <a:cubicBezTo>
                  <a:pt x="778" y="24677"/>
                  <a:pt x="843" y="24644"/>
                  <a:pt x="1717" y="24450"/>
                </a:cubicBezTo>
                <a:cubicBezTo>
                  <a:pt x="5215" y="23673"/>
                  <a:pt x="8971" y="21309"/>
                  <a:pt x="9975" y="17650"/>
                </a:cubicBezTo>
                <a:cubicBezTo>
                  <a:pt x="10655" y="15156"/>
                  <a:pt x="10590" y="11011"/>
                  <a:pt x="10007" y="8518"/>
                </a:cubicBezTo>
                <a:cubicBezTo>
                  <a:pt x="9457" y="5830"/>
                  <a:pt x="8421" y="3239"/>
                  <a:pt x="6931" y="940"/>
                </a:cubicBezTo>
                <a:cubicBezTo>
                  <a:pt x="6672" y="616"/>
                  <a:pt x="6380" y="292"/>
                  <a:pt x="6186" y="1"/>
                </a:cubicBezTo>
                <a:close/>
              </a:path>
            </a:pathLst>
          </a:custGeom>
          <a:solidFill>
            <a:srgbClr val="E063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1679;p47">
            <a:extLst>
              <a:ext uri="{FF2B5EF4-FFF2-40B4-BE49-F238E27FC236}">
                <a16:creationId xmlns="" xmlns:a16="http://schemas.microsoft.com/office/drawing/2014/main" id="{09C4807A-17EB-47EF-8A4D-290731EB64EC}"/>
              </a:ext>
            </a:extLst>
          </p:cNvPr>
          <p:cNvSpPr/>
          <p:nvPr/>
        </p:nvSpPr>
        <p:spPr>
          <a:xfrm>
            <a:off x="169272" y="3646694"/>
            <a:ext cx="265189" cy="150886"/>
          </a:xfrm>
          <a:custGeom>
            <a:avLst/>
            <a:gdLst/>
            <a:ahLst/>
            <a:cxnLst/>
            <a:rect l="l" t="t" r="r" b="b"/>
            <a:pathLst>
              <a:path w="15027" h="8550" extrusionOk="0">
                <a:moveTo>
                  <a:pt x="11043" y="6542"/>
                </a:moveTo>
                <a:cubicBezTo>
                  <a:pt x="11496" y="6639"/>
                  <a:pt x="11950" y="6834"/>
                  <a:pt x="12371" y="7093"/>
                </a:cubicBezTo>
                <a:cubicBezTo>
                  <a:pt x="12792" y="7319"/>
                  <a:pt x="12727" y="7449"/>
                  <a:pt x="12759" y="7902"/>
                </a:cubicBezTo>
                <a:cubicBezTo>
                  <a:pt x="13731" y="7935"/>
                  <a:pt x="13731" y="6380"/>
                  <a:pt x="13439" y="5797"/>
                </a:cubicBezTo>
                <a:cubicBezTo>
                  <a:pt x="14281" y="5927"/>
                  <a:pt x="14249" y="4988"/>
                  <a:pt x="14184" y="4437"/>
                </a:cubicBezTo>
                <a:cubicBezTo>
                  <a:pt x="14897" y="4502"/>
                  <a:pt x="14832" y="3077"/>
                  <a:pt x="14540" y="2688"/>
                </a:cubicBezTo>
                <a:cubicBezTo>
                  <a:pt x="14961" y="2235"/>
                  <a:pt x="15026" y="1523"/>
                  <a:pt x="14670" y="1005"/>
                </a:cubicBezTo>
                <a:cubicBezTo>
                  <a:pt x="14119" y="325"/>
                  <a:pt x="13277" y="1"/>
                  <a:pt x="12403" y="195"/>
                </a:cubicBezTo>
                <a:cubicBezTo>
                  <a:pt x="9877" y="551"/>
                  <a:pt x="9521" y="2753"/>
                  <a:pt x="8938" y="4891"/>
                </a:cubicBezTo>
                <a:cubicBezTo>
                  <a:pt x="8873" y="5247"/>
                  <a:pt x="8776" y="5603"/>
                  <a:pt x="8614" y="5959"/>
                </a:cubicBezTo>
                <a:cubicBezTo>
                  <a:pt x="8420" y="6251"/>
                  <a:pt x="8388" y="6218"/>
                  <a:pt x="8031" y="6121"/>
                </a:cubicBezTo>
                <a:cubicBezTo>
                  <a:pt x="7092" y="5927"/>
                  <a:pt x="6186" y="5732"/>
                  <a:pt x="5279" y="5506"/>
                </a:cubicBezTo>
                <a:cubicBezTo>
                  <a:pt x="4566" y="5247"/>
                  <a:pt x="3822" y="5085"/>
                  <a:pt x="3109" y="4955"/>
                </a:cubicBezTo>
                <a:cubicBezTo>
                  <a:pt x="2494" y="4923"/>
                  <a:pt x="1911" y="4955"/>
                  <a:pt x="1296" y="5020"/>
                </a:cubicBezTo>
                <a:cubicBezTo>
                  <a:pt x="680" y="5150"/>
                  <a:pt x="421" y="6056"/>
                  <a:pt x="195" y="6607"/>
                </a:cubicBezTo>
                <a:cubicBezTo>
                  <a:pt x="65" y="6931"/>
                  <a:pt x="0" y="7254"/>
                  <a:pt x="33" y="7578"/>
                </a:cubicBezTo>
                <a:cubicBezTo>
                  <a:pt x="130" y="7999"/>
                  <a:pt x="648" y="8032"/>
                  <a:pt x="1037" y="8129"/>
                </a:cubicBezTo>
                <a:cubicBezTo>
                  <a:pt x="3239" y="8550"/>
                  <a:pt x="5603" y="8129"/>
                  <a:pt x="7869" y="8129"/>
                </a:cubicBezTo>
                <a:cubicBezTo>
                  <a:pt x="9327" y="8129"/>
                  <a:pt x="10784" y="8356"/>
                  <a:pt x="11043" y="6574"/>
                </a:cubicBezTo>
                <a:close/>
              </a:path>
            </a:pathLst>
          </a:custGeom>
          <a:solidFill>
            <a:srgbClr val="F3D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1680;p47">
            <a:extLst>
              <a:ext uri="{FF2B5EF4-FFF2-40B4-BE49-F238E27FC236}">
                <a16:creationId xmlns="" xmlns:a16="http://schemas.microsoft.com/office/drawing/2014/main" id="{B057D80A-581D-4343-A422-B740E4342B73}"/>
              </a:ext>
            </a:extLst>
          </p:cNvPr>
          <p:cNvSpPr/>
          <p:nvPr/>
        </p:nvSpPr>
        <p:spPr>
          <a:xfrm>
            <a:off x="353282" y="3756990"/>
            <a:ext cx="12600" cy="8012"/>
          </a:xfrm>
          <a:custGeom>
            <a:avLst/>
            <a:gdLst/>
            <a:ahLst/>
            <a:cxnLst/>
            <a:rect l="l" t="t" r="r" b="b"/>
            <a:pathLst>
              <a:path w="714" h="454" extrusionOk="0">
                <a:moveTo>
                  <a:pt x="1" y="130"/>
                </a:moveTo>
                <a:cubicBezTo>
                  <a:pt x="33" y="98"/>
                  <a:pt x="65" y="65"/>
                  <a:pt x="130" y="33"/>
                </a:cubicBezTo>
                <a:cubicBezTo>
                  <a:pt x="227" y="1"/>
                  <a:pt x="292" y="1"/>
                  <a:pt x="389" y="33"/>
                </a:cubicBezTo>
                <a:cubicBezTo>
                  <a:pt x="486" y="33"/>
                  <a:pt x="551" y="98"/>
                  <a:pt x="616" y="163"/>
                </a:cubicBezTo>
                <a:cubicBezTo>
                  <a:pt x="648" y="195"/>
                  <a:pt x="681" y="260"/>
                  <a:pt x="713" y="324"/>
                </a:cubicBezTo>
                <a:cubicBezTo>
                  <a:pt x="648" y="357"/>
                  <a:pt x="616" y="389"/>
                  <a:pt x="584" y="389"/>
                </a:cubicBezTo>
                <a:cubicBezTo>
                  <a:pt x="486" y="422"/>
                  <a:pt x="389" y="454"/>
                  <a:pt x="292" y="422"/>
                </a:cubicBezTo>
                <a:cubicBezTo>
                  <a:pt x="227" y="389"/>
                  <a:pt x="130" y="357"/>
                  <a:pt x="65" y="260"/>
                </a:cubicBezTo>
                <a:cubicBezTo>
                  <a:pt x="33" y="227"/>
                  <a:pt x="1" y="195"/>
                  <a:pt x="1" y="130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1681;p47">
            <a:extLst>
              <a:ext uri="{FF2B5EF4-FFF2-40B4-BE49-F238E27FC236}">
                <a16:creationId xmlns="" xmlns:a16="http://schemas.microsoft.com/office/drawing/2014/main" id="{228FE35A-14B3-4BBB-85E9-7C4106BADF3D}"/>
              </a:ext>
            </a:extLst>
          </p:cNvPr>
          <p:cNvSpPr/>
          <p:nvPr/>
        </p:nvSpPr>
        <p:spPr>
          <a:xfrm>
            <a:off x="360712" y="3730131"/>
            <a:ext cx="41172" cy="16589"/>
          </a:xfrm>
          <a:custGeom>
            <a:avLst/>
            <a:gdLst/>
            <a:ahLst/>
            <a:cxnLst/>
            <a:rect l="l" t="t" r="r" b="b"/>
            <a:pathLst>
              <a:path w="2333" h="940" extrusionOk="0">
                <a:moveTo>
                  <a:pt x="1" y="33"/>
                </a:moveTo>
                <a:cubicBezTo>
                  <a:pt x="130" y="1"/>
                  <a:pt x="292" y="1"/>
                  <a:pt x="422" y="33"/>
                </a:cubicBezTo>
                <a:cubicBezTo>
                  <a:pt x="713" y="65"/>
                  <a:pt x="972" y="130"/>
                  <a:pt x="1264" y="227"/>
                </a:cubicBezTo>
                <a:cubicBezTo>
                  <a:pt x="1523" y="357"/>
                  <a:pt x="1782" y="486"/>
                  <a:pt x="2008" y="681"/>
                </a:cubicBezTo>
                <a:cubicBezTo>
                  <a:pt x="2138" y="745"/>
                  <a:pt x="2235" y="843"/>
                  <a:pt x="2332" y="940"/>
                </a:cubicBezTo>
                <a:cubicBezTo>
                  <a:pt x="2203" y="940"/>
                  <a:pt x="2041" y="907"/>
                  <a:pt x="1911" y="875"/>
                </a:cubicBezTo>
                <a:cubicBezTo>
                  <a:pt x="1652" y="810"/>
                  <a:pt x="1361" y="713"/>
                  <a:pt x="1102" y="616"/>
                </a:cubicBezTo>
                <a:cubicBezTo>
                  <a:pt x="843" y="519"/>
                  <a:pt x="584" y="389"/>
                  <a:pt x="324" y="227"/>
                </a:cubicBezTo>
                <a:cubicBezTo>
                  <a:pt x="227" y="163"/>
                  <a:pt x="98" y="98"/>
                  <a:pt x="1" y="33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1682;p47">
            <a:extLst>
              <a:ext uri="{FF2B5EF4-FFF2-40B4-BE49-F238E27FC236}">
                <a16:creationId xmlns="" xmlns:a16="http://schemas.microsoft.com/office/drawing/2014/main" id="{4F43E915-4DDE-476D-917E-FE647A8886C1}"/>
              </a:ext>
            </a:extLst>
          </p:cNvPr>
          <p:cNvSpPr/>
          <p:nvPr/>
        </p:nvSpPr>
        <p:spPr>
          <a:xfrm>
            <a:off x="369853" y="3704983"/>
            <a:ext cx="48601" cy="18318"/>
          </a:xfrm>
          <a:custGeom>
            <a:avLst/>
            <a:gdLst/>
            <a:ahLst/>
            <a:cxnLst/>
            <a:rect l="l" t="t" r="r" b="b"/>
            <a:pathLst>
              <a:path w="2754" h="1038" extrusionOk="0">
                <a:moveTo>
                  <a:pt x="1" y="33"/>
                </a:moveTo>
                <a:cubicBezTo>
                  <a:pt x="163" y="1"/>
                  <a:pt x="325" y="1"/>
                  <a:pt x="487" y="1"/>
                </a:cubicBezTo>
                <a:cubicBezTo>
                  <a:pt x="648" y="1"/>
                  <a:pt x="810" y="1"/>
                  <a:pt x="940" y="33"/>
                </a:cubicBezTo>
                <a:cubicBezTo>
                  <a:pt x="1134" y="66"/>
                  <a:pt x="1328" y="130"/>
                  <a:pt x="1490" y="163"/>
                </a:cubicBezTo>
                <a:cubicBezTo>
                  <a:pt x="1685" y="227"/>
                  <a:pt x="1847" y="325"/>
                  <a:pt x="2009" y="422"/>
                </a:cubicBezTo>
                <a:cubicBezTo>
                  <a:pt x="2138" y="487"/>
                  <a:pt x="2300" y="584"/>
                  <a:pt x="2397" y="681"/>
                </a:cubicBezTo>
                <a:cubicBezTo>
                  <a:pt x="2527" y="810"/>
                  <a:pt x="2656" y="907"/>
                  <a:pt x="2753" y="1037"/>
                </a:cubicBezTo>
                <a:cubicBezTo>
                  <a:pt x="2591" y="1005"/>
                  <a:pt x="2430" y="940"/>
                  <a:pt x="2300" y="907"/>
                </a:cubicBezTo>
                <a:lnTo>
                  <a:pt x="2106" y="810"/>
                </a:lnTo>
                <a:cubicBezTo>
                  <a:pt x="2009" y="778"/>
                  <a:pt x="1944" y="778"/>
                  <a:pt x="1847" y="746"/>
                </a:cubicBezTo>
                <a:cubicBezTo>
                  <a:pt x="1685" y="681"/>
                  <a:pt x="1523" y="616"/>
                  <a:pt x="1361" y="584"/>
                </a:cubicBezTo>
                <a:cubicBezTo>
                  <a:pt x="1199" y="519"/>
                  <a:pt x="1037" y="454"/>
                  <a:pt x="875" y="389"/>
                </a:cubicBezTo>
                <a:cubicBezTo>
                  <a:pt x="810" y="389"/>
                  <a:pt x="746" y="325"/>
                  <a:pt x="648" y="325"/>
                </a:cubicBezTo>
                <a:lnTo>
                  <a:pt x="454" y="227"/>
                </a:lnTo>
                <a:cubicBezTo>
                  <a:pt x="292" y="195"/>
                  <a:pt x="130" y="130"/>
                  <a:pt x="1" y="33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1683;p47">
            <a:extLst>
              <a:ext uri="{FF2B5EF4-FFF2-40B4-BE49-F238E27FC236}">
                <a16:creationId xmlns="" xmlns:a16="http://schemas.microsoft.com/office/drawing/2014/main" id="{192D3F46-202F-41D0-AF0A-344EC6E9F1A7}"/>
              </a:ext>
            </a:extLst>
          </p:cNvPr>
          <p:cNvSpPr/>
          <p:nvPr/>
        </p:nvSpPr>
        <p:spPr>
          <a:xfrm>
            <a:off x="369853" y="3676412"/>
            <a:ext cx="55448" cy="19448"/>
          </a:xfrm>
          <a:custGeom>
            <a:avLst/>
            <a:gdLst/>
            <a:ahLst/>
            <a:cxnLst/>
            <a:rect l="l" t="t" r="r" b="b"/>
            <a:pathLst>
              <a:path w="3142" h="1102" extrusionOk="0">
                <a:moveTo>
                  <a:pt x="1" y="260"/>
                </a:moveTo>
                <a:lnTo>
                  <a:pt x="130" y="195"/>
                </a:lnTo>
                <a:cubicBezTo>
                  <a:pt x="260" y="130"/>
                  <a:pt x="389" y="98"/>
                  <a:pt x="519" y="65"/>
                </a:cubicBezTo>
                <a:cubicBezTo>
                  <a:pt x="713" y="33"/>
                  <a:pt x="908" y="1"/>
                  <a:pt x="1102" y="1"/>
                </a:cubicBezTo>
                <a:cubicBezTo>
                  <a:pt x="1199" y="1"/>
                  <a:pt x="1296" y="1"/>
                  <a:pt x="1426" y="1"/>
                </a:cubicBezTo>
                <a:lnTo>
                  <a:pt x="1749" y="65"/>
                </a:lnTo>
                <a:lnTo>
                  <a:pt x="2073" y="163"/>
                </a:lnTo>
                <a:cubicBezTo>
                  <a:pt x="2170" y="195"/>
                  <a:pt x="2268" y="260"/>
                  <a:pt x="2365" y="324"/>
                </a:cubicBezTo>
                <a:cubicBezTo>
                  <a:pt x="2527" y="389"/>
                  <a:pt x="2689" y="519"/>
                  <a:pt x="2818" y="648"/>
                </a:cubicBezTo>
                <a:cubicBezTo>
                  <a:pt x="2883" y="713"/>
                  <a:pt x="2915" y="778"/>
                  <a:pt x="2980" y="843"/>
                </a:cubicBezTo>
                <a:cubicBezTo>
                  <a:pt x="3012" y="875"/>
                  <a:pt x="3045" y="940"/>
                  <a:pt x="3077" y="972"/>
                </a:cubicBezTo>
                <a:cubicBezTo>
                  <a:pt x="3110" y="1037"/>
                  <a:pt x="3142" y="1102"/>
                  <a:pt x="3142" y="1102"/>
                </a:cubicBezTo>
                <a:lnTo>
                  <a:pt x="3012" y="1037"/>
                </a:lnTo>
                <a:lnTo>
                  <a:pt x="2850" y="972"/>
                </a:lnTo>
                <a:cubicBezTo>
                  <a:pt x="2818" y="907"/>
                  <a:pt x="2753" y="875"/>
                  <a:pt x="2689" y="843"/>
                </a:cubicBezTo>
                <a:cubicBezTo>
                  <a:pt x="2591" y="810"/>
                  <a:pt x="2527" y="778"/>
                  <a:pt x="2462" y="745"/>
                </a:cubicBezTo>
                <a:cubicBezTo>
                  <a:pt x="2365" y="713"/>
                  <a:pt x="2300" y="681"/>
                  <a:pt x="2203" y="648"/>
                </a:cubicBezTo>
                <a:cubicBezTo>
                  <a:pt x="2106" y="584"/>
                  <a:pt x="2041" y="551"/>
                  <a:pt x="1944" y="551"/>
                </a:cubicBezTo>
                <a:lnTo>
                  <a:pt x="1652" y="454"/>
                </a:lnTo>
                <a:cubicBezTo>
                  <a:pt x="1458" y="422"/>
                  <a:pt x="1264" y="389"/>
                  <a:pt x="1069" y="357"/>
                </a:cubicBezTo>
                <a:cubicBezTo>
                  <a:pt x="972" y="357"/>
                  <a:pt x="875" y="324"/>
                  <a:pt x="810" y="324"/>
                </a:cubicBezTo>
                <a:lnTo>
                  <a:pt x="551" y="292"/>
                </a:lnTo>
                <a:cubicBezTo>
                  <a:pt x="389" y="292"/>
                  <a:pt x="260" y="292"/>
                  <a:pt x="130" y="260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1684;p47">
            <a:extLst>
              <a:ext uri="{FF2B5EF4-FFF2-40B4-BE49-F238E27FC236}">
                <a16:creationId xmlns="" xmlns:a16="http://schemas.microsoft.com/office/drawing/2014/main" id="{2CC0AE11-1075-4AA6-9219-096D125EB989}"/>
              </a:ext>
            </a:extLst>
          </p:cNvPr>
          <p:cNvSpPr/>
          <p:nvPr/>
        </p:nvSpPr>
        <p:spPr>
          <a:xfrm>
            <a:off x="607018" y="3706130"/>
            <a:ext cx="33742" cy="66884"/>
          </a:xfrm>
          <a:custGeom>
            <a:avLst/>
            <a:gdLst/>
            <a:ahLst/>
            <a:cxnLst/>
            <a:rect l="l" t="t" r="r" b="b"/>
            <a:pathLst>
              <a:path w="1912" h="3790" extrusionOk="0">
                <a:moveTo>
                  <a:pt x="195" y="3789"/>
                </a:moveTo>
                <a:cubicBezTo>
                  <a:pt x="519" y="3401"/>
                  <a:pt x="1" y="2267"/>
                  <a:pt x="1" y="1782"/>
                </a:cubicBezTo>
                <a:cubicBezTo>
                  <a:pt x="1" y="1166"/>
                  <a:pt x="163" y="1"/>
                  <a:pt x="1069" y="195"/>
                </a:cubicBezTo>
                <a:cubicBezTo>
                  <a:pt x="1717" y="357"/>
                  <a:pt x="1717" y="1231"/>
                  <a:pt x="1814" y="1782"/>
                </a:cubicBezTo>
                <a:cubicBezTo>
                  <a:pt x="1879" y="2397"/>
                  <a:pt x="1911" y="3142"/>
                  <a:pt x="1328" y="3530"/>
                </a:cubicBezTo>
                <a:cubicBezTo>
                  <a:pt x="1037" y="3692"/>
                  <a:pt x="713" y="3757"/>
                  <a:pt x="422" y="3660"/>
                </a:cubicBezTo>
                <a:close/>
              </a:path>
            </a:pathLst>
          </a:custGeom>
          <a:solidFill>
            <a:srgbClr val="EAC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1685;p47">
            <a:extLst>
              <a:ext uri="{FF2B5EF4-FFF2-40B4-BE49-F238E27FC236}">
                <a16:creationId xmlns="" xmlns:a16="http://schemas.microsoft.com/office/drawing/2014/main" id="{3B4CA283-FC4B-4D2E-B098-7562A339D538}"/>
              </a:ext>
            </a:extLst>
          </p:cNvPr>
          <p:cNvSpPr/>
          <p:nvPr/>
        </p:nvSpPr>
        <p:spPr>
          <a:xfrm>
            <a:off x="604742" y="3704983"/>
            <a:ext cx="37166" cy="63460"/>
          </a:xfrm>
          <a:custGeom>
            <a:avLst/>
            <a:gdLst/>
            <a:ahLst/>
            <a:cxnLst/>
            <a:rect l="l" t="t" r="r" b="b"/>
            <a:pathLst>
              <a:path w="2106" h="3596" extrusionOk="0">
                <a:moveTo>
                  <a:pt x="356" y="3045"/>
                </a:moveTo>
                <a:cubicBezTo>
                  <a:pt x="356" y="3045"/>
                  <a:pt x="324" y="2915"/>
                  <a:pt x="259" y="2753"/>
                </a:cubicBezTo>
                <a:lnTo>
                  <a:pt x="130" y="2397"/>
                </a:lnTo>
                <a:cubicBezTo>
                  <a:pt x="97" y="2235"/>
                  <a:pt x="33" y="2106"/>
                  <a:pt x="0" y="1944"/>
                </a:cubicBezTo>
                <a:cubicBezTo>
                  <a:pt x="0" y="1749"/>
                  <a:pt x="0" y="1555"/>
                  <a:pt x="0" y="1361"/>
                </a:cubicBezTo>
                <a:cubicBezTo>
                  <a:pt x="33" y="1134"/>
                  <a:pt x="65" y="940"/>
                  <a:pt x="130" y="713"/>
                </a:cubicBezTo>
                <a:cubicBezTo>
                  <a:pt x="227" y="454"/>
                  <a:pt x="389" y="227"/>
                  <a:pt x="615" y="98"/>
                </a:cubicBezTo>
                <a:cubicBezTo>
                  <a:pt x="745" y="33"/>
                  <a:pt x="875" y="1"/>
                  <a:pt x="1036" y="33"/>
                </a:cubicBezTo>
                <a:cubicBezTo>
                  <a:pt x="1166" y="33"/>
                  <a:pt x="1295" y="66"/>
                  <a:pt x="1425" y="130"/>
                </a:cubicBezTo>
                <a:cubicBezTo>
                  <a:pt x="1684" y="260"/>
                  <a:pt x="1846" y="487"/>
                  <a:pt x="1943" y="746"/>
                </a:cubicBezTo>
                <a:cubicBezTo>
                  <a:pt x="2008" y="972"/>
                  <a:pt x="2040" y="1199"/>
                  <a:pt x="2073" y="1458"/>
                </a:cubicBezTo>
                <a:cubicBezTo>
                  <a:pt x="2073" y="1652"/>
                  <a:pt x="2105" y="1847"/>
                  <a:pt x="2105" y="2073"/>
                </a:cubicBezTo>
                <a:cubicBezTo>
                  <a:pt x="2105" y="2235"/>
                  <a:pt x="2105" y="2429"/>
                  <a:pt x="2073" y="2624"/>
                </a:cubicBezTo>
                <a:cubicBezTo>
                  <a:pt x="2040" y="2786"/>
                  <a:pt x="2008" y="2948"/>
                  <a:pt x="1911" y="3110"/>
                </a:cubicBezTo>
                <a:cubicBezTo>
                  <a:pt x="1878" y="3207"/>
                  <a:pt x="1781" y="3304"/>
                  <a:pt x="1684" y="3401"/>
                </a:cubicBezTo>
                <a:cubicBezTo>
                  <a:pt x="1652" y="3466"/>
                  <a:pt x="1587" y="3498"/>
                  <a:pt x="1522" y="3531"/>
                </a:cubicBezTo>
                <a:lnTo>
                  <a:pt x="1425" y="3595"/>
                </a:lnTo>
                <a:lnTo>
                  <a:pt x="1490" y="3531"/>
                </a:lnTo>
                <a:cubicBezTo>
                  <a:pt x="1555" y="3466"/>
                  <a:pt x="1587" y="3401"/>
                  <a:pt x="1619" y="3336"/>
                </a:cubicBezTo>
                <a:cubicBezTo>
                  <a:pt x="1684" y="3239"/>
                  <a:pt x="1749" y="3142"/>
                  <a:pt x="1781" y="3045"/>
                </a:cubicBezTo>
                <a:cubicBezTo>
                  <a:pt x="1814" y="2883"/>
                  <a:pt x="1846" y="2753"/>
                  <a:pt x="1846" y="2591"/>
                </a:cubicBezTo>
                <a:cubicBezTo>
                  <a:pt x="1846" y="2429"/>
                  <a:pt x="1814" y="2268"/>
                  <a:pt x="1781" y="2073"/>
                </a:cubicBezTo>
                <a:lnTo>
                  <a:pt x="1684" y="1490"/>
                </a:lnTo>
                <a:cubicBezTo>
                  <a:pt x="1684" y="1296"/>
                  <a:pt x="1619" y="1069"/>
                  <a:pt x="1555" y="875"/>
                </a:cubicBezTo>
                <a:cubicBezTo>
                  <a:pt x="1522" y="713"/>
                  <a:pt x="1393" y="584"/>
                  <a:pt x="1263" y="487"/>
                </a:cubicBezTo>
                <a:cubicBezTo>
                  <a:pt x="1101" y="389"/>
                  <a:pt x="939" y="389"/>
                  <a:pt x="777" y="454"/>
                </a:cubicBezTo>
                <a:cubicBezTo>
                  <a:pt x="615" y="551"/>
                  <a:pt x="518" y="681"/>
                  <a:pt x="454" y="875"/>
                </a:cubicBezTo>
                <a:cubicBezTo>
                  <a:pt x="389" y="1037"/>
                  <a:pt x="324" y="1231"/>
                  <a:pt x="292" y="1426"/>
                </a:cubicBezTo>
                <a:cubicBezTo>
                  <a:pt x="259" y="1588"/>
                  <a:pt x="259" y="1749"/>
                  <a:pt x="227" y="1944"/>
                </a:cubicBezTo>
                <a:cubicBezTo>
                  <a:pt x="259" y="2073"/>
                  <a:pt x="259" y="2235"/>
                  <a:pt x="292" y="2397"/>
                </a:cubicBezTo>
                <a:lnTo>
                  <a:pt x="324" y="2753"/>
                </a:lnTo>
                <a:cubicBezTo>
                  <a:pt x="356" y="2915"/>
                  <a:pt x="356" y="3045"/>
                  <a:pt x="356" y="3045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1686;p47">
            <a:extLst>
              <a:ext uri="{FF2B5EF4-FFF2-40B4-BE49-F238E27FC236}">
                <a16:creationId xmlns="" xmlns:a16="http://schemas.microsoft.com/office/drawing/2014/main" id="{7336A030-9FD5-4AD5-BB76-EEBC3B0CCACD}"/>
              </a:ext>
            </a:extLst>
          </p:cNvPr>
          <p:cNvSpPr/>
          <p:nvPr/>
        </p:nvSpPr>
        <p:spPr>
          <a:xfrm>
            <a:off x="623024" y="3684989"/>
            <a:ext cx="66884" cy="115450"/>
          </a:xfrm>
          <a:custGeom>
            <a:avLst/>
            <a:gdLst/>
            <a:ahLst/>
            <a:cxnLst/>
            <a:rect l="l" t="t" r="r" b="b"/>
            <a:pathLst>
              <a:path w="3790" h="6542" extrusionOk="0">
                <a:moveTo>
                  <a:pt x="3336" y="1101"/>
                </a:moveTo>
                <a:cubicBezTo>
                  <a:pt x="3077" y="324"/>
                  <a:pt x="1684" y="0"/>
                  <a:pt x="940" y="454"/>
                </a:cubicBezTo>
                <a:cubicBezTo>
                  <a:pt x="195" y="907"/>
                  <a:pt x="454" y="1814"/>
                  <a:pt x="842" y="2429"/>
                </a:cubicBezTo>
                <a:cubicBezTo>
                  <a:pt x="227" y="2623"/>
                  <a:pt x="583" y="3303"/>
                  <a:pt x="940" y="3562"/>
                </a:cubicBezTo>
                <a:cubicBezTo>
                  <a:pt x="389" y="3789"/>
                  <a:pt x="551" y="4275"/>
                  <a:pt x="1004" y="4566"/>
                </a:cubicBezTo>
                <a:cubicBezTo>
                  <a:pt x="0" y="4502"/>
                  <a:pt x="519" y="5505"/>
                  <a:pt x="940" y="5926"/>
                </a:cubicBezTo>
                <a:cubicBezTo>
                  <a:pt x="1393" y="6315"/>
                  <a:pt x="1976" y="6542"/>
                  <a:pt x="2559" y="6542"/>
                </a:cubicBezTo>
                <a:cubicBezTo>
                  <a:pt x="3271" y="6477"/>
                  <a:pt x="3239" y="5667"/>
                  <a:pt x="3401" y="5117"/>
                </a:cubicBezTo>
                <a:cubicBezTo>
                  <a:pt x="3498" y="4825"/>
                  <a:pt x="3498" y="4534"/>
                  <a:pt x="3530" y="4243"/>
                </a:cubicBezTo>
                <a:cubicBezTo>
                  <a:pt x="3595" y="3919"/>
                  <a:pt x="3757" y="3660"/>
                  <a:pt x="3789" y="3303"/>
                </a:cubicBezTo>
                <a:cubicBezTo>
                  <a:pt x="3757" y="2915"/>
                  <a:pt x="3692" y="2526"/>
                  <a:pt x="3595" y="2170"/>
                </a:cubicBezTo>
                <a:cubicBezTo>
                  <a:pt x="3563" y="1846"/>
                  <a:pt x="3692" y="1458"/>
                  <a:pt x="3465" y="1231"/>
                </a:cubicBezTo>
                <a:close/>
              </a:path>
            </a:pathLst>
          </a:custGeom>
          <a:solidFill>
            <a:srgbClr val="EAC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1687;p47">
            <a:extLst>
              <a:ext uri="{FF2B5EF4-FFF2-40B4-BE49-F238E27FC236}">
                <a16:creationId xmlns="" xmlns:a16="http://schemas.microsoft.com/office/drawing/2014/main" id="{7A9EF9EA-1A47-4CA8-B04F-1C0F063B19DD}"/>
              </a:ext>
            </a:extLst>
          </p:cNvPr>
          <p:cNvSpPr/>
          <p:nvPr/>
        </p:nvSpPr>
        <p:spPr>
          <a:xfrm>
            <a:off x="627595" y="3688412"/>
            <a:ext cx="40589" cy="112609"/>
          </a:xfrm>
          <a:custGeom>
            <a:avLst/>
            <a:gdLst/>
            <a:ahLst/>
            <a:cxnLst/>
            <a:rect l="l" t="t" r="r" b="b"/>
            <a:pathLst>
              <a:path w="2300" h="6381" extrusionOk="0">
                <a:moveTo>
                  <a:pt x="1684" y="65"/>
                </a:moveTo>
                <a:cubicBezTo>
                  <a:pt x="1555" y="65"/>
                  <a:pt x="1425" y="65"/>
                  <a:pt x="1296" y="98"/>
                </a:cubicBezTo>
                <a:cubicBezTo>
                  <a:pt x="1166" y="130"/>
                  <a:pt x="1037" y="163"/>
                  <a:pt x="907" y="227"/>
                </a:cubicBezTo>
                <a:lnTo>
                  <a:pt x="745" y="324"/>
                </a:lnTo>
                <a:cubicBezTo>
                  <a:pt x="713" y="357"/>
                  <a:pt x="648" y="389"/>
                  <a:pt x="616" y="454"/>
                </a:cubicBezTo>
                <a:cubicBezTo>
                  <a:pt x="519" y="519"/>
                  <a:pt x="454" y="616"/>
                  <a:pt x="389" y="745"/>
                </a:cubicBezTo>
                <a:cubicBezTo>
                  <a:pt x="292" y="1231"/>
                  <a:pt x="421" y="1749"/>
                  <a:pt x="745" y="2138"/>
                </a:cubicBezTo>
                <a:lnTo>
                  <a:pt x="842" y="2300"/>
                </a:lnTo>
                <a:lnTo>
                  <a:pt x="648" y="2397"/>
                </a:lnTo>
                <a:cubicBezTo>
                  <a:pt x="616" y="2397"/>
                  <a:pt x="551" y="2429"/>
                  <a:pt x="519" y="2462"/>
                </a:cubicBezTo>
                <a:cubicBezTo>
                  <a:pt x="519" y="2462"/>
                  <a:pt x="486" y="2494"/>
                  <a:pt x="486" y="2527"/>
                </a:cubicBezTo>
                <a:cubicBezTo>
                  <a:pt x="454" y="2591"/>
                  <a:pt x="454" y="2656"/>
                  <a:pt x="486" y="2721"/>
                </a:cubicBezTo>
                <a:cubicBezTo>
                  <a:pt x="551" y="2915"/>
                  <a:pt x="648" y="3077"/>
                  <a:pt x="810" y="3207"/>
                </a:cubicBezTo>
                <a:lnTo>
                  <a:pt x="1037" y="3401"/>
                </a:lnTo>
                <a:lnTo>
                  <a:pt x="778" y="3563"/>
                </a:lnTo>
                <a:lnTo>
                  <a:pt x="648" y="3628"/>
                </a:lnTo>
                <a:cubicBezTo>
                  <a:pt x="616" y="3628"/>
                  <a:pt x="616" y="3660"/>
                  <a:pt x="583" y="3692"/>
                </a:cubicBezTo>
                <a:cubicBezTo>
                  <a:pt x="551" y="3692"/>
                  <a:pt x="583" y="3725"/>
                  <a:pt x="551" y="3757"/>
                </a:cubicBezTo>
                <a:cubicBezTo>
                  <a:pt x="519" y="3757"/>
                  <a:pt x="551" y="3757"/>
                  <a:pt x="551" y="3789"/>
                </a:cubicBezTo>
                <a:lnTo>
                  <a:pt x="551" y="3822"/>
                </a:lnTo>
                <a:cubicBezTo>
                  <a:pt x="551" y="3854"/>
                  <a:pt x="551" y="3887"/>
                  <a:pt x="583" y="3919"/>
                </a:cubicBezTo>
                <a:cubicBezTo>
                  <a:pt x="583" y="3951"/>
                  <a:pt x="616" y="3984"/>
                  <a:pt x="648" y="4016"/>
                </a:cubicBezTo>
                <a:cubicBezTo>
                  <a:pt x="681" y="4049"/>
                  <a:pt x="713" y="4081"/>
                  <a:pt x="745" y="4113"/>
                </a:cubicBezTo>
                <a:lnTo>
                  <a:pt x="842" y="4210"/>
                </a:lnTo>
                <a:lnTo>
                  <a:pt x="1263" y="4534"/>
                </a:lnTo>
                <a:lnTo>
                  <a:pt x="713" y="4567"/>
                </a:lnTo>
                <a:cubicBezTo>
                  <a:pt x="648" y="4567"/>
                  <a:pt x="583" y="4567"/>
                  <a:pt x="519" y="4567"/>
                </a:cubicBezTo>
                <a:cubicBezTo>
                  <a:pt x="486" y="4567"/>
                  <a:pt x="421" y="4567"/>
                  <a:pt x="389" y="4599"/>
                </a:cubicBezTo>
                <a:cubicBezTo>
                  <a:pt x="357" y="4599"/>
                  <a:pt x="357" y="4631"/>
                  <a:pt x="324" y="4696"/>
                </a:cubicBezTo>
                <a:cubicBezTo>
                  <a:pt x="324" y="4729"/>
                  <a:pt x="324" y="4793"/>
                  <a:pt x="324" y="4826"/>
                </a:cubicBezTo>
                <a:cubicBezTo>
                  <a:pt x="421" y="5117"/>
                  <a:pt x="551" y="5344"/>
                  <a:pt x="745" y="5571"/>
                </a:cubicBezTo>
                <a:cubicBezTo>
                  <a:pt x="778" y="5603"/>
                  <a:pt x="842" y="5668"/>
                  <a:pt x="907" y="5732"/>
                </a:cubicBezTo>
                <a:cubicBezTo>
                  <a:pt x="940" y="5765"/>
                  <a:pt x="1004" y="5797"/>
                  <a:pt x="1069" y="5862"/>
                </a:cubicBezTo>
                <a:cubicBezTo>
                  <a:pt x="1199" y="5927"/>
                  <a:pt x="1296" y="6024"/>
                  <a:pt x="1458" y="6089"/>
                </a:cubicBezTo>
                <a:cubicBezTo>
                  <a:pt x="1555" y="6153"/>
                  <a:pt x="1717" y="6218"/>
                  <a:pt x="1846" y="6283"/>
                </a:cubicBezTo>
                <a:cubicBezTo>
                  <a:pt x="2008" y="6315"/>
                  <a:pt x="2138" y="6348"/>
                  <a:pt x="2300" y="6348"/>
                </a:cubicBezTo>
                <a:cubicBezTo>
                  <a:pt x="2138" y="6380"/>
                  <a:pt x="1976" y="6380"/>
                  <a:pt x="1846" y="6348"/>
                </a:cubicBezTo>
                <a:cubicBezTo>
                  <a:pt x="1522" y="6283"/>
                  <a:pt x="1199" y="6186"/>
                  <a:pt x="940" y="6024"/>
                </a:cubicBezTo>
                <a:cubicBezTo>
                  <a:pt x="875" y="5992"/>
                  <a:pt x="778" y="5959"/>
                  <a:pt x="745" y="5894"/>
                </a:cubicBezTo>
                <a:cubicBezTo>
                  <a:pt x="648" y="5862"/>
                  <a:pt x="583" y="5797"/>
                  <a:pt x="551" y="5732"/>
                </a:cubicBezTo>
                <a:cubicBezTo>
                  <a:pt x="421" y="5635"/>
                  <a:pt x="324" y="5506"/>
                  <a:pt x="227" y="5376"/>
                </a:cubicBezTo>
                <a:cubicBezTo>
                  <a:pt x="130" y="5214"/>
                  <a:pt x="65" y="5052"/>
                  <a:pt x="0" y="4890"/>
                </a:cubicBezTo>
                <a:cubicBezTo>
                  <a:pt x="0" y="4793"/>
                  <a:pt x="0" y="4696"/>
                  <a:pt x="0" y="4599"/>
                </a:cubicBezTo>
                <a:cubicBezTo>
                  <a:pt x="33" y="4470"/>
                  <a:pt x="98" y="4372"/>
                  <a:pt x="195" y="4308"/>
                </a:cubicBezTo>
                <a:cubicBezTo>
                  <a:pt x="292" y="4243"/>
                  <a:pt x="389" y="4178"/>
                  <a:pt x="486" y="4178"/>
                </a:cubicBezTo>
                <a:cubicBezTo>
                  <a:pt x="583" y="4146"/>
                  <a:pt x="681" y="4146"/>
                  <a:pt x="745" y="4146"/>
                </a:cubicBezTo>
                <a:lnTo>
                  <a:pt x="648" y="4502"/>
                </a:lnTo>
                <a:lnTo>
                  <a:pt x="486" y="4405"/>
                </a:lnTo>
                <a:cubicBezTo>
                  <a:pt x="421" y="4340"/>
                  <a:pt x="389" y="4308"/>
                  <a:pt x="357" y="4275"/>
                </a:cubicBezTo>
                <a:cubicBezTo>
                  <a:pt x="292" y="4210"/>
                  <a:pt x="260" y="4146"/>
                  <a:pt x="227" y="4081"/>
                </a:cubicBezTo>
                <a:cubicBezTo>
                  <a:pt x="195" y="4016"/>
                  <a:pt x="162" y="3951"/>
                  <a:pt x="162" y="3887"/>
                </a:cubicBezTo>
                <a:cubicBezTo>
                  <a:pt x="130" y="3789"/>
                  <a:pt x="130" y="3725"/>
                  <a:pt x="162" y="3628"/>
                </a:cubicBezTo>
                <a:cubicBezTo>
                  <a:pt x="162" y="3563"/>
                  <a:pt x="227" y="3466"/>
                  <a:pt x="260" y="3401"/>
                </a:cubicBezTo>
                <a:cubicBezTo>
                  <a:pt x="324" y="3336"/>
                  <a:pt x="357" y="3304"/>
                  <a:pt x="421" y="3271"/>
                </a:cubicBezTo>
                <a:lnTo>
                  <a:pt x="616" y="3174"/>
                </a:lnTo>
                <a:lnTo>
                  <a:pt x="583" y="3498"/>
                </a:lnTo>
                <a:cubicBezTo>
                  <a:pt x="357" y="3336"/>
                  <a:pt x="162" y="3077"/>
                  <a:pt x="98" y="2818"/>
                </a:cubicBezTo>
                <a:cubicBezTo>
                  <a:pt x="65" y="2753"/>
                  <a:pt x="65" y="2656"/>
                  <a:pt x="65" y="2591"/>
                </a:cubicBezTo>
                <a:cubicBezTo>
                  <a:pt x="65" y="2397"/>
                  <a:pt x="162" y="2235"/>
                  <a:pt x="324" y="2138"/>
                </a:cubicBezTo>
                <a:cubicBezTo>
                  <a:pt x="389" y="2073"/>
                  <a:pt x="454" y="2041"/>
                  <a:pt x="551" y="2041"/>
                </a:cubicBezTo>
                <a:lnTo>
                  <a:pt x="454" y="2300"/>
                </a:lnTo>
                <a:cubicBezTo>
                  <a:pt x="292" y="2041"/>
                  <a:pt x="162" y="1782"/>
                  <a:pt x="98" y="1490"/>
                </a:cubicBezTo>
                <a:cubicBezTo>
                  <a:pt x="33" y="1199"/>
                  <a:pt x="65" y="875"/>
                  <a:pt x="195" y="616"/>
                </a:cubicBezTo>
                <a:cubicBezTo>
                  <a:pt x="260" y="454"/>
                  <a:pt x="357" y="357"/>
                  <a:pt x="486" y="260"/>
                </a:cubicBezTo>
                <a:cubicBezTo>
                  <a:pt x="551" y="195"/>
                  <a:pt x="616" y="163"/>
                  <a:pt x="681" y="130"/>
                </a:cubicBezTo>
                <a:lnTo>
                  <a:pt x="875" y="65"/>
                </a:lnTo>
                <a:cubicBezTo>
                  <a:pt x="1004" y="33"/>
                  <a:pt x="1134" y="1"/>
                  <a:pt x="1296" y="1"/>
                </a:cubicBezTo>
                <a:cubicBezTo>
                  <a:pt x="1425" y="1"/>
                  <a:pt x="1555" y="33"/>
                  <a:pt x="1684" y="65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1688;p47">
            <a:extLst>
              <a:ext uri="{FF2B5EF4-FFF2-40B4-BE49-F238E27FC236}">
                <a16:creationId xmlns="" xmlns:a16="http://schemas.microsoft.com/office/drawing/2014/main" id="{F16B6F45-F22E-4FA3-9D4F-D47EEB81F6F9}"/>
              </a:ext>
            </a:extLst>
          </p:cNvPr>
          <p:cNvSpPr/>
          <p:nvPr/>
        </p:nvSpPr>
        <p:spPr>
          <a:xfrm>
            <a:off x="632731" y="3717566"/>
            <a:ext cx="40025" cy="10871"/>
          </a:xfrm>
          <a:custGeom>
            <a:avLst/>
            <a:gdLst/>
            <a:ahLst/>
            <a:cxnLst/>
            <a:rect l="l" t="t" r="r" b="b"/>
            <a:pathLst>
              <a:path w="2268" h="616" extrusionOk="0">
                <a:moveTo>
                  <a:pt x="1" y="0"/>
                </a:moveTo>
                <a:lnTo>
                  <a:pt x="130" y="65"/>
                </a:lnTo>
                <a:cubicBezTo>
                  <a:pt x="195" y="97"/>
                  <a:pt x="260" y="97"/>
                  <a:pt x="357" y="130"/>
                </a:cubicBezTo>
                <a:cubicBezTo>
                  <a:pt x="454" y="162"/>
                  <a:pt x="584" y="162"/>
                  <a:pt x="713" y="194"/>
                </a:cubicBezTo>
                <a:lnTo>
                  <a:pt x="1102" y="194"/>
                </a:lnTo>
                <a:cubicBezTo>
                  <a:pt x="1393" y="194"/>
                  <a:pt x="1652" y="227"/>
                  <a:pt x="1879" y="259"/>
                </a:cubicBezTo>
                <a:cubicBezTo>
                  <a:pt x="2009" y="292"/>
                  <a:pt x="2138" y="324"/>
                  <a:pt x="2268" y="356"/>
                </a:cubicBezTo>
                <a:cubicBezTo>
                  <a:pt x="2138" y="421"/>
                  <a:pt x="2041" y="454"/>
                  <a:pt x="1912" y="518"/>
                </a:cubicBezTo>
                <a:cubicBezTo>
                  <a:pt x="1652" y="583"/>
                  <a:pt x="1361" y="615"/>
                  <a:pt x="1070" y="615"/>
                </a:cubicBezTo>
                <a:cubicBezTo>
                  <a:pt x="908" y="615"/>
                  <a:pt x="778" y="583"/>
                  <a:pt x="616" y="518"/>
                </a:cubicBezTo>
                <a:cubicBezTo>
                  <a:pt x="487" y="486"/>
                  <a:pt x="357" y="421"/>
                  <a:pt x="260" y="324"/>
                </a:cubicBezTo>
                <a:cubicBezTo>
                  <a:pt x="163" y="292"/>
                  <a:pt x="98" y="194"/>
                  <a:pt x="66" y="97"/>
                </a:cubicBezTo>
                <a:cubicBezTo>
                  <a:pt x="33" y="65"/>
                  <a:pt x="1" y="0"/>
                  <a:pt x="1" y="0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1689;p47">
            <a:extLst>
              <a:ext uri="{FF2B5EF4-FFF2-40B4-BE49-F238E27FC236}">
                <a16:creationId xmlns="" xmlns:a16="http://schemas.microsoft.com/office/drawing/2014/main" id="{89AF5E7D-C3B6-4CC2-9148-A5DE281F93C4}"/>
              </a:ext>
            </a:extLst>
          </p:cNvPr>
          <p:cNvSpPr/>
          <p:nvPr/>
        </p:nvSpPr>
        <p:spPr>
          <a:xfrm>
            <a:off x="636737" y="3742714"/>
            <a:ext cx="34307" cy="9724"/>
          </a:xfrm>
          <a:custGeom>
            <a:avLst/>
            <a:gdLst/>
            <a:ahLst/>
            <a:cxnLst/>
            <a:rect l="l" t="t" r="r" b="b"/>
            <a:pathLst>
              <a:path w="1944" h="551" extrusionOk="0">
                <a:moveTo>
                  <a:pt x="1" y="227"/>
                </a:moveTo>
                <a:lnTo>
                  <a:pt x="65" y="162"/>
                </a:lnTo>
                <a:cubicBezTo>
                  <a:pt x="130" y="97"/>
                  <a:pt x="195" y="65"/>
                  <a:pt x="292" y="65"/>
                </a:cubicBezTo>
                <a:cubicBezTo>
                  <a:pt x="389" y="32"/>
                  <a:pt x="519" y="0"/>
                  <a:pt x="648" y="0"/>
                </a:cubicBezTo>
                <a:cubicBezTo>
                  <a:pt x="778" y="0"/>
                  <a:pt x="907" y="32"/>
                  <a:pt x="1037" y="65"/>
                </a:cubicBezTo>
                <a:cubicBezTo>
                  <a:pt x="1166" y="97"/>
                  <a:pt x="1264" y="130"/>
                  <a:pt x="1393" y="162"/>
                </a:cubicBezTo>
                <a:cubicBezTo>
                  <a:pt x="1490" y="227"/>
                  <a:pt x="1587" y="259"/>
                  <a:pt x="1685" y="324"/>
                </a:cubicBezTo>
                <a:cubicBezTo>
                  <a:pt x="1782" y="389"/>
                  <a:pt x="1846" y="453"/>
                  <a:pt x="1944" y="551"/>
                </a:cubicBezTo>
                <a:cubicBezTo>
                  <a:pt x="1814" y="551"/>
                  <a:pt x="1717" y="551"/>
                  <a:pt x="1620" y="551"/>
                </a:cubicBezTo>
                <a:cubicBezTo>
                  <a:pt x="1523" y="551"/>
                  <a:pt x="1393" y="551"/>
                  <a:pt x="1296" y="518"/>
                </a:cubicBezTo>
                <a:lnTo>
                  <a:pt x="940" y="453"/>
                </a:lnTo>
                <a:lnTo>
                  <a:pt x="745" y="421"/>
                </a:lnTo>
                <a:cubicBezTo>
                  <a:pt x="713" y="421"/>
                  <a:pt x="648" y="356"/>
                  <a:pt x="584" y="356"/>
                </a:cubicBezTo>
                <a:cubicBezTo>
                  <a:pt x="551" y="356"/>
                  <a:pt x="389" y="291"/>
                  <a:pt x="292" y="291"/>
                </a:cubicBezTo>
                <a:lnTo>
                  <a:pt x="195" y="227"/>
                </a:lnTo>
                <a:lnTo>
                  <a:pt x="98" y="227"/>
                </a:ln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1690;p47">
            <a:extLst>
              <a:ext uri="{FF2B5EF4-FFF2-40B4-BE49-F238E27FC236}">
                <a16:creationId xmlns="" xmlns:a16="http://schemas.microsoft.com/office/drawing/2014/main" id="{1E44B23F-C9FF-45BA-8FB0-1A5392503AF8}"/>
              </a:ext>
            </a:extLst>
          </p:cNvPr>
          <p:cNvSpPr/>
          <p:nvPr/>
        </p:nvSpPr>
        <p:spPr>
          <a:xfrm>
            <a:off x="638448" y="3764985"/>
            <a:ext cx="24601" cy="9741"/>
          </a:xfrm>
          <a:custGeom>
            <a:avLst/>
            <a:gdLst/>
            <a:ahLst/>
            <a:cxnLst/>
            <a:rect l="l" t="t" r="r" b="b"/>
            <a:pathLst>
              <a:path w="1394" h="552" extrusionOk="0">
                <a:moveTo>
                  <a:pt x="1" y="1"/>
                </a:moveTo>
                <a:cubicBezTo>
                  <a:pt x="66" y="1"/>
                  <a:pt x="163" y="1"/>
                  <a:pt x="260" y="1"/>
                </a:cubicBezTo>
                <a:cubicBezTo>
                  <a:pt x="325" y="1"/>
                  <a:pt x="389" y="33"/>
                  <a:pt x="487" y="33"/>
                </a:cubicBezTo>
                <a:cubicBezTo>
                  <a:pt x="551" y="33"/>
                  <a:pt x="648" y="66"/>
                  <a:pt x="713" y="98"/>
                </a:cubicBezTo>
                <a:cubicBezTo>
                  <a:pt x="875" y="131"/>
                  <a:pt x="1037" y="195"/>
                  <a:pt x="1167" y="292"/>
                </a:cubicBezTo>
                <a:cubicBezTo>
                  <a:pt x="1231" y="325"/>
                  <a:pt x="1328" y="357"/>
                  <a:pt x="1393" y="422"/>
                </a:cubicBezTo>
                <a:cubicBezTo>
                  <a:pt x="1296" y="487"/>
                  <a:pt x="1231" y="487"/>
                  <a:pt x="1134" y="519"/>
                </a:cubicBezTo>
                <a:cubicBezTo>
                  <a:pt x="972" y="551"/>
                  <a:pt x="778" y="551"/>
                  <a:pt x="616" y="487"/>
                </a:cubicBezTo>
                <a:cubicBezTo>
                  <a:pt x="422" y="422"/>
                  <a:pt x="260" y="325"/>
                  <a:pt x="163" y="195"/>
                </a:cubicBezTo>
                <a:cubicBezTo>
                  <a:pt x="98" y="131"/>
                  <a:pt x="33" y="66"/>
                  <a:pt x="1" y="1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1693;p47">
            <a:extLst>
              <a:ext uri="{FF2B5EF4-FFF2-40B4-BE49-F238E27FC236}">
                <a16:creationId xmlns="" xmlns:a16="http://schemas.microsoft.com/office/drawing/2014/main" id="{DD4C4FBF-C07F-48C5-94D4-EDA54EA9A6FA}"/>
              </a:ext>
            </a:extLst>
          </p:cNvPr>
          <p:cNvSpPr/>
          <p:nvPr/>
        </p:nvSpPr>
        <p:spPr>
          <a:xfrm>
            <a:off x="1344807" y="2843203"/>
            <a:ext cx="341761" cy="42883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8" name="Group 377">
            <a:extLst>
              <a:ext uri="{FF2B5EF4-FFF2-40B4-BE49-F238E27FC236}">
                <a16:creationId xmlns="" xmlns:a16="http://schemas.microsoft.com/office/drawing/2014/main" id="{7D8B5313-E2E5-4E7D-817E-2FFF270B620F}"/>
              </a:ext>
            </a:extLst>
          </p:cNvPr>
          <p:cNvGrpSpPr/>
          <p:nvPr/>
        </p:nvGrpSpPr>
        <p:grpSpPr>
          <a:xfrm>
            <a:off x="1521952" y="-154967"/>
            <a:ext cx="2712261" cy="3210592"/>
            <a:chOff x="1256217" y="1821960"/>
            <a:chExt cx="2712261" cy="3210592"/>
          </a:xfrm>
        </p:grpSpPr>
        <p:sp>
          <p:nvSpPr>
            <p:cNvPr id="379" name="Google Shape;1512;p47">
              <a:extLst>
                <a:ext uri="{FF2B5EF4-FFF2-40B4-BE49-F238E27FC236}">
                  <a16:creationId xmlns="" xmlns:a16="http://schemas.microsoft.com/office/drawing/2014/main" id="{9E074DB3-DEDD-41BF-97B2-1ADF6FE05FBD}"/>
                </a:ext>
              </a:extLst>
            </p:cNvPr>
            <p:cNvSpPr/>
            <p:nvPr/>
          </p:nvSpPr>
          <p:spPr>
            <a:xfrm>
              <a:off x="1440809" y="2674899"/>
              <a:ext cx="204040" cy="428340"/>
            </a:xfrm>
            <a:custGeom>
              <a:avLst/>
              <a:gdLst/>
              <a:ahLst/>
              <a:cxnLst/>
              <a:rect l="l" t="t" r="r" b="b"/>
              <a:pathLst>
                <a:path w="11562" h="24272" extrusionOk="0">
                  <a:moveTo>
                    <a:pt x="6289" y="1"/>
                  </a:moveTo>
                  <a:cubicBezTo>
                    <a:pt x="5312" y="1"/>
                    <a:pt x="4811" y="2336"/>
                    <a:pt x="4696" y="3028"/>
                  </a:cubicBezTo>
                  <a:cubicBezTo>
                    <a:pt x="4566" y="3676"/>
                    <a:pt x="4502" y="4388"/>
                    <a:pt x="4372" y="5036"/>
                  </a:cubicBezTo>
                  <a:cubicBezTo>
                    <a:pt x="4243" y="5748"/>
                    <a:pt x="3984" y="5975"/>
                    <a:pt x="3530" y="6461"/>
                  </a:cubicBezTo>
                  <a:cubicBezTo>
                    <a:pt x="2915" y="7206"/>
                    <a:pt x="2721" y="8210"/>
                    <a:pt x="3044" y="9116"/>
                  </a:cubicBezTo>
                  <a:cubicBezTo>
                    <a:pt x="3077" y="9375"/>
                    <a:pt x="3303" y="9732"/>
                    <a:pt x="3271" y="9991"/>
                  </a:cubicBezTo>
                  <a:cubicBezTo>
                    <a:pt x="3174" y="10347"/>
                    <a:pt x="2494" y="10800"/>
                    <a:pt x="2332" y="11156"/>
                  </a:cubicBezTo>
                  <a:cubicBezTo>
                    <a:pt x="1620" y="12225"/>
                    <a:pt x="1814" y="13650"/>
                    <a:pt x="2785" y="14524"/>
                  </a:cubicBezTo>
                  <a:cubicBezTo>
                    <a:pt x="1814" y="14783"/>
                    <a:pt x="1037" y="15463"/>
                    <a:pt x="680" y="16338"/>
                  </a:cubicBezTo>
                  <a:cubicBezTo>
                    <a:pt x="195" y="17503"/>
                    <a:pt x="680" y="18378"/>
                    <a:pt x="1393" y="19220"/>
                  </a:cubicBezTo>
                  <a:cubicBezTo>
                    <a:pt x="0" y="20191"/>
                    <a:pt x="0" y="22264"/>
                    <a:pt x="1393" y="23235"/>
                  </a:cubicBezTo>
                  <a:cubicBezTo>
                    <a:pt x="2429" y="24077"/>
                    <a:pt x="4081" y="24174"/>
                    <a:pt x="5279" y="24207"/>
                  </a:cubicBezTo>
                  <a:lnTo>
                    <a:pt x="6088" y="24272"/>
                  </a:lnTo>
                  <a:cubicBezTo>
                    <a:pt x="6240" y="24265"/>
                    <a:pt x="6394" y="24263"/>
                    <a:pt x="6550" y="24263"/>
                  </a:cubicBezTo>
                  <a:cubicBezTo>
                    <a:pt x="6839" y="24263"/>
                    <a:pt x="7134" y="24270"/>
                    <a:pt x="7431" y="24270"/>
                  </a:cubicBezTo>
                  <a:cubicBezTo>
                    <a:pt x="8517" y="24270"/>
                    <a:pt x="9617" y="24170"/>
                    <a:pt x="10460" y="23235"/>
                  </a:cubicBezTo>
                  <a:cubicBezTo>
                    <a:pt x="11561" y="22005"/>
                    <a:pt x="11302" y="20191"/>
                    <a:pt x="10233" y="19025"/>
                  </a:cubicBezTo>
                  <a:cubicBezTo>
                    <a:pt x="10849" y="18507"/>
                    <a:pt x="10913" y="17730"/>
                    <a:pt x="10849" y="16985"/>
                  </a:cubicBezTo>
                  <a:cubicBezTo>
                    <a:pt x="10784" y="16435"/>
                    <a:pt x="10622" y="15949"/>
                    <a:pt x="10363" y="15496"/>
                  </a:cubicBezTo>
                  <a:cubicBezTo>
                    <a:pt x="10201" y="15269"/>
                    <a:pt x="9651" y="15010"/>
                    <a:pt x="9618" y="14783"/>
                  </a:cubicBezTo>
                  <a:cubicBezTo>
                    <a:pt x="9489" y="14362"/>
                    <a:pt x="10007" y="13358"/>
                    <a:pt x="10007" y="12808"/>
                  </a:cubicBezTo>
                  <a:cubicBezTo>
                    <a:pt x="9910" y="11966"/>
                    <a:pt x="9521" y="11156"/>
                    <a:pt x="8906" y="10574"/>
                  </a:cubicBezTo>
                  <a:cubicBezTo>
                    <a:pt x="10007" y="9343"/>
                    <a:pt x="9068" y="7627"/>
                    <a:pt x="8031" y="6623"/>
                  </a:cubicBezTo>
                  <a:cubicBezTo>
                    <a:pt x="8485" y="5910"/>
                    <a:pt x="8193" y="4550"/>
                    <a:pt x="8031" y="3773"/>
                  </a:cubicBezTo>
                  <a:cubicBezTo>
                    <a:pt x="7869" y="2931"/>
                    <a:pt x="7448" y="600"/>
                    <a:pt x="6671" y="114"/>
                  </a:cubicBezTo>
                  <a:cubicBezTo>
                    <a:pt x="6537" y="36"/>
                    <a:pt x="6409" y="1"/>
                    <a:pt x="6289" y="1"/>
                  </a:cubicBezTo>
                  <a:close/>
                </a:path>
              </a:pathLst>
            </a:custGeom>
            <a:solidFill>
              <a:srgbClr val="88A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1547;p47">
              <a:extLst>
                <a:ext uri="{FF2B5EF4-FFF2-40B4-BE49-F238E27FC236}">
                  <a16:creationId xmlns="" xmlns:a16="http://schemas.microsoft.com/office/drawing/2014/main" id="{D9E1E75F-1CF1-4E59-8AAF-879F93A6F578}"/>
                </a:ext>
              </a:extLst>
            </p:cNvPr>
            <p:cNvSpPr/>
            <p:nvPr/>
          </p:nvSpPr>
          <p:spPr>
            <a:xfrm>
              <a:off x="1393955" y="4634212"/>
              <a:ext cx="33724" cy="16589"/>
            </a:xfrm>
            <a:custGeom>
              <a:avLst/>
              <a:gdLst/>
              <a:ahLst/>
              <a:cxnLst/>
              <a:rect l="l" t="t" r="r" b="b"/>
              <a:pathLst>
                <a:path w="1911" h="940" extrusionOk="0">
                  <a:moveTo>
                    <a:pt x="1911" y="486"/>
                  </a:moveTo>
                  <a:cubicBezTo>
                    <a:pt x="1911" y="713"/>
                    <a:pt x="1490" y="940"/>
                    <a:pt x="972" y="940"/>
                  </a:cubicBezTo>
                  <a:cubicBezTo>
                    <a:pt x="421" y="940"/>
                    <a:pt x="0" y="713"/>
                    <a:pt x="0" y="486"/>
                  </a:cubicBezTo>
                  <a:cubicBezTo>
                    <a:pt x="0" y="227"/>
                    <a:pt x="421" y="0"/>
                    <a:pt x="972" y="0"/>
                  </a:cubicBezTo>
                  <a:cubicBezTo>
                    <a:pt x="1490" y="0"/>
                    <a:pt x="1911" y="227"/>
                    <a:pt x="1911" y="48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1742;p47">
              <a:extLst>
                <a:ext uri="{FF2B5EF4-FFF2-40B4-BE49-F238E27FC236}">
                  <a16:creationId xmlns="" xmlns:a16="http://schemas.microsoft.com/office/drawing/2014/main" id="{1A5683FF-E7C3-44FE-B986-A31E2D00BDB6}"/>
                </a:ext>
              </a:extLst>
            </p:cNvPr>
            <p:cNvSpPr/>
            <p:nvPr/>
          </p:nvSpPr>
          <p:spPr>
            <a:xfrm>
              <a:off x="1403661" y="3083791"/>
              <a:ext cx="2416790" cy="1038961"/>
            </a:xfrm>
            <a:custGeom>
              <a:avLst/>
              <a:gdLst/>
              <a:ahLst/>
              <a:cxnLst/>
              <a:rect l="l" t="t" r="r" b="b"/>
              <a:pathLst>
                <a:path w="136948" h="58873" extrusionOk="0">
                  <a:moveTo>
                    <a:pt x="131896" y="17746"/>
                  </a:moveTo>
                  <a:cubicBezTo>
                    <a:pt x="130730" y="8744"/>
                    <a:pt x="127557" y="2591"/>
                    <a:pt x="117907" y="1425"/>
                  </a:cubicBezTo>
                  <a:cubicBezTo>
                    <a:pt x="110944" y="583"/>
                    <a:pt x="95433" y="227"/>
                    <a:pt x="81573" y="98"/>
                  </a:cubicBezTo>
                  <a:lnTo>
                    <a:pt x="81573" y="33"/>
                  </a:lnTo>
                  <a:cubicBezTo>
                    <a:pt x="81573" y="33"/>
                    <a:pt x="76198" y="1"/>
                    <a:pt x="68490" y="33"/>
                  </a:cubicBezTo>
                  <a:cubicBezTo>
                    <a:pt x="60783" y="33"/>
                    <a:pt x="55375" y="33"/>
                    <a:pt x="55375" y="33"/>
                  </a:cubicBezTo>
                  <a:lnTo>
                    <a:pt x="55375" y="98"/>
                  </a:lnTo>
                  <a:cubicBezTo>
                    <a:pt x="41515" y="227"/>
                    <a:pt x="26004" y="583"/>
                    <a:pt x="19042" y="1425"/>
                  </a:cubicBezTo>
                  <a:cubicBezTo>
                    <a:pt x="9392" y="2591"/>
                    <a:pt x="6218" y="8744"/>
                    <a:pt x="5052" y="17746"/>
                  </a:cubicBezTo>
                  <a:cubicBezTo>
                    <a:pt x="3595" y="28854"/>
                    <a:pt x="1" y="43458"/>
                    <a:pt x="9910" y="51910"/>
                  </a:cubicBezTo>
                  <a:cubicBezTo>
                    <a:pt x="18038" y="58873"/>
                    <a:pt x="31315" y="56703"/>
                    <a:pt x="41386" y="56703"/>
                  </a:cubicBezTo>
                  <a:lnTo>
                    <a:pt x="95563" y="56703"/>
                  </a:lnTo>
                  <a:cubicBezTo>
                    <a:pt x="105634" y="56703"/>
                    <a:pt x="118911" y="58873"/>
                    <a:pt x="127071" y="51910"/>
                  </a:cubicBezTo>
                  <a:cubicBezTo>
                    <a:pt x="136948" y="43458"/>
                    <a:pt x="133353" y="28854"/>
                    <a:pt x="131896" y="17746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1831;p47">
              <a:extLst>
                <a:ext uri="{FF2B5EF4-FFF2-40B4-BE49-F238E27FC236}">
                  <a16:creationId xmlns="" xmlns:a16="http://schemas.microsoft.com/office/drawing/2014/main" id="{D91E0167-1DB5-424E-B22B-ACDA48DB71E7}"/>
                </a:ext>
              </a:extLst>
            </p:cNvPr>
            <p:cNvSpPr/>
            <p:nvPr/>
          </p:nvSpPr>
          <p:spPr>
            <a:xfrm>
              <a:off x="1413385" y="3233513"/>
              <a:ext cx="476059" cy="465770"/>
            </a:xfrm>
            <a:custGeom>
              <a:avLst/>
              <a:gdLst/>
              <a:ahLst/>
              <a:cxnLst/>
              <a:rect l="l" t="t" r="r" b="b"/>
              <a:pathLst>
                <a:path w="26976" h="26393" extrusionOk="0">
                  <a:moveTo>
                    <a:pt x="14281" y="26393"/>
                  </a:moveTo>
                  <a:cubicBezTo>
                    <a:pt x="9132" y="26393"/>
                    <a:pt x="4501" y="23317"/>
                    <a:pt x="2526" y="18556"/>
                  </a:cubicBezTo>
                  <a:cubicBezTo>
                    <a:pt x="583" y="13828"/>
                    <a:pt x="1652" y="8356"/>
                    <a:pt x="5311" y="4729"/>
                  </a:cubicBezTo>
                  <a:cubicBezTo>
                    <a:pt x="8938" y="1069"/>
                    <a:pt x="14378" y="1"/>
                    <a:pt x="19138" y="1976"/>
                  </a:cubicBezTo>
                  <a:cubicBezTo>
                    <a:pt x="23899" y="3919"/>
                    <a:pt x="26975" y="8550"/>
                    <a:pt x="26975" y="13699"/>
                  </a:cubicBezTo>
                  <a:cubicBezTo>
                    <a:pt x="26975" y="20726"/>
                    <a:pt x="21276" y="26393"/>
                    <a:pt x="14281" y="26393"/>
                  </a:cubicBezTo>
                  <a:close/>
                  <a:moveTo>
                    <a:pt x="14281" y="3012"/>
                  </a:moveTo>
                  <a:cubicBezTo>
                    <a:pt x="4760" y="3012"/>
                    <a:pt x="0" y="14541"/>
                    <a:pt x="6736" y="21244"/>
                  </a:cubicBezTo>
                  <a:cubicBezTo>
                    <a:pt x="9780" y="24320"/>
                    <a:pt x="14378" y="25227"/>
                    <a:pt x="18361" y="23576"/>
                  </a:cubicBezTo>
                  <a:cubicBezTo>
                    <a:pt x="22344" y="21924"/>
                    <a:pt x="24967" y="18006"/>
                    <a:pt x="24967" y="13699"/>
                  </a:cubicBezTo>
                  <a:cubicBezTo>
                    <a:pt x="24935" y="7805"/>
                    <a:pt x="20175" y="3045"/>
                    <a:pt x="14281" y="301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3" name="Group 382">
              <a:extLst>
                <a:ext uri="{FF2B5EF4-FFF2-40B4-BE49-F238E27FC236}">
                  <a16:creationId xmlns="" xmlns:a16="http://schemas.microsoft.com/office/drawing/2014/main" id="{EE0F79DC-692F-48AB-A45D-DDEFCB7D159E}"/>
                </a:ext>
              </a:extLst>
            </p:cNvPr>
            <p:cNvGrpSpPr/>
            <p:nvPr/>
          </p:nvGrpSpPr>
          <p:grpSpPr>
            <a:xfrm>
              <a:off x="1256217" y="1821960"/>
              <a:ext cx="2712261" cy="3210592"/>
              <a:chOff x="1256217" y="1821960"/>
              <a:chExt cx="2712261" cy="3210592"/>
            </a:xfrm>
          </p:grpSpPr>
          <p:sp>
            <p:nvSpPr>
              <p:cNvPr id="384" name="Google Shape;1740;p47">
                <a:extLst>
                  <a:ext uri="{FF2B5EF4-FFF2-40B4-BE49-F238E27FC236}">
                    <a16:creationId xmlns="" xmlns:a16="http://schemas.microsoft.com/office/drawing/2014/main" id="{91A6BF28-BA25-4F36-B8CD-CCA6C95CD5D4}"/>
                  </a:ext>
                </a:extLst>
              </p:cNvPr>
              <p:cNvSpPr/>
              <p:nvPr/>
            </p:nvSpPr>
            <p:spPr>
              <a:xfrm>
                <a:off x="1423656" y="3830139"/>
                <a:ext cx="2377365" cy="576650"/>
              </a:xfrm>
              <a:custGeom>
                <a:avLst/>
                <a:gdLst/>
                <a:ahLst/>
                <a:cxnLst/>
                <a:rect l="l" t="t" r="r" b="b"/>
                <a:pathLst>
                  <a:path w="134714" h="32676" extrusionOk="0">
                    <a:moveTo>
                      <a:pt x="134293" y="5506"/>
                    </a:moveTo>
                    <a:cubicBezTo>
                      <a:pt x="133678" y="1"/>
                      <a:pt x="128464" y="1911"/>
                      <a:pt x="128464" y="1911"/>
                    </a:cubicBezTo>
                    <a:lnTo>
                      <a:pt x="6218" y="1911"/>
                    </a:lnTo>
                    <a:cubicBezTo>
                      <a:pt x="6218" y="1911"/>
                      <a:pt x="1037" y="1"/>
                      <a:pt x="422" y="5506"/>
                    </a:cubicBezTo>
                    <a:cubicBezTo>
                      <a:pt x="1" y="9295"/>
                      <a:pt x="681" y="13310"/>
                      <a:pt x="1296" y="17034"/>
                    </a:cubicBezTo>
                    <a:cubicBezTo>
                      <a:pt x="1847" y="20661"/>
                      <a:pt x="2171" y="23770"/>
                      <a:pt x="5668" y="25680"/>
                    </a:cubicBezTo>
                    <a:cubicBezTo>
                      <a:pt x="8161" y="26976"/>
                      <a:pt x="10882" y="27818"/>
                      <a:pt x="13569" y="28562"/>
                    </a:cubicBezTo>
                    <a:cubicBezTo>
                      <a:pt x="25972" y="31865"/>
                      <a:pt x="39152" y="32448"/>
                      <a:pt x="51911" y="32675"/>
                    </a:cubicBezTo>
                    <a:cubicBezTo>
                      <a:pt x="51587" y="30894"/>
                      <a:pt x="51360" y="28724"/>
                      <a:pt x="51749" y="27818"/>
                    </a:cubicBezTo>
                    <a:lnTo>
                      <a:pt x="86366" y="27818"/>
                    </a:lnTo>
                    <a:cubicBezTo>
                      <a:pt x="86755" y="28692"/>
                      <a:pt x="86496" y="30829"/>
                      <a:pt x="86204" y="32610"/>
                    </a:cubicBezTo>
                    <a:lnTo>
                      <a:pt x="88536" y="32545"/>
                    </a:lnTo>
                    <a:cubicBezTo>
                      <a:pt x="99481" y="32222"/>
                      <a:pt x="110621" y="31380"/>
                      <a:pt x="121146" y="28562"/>
                    </a:cubicBezTo>
                    <a:cubicBezTo>
                      <a:pt x="123833" y="27818"/>
                      <a:pt x="126586" y="26976"/>
                      <a:pt x="129047" y="25648"/>
                    </a:cubicBezTo>
                    <a:cubicBezTo>
                      <a:pt x="132577" y="23770"/>
                      <a:pt x="132868" y="20661"/>
                      <a:pt x="133451" y="17034"/>
                    </a:cubicBezTo>
                    <a:cubicBezTo>
                      <a:pt x="134034" y="13310"/>
                      <a:pt x="134714" y="9295"/>
                      <a:pt x="134293" y="550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85" name="Group 384">
                <a:extLst>
                  <a:ext uri="{FF2B5EF4-FFF2-40B4-BE49-F238E27FC236}">
                    <a16:creationId xmlns="" xmlns:a16="http://schemas.microsoft.com/office/drawing/2014/main" id="{70883281-22B2-4147-AAB4-3374A74761EF}"/>
                  </a:ext>
                </a:extLst>
              </p:cNvPr>
              <p:cNvGrpSpPr/>
              <p:nvPr/>
            </p:nvGrpSpPr>
            <p:grpSpPr>
              <a:xfrm>
                <a:off x="1256217" y="1821960"/>
                <a:ext cx="2712261" cy="3210592"/>
                <a:chOff x="1256217" y="1821960"/>
                <a:chExt cx="2712261" cy="3210592"/>
              </a:xfrm>
            </p:grpSpPr>
            <p:sp>
              <p:nvSpPr>
                <p:cNvPr id="386" name="Google Shape;1513;p47">
                  <a:extLst>
                    <a:ext uri="{FF2B5EF4-FFF2-40B4-BE49-F238E27FC236}">
                      <a16:creationId xmlns="" xmlns:a16="http://schemas.microsoft.com/office/drawing/2014/main" id="{9A1743DB-81C2-4DC5-A977-FC980142DD0D}"/>
                    </a:ext>
                  </a:extLst>
                </p:cNvPr>
                <p:cNvSpPr/>
                <p:nvPr/>
              </p:nvSpPr>
              <p:spPr>
                <a:xfrm>
                  <a:off x="1467669" y="3048938"/>
                  <a:ext cx="36583" cy="29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685" extrusionOk="0">
                      <a:moveTo>
                        <a:pt x="421" y="0"/>
                      </a:moveTo>
                      <a:lnTo>
                        <a:pt x="292" y="65"/>
                      </a:lnTo>
                      <a:cubicBezTo>
                        <a:pt x="259" y="65"/>
                        <a:pt x="227" y="97"/>
                        <a:pt x="227" y="130"/>
                      </a:cubicBezTo>
                      <a:cubicBezTo>
                        <a:pt x="195" y="162"/>
                        <a:pt x="162" y="194"/>
                        <a:pt x="130" y="227"/>
                      </a:cubicBezTo>
                      <a:cubicBezTo>
                        <a:pt x="98" y="259"/>
                        <a:pt x="65" y="292"/>
                        <a:pt x="65" y="324"/>
                      </a:cubicBezTo>
                      <a:cubicBezTo>
                        <a:pt x="33" y="389"/>
                        <a:pt x="33" y="421"/>
                        <a:pt x="0" y="454"/>
                      </a:cubicBezTo>
                      <a:cubicBezTo>
                        <a:pt x="0" y="518"/>
                        <a:pt x="0" y="551"/>
                        <a:pt x="0" y="583"/>
                      </a:cubicBezTo>
                      <a:cubicBezTo>
                        <a:pt x="0" y="648"/>
                        <a:pt x="0" y="680"/>
                        <a:pt x="0" y="745"/>
                      </a:cubicBezTo>
                      <a:cubicBezTo>
                        <a:pt x="33" y="777"/>
                        <a:pt x="33" y="842"/>
                        <a:pt x="65" y="874"/>
                      </a:cubicBezTo>
                      <a:cubicBezTo>
                        <a:pt x="65" y="907"/>
                        <a:pt x="98" y="972"/>
                        <a:pt x="130" y="1004"/>
                      </a:cubicBezTo>
                      <a:cubicBezTo>
                        <a:pt x="162" y="1036"/>
                        <a:pt x="195" y="1069"/>
                        <a:pt x="227" y="1101"/>
                      </a:cubicBezTo>
                      <a:cubicBezTo>
                        <a:pt x="259" y="1134"/>
                        <a:pt x="292" y="1166"/>
                        <a:pt x="324" y="1166"/>
                      </a:cubicBezTo>
                      <a:cubicBezTo>
                        <a:pt x="389" y="1198"/>
                        <a:pt x="421" y="1231"/>
                        <a:pt x="486" y="1231"/>
                      </a:cubicBezTo>
                      <a:lnTo>
                        <a:pt x="736" y="1231"/>
                      </a:lnTo>
                      <a:cubicBezTo>
                        <a:pt x="713" y="1323"/>
                        <a:pt x="716" y="1435"/>
                        <a:pt x="745" y="1522"/>
                      </a:cubicBezTo>
                      <a:cubicBezTo>
                        <a:pt x="778" y="1587"/>
                        <a:pt x="810" y="1619"/>
                        <a:pt x="875" y="1652"/>
                      </a:cubicBezTo>
                      <a:cubicBezTo>
                        <a:pt x="940" y="1684"/>
                        <a:pt x="972" y="1684"/>
                        <a:pt x="1037" y="1684"/>
                      </a:cubicBezTo>
                      <a:cubicBezTo>
                        <a:pt x="1134" y="1684"/>
                        <a:pt x="1199" y="1684"/>
                        <a:pt x="1296" y="1652"/>
                      </a:cubicBezTo>
                      <a:cubicBezTo>
                        <a:pt x="1458" y="1619"/>
                        <a:pt x="1620" y="1555"/>
                        <a:pt x="1749" y="1425"/>
                      </a:cubicBezTo>
                      <a:cubicBezTo>
                        <a:pt x="1879" y="1360"/>
                        <a:pt x="1976" y="1231"/>
                        <a:pt x="2073" y="1101"/>
                      </a:cubicBezTo>
                      <a:lnTo>
                        <a:pt x="2073" y="1101"/>
                      </a:lnTo>
                      <a:cubicBezTo>
                        <a:pt x="1943" y="1198"/>
                        <a:pt x="1781" y="1295"/>
                        <a:pt x="1652" y="1360"/>
                      </a:cubicBezTo>
                      <a:cubicBezTo>
                        <a:pt x="1522" y="1425"/>
                        <a:pt x="1361" y="1457"/>
                        <a:pt x="1231" y="1490"/>
                      </a:cubicBezTo>
                      <a:lnTo>
                        <a:pt x="1037" y="1490"/>
                      </a:lnTo>
                      <a:cubicBezTo>
                        <a:pt x="1004" y="1490"/>
                        <a:pt x="972" y="1490"/>
                        <a:pt x="972" y="1457"/>
                      </a:cubicBezTo>
                      <a:cubicBezTo>
                        <a:pt x="940" y="1457"/>
                        <a:pt x="940" y="1457"/>
                        <a:pt x="940" y="1425"/>
                      </a:cubicBezTo>
                      <a:cubicBezTo>
                        <a:pt x="940" y="1393"/>
                        <a:pt x="940" y="1328"/>
                        <a:pt x="972" y="1295"/>
                      </a:cubicBezTo>
                      <a:cubicBezTo>
                        <a:pt x="972" y="1231"/>
                        <a:pt x="1004" y="1166"/>
                        <a:pt x="1037" y="1101"/>
                      </a:cubicBezTo>
                      <a:cubicBezTo>
                        <a:pt x="1069" y="1069"/>
                        <a:pt x="1069" y="1036"/>
                        <a:pt x="1037" y="972"/>
                      </a:cubicBezTo>
                      <a:cubicBezTo>
                        <a:pt x="1037" y="949"/>
                        <a:pt x="1004" y="926"/>
                        <a:pt x="962" y="926"/>
                      </a:cubicBezTo>
                      <a:cubicBezTo>
                        <a:pt x="945" y="926"/>
                        <a:pt x="926" y="930"/>
                        <a:pt x="907" y="939"/>
                      </a:cubicBezTo>
                      <a:lnTo>
                        <a:pt x="810" y="972"/>
                      </a:lnTo>
                      <a:cubicBezTo>
                        <a:pt x="778" y="972"/>
                        <a:pt x="745" y="1004"/>
                        <a:pt x="713" y="1004"/>
                      </a:cubicBezTo>
                      <a:lnTo>
                        <a:pt x="616" y="1004"/>
                      </a:lnTo>
                      <a:cubicBezTo>
                        <a:pt x="551" y="1004"/>
                        <a:pt x="486" y="1004"/>
                        <a:pt x="421" y="972"/>
                      </a:cubicBezTo>
                      <a:cubicBezTo>
                        <a:pt x="389" y="972"/>
                        <a:pt x="357" y="939"/>
                        <a:pt x="324" y="939"/>
                      </a:cubicBezTo>
                      <a:cubicBezTo>
                        <a:pt x="292" y="907"/>
                        <a:pt x="227" y="842"/>
                        <a:pt x="195" y="777"/>
                      </a:cubicBezTo>
                      <a:cubicBezTo>
                        <a:pt x="195" y="745"/>
                        <a:pt x="162" y="713"/>
                        <a:pt x="162" y="680"/>
                      </a:cubicBezTo>
                      <a:cubicBezTo>
                        <a:pt x="162" y="648"/>
                        <a:pt x="162" y="615"/>
                        <a:pt x="162" y="583"/>
                      </a:cubicBezTo>
                      <a:cubicBezTo>
                        <a:pt x="162" y="518"/>
                        <a:pt x="162" y="454"/>
                        <a:pt x="162" y="389"/>
                      </a:cubicBezTo>
                      <a:cubicBezTo>
                        <a:pt x="162" y="324"/>
                        <a:pt x="195" y="292"/>
                        <a:pt x="195" y="259"/>
                      </a:cubicBezTo>
                      <a:cubicBezTo>
                        <a:pt x="227" y="227"/>
                        <a:pt x="227" y="194"/>
                        <a:pt x="259" y="162"/>
                      </a:cubicBezTo>
                      <a:cubicBezTo>
                        <a:pt x="292" y="130"/>
                        <a:pt x="292" y="97"/>
                        <a:pt x="324" y="65"/>
                      </a:cubicBezTo>
                      <a:lnTo>
                        <a:pt x="421" y="0"/>
                      </a:lnTo>
                      <a:close/>
                    </a:path>
                  </a:pathLst>
                </a:custGeom>
                <a:solidFill>
                  <a:srgbClr val="7094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" name="Google Shape;1514;p47">
                  <a:extLst>
                    <a:ext uri="{FF2B5EF4-FFF2-40B4-BE49-F238E27FC236}">
                      <a16:creationId xmlns="" xmlns:a16="http://schemas.microsoft.com/office/drawing/2014/main" id="{344C1F28-113E-47C9-AFB8-FD2983585CEF}"/>
                    </a:ext>
                  </a:extLst>
                </p:cNvPr>
                <p:cNvSpPr/>
                <p:nvPr/>
              </p:nvSpPr>
              <p:spPr>
                <a:xfrm>
                  <a:off x="1489958" y="2950976"/>
                  <a:ext cx="17736" cy="13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" h="791" extrusionOk="0">
                      <a:moveTo>
                        <a:pt x="440" y="1"/>
                      </a:moveTo>
                      <a:cubicBezTo>
                        <a:pt x="369" y="1"/>
                        <a:pt x="298" y="31"/>
                        <a:pt x="227" y="78"/>
                      </a:cubicBezTo>
                      <a:cubicBezTo>
                        <a:pt x="162" y="78"/>
                        <a:pt x="130" y="111"/>
                        <a:pt x="98" y="176"/>
                      </a:cubicBezTo>
                      <a:cubicBezTo>
                        <a:pt x="65" y="208"/>
                        <a:pt x="33" y="273"/>
                        <a:pt x="0" y="337"/>
                      </a:cubicBezTo>
                      <a:cubicBezTo>
                        <a:pt x="0" y="370"/>
                        <a:pt x="0" y="435"/>
                        <a:pt x="0" y="467"/>
                      </a:cubicBezTo>
                      <a:cubicBezTo>
                        <a:pt x="33" y="597"/>
                        <a:pt x="98" y="661"/>
                        <a:pt x="162" y="726"/>
                      </a:cubicBezTo>
                      <a:lnTo>
                        <a:pt x="227" y="791"/>
                      </a:lnTo>
                      <a:lnTo>
                        <a:pt x="227" y="726"/>
                      </a:lnTo>
                      <a:lnTo>
                        <a:pt x="227" y="661"/>
                      </a:lnTo>
                      <a:lnTo>
                        <a:pt x="227" y="564"/>
                      </a:lnTo>
                      <a:cubicBezTo>
                        <a:pt x="227" y="532"/>
                        <a:pt x="227" y="499"/>
                        <a:pt x="227" y="467"/>
                      </a:cubicBezTo>
                      <a:cubicBezTo>
                        <a:pt x="227" y="435"/>
                        <a:pt x="227" y="402"/>
                        <a:pt x="227" y="402"/>
                      </a:cubicBezTo>
                      <a:cubicBezTo>
                        <a:pt x="259" y="370"/>
                        <a:pt x="259" y="337"/>
                        <a:pt x="292" y="337"/>
                      </a:cubicBezTo>
                      <a:cubicBezTo>
                        <a:pt x="324" y="305"/>
                        <a:pt x="357" y="273"/>
                        <a:pt x="357" y="273"/>
                      </a:cubicBezTo>
                      <a:cubicBezTo>
                        <a:pt x="389" y="240"/>
                        <a:pt x="421" y="240"/>
                        <a:pt x="454" y="240"/>
                      </a:cubicBezTo>
                      <a:lnTo>
                        <a:pt x="583" y="208"/>
                      </a:lnTo>
                      <a:cubicBezTo>
                        <a:pt x="648" y="176"/>
                        <a:pt x="713" y="176"/>
                        <a:pt x="778" y="176"/>
                      </a:cubicBezTo>
                      <a:lnTo>
                        <a:pt x="1004" y="176"/>
                      </a:lnTo>
                      <a:lnTo>
                        <a:pt x="939" y="143"/>
                      </a:lnTo>
                      <a:cubicBezTo>
                        <a:pt x="875" y="111"/>
                        <a:pt x="842" y="78"/>
                        <a:pt x="778" y="46"/>
                      </a:cubicBezTo>
                      <a:cubicBezTo>
                        <a:pt x="713" y="14"/>
                        <a:pt x="616" y="14"/>
                        <a:pt x="518" y="14"/>
                      </a:cubicBezTo>
                      <a:cubicBezTo>
                        <a:pt x="492" y="5"/>
                        <a:pt x="466" y="1"/>
                        <a:pt x="440" y="1"/>
                      </a:cubicBezTo>
                      <a:close/>
                    </a:path>
                  </a:pathLst>
                </a:custGeom>
                <a:solidFill>
                  <a:srgbClr val="7094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" name="Google Shape;1515;p47">
                  <a:extLst>
                    <a:ext uri="{FF2B5EF4-FFF2-40B4-BE49-F238E27FC236}">
                      <a16:creationId xmlns="" xmlns:a16="http://schemas.microsoft.com/office/drawing/2014/main" id="{93691FA7-B156-4EA5-86DF-0FDDAF0ECAD7}"/>
                    </a:ext>
                  </a:extLst>
                </p:cNvPr>
                <p:cNvSpPr/>
                <p:nvPr/>
              </p:nvSpPr>
              <p:spPr>
                <a:xfrm>
                  <a:off x="1524812" y="2876345"/>
                  <a:ext cx="39460" cy="27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6" h="1547" extrusionOk="0">
                      <a:moveTo>
                        <a:pt x="519" y="1"/>
                      </a:moveTo>
                      <a:cubicBezTo>
                        <a:pt x="422" y="1"/>
                        <a:pt x="357" y="33"/>
                        <a:pt x="292" y="33"/>
                      </a:cubicBezTo>
                      <a:cubicBezTo>
                        <a:pt x="260" y="65"/>
                        <a:pt x="227" y="65"/>
                        <a:pt x="227" y="98"/>
                      </a:cubicBezTo>
                      <a:cubicBezTo>
                        <a:pt x="195" y="98"/>
                        <a:pt x="163" y="130"/>
                        <a:pt x="130" y="162"/>
                      </a:cubicBezTo>
                      <a:cubicBezTo>
                        <a:pt x="65" y="227"/>
                        <a:pt x="33" y="292"/>
                        <a:pt x="33" y="357"/>
                      </a:cubicBezTo>
                      <a:cubicBezTo>
                        <a:pt x="1" y="389"/>
                        <a:pt x="1" y="454"/>
                        <a:pt x="33" y="486"/>
                      </a:cubicBezTo>
                      <a:cubicBezTo>
                        <a:pt x="33" y="519"/>
                        <a:pt x="33" y="551"/>
                        <a:pt x="33" y="583"/>
                      </a:cubicBezTo>
                      <a:cubicBezTo>
                        <a:pt x="65" y="648"/>
                        <a:pt x="65" y="681"/>
                        <a:pt x="98" y="713"/>
                      </a:cubicBezTo>
                      <a:cubicBezTo>
                        <a:pt x="98" y="745"/>
                        <a:pt x="130" y="778"/>
                        <a:pt x="163" y="810"/>
                      </a:cubicBezTo>
                      <a:cubicBezTo>
                        <a:pt x="195" y="842"/>
                        <a:pt x="227" y="842"/>
                        <a:pt x="260" y="875"/>
                      </a:cubicBezTo>
                      <a:cubicBezTo>
                        <a:pt x="292" y="907"/>
                        <a:pt x="325" y="907"/>
                        <a:pt x="357" y="940"/>
                      </a:cubicBezTo>
                      <a:cubicBezTo>
                        <a:pt x="389" y="940"/>
                        <a:pt x="422" y="972"/>
                        <a:pt x="454" y="972"/>
                      </a:cubicBezTo>
                      <a:lnTo>
                        <a:pt x="681" y="972"/>
                      </a:lnTo>
                      <a:cubicBezTo>
                        <a:pt x="681" y="994"/>
                        <a:pt x="681" y="1015"/>
                        <a:pt x="681" y="1037"/>
                      </a:cubicBezTo>
                      <a:cubicBezTo>
                        <a:pt x="681" y="1134"/>
                        <a:pt x="713" y="1199"/>
                        <a:pt x="746" y="1263"/>
                      </a:cubicBezTo>
                      <a:cubicBezTo>
                        <a:pt x="778" y="1296"/>
                        <a:pt x="810" y="1296"/>
                        <a:pt x="843" y="1328"/>
                      </a:cubicBezTo>
                      <a:cubicBezTo>
                        <a:pt x="843" y="1361"/>
                        <a:pt x="875" y="1393"/>
                        <a:pt x="907" y="1425"/>
                      </a:cubicBezTo>
                      <a:cubicBezTo>
                        <a:pt x="972" y="1458"/>
                        <a:pt x="1037" y="1490"/>
                        <a:pt x="1102" y="1490"/>
                      </a:cubicBezTo>
                      <a:cubicBezTo>
                        <a:pt x="1145" y="1499"/>
                        <a:pt x="1186" y="1503"/>
                        <a:pt x="1226" y="1503"/>
                      </a:cubicBezTo>
                      <a:cubicBezTo>
                        <a:pt x="1333" y="1503"/>
                        <a:pt x="1428" y="1473"/>
                        <a:pt x="1523" y="1425"/>
                      </a:cubicBezTo>
                      <a:cubicBezTo>
                        <a:pt x="1555" y="1393"/>
                        <a:pt x="1587" y="1393"/>
                        <a:pt x="1620" y="1361"/>
                      </a:cubicBezTo>
                      <a:cubicBezTo>
                        <a:pt x="1620" y="1336"/>
                        <a:pt x="1639" y="1330"/>
                        <a:pt x="1662" y="1314"/>
                      </a:cubicBezTo>
                      <a:lnTo>
                        <a:pt x="1662" y="1314"/>
                      </a:lnTo>
                      <a:cubicBezTo>
                        <a:pt x="1691" y="1367"/>
                        <a:pt x="1723" y="1399"/>
                        <a:pt x="1782" y="1458"/>
                      </a:cubicBezTo>
                      <a:cubicBezTo>
                        <a:pt x="1782" y="1490"/>
                        <a:pt x="1847" y="1522"/>
                        <a:pt x="1879" y="1522"/>
                      </a:cubicBezTo>
                      <a:cubicBezTo>
                        <a:pt x="1895" y="1539"/>
                        <a:pt x="1919" y="1547"/>
                        <a:pt x="1944" y="1547"/>
                      </a:cubicBezTo>
                      <a:cubicBezTo>
                        <a:pt x="1968" y="1547"/>
                        <a:pt x="1992" y="1539"/>
                        <a:pt x="2008" y="1522"/>
                      </a:cubicBezTo>
                      <a:cubicBezTo>
                        <a:pt x="2041" y="1522"/>
                        <a:pt x="2073" y="1490"/>
                        <a:pt x="2106" y="1458"/>
                      </a:cubicBezTo>
                      <a:cubicBezTo>
                        <a:pt x="2138" y="1425"/>
                        <a:pt x="2138" y="1393"/>
                        <a:pt x="2170" y="1361"/>
                      </a:cubicBezTo>
                      <a:cubicBezTo>
                        <a:pt x="2203" y="1328"/>
                        <a:pt x="2203" y="1263"/>
                        <a:pt x="2235" y="1199"/>
                      </a:cubicBezTo>
                      <a:cubicBezTo>
                        <a:pt x="2235" y="1134"/>
                        <a:pt x="2235" y="1069"/>
                        <a:pt x="2235" y="1004"/>
                      </a:cubicBezTo>
                      <a:cubicBezTo>
                        <a:pt x="2203" y="875"/>
                        <a:pt x="2170" y="778"/>
                        <a:pt x="2138" y="681"/>
                      </a:cubicBezTo>
                      <a:lnTo>
                        <a:pt x="2106" y="745"/>
                      </a:lnTo>
                      <a:cubicBezTo>
                        <a:pt x="2106" y="778"/>
                        <a:pt x="2106" y="810"/>
                        <a:pt x="2106" y="810"/>
                      </a:cubicBezTo>
                      <a:cubicBezTo>
                        <a:pt x="2106" y="875"/>
                        <a:pt x="2106" y="940"/>
                        <a:pt x="2106" y="972"/>
                      </a:cubicBezTo>
                      <a:cubicBezTo>
                        <a:pt x="2106" y="1037"/>
                        <a:pt x="2106" y="1102"/>
                        <a:pt x="2073" y="1134"/>
                      </a:cubicBezTo>
                      <a:cubicBezTo>
                        <a:pt x="2041" y="1199"/>
                        <a:pt x="2041" y="1231"/>
                        <a:pt x="2008" y="1296"/>
                      </a:cubicBezTo>
                      <a:cubicBezTo>
                        <a:pt x="1976" y="1296"/>
                        <a:pt x="1976" y="1328"/>
                        <a:pt x="1976" y="1328"/>
                      </a:cubicBezTo>
                      <a:cubicBezTo>
                        <a:pt x="1944" y="1361"/>
                        <a:pt x="1944" y="1361"/>
                        <a:pt x="1911" y="1361"/>
                      </a:cubicBezTo>
                      <a:cubicBezTo>
                        <a:pt x="1911" y="1361"/>
                        <a:pt x="1879" y="1328"/>
                        <a:pt x="1879" y="1328"/>
                      </a:cubicBezTo>
                      <a:cubicBezTo>
                        <a:pt x="1847" y="1296"/>
                        <a:pt x="1847" y="1263"/>
                        <a:pt x="1847" y="1231"/>
                      </a:cubicBezTo>
                      <a:cubicBezTo>
                        <a:pt x="1782" y="1166"/>
                        <a:pt x="1782" y="1102"/>
                        <a:pt x="1782" y="1069"/>
                      </a:cubicBezTo>
                      <a:cubicBezTo>
                        <a:pt x="1782" y="1037"/>
                        <a:pt x="1782" y="1004"/>
                        <a:pt x="1749" y="1004"/>
                      </a:cubicBezTo>
                      <a:cubicBezTo>
                        <a:pt x="1736" y="991"/>
                        <a:pt x="1717" y="983"/>
                        <a:pt x="1697" y="983"/>
                      </a:cubicBezTo>
                      <a:cubicBezTo>
                        <a:pt x="1669" y="983"/>
                        <a:pt x="1639" y="999"/>
                        <a:pt x="1620" y="1037"/>
                      </a:cubicBezTo>
                      <a:cubicBezTo>
                        <a:pt x="1587" y="1069"/>
                        <a:pt x="1555" y="1102"/>
                        <a:pt x="1523" y="1134"/>
                      </a:cubicBezTo>
                      <a:cubicBezTo>
                        <a:pt x="1490" y="1166"/>
                        <a:pt x="1490" y="1166"/>
                        <a:pt x="1458" y="1199"/>
                      </a:cubicBezTo>
                      <a:cubicBezTo>
                        <a:pt x="1458" y="1199"/>
                        <a:pt x="1426" y="1199"/>
                        <a:pt x="1393" y="1231"/>
                      </a:cubicBezTo>
                      <a:cubicBezTo>
                        <a:pt x="1361" y="1231"/>
                        <a:pt x="1328" y="1263"/>
                        <a:pt x="1264" y="1263"/>
                      </a:cubicBezTo>
                      <a:lnTo>
                        <a:pt x="1134" y="1263"/>
                      </a:lnTo>
                      <a:cubicBezTo>
                        <a:pt x="1102" y="1263"/>
                        <a:pt x="1069" y="1231"/>
                        <a:pt x="1037" y="1231"/>
                      </a:cubicBezTo>
                      <a:cubicBezTo>
                        <a:pt x="1005" y="1199"/>
                        <a:pt x="1005" y="1199"/>
                        <a:pt x="972" y="1199"/>
                      </a:cubicBezTo>
                      <a:cubicBezTo>
                        <a:pt x="972" y="1166"/>
                        <a:pt x="940" y="1166"/>
                        <a:pt x="940" y="1134"/>
                      </a:cubicBezTo>
                      <a:cubicBezTo>
                        <a:pt x="907" y="1102"/>
                        <a:pt x="907" y="1069"/>
                        <a:pt x="907" y="1004"/>
                      </a:cubicBezTo>
                      <a:cubicBezTo>
                        <a:pt x="907" y="1004"/>
                        <a:pt x="907" y="972"/>
                        <a:pt x="907" y="940"/>
                      </a:cubicBezTo>
                      <a:lnTo>
                        <a:pt x="907" y="875"/>
                      </a:lnTo>
                      <a:cubicBezTo>
                        <a:pt x="875" y="810"/>
                        <a:pt x="810" y="778"/>
                        <a:pt x="778" y="778"/>
                      </a:cubicBezTo>
                      <a:lnTo>
                        <a:pt x="519" y="778"/>
                      </a:lnTo>
                      <a:lnTo>
                        <a:pt x="422" y="745"/>
                      </a:lnTo>
                      <a:cubicBezTo>
                        <a:pt x="357" y="745"/>
                        <a:pt x="325" y="713"/>
                        <a:pt x="292" y="681"/>
                      </a:cubicBezTo>
                      <a:cubicBezTo>
                        <a:pt x="260" y="648"/>
                        <a:pt x="227" y="648"/>
                        <a:pt x="227" y="616"/>
                      </a:cubicBezTo>
                      <a:cubicBezTo>
                        <a:pt x="195" y="583"/>
                        <a:pt x="195" y="583"/>
                        <a:pt x="195" y="551"/>
                      </a:cubicBezTo>
                      <a:cubicBezTo>
                        <a:pt x="163" y="519"/>
                        <a:pt x="163" y="486"/>
                        <a:pt x="163" y="454"/>
                      </a:cubicBezTo>
                      <a:cubicBezTo>
                        <a:pt x="163" y="454"/>
                        <a:pt x="163" y="421"/>
                        <a:pt x="163" y="389"/>
                      </a:cubicBezTo>
                      <a:cubicBezTo>
                        <a:pt x="163" y="357"/>
                        <a:pt x="163" y="324"/>
                        <a:pt x="163" y="292"/>
                      </a:cubicBezTo>
                      <a:cubicBezTo>
                        <a:pt x="163" y="260"/>
                        <a:pt x="163" y="227"/>
                        <a:pt x="195" y="227"/>
                      </a:cubicBezTo>
                      <a:cubicBezTo>
                        <a:pt x="195" y="195"/>
                        <a:pt x="227" y="162"/>
                        <a:pt x="260" y="162"/>
                      </a:cubicBezTo>
                      <a:cubicBezTo>
                        <a:pt x="260" y="130"/>
                        <a:pt x="292" y="98"/>
                        <a:pt x="325" y="98"/>
                      </a:cubicBezTo>
                      <a:cubicBezTo>
                        <a:pt x="389" y="65"/>
                        <a:pt x="454" y="33"/>
                        <a:pt x="519" y="1"/>
                      </a:cubicBezTo>
                      <a:close/>
                    </a:path>
                  </a:pathLst>
                </a:custGeom>
                <a:solidFill>
                  <a:srgbClr val="7094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" name="Google Shape;1516;p47">
                  <a:extLst>
                    <a:ext uri="{FF2B5EF4-FFF2-40B4-BE49-F238E27FC236}">
                      <a16:creationId xmlns="" xmlns:a16="http://schemas.microsoft.com/office/drawing/2014/main" id="{FB496993-8295-493F-95C3-27222E35AE2E}"/>
                    </a:ext>
                  </a:extLst>
                </p:cNvPr>
                <p:cNvSpPr/>
                <p:nvPr/>
              </p:nvSpPr>
              <p:spPr>
                <a:xfrm>
                  <a:off x="1533953" y="2815196"/>
                  <a:ext cx="17171" cy="8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3" h="487" extrusionOk="0">
                      <a:moveTo>
                        <a:pt x="1" y="1"/>
                      </a:moveTo>
                      <a:cubicBezTo>
                        <a:pt x="1" y="33"/>
                        <a:pt x="1" y="33"/>
                        <a:pt x="1" y="65"/>
                      </a:cubicBezTo>
                      <a:cubicBezTo>
                        <a:pt x="1" y="195"/>
                        <a:pt x="33" y="324"/>
                        <a:pt x="163" y="389"/>
                      </a:cubicBezTo>
                      <a:cubicBezTo>
                        <a:pt x="195" y="422"/>
                        <a:pt x="228" y="454"/>
                        <a:pt x="260" y="454"/>
                      </a:cubicBezTo>
                      <a:cubicBezTo>
                        <a:pt x="325" y="486"/>
                        <a:pt x="357" y="486"/>
                        <a:pt x="422" y="486"/>
                      </a:cubicBezTo>
                      <a:cubicBezTo>
                        <a:pt x="487" y="486"/>
                        <a:pt x="584" y="486"/>
                        <a:pt x="648" y="454"/>
                      </a:cubicBezTo>
                      <a:cubicBezTo>
                        <a:pt x="713" y="422"/>
                        <a:pt x="778" y="389"/>
                        <a:pt x="843" y="324"/>
                      </a:cubicBezTo>
                      <a:cubicBezTo>
                        <a:pt x="908" y="292"/>
                        <a:pt x="940" y="227"/>
                        <a:pt x="972" y="162"/>
                      </a:cubicBezTo>
                      <a:lnTo>
                        <a:pt x="972" y="162"/>
                      </a:lnTo>
                      <a:lnTo>
                        <a:pt x="908" y="195"/>
                      </a:lnTo>
                      <a:lnTo>
                        <a:pt x="778" y="195"/>
                      </a:lnTo>
                      <a:cubicBezTo>
                        <a:pt x="648" y="227"/>
                        <a:pt x="551" y="260"/>
                        <a:pt x="422" y="260"/>
                      </a:cubicBezTo>
                      <a:cubicBezTo>
                        <a:pt x="325" y="260"/>
                        <a:pt x="195" y="227"/>
                        <a:pt x="130" y="130"/>
                      </a:cubicBezTo>
                      <a:lnTo>
                        <a:pt x="33" y="65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7094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" name="Google Shape;1517;p47">
                  <a:extLst>
                    <a:ext uri="{FF2B5EF4-FFF2-40B4-BE49-F238E27FC236}">
                      <a16:creationId xmlns="" xmlns:a16="http://schemas.microsoft.com/office/drawing/2014/main" id="{75B44F57-7A66-4DF5-B57B-53EBD6F71105}"/>
                    </a:ext>
                  </a:extLst>
                </p:cNvPr>
                <p:cNvSpPr/>
                <p:nvPr/>
              </p:nvSpPr>
              <p:spPr>
                <a:xfrm>
                  <a:off x="1541383" y="2747765"/>
                  <a:ext cx="30883" cy="2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" h="1231" extrusionOk="0">
                      <a:moveTo>
                        <a:pt x="130" y="0"/>
                      </a:moveTo>
                      <a:lnTo>
                        <a:pt x="66" y="130"/>
                      </a:lnTo>
                      <a:cubicBezTo>
                        <a:pt x="33" y="162"/>
                        <a:pt x="33" y="195"/>
                        <a:pt x="1" y="227"/>
                      </a:cubicBezTo>
                      <a:cubicBezTo>
                        <a:pt x="1" y="259"/>
                        <a:pt x="1" y="324"/>
                        <a:pt x="1" y="357"/>
                      </a:cubicBezTo>
                      <a:cubicBezTo>
                        <a:pt x="1" y="421"/>
                        <a:pt x="33" y="454"/>
                        <a:pt x="33" y="518"/>
                      </a:cubicBezTo>
                      <a:cubicBezTo>
                        <a:pt x="66" y="551"/>
                        <a:pt x="98" y="583"/>
                        <a:pt x="130" y="616"/>
                      </a:cubicBezTo>
                      <a:cubicBezTo>
                        <a:pt x="195" y="648"/>
                        <a:pt x="227" y="680"/>
                        <a:pt x="260" y="680"/>
                      </a:cubicBezTo>
                      <a:cubicBezTo>
                        <a:pt x="325" y="713"/>
                        <a:pt x="357" y="713"/>
                        <a:pt x="422" y="713"/>
                      </a:cubicBezTo>
                      <a:lnTo>
                        <a:pt x="454" y="713"/>
                      </a:lnTo>
                      <a:cubicBezTo>
                        <a:pt x="475" y="759"/>
                        <a:pt x="497" y="809"/>
                        <a:pt x="519" y="875"/>
                      </a:cubicBezTo>
                      <a:cubicBezTo>
                        <a:pt x="519" y="907"/>
                        <a:pt x="551" y="939"/>
                        <a:pt x="584" y="972"/>
                      </a:cubicBezTo>
                      <a:cubicBezTo>
                        <a:pt x="616" y="1004"/>
                        <a:pt x="681" y="1037"/>
                        <a:pt x="713" y="1069"/>
                      </a:cubicBezTo>
                      <a:lnTo>
                        <a:pt x="908" y="1069"/>
                      </a:lnTo>
                      <a:cubicBezTo>
                        <a:pt x="940" y="1037"/>
                        <a:pt x="972" y="1004"/>
                        <a:pt x="1005" y="972"/>
                      </a:cubicBezTo>
                      <a:cubicBezTo>
                        <a:pt x="1006" y="971"/>
                        <a:pt x="1006" y="971"/>
                        <a:pt x="1007" y="971"/>
                      </a:cubicBezTo>
                      <a:lnTo>
                        <a:pt x="1007" y="971"/>
                      </a:lnTo>
                      <a:cubicBezTo>
                        <a:pt x="1015" y="1015"/>
                        <a:pt x="1037" y="1042"/>
                        <a:pt x="1037" y="1069"/>
                      </a:cubicBezTo>
                      <a:cubicBezTo>
                        <a:pt x="1069" y="1101"/>
                        <a:pt x="1102" y="1134"/>
                        <a:pt x="1134" y="1166"/>
                      </a:cubicBezTo>
                      <a:lnTo>
                        <a:pt x="1167" y="1199"/>
                      </a:lnTo>
                      <a:lnTo>
                        <a:pt x="1264" y="1231"/>
                      </a:lnTo>
                      <a:lnTo>
                        <a:pt x="1393" y="1231"/>
                      </a:lnTo>
                      <a:cubicBezTo>
                        <a:pt x="1458" y="1231"/>
                        <a:pt x="1490" y="1199"/>
                        <a:pt x="1523" y="1166"/>
                      </a:cubicBezTo>
                      <a:cubicBezTo>
                        <a:pt x="1555" y="1134"/>
                        <a:pt x="1555" y="1101"/>
                        <a:pt x="1588" y="1069"/>
                      </a:cubicBezTo>
                      <a:cubicBezTo>
                        <a:pt x="1620" y="1004"/>
                        <a:pt x="1652" y="972"/>
                        <a:pt x="1685" y="907"/>
                      </a:cubicBezTo>
                      <a:cubicBezTo>
                        <a:pt x="1717" y="842"/>
                        <a:pt x="1717" y="745"/>
                        <a:pt x="1717" y="680"/>
                      </a:cubicBezTo>
                      <a:cubicBezTo>
                        <a:pt x="1749" y="616"/>
                        <a:pt x="1749" y="551"/>
                        <a:pt x="1717" y="486"/>
                      </a:cubicBezTo>
                      <a:cubicBezTo>
                        <a:pt x="1717" y="454"/>
                        <a:pt x="1717" y="421"/>
                        <a:pt x="1717" y="389"/>
                      </a:cubicBezTo>
                      <a:lnTo>
                        <a:pt x="1685" y="324"/>
                      </a:lnTo>
                      <a:cubicBezTo>
                        <a:pt x="1685" y="357"/>
                        <a:pt x="1685" y="421"/>
                        <a:pt x="1685" y="454"/>
                      </a:cubicBezTo>
                      <a:cubicBezTo>
                        <a:pt x="1652" y="518"/>
                        <a:pt x="1652" y="583"/>
                        <a:pt x="1620" y="648"/>
                      </a:cubicBezTo>
                      <a:cubicBezTo>
                        <a:pt x="1588" y="745"/>
                        <a:pt x="1523" y="842"/>
                        <a:pt x="1458" y="939"/>
                      </a:cubicBezTo>
                      <a:cubicBezTo>
                        <a:pt x="1426" y="939"/>
                        <a:pt x="1426" y="972"/>
                        <a:pt x="1393" y="972"/>
                      </a:cubicBezTo>
                      <a:cubicBezTo>
                        <a:pt x="1393" y="1004"/>
                        <a:pt x="1361" y="1004"/>
                        <a:pt x="1361" y="1004"/>
                      </a:cubicBezTo>
                      <a:lnTo>
                        <a:pt x="1296" y="1004"/>
                      </a:lnTo>
                      <a:cubicBezTo>
                        <a:pt x="1264" y="1004"/>
                        <a:pt x="1264" y="939"/>
                        <a:pt x="1264" y="939"/>
                      </a:cubicBezTo>
                      <a:cubicBezTo>
                        <a:pt x="1264" y="939"/>
                        <a:pt x="1264" y="907"/>
                        <a:pt x="1264" y="875"/>
                      </a:cubicBezTo>
                      <a:cubicBezTo>
                        <a:pt x="1231" y="842"/>
                        <a:pt x="1231" y="778"/>
                        <a:pt x="1231" y="713"/>
                      </a:cubicBezTo>
                      <a:cubicBezTo>
                        <a:pt x="1199" y="680"/>
                        <a:pt x="1199" y="648"/>
                        <a:pt x="1167" y="648"/>
                      </a:cubicBezTo>
                      <a:cubicBezTo>
                        <a:pt x="1140" y="635"/>
                        <a:pt x="1113" y="627"/>
                        <a:pt x="1088" y="627"/>
                      </a:cubicBezTo>
                      <a:cubicBezTo>
                        <a:pt x="1054" y="627"/>
                        <a:pt x="1024" y="642"/>
                        <a:pt x="1005" y="680"/>
                      </a:cubicBezTo>
                      <a:cubicBezTo>
                        <a:pt x="988" y="697"/>
                        <a:pt x="971" y="723"/>
                        <a:pt x="954" y="749"/>
                      </a:cubicBezTo>
                      <a:lnTo>
                        <a:pt x="954" y="749"/>
                      </a:lnTo>
                      <a:lnTo>
                        <a:pt x="940" y="745"/>
                      </a:lnTo>
                      <a:lnTo>
                        <a:pt x="940" y="745"/>
                      </a:lnTo>
                      <a:cubicBezTo>
                        <a:pt x="942" y="750"/>
                        <a:pt x="945" y="755"/>
                        <a:pt x="947" y="759"/>
                      </a:cubicBezTo>
                      <a:lnTo>
                        <a:pt x="947" y="759"/>
                      </a:lnTo>
                      <a:cubicBezTo>
                        <a:pt x="934" y="779"/>
                        <a:pt x="921" y="797"/>
                        <a:pt x="908" y="810"/>
                      </a:cubicBezTo>
                      <a:cubicBezTo>
                        <a:pt x="843" y="842"/>
                        <a:pt x="810" y="842"/>
                        <a:pt x="810" y="842"/>
                      </a:cubicBezTo>
                      <a:cubicBezTo>
                        <a:pt x="778" y="842"/>
                        <a:pt x="746" y="810"/>
                        <a:pt x="746" y="778"/>
                      </a:cubicBezTo>
                      <a:cubicBezTo>
                        <a:pt x="713" y="713"/>
                        <a:pt x="681" y="680"/>
                        <a:pt x="648" y="616"/>
                      </a:cubicBezTo>
                      <a:cubicBezTo>
                        <a:pt x="648" y="568"/>
                        <a:pt x="614" y="538"/>
                        <a:pt x="582" y="538"/>
                      </a:cubicBezTo>
                      <a:cubicBezTo>
                        <a:pt x="571" y="538"/>
                        <a:pt x="560" y="542"/>
                        <a:pt x="551" y="551"/>
                      </a:cubicBezTo>
                      <a:lnTo>
                        <a:pt x="357" y="551"/>
                      </a:lnTo>
                      <a:cubicBezTo>
                        <a:pt x="325" y="551"/>
                        <a:pt x="292" y="518"/>
                        <a:pt x="260" y="518"/>
                      </a:cubicBezTo>
                      <a:cubicBezTo>
                        <a:pt x="227" y="518"/>
                        <a:pt x="227" y="486"/>
                        <a:pt x="227" y="486"/>
                      </a:cubicBezTo>
                      <a:lnTo>
                        <a:pt x="195" y="454"/>
                      </a:lnTo>
                      <a:cubicBezTo>
                        <a:pt x="163" y="421"/>
                        <a:pt x="130" y="421"/>
                        <a:pt x="130" y="389"/>
                      </a:cubicBezTo>
                      <a:cubicBezTo>
                        <a:pt x="130" y="357"/>
                        <a:pt x="130" y="292"/>
                        <a:pt x="130" y="259"/>
                      </a:cubicBezTo>
                      <a:cubicBezTo>
                        <a:pt x="130" y="227"/>
                        <a:pt x="130" y="195"/>
                        <a:pt x="130" y="162"/>
                      </a:cubicBezTo>
                      <a:lnTo>
                        <a:pt x="130" y="0"/>
                      </a:lnTo>
                      <a:close/>
                    </a:path>
                  </a:pathLst>
                </a:custGeom>
                <a:solidFill>
                  <a:srgbClr val="7094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" name="Google Shape;1518;p47">
                  <a:extLst>
                    <a:ext uri="{FF2B5EF4-FFF2-40B4-BE49-F238E27FC236}">
                      <a16:creationId xmlns="" xmlns:a16="http://schemas.microsoft.com/office/drawing/2014/main" id="{A0207EA4-2776-4071-B0E2-AB1C4C497C0A}"/>
                    </a:ext>
                  </a:extLst>
                </p:cNvPr>
                <p:cNvSpPr/>
                <p:nvPr/>
              </p:nvSpPr>
              <p:spPr>
                <a:xfrm>
                  <a:off x="1563671" y="3000919"/>
                  <a:ext cx="27460" cy="24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" h="1362" extrusionOk="0">
                      <a:moveTo>
                        <a:pt x="1490" y="1"/>
                      </a:moveTo>
                      <a:cubicBezTo>
                        <a:pt x="1490" y="131"/>
                        <a:pt x="1490" y="260"/>
                        <a:pt x="1426" y="390"/>
                      </a:cubicBezTo>
                      <a:cubicBezTo>
                        <a:pt x="1426" y="454"/>
                        <a:pt x="1393" y="519"/>
                        <a:pt x="1361" y="551"/>
                      </a:cubicBezTo>
                      <a:cubicBezTo>
                        <a:pt x="1328" y="616"/>
                        <a:pt x="1296" y="649"/>
                        <a:pt x="1264" y="713"/>
                      </a:cubicBezTo>
                      <a:cubicBezTo>
                        <a:pt x="1231" y="713"/>
                        <a:pt x="1231" y="746"/>
                        <a:pt x="1199" y="746"/>
                      </a:cubicBezTo>
                      <a:cubicBezTo>
                        <a:pt x="1167" y="778"/>
                        <a:pt x="1167" y="778"/>
                        <a:pt x="1134" y="778"/>
                      </a:cubicBezTo>
                      <a:lnTo>
                        <a:pt x="972" y="778"/>
                      </a:lnTo>
                      <a:cubicBezTo>
                        <a:pt x="940" y="746"/>
                        <a:pt x="907" y="746"/>
                        <a:pt x="907" y="713"/>
                      </a:cubicBezTo>
                      <a:cubicBezTo>
                        <a:pt x="875" y="681"/>
                        <a:pt x="843" y="649"/>
                        <a:pt x="810" y="584"/>
                      </a:cubicBezTo>
                      <a:cubicBezTo>
                        <a:pt x="778" y="551"/>
                        <a:pt x="746" y="551"/>
                        <a:pt x="681" y="551"/>
                      </a:cubicBezTo>
                      <a:cubicBezTo>
                        <a:pt x="616" y="551"/>
                        <a:pt x="584" y="616"/>
                        <a:pt x="584" y="681"/>
                      </a:cubicBezTo>
                      <a:cubicBezTo>
                        <a:pt x="590" y="700"/>
                        <a:pt x="595" y="720"/>
                        <a:pt x="599" y="739"/>
                      </a:cubicBezTo>
                      <a:lnTo>
                        <a:pt x="599" y="739"/>
                      </a:lnTo>
                      <a:lnTo>
                        <a:pt x="584" y="746"/>
                      </a:lnTo>
                      <a:cubicBezTo>
                        <a:pt x="590" y="749"/>
                        <a:pt x="596" y="753"/>
                        <a:pt x="602" y="757"/>
                      </a:cubicBezTo>
                      <a:lnTo>
                        <a:pt x="602" y="757"/>
                      </a:lnTo>
                      <a:cubicBezTo>
                        <a:pt x="614" y="829"/>
                        <a:pt x="608" y="900"/>
                        <a:pt x="584" y="972"/>
                      </a:cubicBezTo>
                      <a:cubicBezTo>
                        <a:pt x="584" y="1037"/>
                        <a:pt x="584" y="1070"/>
                        <a:pt x="551" y="1102"/>
                      </a:cubicBezTo>
                      <a:cubicBezTo>
                        <a:pt x="519" y="1134"/>
                        <a:pt x="519" y="1167"/>
                        <a:pt x="486" y="1167"/>
                      </a:cubicBezTo>
                      <a:lnTo>
                        <a:pt x="292" y="1167"/>
                      </a:lnTo>
                      <a:cubicBezTo>
                        <a:pt x="260" y="1134"/>
                        <a:pt x="260" y="1134"/>
                        <a:pt x="227" y="1102"/>
                      </a:cubicBezTo>
                      <a:cubicBezTo>
                        <a:pt x="195" y="1102"/>
                        <a:pt x="195" y="1070"/>
                        <a:pt x="163" y="1070"/>
                      </a:cubicBezTo>
                      <a:cubicBezTo>
                        <a:pt x="163" y="1037"/>
                        <a:pt x="130" y="1037"/>
                        <a:pt x="98" y="1005"/>
                      </a:cubicBezTo>
                      <a:cubicBezTo>
                        <a:pt x="66" y="972"/>
                        <a:pt x="33" y="940"/>
                        <a:pt x="1" y="875"/>
                      </a:cubicBezTo>
                      <a:lnTo>
                        <a:pt x="1" y="875"/>
                      </a:lnTo>
                      <a:cubicBezTo>
                        <a:pt x="1" y="940"/>
                        <a:pt x="33" y="1005"/>
                        <a:pt x="66" y="1037"/>
                      </a:cubicBezTo>
                      <a:cubicBezTo>
                        <a:pt x="66" y="1070"/>
                        <a:pt x="98" y="1102"/>
                        <a:pt x="98" y="1134"/>
                      </a:cubicBezTo>
                      <a:cubicBezTo>
                        <a:pt x="130" y="1134"/>
                        <a:pt x="130" y="1167"/>
                        <a:pt x="163" y="1199"/>
                      </a:cubicBezTo>
                      <a:cubicBezTo>
                        <a:pt x="195" y="1232"/>
                        <a:pt x="260" y="1296"/>
                        <a:pt x="325" y="1329"/>
                      </a:cubicBezTo>
                      <a:cubicBezTo>
                        <a:pt x="357" y="1329"/>
                        <a:pt x="389" y="1329"/>
                        <a:pt x="422" y="1361"/>
                      </a:cubicBezTo>
                      <a:lnTo>
                        <a:pt x="519" y="1361"/>
                      </a:lnTo>
                      <a:cubicBezTo>
                        <a:pt x="616" y="1329"/>
                        <a:pt x="681" y="1296"/>
                        <a:pt x="713" y="1232"/>
                      </a:cubicBezTo>
                      <a:cubicBezTo>
                        <a:pt x="746" y="1167"/>
                        <a:pt x="778" y="1102"/>
                        <a:pt x="810" y="1037"/>
                      </a:cubicBezTo>
                      <a:cubicBezTo>
                        <a:pt x="817" y="1011"/>
                        <a:pt x="822" y="985"/>
                        <a:pt x="826" y="958"/>
                      </a:cubicBezTo>
                      <a:lnTo>
                        <a:pt x="826" y="958"/>
                      </a:lnTo>
                      <a:cubicBezTo>
                        <a:pt x="832" y="962"/>
                        <a:pt x="837" y="967"/>
                        <a:pt x="843" y="972"/>
                      </a:cubicBezTo>
                      <a:cubicBezTo>
                        <a:pt x="875" y="1005"/>
                        <a:pt x="907" y="1005"/>
                        <a:pt x="972" y="1005"/>
                      </a:cubicBezTo>
                      <a:cubicBezTo>
                        <a:pt x="991" y="1014"/>
                        <a:pt x="1013" y="1018"/>
                        <a:pt x="1037" y="1018"/>
                      </a:cubicBezTo>
                      <a:cubicBezTo>
                        <a:pt x="1094" y="1018"/>
                        <a:pt x="1163" y="995"/>
                        <a:pt x="1231" y="972"/>
                      </a:cubicBezTo>
                      <a:cubicBezTo>
                        <a:pt x="1264" y="940"/>
                        <a:pt x="1296" y="940"/>
                        <a:pt x="1328" y="908"/>
                      </a:cubicBezTo>
                      <a:cubicBezTo>
                        <a:pt x="1361" y="875"/>
                        <a:pt x="1361" y="843"/>
                        <a:pt x="1393" y="811"/>
                      </a:cubicBezTo>
                      <a:cubicBezTo>
                        <a:pt x="1490" y="681"/>
                        <a:pt x="1523" y="551"/>
                        <a:pt x="1555" y="422"/>
                      </a:cubicBezTo>
                      <a:cubicBezTo>
                        <a:pt x="1555" y="357"/>
                        <a:pt x="1555" y="260"/>
                        <a:pt x="1555" y="195"/>
                      </a:cubicBezTo>
                      <a:cubicBezTo>
                        <a:pt x="1555" y="131"/>
                        <a:pt x="1523" y="66"/>
                        <a:pt x="1490" y="1"/>
                      </a:cubicBezTo>
                      <a:close/>
                    </a:path>
                  </a:pathLst>
                </a:custGeom>
                <a:solidFill>
                  <a:srgbClr val="7094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" name="Google Shape;1530;p47">
                  <a:extLst>
                    <a:ext uri="{FF2B5EF4-FFF2-40B4-BE49-F238E27FC236}">
                      <a16:creationId xmlns="" xmlns:a16="http://schemas.microsoft.com/office/drawing/2014/main" id="{BA522AD3-5B83-48FC-8780-02A636E7515A}"/>
                    </a:ext>
                  </a:extLst>
                </p:cNvPr>
                <p:cNvSpPr/>
                <p:nvPr/>
              </p:nvSpPr>
              <p:spPr>
                <a:xfrm>
                  <a:off x="2296307" y="4813087"/>
                  <a:ext cx="58890" cy="16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907" extrusionOk="0">
                      <a:moveTo>
                        <a:pt x="3336" y="454"/>
                      </a:moveTo>
                      <a:cubicBezTo>
                        <a:pt x="3336" y="713"/>
                        <a:pt x="2591" y="907"/>
                        <a:pt x="1685" y="907"/>
                      </a:cubicBezTo>
                      <a:cubicBezTo>
                        <a:pt x="745" y="907"/>
                        <a:pt x="1" y="713"/>
                        <a:pt x="1" y="454"/>
                      </a:cubicBezTo>
                      <a:cubicBezTo>
                        <a:pt x="1" y="195"/>
                        <a:pt x="745" y="0"/>
                        <a:pt x="1685" y="0"/>
                      </a:cubicBezTo>
                      <a:cubicBezTo>
                        <a:pt x="2591" y="0"/>
                        <a:pt x="3336" y="195"/>
                        <a:pt x="3336" y="45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" name="Google Shape;1531;p47">
                  <a:extLst>
                    <a:ext uri="{FF2B5EF4-FFF2-40B4-BE49-F238E27FC236}">
                      <a16:creationId xmlns="" xmlns:a16="http://schemas.microsoft.com/office/drawing/2014/main" id="{0C69E92F-AC29-45C8-B6EB-CE2F3643719B}"/>
                    </a:ext>
                  </a:extLst>
                </p:cNvPr>
                <p:cNvSpPr/>
                <p:nvPr/>
              </p:nvSpPr>
              <p:spPr>
                <a:xfrm>
                  <a:off x="2761495" y="4969091"/>
                  <a:ext cx="34871" cy="165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940" extrusionOk="0">
                      <a:moveTo>
                        <a:pt x="1976" y="454"/>
                      </a:moveTo>
                      <a:cubicBezTo>
                        <a:pt x="1976" y="713"/>
                        <a:pt x="1522" y="940"/>
                        <a:pt x="1004" y="940"/>
                      </a:cubicBezTo>
                      <a:cubicBezTo>
                        <a:pt x="454" y="940"/>
                        <a:pt x="0" y="713"/>
                        <a:pt x="0" y="454"/>
                      </a:cubicBezTo>
                      <a:cubicBezTo>
                        <a:pt x="0" y="228"/>
                        <a:pt x="454" y="1"/>
                        <a:pt x="1004" y="1"/>
                      </a:cubicBezTo>
                      <a:cubicBezTo>
                        <a:pt x="1522" y="1"/>
                        <a:pt x="1976" y="228"/>
                        <a:pt x="1976" y="45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" name="Google Shape;1532;p47">
                  <a:extLst>
                    <a:ext uri="{FF2B5EF4-FFF2-40B4-BE49-F238E27FC236}">
                      <a16:creationId xmlns="" xmlns:a16="http://schemas.microsoft.com/office/drawing/2014/main" id="{E2CA9E27-7CC5-4063-90D6-86B0C3848AF2}"/>
                    </a:ext>
                  </a:extLst>
                </p:cNvPr>
                <p:cNvSpPr/>
                <p:nvPr/>
              </p:nvSpPr>
              <p:spPr>
                <a:xfrm>
                  <a:off x="3388970" y="4846794"/>
                  <a:ext cx="71455" cy="17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005" extrusionOk="0">
                      <a:moveTo>
                        <a:pt x="4049" y="487"/>
                      </a:moveTo>
                      <a:cubicBezTo>
                        <a:pt x="4049" y="778"/>
                        <a:pt x="3142" y="1005"/>
                        <a:pt x="2041" y="1005"/>
                      </a:cubicBezTo>
                      <a:cubicBezTo>
                        <a:pt x="908" y="1005"/>
                        <a:pt x="1" y="778"/>
                        <a:pt x="1" y="487"/>
                      </a:cubicBezTo>
                      <a:cubicBezTo>
                        <a:pt x="1" y="195"/>
                        <a:pt x="908" y="1"/>
                        <a:pt x="2041" y="1"/>
                      </a:cubicBezTo>
                      <a:cubicBezTo>
                        <a:pt x="3142" y="1"/>
                        <a:pt x="4049" y="195"/>
                        <a:pt x="4049" y="487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" name="Google Shape;1533;p47">
                  <a:extLst>
                    <a:ext uri="{FF2B5EF4-FFF2-40B4-BE49-F238E27FC236}">
                      <a16:creationId xmlns="" xmlns:a16="http://schemas.microsoft.com/office/drawing/2014/main" id="{9E8B5582-3769-424A-8738-663438451602}"/>
                    </a:ext>
                  </a:extLst>
                </p:cNvPr>
                <p:cNvSpPr/>
                <p:nvPr/>
              </p:nvSpPr>
              <p:spPr>
                <a:xfrm>
                  <a:off x="2296307" y="4508491"/>
                  <a:ext cx="58890" cy="16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907" extrusionOk="0">
                      <a:moveTo>
                        <a:pt x="3336" y="454"/>
                      </a:moveTo>
                      <a:cubicBezTo>
                        <a:pt x="3336" y="713"/>
                        <a:pt x="2591" y="907"/>
                        <a:pt x="1685" y="907"/>
                      </a:cubicBezTo>
                      <a:cubicBezTo>
                        <a:pt x="745" y="907"/>
                        <a:pt x="1" y="713"/>
                        <a:pt x="1" y="454"/>
                      </a:cubicBezTo>
                      <a:cubicBezTo>
                        <a:pt x="1" y="194"/>
                        <a:pt x="745" y="0"/>
                        <a:pt x="1685" y="0"/>
                      </a:cubicBezTo>
                      <a:cubicBezTo>
                        <a:pt x="2591" y="0"/>
                        <a:pt x="3336" y="194"/>
                        <a:pt x="3336" y="45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6" name="Google Shape;1534;p47">
                  <a:extLst>
                    <a:ext uri="{FF2B5EF4-FFF2-40B4-BE49-F238E27FC236}">
                      <a16:creationId xmlns="" xmlns:a16="http://schemas.microsoft.com/office/drawing/2014/main" id="{FEA4502A-0A5B-490D-9B4C-4E4E77288C2E}"/>
                    </a:ext>
                  </a:extLst>
                </p:cNvPr>
                <p:cNvSpPr/>
                <p:nvPr/>
              </p:nvSpPr>
              <p:spPr>
                <a:xfrm>
                  <a:off x="2396898" y="4524480"/>
                  <a:ext cx="34307" cy="165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" h="940" extrusionOk="0">
                      <a:moveTo>
                        <a:pt x="1943" y="454"/>
                      </a:moveTo>
                      <a:cubicBezTo>
                        <a:pt x="1943" y="713"/>
                        <a:pt x="1522" y="940"/>
                        <a:pt x="972" y="940"/>
                      </a:cubicBezTo>
                      <a:cubicBezTo>
                        <a:pt x="453" y="940"/>
                        <a:pt x="0" y="713"/>
                        <a:pt x="0" y="454"/>
                      </a:cubicBezTo>
                      <a:cubicBezTo>
                        <a:pt x="0" y="228"/>
                        <a:pt x="453" y="1"/>
                        <a:pt x="972" y="1"/>
                      </a:cubicBezTo>
                      <a:cubicBezTo>
                        <a:pt x="1522" y="1"/>
                        <a:pt x="1943" y="228"/>
                        <a:pt x="1943" y="45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" name="Google Shape;1535;p47">
                  <a:extLst>
                    <a:ext uri="{FF2B5EF4-FFF2-40B4-BE49-F238E27FC236}">
                      <a16:creationId xmlns="" xmlns:a16="http://schemas.microsoft.com/office/drawing/2014/main" id="{6AB301F3-B2DD-4A46-8C58-6561DB8D406C}"/>
                    </a:ext>
                  </a:extLst>
                </p:cNvPr>
                <p:cNvSpPr/>
                <p:nvPr/>
              </p:nvSpPr>
              <p:spPr>
                <a:xfrm>
                  <a:off x="2254589" y="4592493"/>
                  <a:ext cx="71455" cy="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037" extrusionOk="0">
                      <a:moveTo>
                        <a:pt x="4049" y="519"/>
                      </a:moveTo>
                      <a:cubicBezTo>
                        <a:pt x="4049" y="810"/>
                        <a:pt x="3142" y="1037"/>
                        <a:pt x="2008" y="1037"/>
                      </a:cubicBezTo>
                      <a:cubicBezTo>
                        <a:pt x="907" y="1037"/>
                        <a:pt x="1" y="810"/>
                        <a:pt x="1" y="519"/>
                      </a:cubicBezTo>
                      <a:cubicBezTo>
                        <a:pt x="1" y="227"/>
                        <a:pt x="907" y="0"/>
                        <a:pt x="2008" y="0"/>
                      </a:cubicBezTo>
                      <a:cubicBezTo>
                        <a:pt x="3142" y="0"/>
                        <a:pt x="4049" y="227"/>
                        <a:pt x="4049" y="519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8" name="Google Shape;1536;p47">
                  <a:extLst>
                    <a:ext uri="{FF2B5EF4-FFF2-40B4-BE49-F238E27FC236}">
                      <a16:creationId xmlns="" xmlns:a16="http://schemas.microsoft.com/office/drawing/2014/main" id="{CAA2BA03-9508-4C78-9005-B8B9E3D7F3F8}"/>
                    </a:ext>
                  </a:extLst>
                </p:cNvPr>
                <p:cNvSpPr/>
                <p:nvPr/>
              </p:nvSpPr>
              <p:spPr>
                <a:xfrm>
                  <a:off x="2828362" y="4596499"/>
                  <a:ext cx="57160" cy="103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9" h="584" extrusionOk="0">
                      <a:moveTo>
                        <a:pt x="3238" y="292"/>
                      </a:moveTo>
                      <a:cubicBezTo>
                        <a:pt x="3238" y="454"/>
                        <a:pt x="2526" y="583"/>
                        <a:pt x="1619" y="583"/>
                      </a:cubicBezTo>
                      <a:cubicBezTo>
                        <a:pt x="713" y="583"/>
                        <a:pt x="0" y="454"/>
                        <a:pt x="0" y="292"/>
                      </a:cubicBezTo>
                      <a:cubicBezTo>
                        <a:pt x="0" y="130"/>
                        <a:pt x="713" y="0"/>
                        <a:pt x="1619" y="0"/>
                      </a:cubicBezTo>
                      <a:cubicBezTo>
                        <a:pt x="2526" y="0"/>
                        <a:pt x="3238" y="130"/>
                        <a:pt x="3238" y="292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9" name="Google Shape;1537;p47">
                  <a:extLst>
                    <a:ext uri="{FF2B5EF4-FFF2-40B4-BE49-F238E27FC236}">
                      <a16:creationId xmlns="" xmlns:a16="http://schemas.microsoft.com/office/drawing/2014/main" id="{40827A15-B713-4413-8FE3-116135DFD7B6}"/>
                    </a:ext>
                  </a:extLst>
                </p:cNvPr>
                <p:cNvSpPr/>
                <p:nvPr/>
              </p:nvSpPr>
              <p:spPr>
                <a:xfrm>
                  <a:off x="2762060" y="4626218"/>
                  <a:ext cx="33742" cy="16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2" h="907" extrusionOk="0">
                      <a:moveTo>
                        <a:pt x="1911" y="453"/>
                      </a:moveTo>
                      <a:cubicBezTo>
                        <a:pt x="1911" y="712"/>
                        <a:pt x="1490" y="907"/>
                        <a:pt x="972" y="907"/>
                      </a:cubicBezTo>
                      <a:cubicBezTo>
                        <a:pt x="422" y="907"/>
                        <a:pt x="1" y="712"/>
                        <a:pt x="1" y="453"/>
                      </a:cubicBezTo>
                      <a:cubicBezTo>
                        <a:pt x="1" y="194"/>
                        <a:pt x="422" y="0"/>
                        <a:pt x="972" y="0"/>
                      </a:cubicBezTo>
                      <a:cubicBezTo>
                        <a:pt x="1490" y="0"/>
                        <a:pt x="1911" y="194"/>
                        <a:pt x="1911" y="453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0" name="Google Shape;1538;p47">
                  <a:extLst>
                    <a:ext uri="{FF2B5EF4-FFF2-40B4-BE49-F238E27FC236}">
                      <a16:creationId xmlns="" xmlns:a16="http://schemas.microsoft.com/office/drawing/2014/main" id="{712BE0D1-B1A6-4328-8E6B-094294844F48}"/>
                    </a:ext>
                  </a:extLst>
                </p:cNvPr>
                <p:cNvSpPr/>
                <p:nvPr/>
              </p:nvSpPr>
              <p:spPr>
                <a:xfrm>
                  <a:off x="2885504" y="4639930"/>
                  <a:ext cx="43448" cy="4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2" h="260" extrusionOk="0">
                      <a:moveTo>
                        <a:pt x="2462" y="130"/>
                      </a:moveTo>
                      <a:cubicBezTo>
                        <a:pt x="2462" y="195"/>
                        <a:pt x="1911" y="259"/>
                        <a:pt x="1231" y="259"/>
                      </a:cubicBezTo>
                      <a:cubicBezTo>
                        <a:pt x="551" y="259"/>
                        <a:pt x="0" y="195"/>
                        <a:pt x="0" y="130"/>
                      </a:cubicBezTo>
                      <a:cubicBezTo>
                        <a:pt x="0" y="65"/>
                        <a:pt x="551" y="0"/>
                        <a:pt x="1231" y="0"/>
                      </a:cubicBezTo>
                      <a:cubicBezTo>
                        <a:pt x="1911" y="0"/>
                        <a:pt x="2462" y="65"/>
                        <a:pt x="2462" y="130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1" name="Google Shape;1539;p47">
                  <a:extLst>
                    <a:ext uri="{FF2B5EF4-FFF2-40B4-BE49-F238E27FC236}">
                      <a16:creationId xmlns="" xmlns:a16="http://schemas.microsoft.com/office/drawing/2014/main" id="{6A33587F-BBC9-49E3-8CBF-FC10D773E7DF}"/>
                    </a:ext>
                  </a:extLst>
                </p:cNvPr>
                <p:cNvSpPr/>
                <p:nvPr/>
              </p:nvSpPr>
              <p:spPr>
                <a:xfrm>
                  <a:off x="1532824" y="4442772"/>
                  <a:ext cx="58307" cy="16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4" h="907" extrusionOk="0">
                      <a:moveTo>
                        <a:pt x="3303" y="454"/>
                      </a:moveTo>
                      <a:cubicBezTo>
                        <a:pt x="3303" y="713"/>
                        <a:pt x="2558" y="907"/>
                        <a:pt x="1652" y="907"/>
                      </a:cubicBezTo>
                      <a:cubicBezTo>
                        <a:pt x="745" y="907"/>
                        <a:pt x="0" y="713"/>
                        <a:pt x="0" y="454"/>
                      </a:cubicBezTo>
                      <a:cubicBezTo>
                        <a:pt x="0" y="194"/>
                        <a:pt x="745" y="0"/>
                        <a:pt x="1652" y="0"/>
                      </a:cubicBezTo>
                      <a:cubicBezTo>
                        <a:pt x="2558" y="0"/>
                        <a:pt x="3303" y="194"/>
                        <a:pt x="3303" y="45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" name="Google Shape;1541;p47">
                  <a:extLst>
                    <a:ext uri="{FF2B5EF4-FFF2-40B4-BE49-F238E27FC236}">
                      <a16:creationId xmlns="" xmlns:a16="http://schemas.microsoft.com/office/drawing/2014/main" id="{81B554FC-CFCB-4F4D-B3AA-6B2DF7767E66}"/>
                    </a:ext>
                  </a:extLst>
                </p:cNvPr>
                <p:cNvSpPr/>
                <p:nvPr/>
              </p:nvSpPr>
              <p:spPr>
                <a:xfrm>
                  <a:off x="1559101" y="4505050"/>
                  <a:ext cx="71455" cy="18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038" extrusionOk="0">
                      <a:moveTo>
                        <a:pt x="4049" y="519"/>
                      </a:moveTo>
                      <a:cubicBezTo>
                        <a:pt x="4049" y="810"/>
                        <a:pt x="3142" y="1037"/>
                        <a:pt x="2008" y="1037"/>
                      </a:cubicBezTo>
                      <a:cubicBezTo>
                        <a:pt x="907" y="1037"/>
                        <a:pt x="1" y="810"/>
                        <a:pt x="1" y="519"/>
                      </a:cubicBezTo>
                      <a:cubicBezTo>
                        <a:pt x="1" y="228"/>
                        <a:pt x="907" y="1"/>
                        <a:pt x="2008" y="1"/>
                      </a:cubicBezTo>
                      <a:cubicBezTo>
                        <a:pt x="3142" y="1"/>
                        <a:pt x="4049" y="228"/>
                        <a:pt x="4049" y="519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" name="Google Shape;1542;p47">
                  <a:extLst>
                    <a:ext uri="{FF2B5EF4-FFF2-40B4-BE49-F238E27FC236}">
                      <a16:creationId xmlns="" xmlns:a16="http://schemas.microsoft.com/office/drawing/2014/main" id="{11B4F24B-E368-4052-AD46-2D75FC679FAF}"/>
                    </a:ext>
                  </a:extLst>
                </p:cNvPr>
                <p:cNvSpPr/>
                <p:nvPr/>
              </p:nvSpPr>
              <p:spPr>
                <a:xfrm>
                  <a:off x="1711116" y="4777651"/>
                  <a:ext cx="33160" cy="9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9" h="552" extrusionOk="0">
                      <a:moveTo>
                        <a:pt x="1879" y="260"/>
                      </a:moveTo>
                      <a:cubicBezTo>
                        <a:pt x="1879" y="422"/>
                        <a:pt x="1458" y="551"/>
                        <a:pt x="940" y="551"/>
                      </a:cubicBezTo>
                      <a:cubicBezTo>
                        <a:pt x="422" y="551"/>
                        <a:pt x="1" y="422"/>
                        <a:pt x="1" y="260"/>
                      </a:cubicBezTo>
                      <a:cubicBezTo>
                        <a:pt x="1" y="98"/>
                        <a:pt x="422" y="1"/>
                        <a:pt x="940" y="1"/>
                      </a:cubicBezTo>
                      <a:cubicBezTo>
                        <a:pt x="1458" y="1"/>
                        <a:pt x="1879" y="98"/>
                        <a:pt x="1879" y="260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" name="Google Shape;1543;p47">
                  <a:extLst>
                    <a:ext uri="{FF2B5EF4-FFF2-40B4-BE49-F238E27FC236}">
                      <a16:creationId xmlns="" xmlns:a16="http://schemas.microsoft.com/office/drawing/2014/main" id="{0CAE6183-766B-486C-9BC0-53E81701E4BD}"/>
                    </a:ext>
                  </a:extLst>
                </p:cNvPr>
                <p:cNvSpPr/>
                <p:nvPr/>
              </p:nvSpPr>
              <p:spPr>
                <a:xfrm>
                  <a:off x="1769971" y="4786792"/>
                  <a:ext cx="61749" cy="26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9" h="1491" extrusionOk="0">
                      <a:moveTo>
                        <a:pt x="3498" y="745"/>
                      </a:moveTo>
                      <a:cubicBezTo>
                        <a:pt x="3498" y="1166"/>
                        <a:pt x="2721" y="1490"/>
                        <a:pt x="1750" y="1490"/>
                      </a:cubicBezTo>
                      <a:cubicBezTo>
                        <a:pt x="778" y="1490"/>
                        <a:pt x="1" y="1166"/>
                        <a:pt x="1" y="745"/>
                      </a:cubicBezTo>
                      <a:cubicBezTo>
                        <a:pt x="1" y="357"/>
                        <a:pt x="778" y="1"/>
                        <a:pt x="1750" y="1"/>
                      </a:cubicBezTo>
                      <a:cubicBezTo>
                        <a:pt x="2721" y="1"/>
                        <a:pt x="3498" y="357"/>
                        <a:pt x="3498" y="745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5" name="Google Shape;1544;p47">
                  <a:extLst>
                    <a:ext uri="{FF2B5EF4-FFF2-40B4-BE49-F238E27FC236}">
                      <a16:creationId xmlns="" xmlns:a16="http://schemas.microsoft.com/office/drawing/2014/main" id="{A8F3D0D4-252D-428B-A01A-54CE72BA1552}"/>
                    </a:ext>
                  </a:extLst>
                </p:cNvPr>
                <p:cNvSpPr/>
                <p:nvPr/>
              </p:nvSpPr>
              <p:spPr>
                <a:xfrm>
                  <a:off x="1734552" y="4825652"/>
                  <a:ext cx="21724" cy="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" h="390" extrusionOk="0">
                      <a:moveTo>
                        <a:pt x="1231" y="195"/>
                      </a:moveTo>
                      <a:cubicBezTo>
                        <a:pt x="1231" y="292"/>
                        <a:pt x="972" y="389"/>
                        <a:pt x="616" y="389"/>
                      </a:cubicBezTo>
                      <a:cubicBezTo>
                        <a:pt x="259" y="389"/>
                        <a:pt x="0" y="292"/>
                        <a:pt x="0" y="195"/>
                      </a:cubicBezTo>
                      <a:cubicBezTo>
                        <a:pt x="0" y="98"/>
                        <a:pt x="259" y="1"/>
                        <a:pt x="616" y="1"/>
                      </a:cubicBezTo>
                      <a:cubicBezTo>
                        <a:pt x="972" y="1"/>
                        <a:pt x="1231" y="98"/>
                        <a:pt x="1231" y="195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6" name="Google Shape;1545;p47">
                  <a:extLst>
                    <a:ext uri="{FF2B5EF4-FFF2-40B4-BE49-F238E27FC236}">
                      <a16:creationId xmlns="" xmlns:a16="http://schemas.microsoft.com/office/drawing/2014/main" id="{10CF8BBE-5F06-4DDE-9FD1-390DE1DB8AC6}"/>
                    </a:ext>
                  </a:extLst>
                </p:cNvPr>
                <p:cNvSpPr/>
                <p:nvPr/>
              </p:nvSpPr>
              <p:spPr>
                <a:xfrm>
                  <a:off x="1959134" y="4850800"/>
                  <a:ext cx="26877" cy="9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" h="552" extrusionOk="0">
                      <a:moveTo>
                        <a:pt x="1523" y="260"/>
                      </a:moveTo>
                      <a:cubicBezTo>
                        <a:pt x="1523" y="422"/>
                        <a:pt x="1167" y="551"/>
                        <a:pt x="746" y="551"/>
                      </a:cubicBezTo>
                      <a:cubicBezTo>
                        <a:pt x="357" y="551"/>
                        <a:pt x="1" y="422"/>
                        <a:pt x="1" y="260"/>
                      </a:cubicBezTo>
                      <a:cubicBezTo>
                        <a:pt x="1" y="98"/>
                        <a:pt x="357" y="1"/>
                        <a:pt x="746" y="1"/>
                      </a:cubicBezTo>
                      <a:cubicBezTo>
                        <a:pt x="1167" y="1"/>
                        <a:pt x="1523" y="98"/>
                        <a:pt x="1523" y="260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" name="Google Shape;1549;p47">
                  <a:extLst>
                    <a:ext uri="{FF2B5EF4-FFF2-40B4-BE49-F238E27FC236}">
                      <a16:creationId xmlns="" xmlns:a16="http://schemas.microsoft.com/office/drawing/2014/main" id="{084BDD60-2824-4B0F-AB23-4BB44EB73042}"/>
                    </a:ext>
                  </a:extLst>
                </p:cNvPr>
                <p:cNvSpPr/>
                <p:nvPr/>
              </p:nvSpPr>
              <p:spPr>
                <a:xfrm>
                  <a:off x="2374027" y="4871377"/>
                  <a:ext cx="46307" cy="2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4" h="1167" extrusionOk="0">
                      <a:moveTo>
                        <a:pt x="2624" y="583"/>
                      </a:moveTo>
                      <a:cubicBezTo>
                        <a:pt x="2624" y="907"/>
                        <a:pt x="2041" y="1166"/>
                        <a:pt x="1296" y="1166"/>
                      </a:cubicBezTo>
                      <a:cubicBezTo>
                        <a:pt x="584" y="1166"/>
                        <a:pt x="1" y="907"/>
                        <a:pt x="1" y="583"/>
                      </a:cubicBezTo>
                      <a:cubicBezTo>
                        <a:pt x="1" y="259"/>
                        <a:pt x="584" y="0"/>
                        <a:pt x="1296" y="0"/>
                      </a:cubicBezTo>
                      <a:cubicBezTo>
                        <a:pt x="2041" y="0"/>
                        <a:pt x="2624" y="259"/>
                        <a:pt x="2624" y="583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" name="Google Shape;1550;p47">
                  <a:extLst>
                    <a:ext uri="{FF2B5EF4-FFF2-40B4-BE49-F238E27FC236}">
                      <a16:creationId xmlns="" xmlns:a16="http://schemas.microsoft.com/office/drawing/2014/main" id="{111C3A59-A3DB-4096-A777-78BF8446CCAC}"/>
                    </a:ext>
                  </a:extLst>
                </p:cNvPr>
                <p:cNvSpPr/>
                <p:nvPr/>
              </p:nvSpPr>
              <p:spPr>
                <a:xfrm>
                  <a:off x="3242672" y="4977668"/>
                  <a:ext cx="33177" cy="9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0" h="552" extrusionOk="0">
                      <a:moveTo>
                        <a:pt x="1879" y="260"/>
                      </a:moveTo>
                      <a:cubicBezTo>
                        <a:pt x="1879" y="422"/>
                        <a:pt x="1458" y="551"/>
                        <a:pt x="940" y="551"/>
                      </a:cubicBezTo>
                      <a:cubicBezTo>
                        <a:pt x="422" y="551"/>
                        <a:pt x="1" y="422"/>
                        <a:pt x="1" y="260"/>
                      </a:cubicBezTo>
                      <a:cubicBezTo>
                        <a:pt x="1" y="98"/>
                        <a:pt x="422" y="1"/>
                        <a:pt x="940" y="1"/>
                      </a:cubicBezTo>
                      <a:cubicBezTo>
                        <a:pt x="1458" y="1"/>
                        <a:pt x="1879" y="98"/>
                        <a:pt x="1879" y="260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" name="Google Shape;1551;p47">
                  <a:extLst>
                    <a:ext uri="{FF2B5EF4-FFF2-40B4-BE49-F238E27FC236}">
                      <a16:creationId xmlns="" xmlns:a16="http://schemas.microsoft.com/office/drawing/2014/main" id="{0D9CEEAE-496A-428F-A24F-7B9E00A26E5D}"/>
                    </a:ext>
                  </a:extLst>
                </p:cNvPr>
                <p:cNvSpPr/>
                <p:nvPr/>
              </p:nvSpPr>
              <p:spPr>
                <a:xfrm>
                  <a:off x="3155246" y="4986809"/>
                  <a:ext cx="62296" cy="26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0" h="1491" extrusionOk="0">
                      <a:moveTo>
                        <a:pt x="3530" y="746"/>
                      </a:moveTo>
                      <a:cubicBezTo>
                        <a:pt x="3530" y="1166"/>
                        <a:pt x="2720" y="1490"/>
                        <a:pt x="1781" y="1490"/>
                      </a:cubicBezTo>
                      <a:cubicBezTo>
                        <a:pt x="810" y="1490"/>
                        <a:pt x="0" y="1166"/>
                        <a:pt x="0" y="746"/>
                      </a:cubicBezTo>
                      <a:cubicBezTo>
                        <a:pt x="0" y="357"/>
                        <a:pt x="810" y="1"/>
                        <a:pt x="1781" y="1"/>
                      </a:cubicBezTo>
                      <a:cubicBezTo>
                        <a:pt x="2720" y="1"/>
                        <a:pt x="3530" y="357"/>
                        <a:pt x="3530" y="746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0" name="Google Shape;1552;p47">
                  <a:extLst>
                    <a:ext uri="{FF2B5EF4-FFF2-40B4-BE49-F238E27FC236}">
                      <a16:creationId xmlns="" xmlns:a16="http://schemas.microsoft.com/office/drawing/2014/main" id="{7CD3D18C-6811-43B7-89FE-39707168E585}"/>
                    </a:ext>
                  </a:extLst>
                </p:cNvPr>
                <p:cNvSpPr/>
                <p:nvPr/>
              </p:nvSpPr>
              <p:spPr>
                <a:xfrm>
                  <a:off x="3230672" y="5025669"/>
                  <a:ext cx="22306" cy="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" h="390" extrusionOk="0">
                      <a:moveTo>
                        <a:pt x="1264" y="195"/>
                      </a:moveTo>
                      <a:cubicBezTo>
                        <a:pt x="1264" y="292"/>
                        <a:pt x="972" y="389"/>
                        <a:pt x="616" y="389"/>
                      </a:cubicBezTo>
                      <a:cubicBezTo>
                        <a:pt x="292" y="389"/>
                        <a:pt x="1" y="292"/>
                        <a:pt x="1" y="195"/>
                      </a:cubicBezTo>
                      <a:cubicBezTo>
                        <a:pt x="1" y="98"/>
                        <a:pt x="292" y="1"/>
                        <a:pt x="616" y="1"/>
                      </a:cubicBezTo>
                      <a:cubicBezTo>
                        <a:pt x="972" y="1"/>
                        <a:pt x="1264" y="98"/>
                        <a:pt x="1264" y="195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" name="Google Shape;1553;p47">
                  <a:extLst>
                    <a:ext uri="{FF2B5EF4-FFF2-40B4-BE49-F238E27FC236}">
                      <a16:creationId xmlns="" xmlns:a16="http://schemas.microsoft.com/office/drawing/2014/main" id="{CC852F5C-5DFC-4D62-BC99-B337A6D8E05D}"/>
                    </a:ext>
                  </a:extLst>
                </p:cNvPr>
                <p:cNvSpPr/>
                <p:nvPr/>
              </p:nvSpPr>
              <p:spPr>
                <a:xfrm>
                  <a:off x="3047226" y="4977668"/>
                  <a:ext cx="26312" cy="9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1" h="552" extrusionOk="0">
                      <a:moveTo>
                        <a:pt x="1490" y="260"/>
                      </a:moveTo>
                      <a:cubicBezTo>
                        <a:pt x="1490" y="422"/>
                        <a:pt x="1167" y="551"/>
                        <a:pt x="746" y="551"/>
                      </a:cubicBezTo>
                      <a:cubicBezTo>
                        <a:pt x="325" y="551"/>
                        <a:pt x="1" y="422"/>
                        <a:pt x="1" y="260"/>
                      </a:cubicBezTo>
                      <a:cubicBezTo>
                        <a:pt x="1" y="98"/>
                        <a:pt x="325" y="1"/>
                        <a:pt x="746" y="1"/>
                      </a:cubicBezTo>
                      <a:cubicBezTo>
                        <a:pt x="1167" y="1"/>
                        <a:pt x="1490" y="98"/>
                        <a:pt x="1490" y="260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2" name="Google Shape;1554;p47">
                  <a:extLst>
                    <a:ext uri="{FF2B5EF4-FFF2-40B4-BE49-F238E27FC236}">
                      <a16:creationId xmlns="" xmlns:a16="http://schemas.microsoft.com/office/drawing/2014/main" id="{83AD5CB2-B7DB-4A93-9A62-BB3BAB346155}"/>
                    </a:ext>
                  </a:extLst>
                </p:cNvPr>
                <p:cNvSpPr/>
                <p:nvPr/>
              </p:nvSpPr>
              <p:spPr>
                <a:xfrm>
                  <a:off x="3475848" y="4670213"/>
                  <a:ext cx="33160" cy="9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9" h="552" extrusionOk="0">
                      <a:moveTo>
                        <a:pt x="1878" y="292"/>
                      </a:moveTo>
                      <a:cubicBezTo>
                        <a:pt x="1878" y="422"/>
                        <a:pt x="1457" y="551"/>
                        <a:pt x="939" y="551"/>
                      </a:cubicBezTo>
                      <a:cubicBezTo>
                        <a:pt x="421" y="551"/>
                        <a:pt x="0" y="422"/>
                        <a:pt x="0" y="292"/>
                      </a:cubicBezTo>
                      <a:cubicBezTo>
                        <a:pt x="0" y="130"/>
                        <a:pt x="421" y="1"/>
                        <a:pt x="939" y="1"/>
                      </a:cubicBezTo>
                      <a:cubicBezTo>
                        <a:pt x="1457" y="1"/>
                        <a:pt x="1878" y="130"/>
                        <a:pt x="1878" y="292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3" name="Google Shape;1555;p47">
                  <a:extLst>
                    <a:ext uri="{FF2B5EF4-FFF2-40B4-BE49-F238E27FC236}">
                      <a16:creationId xmlns="" xmlns:a16="http://schemas.microsoft.com/office/drawing/2014/main" id="{D98FFF4B-4FD0-428B-B920-09675A8BC0A9}"/>
                    </a:ext>
                  </a:extLst>
                </p:cNvPr>
                <p:cNvSpPr/>
                <p:nvPr/>
              </p:nvSpPr>
              <p:spPr>
                <a:xfrm>
                  <a:off x="3388405" y="4679937"/>
                  <a:ext cx="62313" cy="25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1458" extrusionOk="0">
                      <a:moveTo>
                        <a:pt x="3530" y="745"/>
                      </a:moveTo>
                      <a:cubicBezTo>
                        <a:pt x="3530" y="1133"/>
                        <a:pt x="2721" y="1457"/>
                        <a:pt x="1749" y="1457"/>
                      </a:cubicBezTo>
                      <a:cubicBezTo>
                        <a:pt x="810" y="1457"/>
                        <a:pt x="0" y="1133"/>
                        <a:pt x="0" y="745"/>
                      </a:cubicBezTo>
                      <a:cubicBezTo>
                        <a:pt x="0" y="324"/>
                        <a:pt x="810" y="0"/>
                        <a:pt x="1749" y="0"/>
                      </a:cubicBezTo>
                      <a:cubicBezTo>
                        <a:pt x="2721" y="0"/>
                        <a:pt x="3530" y="324"/>
                        <a:pt x="3530" y="745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4" name="Google Shape;1556;p47">
                  <a:extLst>
                    <a:ext uri="{FF2B5EF4-FFF2-40B4-BE49-F238E27FC236}">
                      <a16:creationId xmlns="" xmlns:a16="http://schemas.microsoft.com/office/drawing/2014/main" id="{DF40B85A-B299-49FA-812D-AD3D30C6DA02}"/>
                    </a:ext>
                  </a:extLst>
                </p:cNvPr>
                <p:cNvSpPr/>
                <p:nvPr/>
              </p:nvSpPr>
              <p:spPr>
                <a:xfrm>
                  <a:off x="3463848" y="4718797"/>
                  <a:ext cx="21724" cy="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" h="357" extrusionOk="0">
                      <a:moveTo>
                        <a:pt x="1231" y="194"/>
                      </a:moveTo>
                      <a:cubicBezTo>
                        <a:pt x="1231" y="292"/>
                        <a:pt x="972" y="356"/>
                        <a:pt x="615" y="356"/>
                      </a:cubicBezTo>
                      <a:cubicBezTo>
                        <a:pt x="259" y="356"/>
                        <a:pt x="0" y="292"/>
                        <a:pt x="0" y="194"/>
                      </a:cubicBezTo>
                      <a:cubicBezTo>
                        <a:pt x="0" y="97"/>
                        <a:pt x="259" y="0"/>
                        <a:pt x="615" y="0"/>
                      </a:cubicBezTo>
                      <a:cubicBezTo>
                        <a:pt x="972" y="0"/>
                        <a:pt x="1231" y="97"/>
                        <a:pt x="1231" y="19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5" name="Google Shape;1560;p47">
                  <a:extLst>
                    <a:ext uri="{FF2B5EF4-FFF2-40B4-BE49-F238E27FC236}">
                      <a16:creationId xmlns="" xmlns:a16="http://schemas.microsoft.com/office/drawing/2014/main" id="{582E226D-AA48-414E-87EB-C420CAD582FE}"/>
                    </a:ext>
                  </a:extLst>
                </p:cNvPr>
                <p:cNvSpPr/>
                <p:nvPr/>
              </p:nvSpPr>
              <p:spPr>
                <a:xfrm>
                  <a:off x="1473951" y="3202082"/>
                  <a:ext cx="68031" cy="21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1232" extrusionOk="0">
                      <a:moveTo>
                        <a:pt x="260" y="1231"/>
                      </a:moveTo>
                      <a:lnTo>
                        <a:pt x="130" y="1134"/>
                      </a:lnTo>
                      <a:cubicBezTo>
                        <a:pt x="98" y="1102"/>
                        <a:pt x="65" y="1037"/>
                        <a:pt x="65" y="1005"/>
                      </a:cubicBezTo>
                      <a:cubicBezTo>
                        <a:pt x="33" y="940"/>
                        <a:pt x="1" y="907"/>
                        <a:pt x="1" y="843"/>
                      </a:cubicBezTo>
                      <a:cubicBezTo>
                        <a:pt x="1" y="810"/>
                        <a:pt x="1" y="746"/>
                        <a:pt x="1" y="713"/>
                      </a:cubicBezTo>
                      <a:lnTo>
                        <a:pt x="1" y="616"/>
                      </a:lnTo>
                      <a:lnTo>
                        <a:pt x="65" y="551"/>
                      </a:lnTo>
                      <a:cubicBezTo>
                        <a:pt x="65" y="519"/>
                        <a:pt x="130" y="454"/>
                        <a:pt x="163" y="422"/>
                      </a:cubicBezTo>
                      <a:cubicBezTo>
                        <a:pt x="227" y="389"/>
                        <a:pt x="260" y="357"/>
                        <a:pt x="324" y="325"/>
                      </a:cubicBezTo>
                      <a:cubicBezTo>
                        <a:pt x="389" y="292"/>
                        <a:pt x="454" y="292"/>
                        <a:pt x="519" y="260"/>
                      </a:cubicBezTo>
                      <a:cubicBezTo>
                        <a:pt x="551" y="260"/>
                        <a:pt x="648" y="260"/>
                        <a:pt x="681" y="260"/>
                      </a:cubicBezTo>
                      <a:cubicBezTo>
                        <a:pt x="745" y="260"/>
                        <a:pt x="843" y="260"/>
                        <a:pt x="907" y="260"/>
                      </a:cubicBezTo>
                      <a:cubicBezTo>
                        <a:pt x="972" y="292"/>
                        <a:pt x="1005" y="292"/>
                        <a:pt x="1069" y="325"/>
                      </a:cubicBezTo>
                      <a:lnTo>
                        <a:pt x="1166" y="357"/>
                      </a:lnTo>
                      <a:lnTo>
                        <a:pt x="1264" y="422"/>
                      </a:lnTo>
                      <a:lnTo>
                        <a:pt x="1328" y="454"/>
                      </a:lnTo>
                      <a:lnTo>
                        <a:pt x="1393" y="519"/>
                      </a:lnTo>
                      <a:lnTo>
                        <a:pt x="1458" y="584"/>
                      </a:lnTo>
                      <a:lnTo>
                        <a:pt x="1490" y="648"/>
                      </a:lnTo>
                      <a:cubicBezTo>
                        <a:pt x="1523" y="713"/>
                        <a:pt x="1555" y="746"/>
                        <a:pt x="1555" y="810"/>
                      </a:cubicBezTo>
                      <a:lnTo>
                        <a:pt x="1587" y="972"/>
                      </a:lnTo>
                      <a:lnTo>
                        <a:pt x="1361" y="972"/>
                      </a:lnTo>
                      <a:cubicBezTo>
                        <a:pt x="1361" y="810"/>
                        <a:pt x="1361" y="648"/>
                        <a:pt x="1393" y="519"/>
                      </a:cubicBezTo>
                      <a:cubicBezTo>
                        <a:pt x="1425" y="422"/>
                        <a:pt x="1458" y="357"/>
                        <a:pt x="1490" y="260"/>
                      </a:cubicBezTo>
                      <a:cubicBezTo>
                        <a:pt x="1523" y="227"/>
                        <a:pt x="1555" y="195"/>
                        <a:pt x="1587" y="163"/>
                      </a:cubicBezTo>
                      <a:cubicBezTo>
                        <a:pt x="1652" y="130"/>
                        <a:pt x="1717" y="98"/>
                        <a:pt x="1782" y="66"/>
                      </a:cubicBezTo>
                      <a:lnTo>
                        <a:pt x="1879" y="66"/>
                      </a:lnTo>
                      <a:cubicBezTo>
                        <a:pt x="1911" y="66"/>
                        <a:pt x="1944" y="66"/>
                        <a:pt x="1976" y="66"/>
                      </a:cubicBezTo>
                      <a:cubicBezTo>
                        <a:pt x="2041" y="98"/>
                        <a:pt x="2073" y="98"/>
                        <a:pt x="2138" y="130"/>
                      </a:cubicBezTo>
                      <a:cubicBezTo>
                        <a:pt x="2170" y="163"/>
                        <a:pt x="2203" y="195"/>
                        <a:pt x="2267" y="227"/>
                      </a:cubicBezTo>
                      <a:cubicBezTo>
                        <a:pt x="2300" y="260"/>
                        <a:pt x="2332" y="292"/>
                        <a:pt x="2365" y="325"/>
                      </a:cubicBezTo>
                      <a:cubicBezTo>
                        <a:pt x="2397" y="389"/>
                        <a:pt x="2462" y="454"/>
                        <a:pt x="2494" y="519"/>
                      </a:cubicBezTo>
                      <a:cubicBezTo>
                        <a:pt x="2559" y="584"/>
                        <a:pt x="2591" y="648"/>
                        <a:pt x="2624" y="713"/>
                      </a:cubicBezTo>
                      <a:lnTo>
                        <a:pt x="2429" y="746"/>
                      </a:lnTo>
                      <a:cubicBezTo>
                        <a:pt x="2429" y="648"/>
                        <a:pt x="2462" y="584"/>
                        <a:pt x="2494" y="487"/>
                      </a:cubicBezTo>
                      <a:cubicBezTo>
                        <a:pt x="2494" y="454"/>
                        <a:pt x="2526" y="389"/>
                        <a:pt x="2559" y="357"/>
                      </a:cubicBezTo>
                      <a:cubicBezTo>
                        <a:pt x="2591" y="325"/>
                        <a:pt x="2624" y="292"/>
                        <a:pt x="2656" y="260"/>
                      </a:cubicBezTo>
                      <a:cubicBezTo>
                        <a:pt x="2688" y="195"/>
                        <a:pt x="2721" y="163"/>
                        <a:pt x="2753" y="130"/>
                      </a:cubicBezTo>
                      <a:cubicBezTo>
                        <a:pt x="2818" y="98"/>
                        <a:pt x="2850" y="66"/>
                        <a:pt x="2883" y="66"/>
                      </a:cubicBezTo>
                      <a:cubicBezTo>
                        <a:pt x="2947" y="33"/>
                        <a:pt x="3012" y="1"/>
                        <a:pt x="3045" y="1"/>
                      </a:cubicBezTo>
                      <a:cubicBezTo>
                        <a:pt x="3109" y="1"/>
                        <a:pt x="3174" y="1"/>
                        <a:pt x="3239" y="1"/>
                      </a:cubicBezTo>
                      <a:cubicBezTo>
                        <a:pt x="3304" y="1"/>
                        <a:pt x="3336" y="1"/>
                        <a:pt x="3401" y="33"/>
                      </a:cubicBezTo>
                      <a:lnTo>
                        <a:pt x="3498" y="66"/>
                      </a:lnTo>
                      <a:lnTo>
                        <a:pt x="3563" y="98"/>
                      </a:lnTo>
                      <a:cubicBezTo>
                        <a:pt x="3595" y="130"/>
                        <a:pt x="3628" y="163"/>
                        <a:pt x="3660" y="195"/>
                      </a:cubicBezTo>
                      <a:cubicBezTo>
                        <a:pt x="3692" y="227"/>
                        <a:pt x="3725" y="260"/>
                        <a:pt x="3757" y="325"/>
                      </a:cubicBezTo>
                      <a:cubicBezTo>
                        <a:pt x="3789" y="357"/>
                        <a:pt x="3789" y="389"/>
                        <a:pt x="3822" y="422"/>
                      </a:cubicBezTo>
                      <a:cubicBezTo>
                        <a:pt x="3822" y="487"/>
                        <a:pt x="3854" y="519"/>
                        <a:pt x="3854" y="551"/>
                      </a:cubicBezTo>
                      <a:cubicBezTo>
                        <a:pt x="3854" y="648"/>
                        <a:pt x="3854" y="713"/>
                        <a:pt x="3854" y="810"/>
                      </a:cubicBezTo>
                      <a:cubicBezTo>
                        <a:pt x="3822" y="713"/>
                        <a:pt x="3822" y="648"/>
                        <a:pt x="3789" y="584"/>
                      </a:cubicBezTo>
                      <a:cubicBezTo>
                        <a:pt x="3757" y="519"/>
                        <a:pt x="3757" y="487"/>
                        <a:pt x="3725" y="454"/>
                      </a:cubicBezTo>
                      <a:cubicBezTo>
                        <a:pt x="3725" y="422"/>
                        <a:pt x="3692" y="389"/>
                        <a:pt x="3660" y="357"/>
                      </a:cubicBezTo>
                      <a:cubicBezTo>
                        <a:pt x="3628" y="325"/>
                        <a:pt x="3595" y="292"/>
                        <a:pt x="3563" y="260"/>
                      </a:cubicBezTo>
                      <a:cubicBezTo>
                        <a:pt x="3530" y="227"/>
                        <a:pt x="3498" y="195"/>
                        <a:pt x="3466" y="195"/>
                      </a:cubicBezTo>
                      <a:lnTo>
                        <a:pt x="3401" y="163"/>
                      </a:lnTo>
                      <a:lnTo>
                        <a:pt x="3336" y="163"/>
                      </a:lnTo>
                      <a:cubicBezTo>
                        <a:pt x="3304" y="163"/>
                        <a:pt x="3271" y="163"/>
                        <a:pt x="3207" y="163"/>
                      </a:cubicBezTo>
                      <a:cubicBezTo>
                        <a:pt x="3174" y="163"/>
                        <a:pt x="3142" y="163"/>
                        <a:pt x="3077" y="163"/>
                      </a:cubicBezTo>
                      <a:cubicBezTo>
                        <a:pt x="3045" y="195"/>
                        <a:pt x="3012" y="195"/>
                        <a:pt x="2980" y="227"/>
                      </a:cubicBezTo>
                      <a:cubicBezTo>
                        <a:pt x="2915" y="227"/>
                        <a:pt x="2883" y="260"/>
                        <a:pt x="2850" y="292"/>
                      </a:cubicBezTo>
                      <a:cubicBezTo>
                        <a:pt x="2850" y="325"/>
                        <a:pt x="2818" y="357"/>
                        <a:pt x="2786" y="389"/>
                      </a:cubicBezTo>
                      <a:cubicBezTo>
                        <a:pt x="2753" y="422"/>
                        <a:pt x="2753" y="454"/>
                        <a:pt x="2721" y="487"/>
                      </a:cubicBezTo>
                      <a:cubicBezTo>
                        <a:pt x="2688" y="519"/>
                        <a:pt x="2688" y="551"/>
                        <a:pt x="2656" y="584"/>
                      </a:cubicBezTo>
                      <a:cubicBezTo>
                        <a:pt x="2656" y="681"/>
                        <a:pt x="2624" y="746"/>
                        <a:pt x="2624" y="810"/>
                      </a:cubicBezTo>
                      <a:cubicBezTo>
                        <a:pt x="2591" y="907"/>
                        <a:pt x="2462" y="940"/>
                        <a:pt x="2397" y="843"/>
                      </a:cubicBezTo>
                      <a:cubicBezTo>
                        <a:pt x="2365" y="778"/>
                        <a:pt x="2332" y="713"/>
                        <a:pt x="2267" y="681"/>
                      </a:cubicBezTo>
                      <a:cubicBezTo>
                        <a:pt x="2235" y="616"/>
                        <a:pt x="2170" y="551"/>
                        <a:pt x="2138" y="487"/>
                      </a:cubicBezTo>
                      <a:cubicBezTo>
                        <a:pt x="2106" y="454"/>
                        <a:pt x="2073" y="454"/>
                        <a:pt x="2041" y="422"/>
                      </a:cubicBezTo>
                      <a:cubicBezTo>
                        <a:pt x="2041" y="389"/>
                        <a:pt x="2008" y="389"/>
                        <a:pt x="1976" y="357"/>
                      </a:cubicBezTo>
                      <a:cubicBezTo>
                        <a:pt x="1944" y="357"/>
                        <a:pt x="1911" y="325"/>
                        <a:pt x="1879" y="325"/>
                      </a:cubicBezTo>
                      <a:lnTo>
                        <a:pt x="1846" y="325"/>
                      </a:lnTo>
                      <a:lnTo>
                        <a:pt x="1814" y="325"/>
                      </a:lnTo>
                      <a:cubicBezTo>
                        <a:pt x="1782" y="325"/>
                        <a:pt x="1782" y="357"/>
                        <a:pt x="1749" y="357"/>
                      </a:cubicBezTo>
                      <a:cubicBezTo>
                        <a:pt x="1717" y="357"/>
                        <a:pt x="1717" y="389"/>
                        <a:pt x="1685" y="422"/>
                      </a:cubicBezTo>
                      <a:cubicBezTo>
                        <a:pt x="1652" y="487"/>
                        <a:pt x="1652" y="551"/>
                        <a:pt x="1620" y="616"/>
                      </a:cubicBezTo>
                      <a:cubicBezTo>
                        <a:pt x="1587" y="681"/>
                        <a:pt x="1587" y="746"/>
                        <a:pt x="1587" y="810"/>
                      </a:cubicBezTo>
                      <a:lnTo>
                        <a:pt x="1587" y="1037"/>
                      </a:lnTo>
                      <a:cubicBezTo>
                        <a:pt x="1587" y="1069"/>
                        <a:pt x="1523" y="1134"/>
                        <a:pt x="1458" y="1102"/>
                      </a:cubicBezTo>
                      <a:cubicBezTo>
                        <a:pt x="1425" y="1102"/>
                        <a:pt x="1361" y="1069"/>
                        <a:pt x="1361" y="1037"/>
                      </a:cubicBezTo>
                      <a:lnTo>
                        <a:pt x="1328" y="907"/>
                      </a:lnTo>
                      <a:cubicBezTo>
                        <a:pt x="1328" y="875"/>
                        <a:pt x="1296" y="810"/>
                        <a:pt x="1264" y="778"/>
                      </a:cubicBezTo>
                      <a:lnTo>
                        <a:pt x="1231" y="746"/>
                      </a:lnTo>
                      <a:lnTo>
                        <a:pt x="1199" y="681"/>
                      </a:lnTo>
                      <a:lnTo>
                        <a:pt x="1166" y="616"/>
                      </a:lnTo>
                      <a:lnTo>
                        <a:pt x="1102" y="584"/>
                      </a:lnTo>
                      <a:lnTo>
                        <a:pt x="1037" y="551"/>
                      </a:lnTo>
                      <a:lnTo>
                        <a:pt x="972" y="519"/>
                      </a:lnTo>
                      <a:cubicBezTo>
                        <a:pt x="940" y="487"/>
                        <a:pt x="875" y="487"/>
                        <a:pt x="843" y="454"/>
                      </a:cubicBezTo>
                      <a:cubicBezTo>
                        <a:pt x="778" y="454"/>
                        <a:pt x="745" y="454"/>
                        <a:pt x="681" y="454"/>
                      </a:cubicBezTo>
                      <a:cubicBezTo>
                        <a:pt x="616" y="454"/>
                        <a:pt x="584" y="454"/>
                        <a:pt x="519" y="454"/>
                      </a:cubicBezTo>
                      <a:cubicBezTo>
                        <a:pt x="454" y="454"/>
                        <a:pt x="422" y="487"/>
                        <a:pt x="357" y="487"/>
                      </a:cubicBezTo>
                      <a:cubicBezTo>
                        <a:pt x="324" y="487"/>
                        <a:pt x="292" y="519"/>
                        <a:pt x="227" y="551"/>
                      </a:cubicBezTo>
                      <a:cubicBezTo>
                        <a:pt x="195" y="584"/>
                        <a:pt x="163" y="616"/>
                        <a:pt x="130" y="648"/>
                      </a:cubicBezTo>
                      <a:lnTo>
                        <a:pt x="98" y="713"/>
                      </a:lnTo>
                      <a:lnTo>
                        <a:pt x="65" y="778"/>
                      </a:lnTo>
                      <a:cubicBezTo>
                        <a:pt x="65" y="810"/>
                        <a:pt x="65" y="843"/>
                        <a:pt x="65" y="907"/>
                      </a:cubicBezTo>
                      <a:cubicBezTo>
                        <a:pt x="65" y="940"/>
                        <a:pt x="65" y="1005"/>
                        <a:pt x="98" y="1037"/>
                      </a:cubicBezTo>
                      <a:cubicBezTo>
                        <a:pt x="98" y="1069"/>
                        <a:pt x="130" y="1134"/>
                        <a:pt x="163" y="1167"/>
                      </a:cubicBezTo>
                      <a:close/>
                    </a:path>
                  </a:pathLst>
                </a:custGeom>
                <a:solidFill>
                  <a:srgbClr val="9FBA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" name="Google Shape;1572;p47">
                  <a:extLst>
                    <a:ext uri="{FF2B5EF4-FFF2-40B4-BE49-F238E27FC236}">
                      <a16:creationId xmlns="" xmlns:a16="http://schemas.microsoft.com/office/drawing/2014/main" id="{5DFEE490-6BCB-45FB-9AE0-0D74777CFA42}"/>
                    </a:ext>
                  </a:extLst>
                </p:cNvPr>
                <p:cNvSpPr/>
                <p:nvPr/>
              </p:nvSpPr>
              <p:spPr>
                <a:xfrm>
                  <a:off x="1529965" y="3122086"/>
                  <a:ext cx="92596" cy="59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7" h="3368" extrusionOk="0">
                      <a:moveTo>
                        <a:pt x="2105" y="1457"/>
                      </a:moveTo>
                      <a:cubicBezTo>
                        <a:pt x="1684" y="1619"/>
                        <a:pt x="0" y="1036"/>
                        <a:pt x="551" y="648"/>
                      </a:cubicBezTo>
                      <a:cubicBezTo>
                        <a:pt x="1004" y="324"/>
                        <a:pt x="2591" y="1036"/>
                        <a:pt x="2558" y="1457"/>
                      </a:cubicBezTo>
                      <a:cubicBezTo>
                        <a:pt x="2137" y="1360"/>
                        <a:pt x="518" y="1684"/>
                        <a:pt x="486" y="2105"/>
                      </a:cubicBezTo>
                      <a:cubicBezTo>
                        <a:pt x="421" y="2915"/>
                        <a:pt x="2267" y="1976"/>
                        <a:pt x="2494" y="1749"/>
                      </a:cubicBezTo>
                      <a:cubicBezTo>
                        <a:pt x="2235" y="1943"/>
                        <a:pt x="2235" y="3077"/>
                        <a:pt x="2656" y="3206"/>
                      </a:cubicBezTo>
                      <a:cubicBezTo>
                        <a:pt x="3303" y="3368"/>
                        <a:pt x="3044" y="2364"/>
                        <a:pt x="2882" y="2170"/>
                      </a:cubicBezTo>
                      <a:cubicBezTo>
                        <a:pt x="3303" y="2332"/>
                        <a:pt x="5084" y="3077"/>
                        <a:pt x="5181" y="2267"/>
                      </a:cubicBezTo>
                      <a:cubicBezTo>
                        <a:pt x="5246" y="1749"/>
                        <a:pt x="4113" y="1846"/>
                        <a:pt x="3595" y="1814"/>
                      </a:cubicBezTo>
                      <a:cubicBezTo>
                        <a:pt x="4178" y="1716"/>
                        <a:pt x="4955" y="1134"/>
                        <a:pt x="4793" y="648"/>
                      </a:cubicBezTo>
                      <a:cubicBezTo>
                        <a:pt x="4210" y="551"/>
                        <a:pt x="3562" y="1166"/>
                        <a:pt x="3368" y="1522"/>
                      </a:cubicBezTo>
                      <a:cubicBezTo>
                        <a:pt x="3530" y="1198"/>
                        <a:pt x="3886" y="0"/>
                        <a:pt x="2915" y="259"/>
                      </a:cubicBezTo>
                      <a:cubicBezTo>
                        <a:pt x="2396" y="389"/>
                        <a:pt x="2526" y="1166"/>
                        <a:pt x="2688" y="136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7" name="Google Shape;1573;p47">
                  <a:extLst>
                    <a:ext uri="{FF2B5EF4-FFF2-40B4-BE49-F238E27FC236}">
                      <a16:creationId xmlns="" xmlns:a16="http://schemas.microsoft.com/office/drawing/2014/main" id="{B326E465-0431-40D0-AEF5-9B0D7E90DFE1}"/>
                    </a:ext>
                  </a:extLst>
                </p:cNvPr>
                <p:cNvSpPr/>
                <p:nvPr/>
              </p:nvSpPr>
              <p:spPr>
                <a:xfrm>
                  <a:off x="1566530" y="3144940"/>
                  <a:ext cx="26877" cy="14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" h="811" extrusionOk="0">
                      <a:moveTo>
                        <a:pt x="227" y="583"/>
                      </a:moveTo>
                      <a:cubicBezTo>
                        <a:pt x="422" y="810"/>
                        <a:pt x="1523" y="745"/>
                        <a:pt x="1458" y="357"/>
                      </a:cubicBezTo>
                      <a:cubicBezTo>
                        <a:pt x="1393" y="0"/>
                        <a:pt x="616" y="0"/>
                        <a:pt x="324" y="98"/>
                      </a:cubicBezTo>
                      <a:cubicBezTo>
                        <a:pt x="98" y="162"/>
                        <a:pt x="1" y="324"/>
                        <a:pt x="227" y="583"/>
                      </a:cubicBezTo>
                      <a:close/>
                    </a:path>
                  </a:pathLst>
                </a:custGeom>
                <a:solidFill>
                  <a:srgbClr val="F0CA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8" name="Google Shape;1691;p47">
                  <a:extLst>
                    <a:ext uri="{FF2B5EF4-FFF2-40B4-BE49-F238E27FC236}">
                      <a16:creationId xmlns="" xmlns:a16="http://schemas.microsoft.com/office/drawing/2014/main" id="{D9F42F1C-B100-4D69-B15E-45A893336FDA}"/>
                    </a:ext>
                  </a:extLst>
                </p:cNvPr>
                <p:cNvSpPr/>
                <p:nvPr/>
              </p:nvSpPr>
              <p:spPr>
                <a:xfrm>
                  <a:off x="1256217" y="2484888"/>
                  <a:ext cx="314337" cy="546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30991" extrusionOk="0">
                      <a:moveTo>
                        <a:pt x="7190" y="0"/>
                      </a:moveTo>
                      <a:lnTo>
                        <a:pt x="10590" y="0"/>
                      </a:lnTo>
                      <a:cubicBezTo>
                        <a:pt x="14605" y="0"/>
                        <a:pt x="17811" y="3206"/>
                        <a:pt x="17811" y="7222"/>
                      </a:cubicBezTo>
                      <a:lnTo>
                        <a:pt x="17811" y="23769"/>
                      </a:lnTo>
                      <a:cubicBezTo>
                        <a:pt x="17811" y="27785"/>
                        <a:pt x="14605" y="30991"/>
                        <a:pt x="10590" y="30991"/>
                      </a:cubicBezTo>
                      <a:lnTo>
                        <a:pt x="7190" y="30991"/>
                      </a:lnTo>
                      <a:cubicBezTo>
                        <a:pt x="3207" y="30991"/>
                        <a:pt x="1" y="27785"/>
                        <a:pt x="1" y="23769"/>
                      </a:cubicBezTo>
                      <a:lnTo>
                        <a:pt x="1" y="7222"/>
                      </a:lnTo>
                      <a:cubicBezTo>
                        <a:pt x="1" y="3206"/>
                        <a:pt x="3207" y="0"/>
                        <a:pt x="7190" y="0"/>
                      </a:cubicBezTo>
                      <a:close/>
                    </a:path>
                  </a:pathLst>
                </a:custGeom>
                <a:solidFill>
                  <a:srgbClr val="F0B0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9" name="Google Shape;1692;p47">
                  <a:extLst>
                    <a:ext uri="{FF2B5EF4-FFF2-40B4-BE49-F238E27FC236}">
                      <a16:creationId xmlns="" xmlns:a16="http://schemas.microsoft.com/office/drawing/2014/main" id="{D8DC3EC0-6364-4EEE-9F55-14306971BE31}"/>
                    </a:ext>
                  </a:extLst>
                </p:cNvPr>
                <p:cNvSpPr/>
                <p:nvPr/>
              </p:nvSpPr>
              <p:spPr>
                <a:xfrm>
                  <a:off x="1344807" y="2699182"/>
                  <a:ext cx="341761" cy="42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6" h="2430" extrusionOk="0">
                      <a:moveTo>
                        <a:pt x="19365" y="1199"/>
                      </a:moveTo>
                      <a:cubicBezTo>
                        <a:pt x="19365" y="1879"/>
                        <a:pt x="18847" y="2430"/>
                        <a:pt x="18167" y="2430"/>
                      </a:cubicBezTo>
                      <a:lnTo>
                        <a:pt x="1231" y="2430"/>
                      </a:lnTo>
                      <a:cubicBezTo>
                        <a:pt x="551" y="2430"/>
                        <a:pt x="0" y="1879"/>
                        <a:pt x="0" y="1199"/>
                      </a:cubicBezTo>
                      <a:lnTo>
                        <a:pt x="0" y="1199"/>
                      </a:lnTo>
                      <a:cubicBezTo>
                        <a:pt x="0" y="551"/>
                        <a:pt x="551" y="1"/>
                        <a:pt x="1231" y="1"/>
                      </a:cubicBezTo>
                      <a:lnTo>
                        <a:pt x="18167" y="1"/>
                      </a:lnTo>
                      <a:cubicBezTo>
                        <a:pt x="18847" y="1"/>
                        <a:pt x="19365" y="551"/>
                        <a:pt x="19365" y="119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0" name="Google Shape;1694;p47">
                  <a:extLst>
                    <a:ext uri="{FF2B5EF4-FFF2-40B4-BE49-F238E27FC236}">
                      <a16:creationId xmlns="" xmlns:a16="http://schemas.microsoft.com/office/drawing/2014/main" id="{CF2A1140-2714-49AC-AC69-322A71B32440}"/>
                    </a:ext>
                  </a:extLst>
                </p:cNvPr>
                <p:cNvSpPr/>
                <p:nvPr/>
              </p:nvSpPr>
              <p:spPr>
                <a:xfrm>
                  <a:off x="3653576" y="2484888"/>
                  <a:ext cx="314902" cy="546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44" h="30991" extrusionOk="0">
                      <a:moveTo>
                        <a:pt x="7222" y="0"/>
                      </a:moveTo>
                      <a:lnTo>
                        <a:pt x="10622" y="0"/>
                      </a:lnTo>
                      <a:cubicBezTo>
                        <a:pt x="14605" y="0"/>
                        <a:pt x="17843" y="3206"/>
                        <a:pt x="17843" y="7222"/>
                      </a:cubicBezTo>
                      <a:lnTo>
                        <a:pt x="17843" y="23769"/>
                      </a:lnTo>
                      <a:cubicBezTo>
                        <a:pt x="17843" y="27785"/>
                        <a:pt x="14605" y="30991"/>
                        <a:pt x="10622" y="30991"/>
                      </a:cubicBezTo>
                      <a:lnTo>
                        <a:pt x="7222" y="30991"/>
                      </a:lnTo>
                      <a:cubicBezTo>
                        <a:pt x="3238" y="30991"/>
                        <a:pt x="0" y="27785"/>
                        <a:pt x="0" y="23769"/>
                      </a:cubicBezTo>
                      <a:lnTo>
                        <a:pt x="0" y="7222"/>
                      </a:lnTo>
                      <a:cubicBezTo>
                        <a:pt x="0" y="3206"/>
                        <a:pt x="3238" y="0"/>
                        <a:pt x="7222" y="0"/>
                      </a:cubicBezTo>
                      <a:close/>
                    </a:path>
                  </a:pathLst>
                </a:custGeom>
                <a:solidFill>
                  <a:srgbClr val="F0B0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1" name="Google Shape;1695;p47">
                  <a:extLst>
                    <a:ext uri="{FF2B5EF4-FFF2-40B4-BE49-F238E27FC236}">
                      <a16:creationId xmlns="" xmlns:a16="http://schemas.microsoft.com/office/drawing/2014/main" id="{2FDDB6A2-E6A5-49DC-80B4-21897CFA589E}"/>
                    </a:ext>
                  </a:extLst>
                </p:cNvPr>
                <p:cNvSpPr/>
                <p:nvPr/>
              </p:nvSpPr>
              <p:spPr>
                <a:xfrm>
                  <a:off x="3537562" y="2699182"/>
                  <a:ext cx="342326" cy="42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98" h="2430" extrusionOk="0">
                      <a:moveTo>
                        <a:pt x="0" y="1199"/>
                      </a:moveTo>
                      <a:cubicBezTo>
                        <a:pt x="0" y="1879"/>
                        <a:pt x="551" y="2430"/>
                        <a:pt x="1231" y="2430"/>
                      </a:cubicBezTo>
                      <a:lnTo>
                        <a:pt x="18167" y="2430"/>
                      </a:lnTo>
                      <a:cubicBezTo>
                        <a:pt x="18847" y="2430"/>
                        <a:pt x="19398" y="1879"/>
                        <a:pt x="19398" y="1199"/>
                      </a:cubicBezTo>
                      <a:lnTo>
                        <a:pt x="19398" y="1199"/>
                      </a:lnTo>
                      <a:cubicBezTo>
                        <a:pt x="19398" y="551"/>
                        <a:pt x="18847" y="1"/>
                        <a:pt x="18167" y="1"/>
                      </a:cubicBezTo>
                      <a:lnTo>
                        <a:pt x="1199" y="1"/>
                      </a:lnTo>
                      <a:cubicBezTo>
                        <a:pt x="551" y="1"/>
                        <a:pt x="0" y="551"/>
                        <a:pt x="0" y="119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2" name="Google Shape;1696;p47">
                  <a:extLst>
                    <a:ext uri="{FF2B5EF4-FFF2-40B4-BE49-F238E27FC236}">
                      <a16:creationId xmlns="" xmlns:a16="http://schemas.microsoft.com/office/drawing/2014/main" id="{BA06C4FD-6D8A-4229-BBD4-806206B5EC5C}"/>
                    </a:ext>
                  </a:extLst>
                </p:cNvPr>
                <p:cNvSpPr/>
                <p:nvPr/>
              </p:nvSpPr>
              <p:spPr>
                <a:xfrm>
                  <a:off x="3537562" y="2843203"/>
                  <a:ext cx="342326" cy="42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98" h="2430" extrusionOk="0">
                      <a:moveTo>
                        <a:pt x="0" y="1231"/>
                      </a:moveTo>
                      <a:cubicBezTo>
                        <a:pt x="0" y="1911"/>
                        <a:pt x="551" y="2429"/>
                        <a:pt x="1231" y="2429"/>
                      </a:cubicBezTo>
                      <a:lnTo>
                        <a:pt x="18167" y="2429"/>
                      </a:lnTo>
                      <a:cubicBezTo>
                        <a:pt x="18847" y="2429"/>
                        <a:pt x="19398" y="1911"/>
                        <a:pt x="19398" y="1231"/>
                      </a:cubicBezTo>
                      <a:lnTo>
                        <a:pt x="19398" y="1231"/>
                      </a:lnTo>
                      <a:cubicBezTo>
                        <a:pt x="19398" y="551"/>
                        <a:pt x="18847" y="0"/>
                        <a:pt x="18167" y="0"/>
                      </a:cubicBezTo>
                      <a:lnTo>
                        <a:pt x="1199" y="0"/>
                      </a:lnTo>
                      <a:cubicBezTo>
                        <a:pt x="551" y="0"/>
                        <a:pt x="0" y="551"/>
                        <a:pt x="0" y="123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3" name="Google Shape;1697;p47">
                  <a:extLst>
                    <a:ext uri="{FF2B5EF4-FFF2-40B4-BE49-F238E27FC236}">
                      <a16:creationId xmlns="" xmlns:a16="http://schemas.microsoft.com/office/drawing/2014/main" id="{F4439837-0968-4099-8486-5CFC8B982E69}"/>
                    </a:ext>
                  </a:extLst>
                </p:cNvPr>
                <p:cNvSpPr/>
                <p:nvPr/>
              </p:nvSpPr>
              <p:spPr>
                <a:xfrm>
                  <a:off x="1584813" y="2145421"/>
                  <a:ext cx="2055051" cy="108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0" h="61237" extrusionOk="0">
                      <a:moveTo>
                        <a:pt x="114928" y="19690"/>
                      </a:moveTo>
                      <a:cubicBezTo>
                        <a:pt x="114345" y="14379"/>
                        <a:pt x="113471" y="9100"/>
                        <a:pt x="112305" y="3887"/>
                      </a:cubicBezTo>
                      <a:cubicBezTo>
                        <a:pt x="112143" y="3142"/>
                        <a:pt x="111172" y="33"/>
                        <a:pt x="110589" y="1"/>
                      </a:cubicBezTo>
                      <a:lnTo>
                        <a:pt x="5830" y="1"/>
                      </a:lnTo>
                      <a:cubicBezTo>
                        <a:pt x="5247" y="1"/>
                        <a:pt x="4308" y="3142"/>
                        <a:pt x="4114" y="3887"/>
                      </a:cubicBezTo>
                      <a:cubicBezTo>
                        <a:pt x="2948" y="9100"/>
                        <a:pt x="2106" y="14379"/>
                        <a:pt x="1523" y="19690"/>
                      </a:cubicBezTo>
                      <a:cubicBezTo>
                        <a:pt x="422" y="30829"/>
                        <a:pt x="1" y="42066"/>
                        <a:pt x="940" y="53271"/>
                      </a:cubicBezTo>
                      <a:cubicBezTo>
                        <a:pt x="1134" y="55926"/>
                        <a:pt x="1491" y="58614"/>
                        <a:pt x="2073" y="61237"/>
                      </a:cubicBezTo>
                      <a:cubicBezTo>
                        <a:pt x="23640" y="58743"/>
                        <a:pt x="92810" y="58743"/>
                        <a:pt x="114377" y="61237"/>
                      </a:cubicBezTo>
                      <a:cubicBezTo>
                        <a:pt x="114928" y="58614"/>
                        <a:pt x="115317" y="55926"/>
                        <a:pt x="115511" y="53271"/>
                      </a:cubicBezTo>
                      <a:cubicBezTo>
                        <a:pt x="116450" y="42066"/>
                        <a:pt x="115997" y="30829"/>
                        <a:pt x="114928" y="19690"/>
                      </a:cubicBezTo>
                      <a:close/>
                    </a:path>
                  </a:pathLst>
                </a:custGeom>
                <a:solidFill>
                  <a:srgbClr val="F0B0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4" name="Google Shape;1698;p47">
                  <a:extLst>
                    <a:ext uri="{FF2B5EF4-FFF2-40B4-BE49-F238E27FC236}">
                      <a16:creationId xmlns="" xmlns:a16="http://schemas.microsoft.com/office/drawing/2014/main" id="{81910AF9-2EA1-42EB-89D7-181BB5DFFCEB}"/>
                    </a:ext>
                  </a:extLst>
                </p:cNvPr>
                <p:cNvSpPr/>
                <p:nvPr/>
              </p:nvSpPr>
              <p:spPr>
                <a:xfrm>
                  <a:off x="1656832" y="2246012"/>
                  <a:ext cx="924658" cy="795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96" h="45078" extrusionOk="0">
                      <a:moveTo>
                        <a:pt x="39766" y="32"/>
                      </a:moveTo>
                      <a:cubicBezTo>
                        <a:pt x="30473" y="32"/>
                        <a:pt x="19559" y="227"/>
                        <a:pt x="10104" y="551"/>
                      </a:cubicBezTo>
                      <a:cubicBezTo>
                        <a:pt x="7934" y="680"/>
                        <a:pt x="5667" y="1004"/>
                        <a:pt x="3465" y="972"/>
                      </a:cubicBezTo>
                      <a:cubicBezTo>
                        <a:pt x="2688" y="4890"/>
                        <a:pt x="1846" y="10201"/>
                        <a:pt x="1457" y="13990"/>
                      </a:cubicBezTo>
                      <a:cubicBezTo>
                        <a:pt x="454" y="24320"/>
                        <a:pt x="0" y="34715"/>
                        <a:pt x="713" y="45077"/>
                      </a:cubicBezTo>
                      <a:cubicBezTo>
                        <a:pt x="13666" y="44915"/>
                        <a:pt x="26651" y="43005"/>
                        <a:pt x="39443" y="42875"/>
                      </a:cubicBezTo>
                      <a:cubicBezTo>
                        <a:pt x="43782" y="42810"/>
                        <a:pt x="48089" y="42810"/>
                        <a:pt x="52396" y="42843"/>
                      </a:cubicBezTo>
                      <a:cubicBezTo>
                        <a:pt x="51910" y="27461"/>
                        <a:pt x="52201" y="14767"/>
                        <a:pt x="51942" y="0"/>
                      </a:cubicBezTo>
                      <a:cubicBezTo>
                        <a:pt x="48251" y="32"/>
                        <a:pt x="44268" y="32"/>
                        <a:pt x="39766" y="3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5" name="Google Shape;1699;p47">
                  <a:extLst>
                    <a:ext uri="{FF2B5EF4-FFF2-40B4-BE49-F238E27FC236}">
                      <a16:creationId xmlns="" xmlns:a16="http://schemas.microsoft.com/office/drawing/2014/main" id="{6C70A380-3562-4F57-81B9-0AAC91C99CA3}"/>
                    </a:ext>
                  </a:extLst>
                </p:cNvPr>
                <p:cNvSpPr/>
                <p:nvPr/>
              </p:nvSpPr>
              <p:spPr>
                <a:xfrm>
                  <a:off x="2643769" y="2245429"/>
                  <a:ext cx="923529" cy="786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32" h="44560" extrusionOk="0">
                      <a:moveTo>
                        <a:pt x="50874" y="14023"/>
                      </a:moveTo>
                      <a:cubicBezTo>
                        <a:pt x="50518" y="10299"/>
                        <a:pt x="49708" y="5117"/>
                        <a:pt x="48899" y="1167"/>
                      </a:cubicBezTo>
                      <a:cubicBezTo>
                        <a:pt x="25518" y="98"/>
                        <a:pt x="14961" y="1"/>
                        <a:pt x="1" y="33"/>
                      </a:cubicBezTo>
                      <a:cubicBezTo>
                        <a:pt x="227" y="14832"/>
                        <a:pt x="1" y="27494"/>
                        <a:pt x="454" y="42908"/>
                      </a:cubicBezTo>
                      <a:cubicBezTo>
                        <a:pt x="17584" y="43070"/>
                        <a:pt x="34618" y="43750"/>
                        <a:pt x="51684" y="44560"/>
                      </a:cubicBezTo>
                      <a:cubicBezTo>
                        <a:pt x="52331" y="34391"/>
                        <a:pt x="51878" y="24158"/>
                        <a:pt x="50874" y="1402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" name="Google Shape;1700;p47">
                  <a:extLst>
                    <a:ext uri="{FF2B5EF4-FFF2-40B4-BE49-F238E27FC236}">
                      <a16:creationId xmlns="" xmlns:a16="http://schemas.microsoft.com/office/drawing/2014/main" id="{60A50657-3C1A-4CFB-9CDB-486B2BD52D84}"/>
                    </a:ext>
                  </a:extLst>
                </p:cNvPr>
                <p:cNvSpPr/>
                <p:nvPr/>
              </p:nvSpPr>
              <p:spPr>
                <a:xfrm>
                  <a:off x="1683110" y="3014066"/>
                  <a:ext cx="18" cy="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1"/>
                      </a:moveTo>
                      <a:close/>
                    </a:path>
                  </a:pathLst>
                </a:custGeom>
                <a:solidFill>
                  <a:srgbClr val="A9E3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" name="Google Shape;1701;p47">
                  <a:extLst>
                    <a:ext uri="{FF2B5EF4-FFF2-40B4-BE49-F238E27FC236}">
                      <a16:creationId xmlns="" xmlns:a16="http://schemas.microsoft.com/office/drawing/2014/main" id="{EE7ADCB8-F86A-4DB5-A8D7-F1DDC39EF64B}"/>
                    </a:ext>
                  </a:extLst>
                </p:cNvPr>
                <p:cNvSpPr/>
                <p:nvPr/>
              </p:nvSpPr>
              <p:spPr>
                <a:xfrm>
                  <a:off x="2572332" y="2246012"/>
                  <a:ext cx="78884" cy="756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0" h="42843" extrusionOk="0">
                      <a:moveTo>
                        <a:pt x="1" y="32"/>
                      </a:moveTo>
                      <a:cubicBezTo>
                        <a:pt x="260" y="14799"/>
                        <a:pt x="1" y="27461"/>
                        <a:pt x="486" y="42843"/>
                      </a:cubicBezTo>
                      <a:lnTo>
                        <a:pt x="4469" y="42843"/>
                      </a:lnTo>
                      <a:cubicBezTo>
                        <a:pt x="3984" y="27428"/>
                        <a:pt x="4243" y="14767"/>
                        <a:pt x="3984" y="0"/>
                      </a:cubicBezTo>
                      <a:close/>
                    </a:path>
                  </a:pathLst>
                </a:custGeom>
                <a:solidFill>
                  <a:srgbClr val="E2B7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" name="Google Shape;1702;p47">
                  <a:extLst>
                    <a:ext uri="{FF2B5EF4-FFF2-40B4-BE49-F238E27FC236}">
                      <a16:creationId xmlns="" xmlns:a16="http://schemas.microsoft.com/office/drawing/2014/main" id="{CDF49259-1766-4EF6-9C7C-7F9F37823810}"/>
                    </a:ext>
                  </a:extLst>
                </p:cNvPr>
                <p:cNvSpPr/>
                <p:nvPr/>
              </p:nvSpPr>
              <p:spPr>
                <a:xfrm>
                  <a:off x="1859126" y="1821960"/>
                  <a:ext cx="1505861" cy="383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30" h="21730" extrusionOk="0">
                      <a:moveTo>
                        <a:pt x="84747" y="616"/>
                      </a:moveTo>
                      <a:cubicBezTo>
                        <a:pt x="74773" y="325"/>
                        <a:pt x="59262" y="1"/>
                        <a:pt x="41839" y="1"/>
                      </a:cubicBezTo>
                      <a:cubicBezTo>
                        <a:pt x="25033" y="1"/>
                        <a:pt x="10234" y="325"/>
                        <a:pt x="584" y="584"/>
                      </a:cubicBezTo>
                      <a:cubicBezTo>
                        <a:pt x="1" y="7546"/>
                        <a:pt x="130" y="14930"/>
                        <a:pt x="1426" y="21730"/>
                      </a:cubicBezTo>
                      <a:lnTo>
                        <a:pt x="83905" y="21730"/>
                      </a:lnTo>
                      <a:cubicBezTo>
                        <a:pt x="85200" y="14930"/>
                        <a:pt x="85330" y="7546"/>
                        <a:pt x="84747" y="61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" name="Google Shape;1703;p47">
                  <a:extLst>
                    <a:ext uri="{FF2B5EF4-FFF2-40B4-BE49-F238E27FC236}">
                      <a16:creationId xmlns="" xmlns:a16="http://schemas.microsoft.com/office/drawing/2014/main" id="{A780A9CB-22C2-49FA-8294-A4B7FEAB5C68}"/>
                    </a:ext>
                  </a:extLst>
                </p:cNvPr>
                <p:cNvSpPr/>
                <p:nvPr/>
              </p:nvSpPr>
              <p:spPr>
                <a:xfrm>
                  <a:off x="1842555" y="1832248"/>
                  <a:ext cx="41736" cy="373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5" h="21147" extrusionOk="0">
                      <a:moveTo>
                        <a:pt x="1523" y="1"/>
                      </a:moveTo>
                      <a:lnTo>
                        <a:pt x="551" y="33"/>
                      </a:lnTo>
                      <a:cubicBezTo>
                        <a:pt x="1" y="6996"/>
                        <a:pt x="130" y="14379"/>
                        <a:pt x="1425" y="21147"/>
                      </a:cubicBezTo>
                      <a:lnTo>
                        <a:pt x="2365" y="21147"/>
                      </a:lnTo>
                      <a:cubicBezTo>
                        <a:pt x="1069" y="14347"/>
                        <a:pt x="940" y="6963"/>
                        <a:pt x="1523" y="1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" name="Google Shape;1704;p47">
                  <a:extLst>
                    <a:ext uri="{FF2B5EF4-FFF2-40B4-BE49-F238E27FC236}">
                      <a16:creationId xmlns="" xmlns:a16="http://schemas.microsoft.com/office/drawing/2014/main" id="{B03C787C-6545-4DD6-B89E-356DB172214A}"/>
                    </a:ext>
                  </a:extLst>
                </p:cNvPr>
                <p:cNvSpPr/>
                <p:nvPr/>
              </p:nvSpPr>
              <p:spPr>
                <a:xfrm>
                  <a:off x="1467669" y="1832831"/>
                  <a:ext cx="400051" cy="372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69" h="21114" extrusionOk="0">
                      <a:moveTo>
                        <a:pt x="21794" y="0"/>
                      </a:moveTo>
                      <a:cubicBezTo>
                        <a:pt x="15058" y="195"/>
                        <a:pt x="11075" y="356"/>
                        <a:pt x="11075" y="356"/>
                      </a:cubicBezTo>
                      <a:cubicBezTo>
                        <a:pt x="2818" y="356"/>
                        <a:pt x="0" y="11464"/>
                        <a:pt x="4016" y="17390"/>
                      </a:cubicBezTo>
                      <a:cubicBezTo>
                        <a:pt x="5635" y="19689"/>
                        <a:pt x="8258" y="21082"/>
                        <a:pt x="11075" y="21114"/>
                      </a:cubicBezTo>
                      <a:lnTo>
                        <a:pt x="22668" y="21114"/>
                      </a:lnTo>
                      <a:cubicBezTo>
                        <a:pt x="21373" y="14346"/>
                        <a:pt x="21244" y="6963"/>
                        <a:pt x="21794" y="0"/>
                      </a:cubicBezTo>
                      <a:close/>
                    </a:path>
                  </a:pathLst>
                </a:custGeom>
                <a:solidFill>
                  <a:srgbClr val="F0B0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" name="Google Shape;1705;p47">
                  <a:extLst>
                    <a:ext uri="{FF2B5EF4-FFF2-40B4-BE49-F238E27FC236}">
                      <a16:creationId xmlns="" xmlns:a16="http://schemas.microsoft.com/office/drawing/2014/main" id="{29ABBD41-AEA4-4FC1-BC6A-14F1810C21D4}"/>
                    </a:ext>
                  </a:extLst>
                </p:cNvPr>
                <p:cNvSpPr/>
                <p:nvPr/>
              </p:nvSpPr>
              <p:spPr>
                <a:xfrm>
                  <a:off x="3339821" y="1832831"/>
                  <a:ext cx="42319" cy="372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" h="21114" extrusionOk="0">
                      <a:moveTo>
                        <a:pt x="1814" y="33"/>
                      </a:moveTo>
                      <a:lnTo>
                        <a:pt x="843" y="0"/>
                      </a:lnTo>
                      <a:cubicBezTo>
                        <a:pt x="1426" y="6930"/>
                        <a:pt x="1296" y="14314"/>
                        <a:pt x="1" y="21114"/>
                      </a:cubicBezTo>
                      <a:lnTo>
                        <a:pt x="972" y="21114"/>
                      </a:lnTo>
                      <a:cubicBezTo>
                        <a:pt x="2268" y="14346"/>
                        <a:pt x="2397" y="6963"/>
                        <a:pt x="1814" y="33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" name="Google Shape;1706;p47">
                  <a:extLst>
                    <a:ext uri="{FF2B5EF4-FFF2-40B4-BE49-F238E27FC236}">
                      <a16:creationId xmlns="" xmlns:a16="http://schemas.microsoft.com/office/drawing/2014/main" id="{BEA0F416-833D-48E9-97F3-F5ACF79C9B34}"/>
                    </a:ext>
                  </a:extLst>
                </p:cNvPr>
                <p:cNvSpPr/>
                <p:nvPr/>
              </p:nvSpPr>
              <p:spPr>
                <a:xfrm>
                  <a:off x="3356975" y="1833396"/>
                  <a:ext cx="381768" cy="372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33" h="21082" extrusionOk="0">
                      <a:moveTo>
                        <a:pt x="11594" y="324"/>
                      </a:moveTo>
                      <a:cubicBezTo>
                        <a:pt x="11561" y="324"/>
                        <a:pt x="7578" y="163"/>
                        <a:pt x="842" y="1"/>
                      </a:cubicBezTo>
                      <a:cubicBezTo>
                        <a:pt x="1425" y="6931"/>
                        <a:pt x="1296" y="14314"/>
                        <a:pt x="0" y="21082"/>
                      </a:cubicBezTo>
                      <a:lnTo>
                        <a:pt x="11594" y="21082"/>
                      </a:lnTo>
                      <a:cubicBezTo>
                        <a:pt x="16095" y="21082"/>
                        <a:pt x="18977" y="17844"/>
                        <a:pt x="20013" y="13958"/>
                      </a:cubicBezTo>
                      <a:cubicBezTo>
                        <a:pt x="21632" y="7837"/>
                        <a:pt x="18523" y="584"/>
                        <a:pt x="11594" y="324"/>
                      </a:cubicBezTo>
                      <a:close/>
                    </a:path>
                  </a:pathLst>
                </a:custGeom>
                <a:solidFill>
                  <a:srgbClr val="F0B0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" name="Google Shape;1707;p47">
                  <a:extLst>
                    <a:ext uri="{FF2B5EF4-FFF2-40B4-BE49-F238E27FC236}">
                      <a16:creationId xmlns="" xmlns:a16="http://schemas.microsoft.com/office/drawing/2014/main" id="{C6EC7412-576F-4D33-9479-24873A1EBA9E}"/>
                    </a:ext>
                  </a:extLst>
                </p:cNvPr>
                <p:cNvSpPr/>
                <p:nvPr/>
              </p:nvSpPr>
              <p:spPr>
                <a:xfrm>
                  <a:off x="1563671" y="1919127"/>
                  <a:ext cx="259471" cy="189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03" h="10752" extrusionOk="0">
                      <a:moveTo>
                        <a:pt x="14703" y="5376"/>
                      </a:moveTo>
                      <a:cubicBezTo>
                        <a:pt x="14703" y="8322"/>
                        <a:pt x="12662" y="10751"/>
                        <a:pt x="10201" y="10751"/>
                      </a:cubicBezTo>
                      <a:lnTo>
                        <a:pt x="4470" y="10751"/>
                      </a:lnTo>
                      <a:cubicBezTo>
                        <a:pt x="2008" y="10751"/>
                        <a:pt x="1" y="8322"/>
                        <a:pt x="1" y="5376"/>
                      </a:cubicBezTo>
                      <a:lnTo>
                        <a:pt x="1" y="5376"/>
                      </a:lnTo>
                      <a:cubicBezTo>
                        <a:pt x="1" y="2396"/>
                        <a:pt x="2008" y="0"/>
                        <a:pt x="4470" y="0"/>
                      </a:cubicBezTo>
                      <a:lnTo>
                        <a:pt x="10201" y="0"/>
                      </a:lnTo>
                      <a:cubicBezTo>
                        <a:pt x="12695" y="0"/>
                        <a:pt x="14703" y="2396"/>
                        <a:pt x="14703" y="5376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" name="Google Shape;1708;p47">
                  <a:extLst>
                    <a:ext uri="{FF2B5EF4-FFF2-40B4-BE49-F238E27FC236}">
                      <a16:creationId xmlns="" xmlns:a16="http://schemas.microsoft.com/office/drawing/2014/main" id="{A56C31DA-2183-4F30-86A6-F6FF397D3FB5}"/>
                    </a:ext>
                  </a:extLst>
                </p:cNvPr>
                <p:cNvSpPr/>
                <p:nvPr/>
              </p:nvSpPr>
              <p:spPr>
                <a:xfrm>
                  <a:off x="3400970" y="1919127"/>
                  <a:ext cx="259471" cy="189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03" h="10752" extrusionOk="0">
                      <a:moveTo>
                        <a:pt x="1" y="5376"/>
                      </a:moveTo>
                      <a:cubicBezTo>
                        <a:pt x="1" y="8322"/>
                        <a:pt x="2041" y="10751"/>
                        <a:pt x="4502" y="10751"/>
                      </a:cubicBezTo>
                      <a:lnTo>
                        <a:pt x="10234" y="10751"/>
                      </a:lnTo>
                      <a:cubicBezTo>
                        <a:pt x="12727" y="10751"/>
                        <a:pt x="14703" y="8322"/>
                        <a:pt x="14703" y="5376"/>
                      </a:cubicBezTo>
                      <a:lnTo>
                        <a:pt x="14703" y="5376"/>
                      </a:lnTo>
                      <a:cubicBezTo>
                        <a:pt x="14703" y="2396"/>
                        <a:pt x="12695" y="0"/>
                        <a:pt x="10234" y="0"/>
                      </a:cubicBezTo>
                      <a:lnTo>
                        <a:pt x="4502" y="0"/>
                      </a:lnTo>
                      <a:cubicBezTo>
                        <a:pt x="2041" y="0"/>
                        <a:pt x="1" y="2396"/>
                        <a:pt x="1" y="5376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" name="Google Shape;1709;p47">
                  <a:extLst>
                    <a:ext uri="{FF2B5EF4-FFF2-40B4-BE49-F238E27FC236}">
                      <a16:creationId xmlns="" xmlns:a16="http://schemas.microsoft.com/office/drawing/2014/main" id="{8DAAE2AF-D058-471C-8CA4-8C5237E21AEF}"/>
                    </a:ext>
                  </a:extLst>
                </p:cNvPr>
                <p:cNvSpPr/>
                <p:nvPr/>
              </p:nvSpPr>
              <p:spPr>
                <a:xfrm>
                  <a:off x="1588254" y="1958552"/>
                  <a:ext cx="110315" cy="110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1" h="6251" extrusionOk="0">
                      <a:moveTo>
                        <a:pt x="6250" y="3142"/>
                      </a:moveTo>
                      <a:cubicBezTo>
                        <a:pt x="6250" y="4858"/>
                        <a:pt x="4858" y="6250"/>
                        <a:pt x="3141" y="6250"/>
                      </a:cubicBezTo>
                      <a:cubicBezTo>
                        <a:pt x="1425" y="6250"/>
                        <a:pt x="0" y="4858"/>
                        <a:pt x="0" y="3142"/>
                      </a:cubicBezTo>
                      <a:cubicBezTo>
                        <a:pt x="0" y="1393"/>
                        <a:pt x="1425" y="0"/>
                        <a:pt x="3141" y="0"/>
                      </a:cubicBezTo>
                      <a:cubicBezTo>
                        <a:pt x="4858" y="0"/>
                        <a:pt x="6250" y="1393"/>
                        <a:pt x="6250" y="314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" name="Google Shape;1710;p47">
                  <a:extLst>
                    <a:ext uri="{FF2B5EF4-FFF2-40B4-BE49-F238E27FC236}">
                      <a16:creationId xmlns="" xmlns:a16="http://schemas.microsoft.com/office/drawing/2014/main" id="{5AF8DE30-C369-4190-A593-8A65BB3971BA}"/>
                    </a:ext>
                  </a:extLst>
                </p:cNvPr>
                <p:cNvSpPr/>
                <p:nvPr/>
              </p:nvSpPr>
              <p:spPr>
                <a:xfrm>
                  <a:off x="1721405" y="1975687"/>
                  <a:ext cx="76590" cy="76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0" h="4341" extrusionOk="0">
                      <a:moveTo>
                        <a:pt x="4340" y="2171"/>
                      </a:moveTo>
                      <a:cubicBezTo>
                        <a:pt x="4340" y="3369"/>
                        <a:pt x="3368" y="4340"/>
                        <a:pt x="2170" y="4340"/>
                      </a:cubicBezTo>
                      <a:cubicBezTo>
                        <a:pt x="972" y="4340"/>
                        <a:pt x="0" y="3369"/>
                        <a:pt x="0" y="2171"/>
                      </a:cubicBezTo>
                      <a:cubicBezTo>
                        <a:pt x="0" y="972"/>
                        <a:pt x="972" y="1"/>
                        <a:pt x="2170" y="1"/>
                      </a:cubicBezTo>
                      <a:cubicBezTo>
                        <a:pt x="3368" y="1"/>
                        <a:pt x="4340" y="972"/>
                        <a:pt x="4340" y="217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7" name="Google Shape;1711;p47">
                  <a:extLst>
                    <a:ext uri="{FF2B5EF4-FFF2-40B4-BE49-F238E27FC236}">
                      <a16:creationId xmlns="" xmlns:a16="http://schemas.microsoft.com/office/drawing/2014/main" id="{57BE694C-DAB6-4004-ADF6-033E114F4935}"/>
                    </a:ext>
                  </a:extLst>
                </p:cNvPr>
                <p:cNvSpPr/>
                <p:nvPr/>
              </p:nvSpPr>
              <p:spPr>
                <a:xfrm>
                  <a:off x="3525561" y="1958552"/>
                  <a:ext cx="110315" cy="110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1" h="6251" extrusionOk="0">
                      <a:moveTo>
                        <a:pt x="6250" y="3142"/>
                      </a:moveTo>
                      <a:cubicBezTo>
                        <a:pt x="6250" y="4858"/>
                        <a:pt x="4858" y="6250"/>
                        <a:pt x="3109" y="6250"/>
                      </a:cubicBezTo>
                      <a:cubicBezTo>
                        <a:pt x="1393" y="6250"/>
                        <a:pt x="0" y="4858"/>
                        <a:pt x="0" y="3142"/>
                      </a:cubicBezTo>
                      <a:cubicBezTo>
                        <a:pt x="0" y="1393"/>
                        <a:pt x="1393" y="0"/>
                        <a:pt x="3109" y="0"/>
                      </a:cubicBezTo>
                      <a:cubicBezTo>
                        <a:pt x="4858" y="0"/>
                        <a:pt x="6250" y="1393"/>
                        <a:pt x="6250" y="314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8" name="Google Shape;1712;p47">
                  <a:extLst>
                    <a:ext uri="{FF2B5EF4-FFF2-40B4-BE49-F238E27FC236}">
                      <a16:creationId xmlns="" xmlns:a16="http://schemas.microsoft.com/office/drawing/2014/main" id="{9FD5AD32-98C8-4A86-A262-DE813779091A}"/>
                    </a:ext>
                  </a:extLst>
                </p:cNvPr>
                <p:cNvSpPr/>
                <p:nvPr/>
              </p:nvSpPr>
              <p:spPr>
                <a:xfrm>
                  <a:off x="3426700" y="1975687"/>
                  <a:ext cx="76025" cy="76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4341" extrusionOk="0">
                      <a:moveTo>
                        <a:pt x="4307" y="2171"/>
                      </a:moveTo>
                      <a:cubicBezTo>
                        <a:pt x="4307" y="3369"/>
                        <a:pt x="3336" y="4340"/>
                        <a:pt x="2170" y="4340"/>
                      </a:cubicBezTo>
                      <a:cubicBezTo>
                        <a:pt x="972" y="4340"/>
                        <a:pt x="0" y="3369"/>
                        <a:pt x="0" y="2171"/>
                      </a:cubicBezTo>
                      <a:cubicBezTo>
                        <a:pt x="0" y="972"/>
                        <a:pt x="972" y="1"/>
                        <a:pt x="2170" y="1"/>
                      </a:cubicBezTo>
                      <a:cubicBezTo>
                        <a:pt x="3336" y="1"/>
                        <a:pt x="4307" y="972"/>
                        <a:pt x="4307" y="217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" name="Google Shape;1713;p47">
                  <a:extLst>
                    <a:ext uri="{FF2B5EF4-FFF2-40B4-BE49-F238E27FC236}">
                      <a16:creationId xmlns="" xmlns:a16="http://schemas.microsoft.com/office/drawing/2014/main" id="{34E73192-3023-4989-BDEF-54DEB505FE41}"/>
                    </a:ext>
                  </a:extLst>
                </p:cNvPr>
                <p:cNvSpPr/>
                <p:nvPr/>
              </p:nvSpPr>
              <p:spPr>
                <a:xfrm>
                  <a:off x="1924845" y="1919127"/>
                  <a:ext cx="1375005" cy="189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15" h="10752" extrusionOk="0">
                      <a:moveTo>
                        <a:pt x="77914" y="5376"/>
                      </a:moveTo>
                      <a:cubicBezTo>
                        <a:pt x="77914" y="8322"/>
                        <a:pt x="75485" y="10751"/>
                        <a:pt x="72539" y="10751"/>
                      </a:cubicBezTo>
                      <a:lnTo>
                        <a:pt x="5376" y="10751"/>
                      </a:lnTo>
                      <a:cubicBezTo>
                        <a:pt x="2397" y="10751"/>
                        <a:pt x="1" y="8322"/>
                        <a:pt x="1" y="5376"/>
                      </a:cubicBezTo>
                      <a:lnTo>
                        <a:pt x="1" y="5376"/>
                      </a:lnTo>
                      <a:cubicBezTo>
                        <a:pt x="1" y="2396"/>
                        <a:pt x="2397" y="0"/>
                        <a:pt x="5376" y="0"/>
                      </a:cubicBezTo>
                      <a:lnTo>
                        <a:pt x="72539" y="0"/>
                      </a:lnTo>
                      <a:cubicBezTo>
                        <a:pt x="75485" y="0"/>
                        <a:pt x="77914" y="2396"/>
                        <a:pt x="77914" y="5376"/>
                      </a:cubicBezTo>
                      <a:close/>
                    </a:path>
                  </a:pathLst>
                </a:custGeom>
                <a:solidFill>
                  <a:srgbClr val="A8A8A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" name="Google Shape;1714;p47">
                  <a:extLst>
                    <a:ext uri="{FF2B5EF4-FFF2-40B4-BE49-F238E27FC236}">
                      <a16:creationId xmlns="" xmlns:a16="http://schemas.microsoft.com/office/drawing/2014/main" id="{D3E8622D-E4E5-4A88-A257-7CDDBC12881C}"/>
                    </a:ext>
                  </a:extLst>
                </p:cNvPr>
                <p:cNvSpPr/>
                <p:nvPr/>
              </p:nvSpPr>
              <p:spPr>
                <a:xfrm>
                  <a:off x="1915139" y="1910550"/>
                  <a:ext cx="1394417" cy="206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15" h="11723" extrusionOk="0">
                      <a:moveTo>
                        <a:pt x="73089" y="11626"/>
                      </a:moveTo>
                      <a:lnTo>
                        <a:pt x="5926" y="11626"/>
                      </a:lnTo>
                      <a:cubicBezTo>
                        <a:pt x="2656" y="11723"/>
                        <a:pt x="0" y="9100"/>
                        <a:pt x="0" y="5862"/>
                      </a:cubicBezTo>
                      <a:cubicBezTo>
                        <a:pt x="0" y="2591"/>
                        <a:pt x="2656" y="0"/>
                        <a:pt x="5926" y="65"/>
                      </a:cubicBezTo>
                      <a:lnTo>
                        <a:pt x="73089" y="65"/>
                      </a:lnTo>
                      <a:cubicBezTo>
                        <a:pt x="76327" y="0"/>
                        <a:pt x="79015" y="2591"/>
                        <a:pt x="79015" y="5862"/>
                      </a:cubicBezTo>
                      <a:cubicBezTo>
                        <a:pt x="79015" y="9100"/>
                        <a:pt x="76327" y="11723"/>
                        <a:pt x="73089" y="11626"/>
                      </a:cubicBezTo>
                      <a:close/>
                      <a:moveTo>
                        <a:pt x="5926" y="875"/>
                      </a:moveTo>
                      <a:cubicBezTo>
                        <a:pt x="3109" y="810"/>
                        <a:pt x="810" y="3044"/>
                        <a:pt x="810" y="5862"/>
                      </a:cubicBezTo>
                      <a:cubicBezTo>
                        <a:pt x="810" y="8647"/>
                        <a:pt x="3109" y="10913"/>
                        <a:pt x="5926" y="10816"/>
                      </a:cubicBezTo>
                      <a:lnTo>
                        <a:pt x="73089" y="10816"/>
                      </a:lnTo>
                      <a:cubicBezTo>
                        <a:pt x="75873" y="10913"/>
                        <a:pt x="78205" y="8647"/>
                        <a:pt x="78205" y="5862"/>
                      </a:cubicBezTo>
                      <a:cubicBezTo>
                        <a:pt x="78205" y="3044"/>
                        <a:pt x="75873" y="810"/>
                        <a:pt x="73089" y="875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" name="Google Shape;1715;p47">
                  <a:extLst>
                    <a:ext uri="{FF2B5EF4-FFF2-40B4-BE49-F238E27FC236}">
                      <a16:creationId xmlns="" xmlns:a16="http://schemas.microsoft.com/office/drawing/2014/main" id="{07E6FF76-27B9-4359-AB77-C88CF2E7AC05}"/>
                    </a:ext>
                  </a:extLst>
                </p:cNvPr>
                <p:cNvSpPr/>
                <p:nvPr/>
              </p:nvSpPr>
              <p:spPr>
                <a:xfrm>
                  <a:off x="1924845" y="1862549"/>
                  <a:ext cx="1375005" cy="27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15" h="1555" extrusionOk="0">
                      <a:moveTo>
                        <a:pt x="77914" y="777"/>
                      </a:moveTo>
                      <a:cubicBezTo>
                        <a:pt x="77882" y="1198"/>
                        <a:pt x="77558" y="1555"/>
                        <a:pt x="77137" y="1555"/>
                      </a:cubicBezTo>
                      <a:lnTo>
                        <a:pt x="778" y="1555"/>
                      </a:lnTo>
                      <a:cubicBezTo>
                        <a:pt x="325" y="1555"/>
                        <a:pt x="1" y="1198"/>
                        <a:pt x="1" y="777"/>
                      </a:cubicBezTo>
                      <a:lnTo>
                        <a:pt x="1" y="777"/>
                      </a:lnTo>
                      <a:cubicBezTo>
                        <a:pt x="1" y="356"/>
                        <a:pt x="325" y="0"/>
                        <a:pt x="778" y="33"/>
                      </a:cubicBezTo>
                      <a:lnTo>
                        <a:pt x="77137" y="33"/>
                      </a:lnTo>
                      <a:cubicBezTo>
                        <a:pt x="77558" y="0"/>
                        <a:pt x="77914" y="356"/>
                        <a:pt x="77914" y="777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" name="Google Shape;1716;p47">
                  <a:extLst>
                    <a:ext uri="{FF2B5EF4-FFF2-40B4-BE49-F238E27FC236}">
                      <a16:creationId xmlns="" xmlns:a16="http://schemas.microsoft.com/office/drawing/2014/main" id="{E8E91200-6C13-46F4-A2B4-5A4F274805A9}"/>
                    </a:ext>
                  </a:extLst>
                </p:cNvPr>
                <p:cNvSpPr/>
                <p:nvPr/>
              </p:nvSpPr>
              <p:spPr>
                <a:xfrm>
                  <a:off x="1924845" y="2137991"/>
                  <a:ext cx="1375005" cy="26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15" h="1523" extrusionOk="0">
                      <a:moveTo>
                        <a:pt x="77914" y="746"/>
                      </a:moveTo>
                      <a:cubicBezTo>
                        <a:pt x="77914" y="1199"/>
                        <a:pt x="77558" y="1523"/>
                        <a:pt x="77137" y="1523"/>
                      </a:cubicBezTo>
                      <a:lnTo>
                        <a:pt x="778" y="1523"/>
                      </a:lnTo>
                      <a:cubicBezTo>
                        <a:pt x="325" y="1523"/>
                        <a:pt x="1" y="1199"/>
                        <a:pt x="1" y="746"/>
                      </a:cubicBezTo>
                      <a:lnTo>
                        <a:pt x="1" y="746"/>
                      </a:lnTo>
                      <a:cubicBezTo>
                        <a:pt x="1" y="325"/>
                        <a:pt x="325" y="1"/>
                        <a:pt x="778" y="1"/>
                      </a:cubicBezTo>
                      <a:lnTo>
                        <a:pt x="77137" y="1"/>
                      </a:lnTo>
                      <a:cubicBezTo>
                        <a:pt x="77558" y="1"/>
                        <a:pt x="77914" y="325"/>
                        <a:pt x="77914" y="746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3" name="Google Shape;1717;p47">
                  <a:extLst>
                    <a:ext uri="{FF2B5EF4-FFF2-40B4-BE49-F238E27FC236}">
                      <a16:creationId xmlns="" xmlns:a16="http://schemas.microsoft.com/office/drawing/2014/main" id="{F6061D49-CF02-4EAA-9F4E-BB210B1872D0}"/>
                    </a:ext>
                  </a:extLst>
                </p:cNvPr>
                <p:cNvSpPr/>
                <p:nvPr/>
              </p:nvSpPr>
              <p:spPr>
                <a:xfrm>
                  <a:off x="2097524" y="1951122"/>
                  <a:ext cx="74314" cy="126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1" h="7190" extrusionOk="0">
                      <a:moveTo>
                        <a:pt x="227" y="5991"/>
                      </a:moveTo>
                      <a:cubicBezTo>
                        <a:pt x="713" y="6283"/>
                        <a:pt x="1296" y="6445"/>
                        <a:pt x="1847" y="6445"/>
                      </a:cubicBezTo>
                      <a:cubicBezTo>
                        <a:pt x="2786" y="6445"/>
                        <a:pt x="3304" y="5959"/>
                        <a:pt x="3304" y="5279"/>
                      </a:cubicBezTo>
                      <a:cubicBezTo>
                        <a:pt x="3304" y="4567"/>
                        <a:pt x="2948" y="4243"/>
                        <a:pt x="2008" y="3886"/>
                      </a:cubicBezTo>
                      <a:cubicBezTo>
                        <a:pt x="875" y="3465"/>
                        <a:pt x="163" y="2915"/>
                        <a:pt x="163" y="1911"/>
                      </a:cubicBezTo>
                      <a:cubicBezTo>
                        <a:pt x="163" y="842"/>
                        <a:pt x="1069" y="33"/>
                        <a:pt x="2429" y="33"/>
                      </a:cubicBezTo>
                      <a:cubicBezTo>
                        <a:pt x="2948" y="1"/>
                        <a:pt x="3466" y="130"/>
                        <a:pt x="3951" y="389"/>
                      </a:cubicBezTo>
                      <a:lnTo>
                        <a:pt x="3692" y="1102"/>
                      </a:lnTo>
                      <a:cubicBezTo>
                        <a:pt x="3304" y="875"/>
                        <a:pt x="2818" y="778"/>
                        <a:pt x="2365" y="778"/>
                      </a:cubicBezTo>
                      <a:cubicBezTo>
                        <a:pt x="1426" y="778"/>
                        <a:pt x="1069" y="1328"/>
                        <a:pt x="1069" y="1814"/>
                      </a:cubicBezTo>
                      <a:cubicBezTo>
                        <a:pt x="1069" y="2462"/>
                        <a:pt x="1458" y="2785"/>
                        <a:pt x="2429" y="3142"/>
                      </a:cubicBezTo>
                      <a:cubicBezTo>
                        <a:pt x="3595" y="3595"/>
                        <a:pt x="4211" y="4178"/>
                        <a:pt x="4211" y="5182"/>
                      </a:cubicBezTo>
                      <a:cubicBezTo>
                        <a:pt x="4211" y="6186"/>
                        <a:pt x="3401" y="7190"/>
                        <a:pt x="1782" y="7190"/>
                      </a:cubicBezTo>
                      <a:cubicBezTo>
                        <a:pt x="1167" y="7190"/>
                        <a:pt x="551" y="7028"/>
                        <a:pt x="1" y="67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4" name="Google Shape;1718;p47">
                  <a:extLst>
                    <a:ext uri="{FF2B5EF4-FFF2-40B4-BE49-F238E27FC236}">
                      <a16:creationId xmlns="" xmlns:a16="http://schemas.microsoft.com/office/drawing/2014/main" id="{9207B9A8-D54B-48B7-BF38-68FC978D9713}"/>
                    </a:ext>
                  </a:extLst>
                </p:cNvPr>
                <p:cNvSpPr/>
                <p:nvPr/>
              </p:nvSpPr>
              <p:spPr>
                <a:xfrm>
                  <a:off x="2190686" y="1951122"/>
                  <a:ext cx="93726" cy="12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1" h="7222" extrusionOk="0">
                      <a:moveTo>
                        <a:pt x="5279" y="6866"/>
                      </a:moveTo>
                      <a:cubicBezTo>
                        <a:pt x="4696" y="7092"/>
                        <a:pt x="4080" y="7222"/>
                        <a:pt x="3433" y="7190"/>
                      </a:cubicBezTo>
                      <a:cubicBezTo>
                        <a:pt x="1490" y="7190"/>
                        <a:pt x="0" y="5959"/>
                        <a:pt x="0" y="3692"/>
                      </a:cubicBezTo>
                      <a:cubicBezTo>
                        <a:pt x="0" y="1523"/>
                        <a:pt x="1490" y="33"/>
                        <a:pt x="3659" y="33"/>
                      </a:cubicBezTo>
                      <a:cubicBezTo>
                        <a:pt x="4210" y="1"/>
                        <a:pt x="4760" y="130"/>
                        <a:pt x="5311" y="357"/>
                      </a:cubicBezTo>
                      <a:lnTo>
                        <a:pt x="5084" y="1069"/>
                      </a:lnTo>
                      <a:cubicBezTo>
                        <a:pt x="4631" y="875"/>
                        <a:pt x="4178" y="778"/>
                        <a:pt x="3692" y="778"/>
                      </a:cubicBezTo>
                      <a:cubicBezTo>
                        <a:pt x="2073" y="778"/>
                        <a:pt x="972" y="1814"/>
                        <a:pt x="972" y="3660"/>
                      </a:cubicBezTo>
                      <a:cubicBezTo>
                        <a:pt x="972" y="5344"/>
                        <a:pt x="1943" y="6445"/>
                        <a:pt x="3627" y="6445"/>
                      </a:cubicBezTo>
                      <a:cubicBezTo>
                        <a:pt x="4145" y="6445"/>
                        <a:pt x="4631" y="6348"/>
                        <a:pt x="5117" y="61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" name="Google Shape;1719;p47">
                  <a:extLst>
                    <a:ext uri="{FF2B5EF4-FFF2-40B4-BE49-F238E27FC236}">
                      <a16:creationId xmlns="" xmlns:a16="http://schemas.microsoft.com/office/drawing/2014/main" id="{A74C08A4-4A9F-4591-8FF4-7D2424CA0D11}"/>
                    </a:ext>
                  </a:extLst>
                </p:cNvPr>
                <p:cNvSpPr/>
                <p:nvPr/>
              </p:nvSpPr>
              <p:spPr>
                <a:xfrm>
                  <a:off x="2307830" y="1953981"/>
                  <a:ext cx="91449" cy="122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2" h="6931" extrusionOk="0">
                      <a:moveTo>
                        <a:pt x="907" y="0"/>
                      </a:moveTo>
                      <a:lnTo>
                        <a:pt x="907" y="2883"/>
                      </a:lnTo>
                      <a:lnTo>
                        <a:pt x="4275" y="2883"/>
                      </a:lnTo>
                      <a:lnTo>
                        <a:pt x="4275" y="0"/>
                      </a:lnTo>
                      <a:lnTo>
                        <a:pt x="5182" y="0"/>
                      </a:lnTo>
                      <a:lnTo>
                        <a:pt x="5182" y="6930"/>
                      </a:lnTo>
                      <a:lnTo>
                        <a:pt x="4275" y="6930"/>
                      </a:lnTo>
                      <a:lnTo>
                        <a:pt x="4275" y="3692"/>
                      </a:lnTo>
                      <a:lnTo>
                        <a:pt x="907" y="3692"/>
                      </a:lnTo>
                      <a:lnTo>
                        <a:pt x="907" y="6930"/>
                      </a:lnTo>
                      <a:lnTo>
                        <a:pt x="1" y="693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" name="Google Shape;1720;p47">
                  <a:extLst>
                    <a:ext uri="{FF2B5EF4-FFF2-40B4-BE49-F238E27FC236}">
                      <a16:creationId xmlns="" xmlns:a16="http://schemas.microsoft.com/office/drawing/2014/main" id="{AA7D17B3-941E-4403-8B2E-DA499C222ED4}"/>
                    </a:ext>
                  </a:extLst>
                </p:cNvPr>
                <p:cNvSpPr/>
                <p:nvPr/>
              </p:nvSpPr>
              <p:spPr>
                <a:xfrm>
                  <a:off x="2423844" y="1951687"/>
                  <a:ext cx="112026" cy="126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8" h="7158" extrusionOk="0">
                      <a:moveTo>
                        <a:pt x="6347" y="3531"/>
                      </a:moveTo>
                      <a:cubicBezTo>
                        <a:pt x="6347" y="5895"/>
                        <a:pt x="4890" y="7158"/>
                        <a:pt x="3109" y="7158"/>
                      </a:cubicBezTo>
                      <a:cubicBezTo>
                        <a:pt x="1263" y="7158"/>
                        <a:pt x="0" y="5733"/>
                        <a:pt x="0" y="3628"/>
                      </a:cubicBezTo>
                      <a:cubicBezTo>
                        <a:pt x="0" y="1426"/>
                        <a:pt x="1360" y="1"/>
                        <a:pt x="3239" y="1"/>
                      </a:cubicBezTo>
                      <a:cubicBezTo>
                        <a:pt x="5085" y="1"/>
                        <a:pt x="6347" y="1458"/>
                        <a:pt x="6347" y="3531"/>
                      </a:cubicBezTo>
                      <a:close/>
                      <a:moveTo>
                        <a:pt x="972" y="3628"/>
                      </a:moveTo>
                      <a:cubicBezTo>
                        <a:pt x="972" y="5117"/>
                        <a:pt x="1781" y="6445"/>
                        <a:pt x="3174" y="6445"/>
                      </a:cubicBezTo>
                      <a:cubicBezTo>
                        <a:pt x="4566" y="6445"/>
                        <a:pt x="5408" y="5150"/>
                        <a:pt x="5408" y="3563"/>
                      </a:cubicBezTo>
                      <a:cubicBezTo>
                        <a:pt x="5408" y="2171"/>
                        <a:pt x="4664" y="713"/>
                        <a:pt x="3174" y="713"/>
                      </a:cubicBezTo>
                      <a:cubicBezTo>
                        <a:pt x="1684" y="713"/>
                        <a:pt x="972" y="2106"/>
                        <a:pt x="972" y="36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" name="Google Shape;1721;p47">
                  <a:extLst>
                    <a:ext uri="{FF2B5EF4-FFF2-40B4-BE49-F238E27FC236}">
                      <a16:creationId xmlns="" xmlns:a16="http://schemas.microsoft.com/office/drawing/2014/main" id="{ADE8025B-FDFB-42CB-A65D-AB834825973C}"/>
                    </a:ext>
                  </a:extLst>
                </p:cNvPr>
                <p:cNvSpPr/>
                <p:nvPr/>
              </p:nvSpPr>
              <p:spPr>
                <a:xfrm>
                  <a:off x="2553571" y="1951687"/>
                  <a:ext cx="112026" cy="126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8" h="7158" extrusionOk="0">
                      <a:moveTo>
                        <a:pt x="6347" y="3531"/>
                      </a:moveTo>
                      <a:cubicBezTo>
                        <a:pt x="6347" y="5895"/>
                        <a:pt x="4890" y="7158"/>
                        <a:pt x="3109" y="7158"/>
                      </a:cubicBezTo>
                      <a:cubicBezTo>
                        <a:pt x="1263" y="7158"/>
                        <a:pt x="0" y="5733"/>
                        <a:pt x="0" y="3628"/>
                      </a:cubicBezTo>
                      <a:cubicBezTo>
                        <a:pt x="0" y="1426"/>
                        <a:pt x="1360" y="1"/>
                        <a:pt x="3239" y="1"/>
                      </a:cubicBezTo>
                      <a:cubicBezTo>
                        <a:pt x="5084" y="1"/>
                        <a:pt x="6347" y="1458"/>
                        <a:pt x="6347" y="3531"/>
                      </a:cubicBezTo>
                      <a:close/>
                      <a:moveTo>
                        <a:pt x="972" y="3628"/>
                      </a:moveTo>
                      <a:cubicBezTo>
                        <a:pt x="972" y="5117"/>
                        <a:pt x="1781" y="6445"/>
                        <a:pt x="3174" y="6445"/>
                      </a:cubicBezTo>
                      <a:cubicBezTo>
                        <a:pt x="4566" y="6445"/>
                        <a:pt x="5408" y="5150"/>
                        <a:pt x="5408" y="3563"/>
                      </a:cubicBezTo>
                      <a:cubicBezTo>
                        <a:pt x="5408" y="2171"/>
                        <a:pt x="4696" y="713"/>
                        <a:pt x="3174" y="713"/>
                      </a:cubicBezTo>
                      <a:cubicBezTo>
                        <a:pt x="1684" y="713"/>
                        <a:pt x="972" y="2106"/>
                        <a:pt x="972" y="36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" name="Google Shape;1722;p47">
                  <a:extLst>
                    <a:ext uri="{FF2B5EF4-FFF2-40B4-BE49-F238E27FC236}">
                      <a16:creationId xmlns="" xmlns:a16="http://schemas.microsoft.com/office/drawing/2014/main" id="{EEBBE9C3-6B5D-4EAE-BC79-3C3A1BD9E0EC}"/>
                    </a:ext>
                  </a:extLst>
                </p:cNvPr>
                <p:cNvSpPr/>
                <p:nvPr/>
              </p:nvSpPr>
              <p:spPr>
                <a:xfrm>
                  <a:off x="2690727" y="1953981"/>
                  <a:ext cx="68013" cy="122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4" h="6931" extrusionOk="0">
                      <a:moveTo>
                        <a:pt x="0" y="0"/>
                      </a:moveTo>
                      <a:lnTo>
                        <a:pt x="907" y="0"/>
                      </a:lnTo>
                      <a:lnTo>
                        <a:pt x="907" y="6186"/>
                      </a:lnTo>
                      <a:lnTo>
                        <a:pt x="3854" y="6186"/>
                      </a:lnTo>
                      <a:lnTo>
                        <a:pt x="3854" y="6930"/>
                      </a:lnTo>
                      <a:lnTo>
                        <a:pt x="0" y="693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" name="Google Shape;1723;p47">
                  <a:extLst>
                    <a:ext uri="{FF2B5EF4-FFF2-40B4-BE49-F238E27FC236}">
                      <a16:creationId xmlns="" xmlns:a16="http://schemas.microsoft.com/office/drawing/2014/main" id="{85CB6E73-E116-402A-8C5C-ED015738A044}"/>
                    </a:ext>
                  </a:extLst>
                </p:cNvPr>
                <p:cNvSpPr/>
                <p:nvPr/>
              </p:nvSpPr>
              <p:spPr>
                <a:xfrm>
                  <a:off x="2823878" y="1952834"/>
                  <a:ext cx="77173" cy="124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3" h="7061" extrusionOk="0">
                      <a:moveTo>
                        <a:pt x="0" y="130"/>
                      </a:moveTo>
                      <a:cubicBezTo>
                        <a:pt x="551" y="33"/>
                        <a:pt x="1101" y="1"/>
                        <a:pt x="1620" y="1"/>
                      </a:cubicBezTo>
                      <a:cubicBezTo>
                        <a:pt x="2526" y="1"/>
                        <a:pt x="3109" y="163"/>
                        <a:pt x="3530" y="519"/>
                      </a:cubicBezTo>
                      <a:cubicBezTo>
                        <a:pt x="3919" y="778"/>
                        <a:pt x="4145" y="1231"/>
                        <a:pt x="4113" y="1717"/>
                      </a:cubicBezTo>
                      <a:cubicBezTo>
                        <a:pt x="4081" y="2429"/>
                        <a:pt x="3627" y="3045"/>
                        <a:pt x="2947" y="3239"/>
                      </a:cubicBezTo>
                      <a:lnTo>
                        <a:pt x="2947" y="3271"/>
                      </a:lnTo>
                      <a:cubicBezTo>
                        <a:pt x="3757" y="3433"/>
                        <a:pt x="4372" y="4146"/>
                        <a:pt x="4372" y="5020"/>
                      </a:cubicBezTo>
                      <a:cubicBezTo>
                        <a:pt x="4372" y="5538"/>
                        <a:pt x="4178" y="6024"/>
                        <a:pt x="3789" y="6412"/>
                      </a:cubicBezTo>
                      <a:cubicBezTo>
                        <a:pt x="3304" y="6833"/>
                        <a:pt x="2526" y="7060"/>
                        <a:pt x="1393" y="7060"/>
                      </a:cubicBezTo>
                      <a:cubicBezTo>
                        <a:pt x="940" y="7060"/>
                        <a:pt x="454" y="7028"/>
                        <a:pt x="0" y="6963"/>
                      </a:cubicBezTo>
                      <a:close/>
                      <a:moveTo>
                        <a:pt x="907" y="2980"/>
                      </a:moveTo>
                      <a:lnTo>
                        <a:pt x="1717" y="2980"/>
                      </a:lnTo>
                      <a:cubicBezTo>
                        <a:pt x="2656" y="2980"/>
                        <a:pt x="3239" y="2494"/>
                        <a:pt x="3239" y="1814"/>
                      </a:cubicBezTo>
                      <a:cubicBezTo>
                        <a:pt x="3239" y="1005"/>
                        <a:pt x="2591" y="681"/>
                        <a:pt x="1684" y="681"/>
                      </a:cubicBezTo>
                      <a:cubicBezTo>
                        <a:pt x="1425" y="681"/>
                        <a:pt x="1166" y="681"/>
                        <a:pt x="875" y="745"/>
                      </a:cubicBezTo>
                      <a:close/>
                      <a:moveTo>
                        <a:pt x="907" y="6315"/>
                      </a:moveTo>
                      <a:cubicBezTo>
                        <a:pt x="1166" y="6348"/>
                        <a:pt x="1425" y="6348"/>
                        <a:pt x="1684" y="6348"/>
                      </a:cubicBezTo>
                      <a:cubicBezTo>
                        <a:pt x="2623" y="6348"/>
                        <a:pt x="3465" y="5992"/>
                        <a:pt x="3465" y="4988"/>
                      </a:cubicBezTo>
                      <a:cubicBezTo>
                        <a:pt x="3465" y="4049"/>
                        <a:pt x="2656" y="3660"/>
                        <a:pt x="1684" y="3660"/>
                      </a:cubicBezTo>
                      <a:lnTo>
                        <a:pt x="907" y="366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" name="Google Shape;1724;p47">
                  <a:extLst>
                    <a:ext uri="{FF2B5EF4-FFF2-40B4-BE49-F238E27FC236}">
                      <a16:creationId xmlns="" xmlns:a16="http://schemas.microsoft.com/office/drawing/2014/main" id="{105C7447-BBF3-4862-9EFB-7E49B637E0E8}"/>
                    </a:ext>
                  </a:extLst>
                </p:cNvPr>
                <p:cNvSpPr/>
                <p:nvPr/>
              </p:nvSpPr>
              <p:spPr>
                <a:xfrm>
                  <a:off x="2927310" y="1953981"/>
                  <a:ext cx="90320" cy="124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" h="7060" extrusionOk="0">
                      <a:moveTo>
                        <a:pt x="908" y="0"/>
                      </a:moveTo>
                      <a:lnTo>
                        <a:pt x="908" y="4081"/>
                      </a:lnTo>
                      <a:cubicBezTo>
                        <a:pt x="908" y="5667"/>
                        <a:pt x="1588" y="6315"/>
                        <a:pt x="2527" y="6315"/>
                      </a:cubicBezTo>
                      <a:cubicBezTo>
                        <a:pt x="3531" y="6315"/>
                        <a:pt x="4211" y="5635"/>
                        <a:pt x="4211" y="4081"/>
                      </a:cubicBezTo>
                      <a:lnTo>
                        <a:pt x="4211" y="0"/>
                      </a:lnTo>
                      <a:lnTo>
                        <a:pt x="5117" y="0"/>
                      </a:lnTo>
                      <a:lnTo>
                        <a:pt x="5117" y="4048"/>
                      </a:lnTo>
                      <a:cubicBezTo>
                        <a:pt x="5117" y="6186"/>
                        <a:pt x="3984" y="7060"/>
                        <a:pt x="2494" y="7060"/>
                      </a:cubicBezTo>
                      <a:cubicBezTo>
                        <a:pt x="1069" y="7060"/>
                        <a:pt x="1" y="6250"/>
                        <a:pt x="1" y="4081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" name="Google Shape;1725;p47">
                  <a:extLst>
                    <a:ext uri="{FF2B5EF4-FFF2-40B4-BE49-F238E27FC236}">
                      <a16:creationId xmlns="" xmlns:a16="http://schemas.microsoft.com/office/drawing/2014/main" id="{E6A97AF7-D827-4813-9766-DD6DEEF3C866}"/>
                    </a:ext>
                  </a:extLst>
                </p:cNvPr>
                <p:cNvSpPr/>
                <p:nvPr/>
              </p:nvSpPr>
              <p:spPr>
                <a:xfrm>
                  <a:off x="3043324" y="1951122"/>
                  <a:ext cx="74314" cy="126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1" h="7190" extrusionOk="0">
                      <a:moveTo>
                        <a:pt x="227" y="5991"/>
                      </a:moveTo>
                      <a:cubicBezTo>
                        <a:pt x="713" y="6283"/>
                        <a:pt x="1263" y="6445"/>
                        <a:pt x="1846" y="6445"/>
                      </a:cubicBezTo>
                      <a:cubicBezTo>
                        <a:pt x="2753" y="6445"/>
                        <a:pt x="3304" y="5959"/>
                        <a:pt x="3304" y="5279"/>
                      </a:cubicBezTo>
                      <a:cubicBezTo>
                        <a:pt x="3304" y="4567"/>
                        <a:pt x="2915" y="4243"/>
                        <a:pt x="1976" y="3886"/>
                      </a:cubicBezTo>
                      <a:cubicBezTo>
                        <a:pt x="842" y="3465"/>
                        <a:pt x="162" y="2915"/>
                        <a:pt x="162" y="1911"/>
                      </a:cubicBezTo>
                      <a:cubicBezTo>
                        <a:pt x="162" y="842"/>
                        <a:pt x="1037" y="33"/>
                        <a:pt x="2397" y="33"/>
                      </a:cubicBezTo>
                      <a:cubicBezTo>
                        <a:pt x="2915" y="1"/>
                        <a:pt x="3465" y="130"/>
                        <a:pt x="3919" y="389"/>
                      </a:cubicBezTo>
                      <a:lnTo>
                        <a:pt x="3692" y="1102"/>
                      </a:lnTo>
                      <a:cubicBezTo>
                        <a:pt x="3271" y="875"/>
                        <a:pt x="2818" y="778"/>
                        <a:pt x="2364" y="778"/>
                      </a:cubicBezTo>
                      <a:cubicBezTo>
                        <a:pt x="1425" y="778"/>
                        <a:pt x="1069" y="1361"/>
                        <a:pt x="1069" y="1814"/>
                      </a:cubicBezTo>
                      <a:cubicBezTo>
                        <a:pt x="1069" y="2462"/>
                        <a:pt x="1458" y="2785"/>
                        <a:pt x="2429" y="3174"/>
                      </a:cubicBezTo>
                      <a:cubicBezTo>
                        <a:pt x="3627" y="3627"/>
                        <a:pt x="4210" y="4178"/>
                        <a:pt x="4210" y="5182"/>
                      </a:cubicBezTo>
                      <a:cubicBezTo>
                        <a:pt x="4210" y="6186"/>
                        <a:pt x="3401" y="7190"/>
                        <a:pt x="1782" y="7190"/>
                      </a:cubicBezTo>
                      <a:cubicBezTo>
                        <a:pt x="1166" y="7190"/>
                        <a:pt x="551" y="7028"/>
                        <a:pt x="1" y="67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2" name="Google Shape;1726;p47">
                  <a:extLst>
                    <a:ext uri="{FF2B5EF4-FFF2-40B4-BE49-F238E27FC236}">
                      <a16:creationId xmlns="" xmlns:a16="http://schemas.microsoft.com/office/drawing/2014/main" id="{6E1DE6B7-2211-46BF-B99E-1F3394CE11B2}"/>
                    </a:ext>
                  </a:extLst>
                </p:cNvPr>
                <p:cNvSpPr/>
                <p:nvPr/>
              </p:nvSpPr>
              <p:spPr>
                <a:xfrm>
                  <a:off x="1635691" y="3849569"/>
                  <a:ext cx="533766" cy="787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46" h="44625" extrusionOk="0">
                      <a:moveTo>
                        <a:pt x="28691" y="35525"/>
                      </a:moveTo>
                      <a:cubicBezTo>
                        <a:pt x="28367" y="36626"/>
                        <a:pt x="27979" y="37662"/>
                        <a:pt x="27428" y="38666"/>
                      </a:cubicBezTo>
                      <a:cubicBezTo>
                        <a:pt x="26554" y="40285"/>
                        <a:pt x="24967" y="42001"/>
                        <a:pt x="23348" y="42811"/>
                      </a:cubicBezTo>
                      <a:cubicBezTo>
                        <a:pt x="20110" y="44430"/>
                        <a:pt x="15350" y="44624"/>
                        <a:pt x="11885" y="44106"/>
                      </a:cubicBezTo>
                      <a:cubicBezTo>
                        <a:pt x="7869" y="43459"/>
                        <a:pt x="4404" y="40965"/>
                        <a:pt x="2493" y="37403"/>
                      </a:cubicBezTo>
                      <a:cubicBezTo>
                        <a:pt x="874" y="34294"/>
                        <a:pt x="518" y="30700"/>
                        <a:pt x="291" y="27202"/>
                      </a:cubicBezTo>
                      <a:cubicBezTo>
                        <a:pt x="32" y="23608"/>
                        <a:pt x="0" y="20046"/>
                        <a:pt x="130" y="16451"/>
                      </a:cubicBezTo>
                      <a:cubicBezTo>
                        <a:pt x="356" y="12824"/>
                        <a:pt x="777" y="8841"/>
                        <a:pt x="2591" y="5700"/>
                      </a:cubicBezTo>
                      <a:cubicBezTo>
                        <a:pt x="4793" y="1879"/>
                        <a:pt x="9197" y="195"/>
                        <a:pt x="13245" y="98"/>
                      </a:cubicBezTo>
                      <a:cubicBezTo>
                        <a:pt x="16515" y="1"/>
                        <a:pt x="20822" y="195"/>
                        <a:pt x="23737" y="1944"/>
                      </a:cubicBezTo>
                      <a:cubicBezTo>
                        <a:pt x="27105" y="3984"/>
                        <a:pt x="28691" y="7967"/>
                        <a:pt x="29242" y="11756"/>
                      </a:cubicBezTo>
                      <a:cubicBezTo>
                        <a:pt x="29987" y="16419"/>
                        <a:pt x="30246" y="21147"/>
                        <a:pt x="29987" y="25842"/>
                      </a:cubicBezTo>
                      <a:cubicBezTo>
                        <a:pt x="29760" y="28886"/>
                        <a:pt x="29566" y="32416"/>
                        <a:pt x="28691" y="35525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3" name="Google Shape;1727;p47">
                  <a:extLst>
                    <a:ext uri="{FF2B5EF4-FFF2-40B4-BE49-F238E27FC236}">
                      <a16:creationId xmlns="" xmlns:a16="http://schemas.microsoft.com/office/drawing/2014/main" id="{CDAD8813-D3D3-431C-B3C9-232AAB74C06A}"/>
                    </a:ext>
                  </a:extLst>
                </p:cNvPr>
                <p:cNvSpPr/>
                <p:nvPr/>
              </p:nvSpPr>
              <p:spPr>
                <a:xfrm>
                  <a:off x="1686551" y="4139888"/>
                  <a:ext cx="100026" cy="445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68" h="25259" extrusionOk="0">
                      <a:moveTo>
                        <a:pt x="0" y="0"/>
                      </a:moveTo>
                      <a:lnTo>
                        <a:pt x="162" y="1101"/>
                      </a:lnTo>
                      <a:lnTo>
                        <a:pt x="292" y="2397"/>
                      </a:lnTo>
                      <a:lnTo>
                        <a:pt x="356" y="3174"/>
                      </a:lnTo>
                      <a:lnTo>
                        <a:pt x="486" y="4048"/>
                      </a:lnTo>
                      <a:lnTo>
                        <a:pt x="745" y="5991"/>
                      </a:lnTo>
                      <a:cubicBezTo>
                        <a:pt x="842" y="6671"/>
                        <a:pt x="1004" y="7383"/>
                        <a:pt x="1101" y="8128"/>
                      </a:cubicBezTo>
                      <a:cubicBezTo>
                        <a:pt x="1231" y="8873"/>
                        <a:pt x="1360" y="9650"/>
                        <a:pt x="1522" y="10427"/>
                      </a:cubicBezTo>
                      <a:lnTo>
                        <a:pt x="2008" y="12824"/>
                      </a:lnTo>
                      <a:lnTo>
                        <a:pt x="2558" y="15155"/>
                      </a:lnTo>
                      <a:cubicBezTo>
                        <a:pt x="2720" y="15933"/>
                        <a:pt x="2979" y="16710"/>
                        <a:pt x="3141" y="17422"/>
                      </a:cubicBezTo>
                      <a:cubicBezTo>
                        <a:pt x="3336" y="18135"/>
                        <a:pt x="3530" y="18879"/>
                        <a:pt x="3757" y="19527"/>
                      </a:cubicBezTo>
                      <a:lnTo>
                        <a:pt x="4339" y="21405"/>
                      </a:lnTo>
                      <a:lnTo>
                        <a:pt x="4598" y="22247"/>
                      </a:lnTo>
                      <a:lnTo>
                        <a:pt x="4858" y="22960"/>
                      </a:lnTo>
                      <a:lnTo>
                        <a:pt x="5279" y="24190"/>
                      </a:lnTo>
                      <a:lnTo>
                        <a:pt x="5667" y="25259"/>
                      </a:lnTo>
                      <a:lnTo>
                        <a:pt x="5181" y="24223"/>
                      </a:lnTo>
                      <a:lnTo>
                        <a:pt x="4663" y="23057"/>
                      </a:lnTo>
                      <a:lnTo>
                        <a:pt x="4339" y="22344"/>
                      </a:lnTo>
                      <a:lnTo>
                        <a:pt x="4016" y="21535"/>
                      </a:lnTo>
                      <a:lnTo>
                        <a:pt x="3303" y="19689"/>
                      </a:lnTo>
                      <a:cubicBezTo>
                        <a:pt x="3076" y="19041"/>
                        <a:pt x="2882" y="18329"/>
                        <a:pt x="2655" y="17584"/>
                      </a:cubicBezTo>
                      <a:cubicBezTo>
                        <a:pt x="2396" y="16872"/>
                        <a:pt x="2170" y="16095"/>
                        <a:pt x="2008" y="15317"/>
                      </a:cubicBezTo>
                      <a:lnTo>
                        <a:pt x="1393" y="12953"/>
                      </a:lnTo>
                      <a:lnTo>
                        <a:pt x="939" y="10557"/>
                      </a:lnTo>
                      <a:cubicBezTo>
                        <a:pt x="777" y="9780"/>
                        <a:pt x="680" y="9003"/>
                        <a:pt x="583" y="8225"/>
                      </a:cubicBezTo>
                      <a:cubicBezTo>
                        <a:pt x="453" y="7481"/>
                        <a:pt x="356" y="6768"/>
                        <a:pt x="292" y="6056"/>
                      </a:cubicBezTo>
                      <a:lnTo>
                        <a:pt x="130" y="4080"/>
                      </a:lnTo>
                      <a:lnTo>
                        <a:pt x="65" y="3206"/>
                      </a:lnTo>
                      <a:lnTo>
                        <a:pt x="65" y="2397"/>
                      </a:lnTo>
                      <a:lnTo>
                        <a:pt x="32" y="1101"/>
                      </a:ln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4" name="Google Shape;1728;p47">
                  <a:extLst>
                    <a:ext uri="{FF2B5EF4-FFF2-40B4-BE49-F238E27FC236}">
                      <a16:creationId xmlns="" xmlns:a16="http://schemas.microsoft.com/office/drawing/2014/main" id="{9C72913B-8C23-4F9A-95FF-7E684562AEEB}"/>
                    </a:ext>
                  </a:extLst>
                </p:cNvPr>
                <p:cNvSpPr/>
                <p:nvPr/>
              </p:nvSpPr>
              <p:spPr>
                <a:xfrm>
                  <a:off x="1759700" y="4089028"/>
                  <a:ext cx="58872" cy="416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6" h="23575" extrusionOk="0">
                      <a:moveTo>
                        <a:pt x="97" y="0"/>
                      </a:moveTo>
                      <a:cubicBezTo>
                        <a:pt x="97" y="0"/>
                        <a:pt x="130" y="356"/>
                        <a:pt x="162" y="1036"/>
                      </a:cubicBezTo>
                      <a:lnTo>
                        <a:pt x="227" y="2202"/>
                      </a:lnTo>
                      <a:lnTo>
                        <a:pt x="259" y="2915"/>
                      </a:lnTo>
                      <a:lnTo>
                        <a:pt x="356" y="3724"/>
                      </a:lnTo>
                      <a:lnTo>
                        <a:pt x="518" y="5505"/>
                      </a:lnTo>
                      <a:cubicBezTo>
                        <a:pt x="551" y="6153"/>
                        <a:pt x="680" y="6833"/>
                        <a:pt x="745" y="7513"/>
                      </a:cubicBezTo>
                      <a:cubicBezTo>
                        <a:pt x="810" y="8193"/>
                        <a:pt x="907" y="8905"/>
                        <a:pt x="1036" y="9650"/>
                      </a:cubicBezTo>
                      <a:lnTo>
                        <a:pt x="1328" y="11820"/>
                      </a:lnTo>
                      <a:cubicBezTo>
                        <a:pt x="1587" y="13309"/>
                        <a:pt x="1814" y="14767"/>
                        <a:pt x="2040" y="16127"/>
                      </a:cubicBezTo>
                      <a:lnTo>
                        <a:pt x="2396" y="18135"/>
                      </a:lnTo>
                      <a:lnTo>
                        <a:pt x="2720" y="19916"/>
                      </a:lnTo>
                      <a:lnTo>
                        <a:pt x="3174" y="22571"/>
                      </a:lnTo>
                      <a:cubicBezTo>
                        <a:pt x="3271" y="23219"/>
                        <a:pt x="3336" y="23575"/>
                        <a:pt x="3336" y="23575"/>
                      </a:cubicBezTo>
                      <a:cubicBezTo>
                        <a:pt x="3336" y="23575"/>
                        <a:pt x="3238" y="23219"/>
                        <a:pt x="3044" y="22571"/>
                      </a:cubicBezTo>
                      <a:cubicBezTo>
                        <a:pt x="2882" y="21956"/>
                        <a:pt x="2623" y="21049"/>
                        <a:pt x="2364" y="19980"/>
                      </a:cubicBezTo>
                      <a:cubicBezTo>
                        <a:pt x="2105" y="18879"/>
                        <a:pt x="1814" y="17616"/>
                        <a:pt x="1522" y="16256"/>
                      </a:cubicBezTo>
                      <a:cubicBezTo>
                        <a:pt x="1393" y="15576"/>
                        <a:pt x="1231" y="14864"/>
                        <a:pt x="1134" y="14119"/>
                      </a:cubicBezTo>
                      <a:lnTo>
                        <a:pt x="745" y="11917"/>
                      </a:lnTo>
                      <a:lnTo>
                        <a:pt x="453" y="9715"/>
                      </a:lnTo>
                      <a:cubicBezTo>
                        <a:pt x="356" y="9003"/>
                        <a:pt x="292" y="8258"/>
                        <a:pt x="227" y="7578"/>
                      </a:cubicBezTo>
                      <a:cubicBezTo>
                        <a:pt x="162" y="6865"/>
                        <a:pt x="97" y="6185"/>
                        <a:pt x="65" y="5538"/>
                      </a:cubicBezTo>
                      <a:lnTo>
                        <a:pt x="0" y="3724"/>
                      </a:lnTo>
                      <a:lnTo>
                        <a:pt x="0" y="2915"/>
                      </a:lnTo>
                      <a:lnTo>
                        <a:pt x="32" y="2202"/>
                      </a:lnTo>
                      <a:lnTo>
                        <a:pt x="65" y="1004"/>
                      </a:lnTo>
                      <a:cubicBezTo>
                        <a:pt x="65" y="356"/>
                        <a:pt x="97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5" name="Google Shape;1729;p47">
                  <a:extLst>
                    <a:ext uri="{FF2B5EF4-FFF2-40B4-BE49-F238E27FC236}">
                      <a16:creationId xmlns="" xmlns:a16="http://schemas.microsoft.com/office/drawing/2014/main" id="{E966E27C-FCEF-48FA-87F3-7DC416BDBD38}"/>
                    </a:ext>
                  </a:extLst>
                </p:cNvPr>
                <p:cNvSpPr/>
                <p:nvPr/>
              </p:nvSpPr>
              <p:spPr>
                <a:xfrm>
                  <a:off x="1824837" y="4127305"/>
                  <a:ext cx="46889" cy="436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7" h="24742" extrusionOk="0">
                      <a:moveTo>
                        <a:pt x="1" y="1"/>
                      </a:moveTo>
                      <a:lnTo>
                        <a:pt x="130" y="1069"/>
                      </a:lnTo>
                      <a:cubicBezTo>
                        <a:pt x="195" y="1749"/>
                        <a:pt x="325" y="2689"/>
                        <a:pt x="422" y="3854"/>
                      </a:cubicBezTo>
                      <a:lnTo>
                        <a:pt x="584" y="5733"/>
                      </a:lnTo>
                      <a:cubicBezTo>
                        <a:pt x="648" y="6413"/>
                        <a:pt x="746" y="7093"/>
                        <a:pt x="810" y="7837"/>
                      </a:cubicBezTo>
                      <a:cubicBezTo>
                        <a:pt x="972" y="9295"/>
                        <a:pt x="1134" y="10817"/>
                        <a:pt x="1264" y="12371"/>
                      </a:cubicBezTo>
                      <a:cubicBezTo>
                        <a:pt x="1426" y="13925"/>
                        <a:pt x="1652" y="15480"/>
                        <a:pt x="1814" y="16905"/>
                      </a:cubicBezTo>
                      <a:cubicBezTo>
                        <a:pt x="1879" y="17649"/>
                        <a:pt x="1944" y="18330"/>
                        <a:pt x="2041" y="19010"/>
                      </a:cubicBezTo>
                      <a:lnTo>
                        <a:pt x="2268" y="20888"/>
                      </a:lnTo>
                      <a:cubicBezTo>
                        <a:pt x="2397" y="22021"/>
                        <a:pt x="2494" y="22993"/>
                        <a:pt x="2559" y="23673"/>
                      </a:cubicBezTo>
                      <a:lnTo>
                        <a:pt x="2656" y="24741"/>
                      </a:lnTo>
                      <a:lnTo>
                        <a:pt x="2429" y="23705"/>
                      </a:lnTo>
                      <a:cubicBezTo>
                        <a:pt x="2332" y="23025"/>
                        <a:pt x="2106" y="22086"/>
                        <a:pt x="1911" y="20920"/>
                      </a:cubicBezTo>
                      <a:lnTo>
                        <a:pt x="1588" y="19074"/>
                      </a:lnTo>
                      <a:cubicBezTo>
                        <a:pt x="1458" y="18427"/>
                        <a:pt x="1361" y="17714"/>
                        <a:pt x="1264" y="17002"/>
                      </a:cubicBezTo>
                      <a:cubicBezTo>
                        <a:pt x="1069" y="15545"/>
                        <a:pt x="875" y="13990"/>
                        <a:pt x="681" y="12436"/>
                      </a:cubicBezTo>
                      <a:cubicBezTo>
                        <a:pt x="487" y="10914"/>
                        <a:pt x="389" y="9327"/>
                        <a:pt x="260" y="7870"/>
                      </a:cubicBezTo>
                      <a:cubicBezTo>
                        <a:pt x="227" y="7157"/>
                        <a:pt x="163" y="6445"/>
                        <a:pt x="130" y="5765"/>
                      </a:cubicBezTo>
                      <a:lnTo>
                        <a:pt x="66" y="3887"/>
                      </a:lnTo>
                      <a:cubicBezTo>
                        <a:pt x="33" y="2721"/>
                        <a:pt x="33" y="1749"/>
                        <a:pt x="1" y="1037"/>
                      </a:cubicBezTo>
                      <a:cubicBezTo>
                        <a:pt x="1" y="357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6" name="Google Shape;1730;p47">
                  <a:extLst>
                    <a:ext uri="{FF2B5EF4-FFF2-40B4-BE49-F238E27FC236}">
                      <a16:creationId xmlns="" xmlns:a16="http://schemas.microsoft.com/office/drawing/2014/main" id="{B14C9533-78E0-4100-85B0-E888A9CD86BE}"/>
                    </a:ext>
                  </a:extLst>
                </p:cNvPr>
                <p:cNvSpPr/>
                <p:nvPr/>
              </p:nvSpPr>
              <p:spPr>
                <a:xfrm>
                  <a:off x="1907127" y="4091305"/>
                  <a:ext cx="20030" cy="478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27138" extrusionOk="0">
                      <a:moveTo>
                        <a:pt x="33" y="1"/>
                      </a:moveTo>
                      <a:lnTo>
                        <a:pt x="130" y="1166"/>
                      </a:lnTo>
                      <a:cubicBezTo>
                        <a:pt x="195" y="1879"/>
                        <a:pt x="292" y="2947"/>
                        <a:pt x="389" y="4210"/>
                      </a:cubicBezTo>
                      <a:cubicBezTo>
                        <a:pt x="454" y="5506"/>
                        <a:pt x="551" y="6963"/>
                        <a:pt x="649" y="8582"/>
                      </a:cubicBezTo>
                      <a:cubicBezTo>
                        <a:pt x="746" y="10169"/>
                        <a:pt x="810" y="11853"/>
                        <a:pt x="875" y="13569"/>
                      </a:cubicBezTo>
                      <a:cubicBezTo>
                        <a:pt x="940" y="15253"/>
                        <a:pt x="1005" y="16937"/>
                        <a:pt x="1037" y="18556"/>
                      </a:cubicBezTo>
                      <a:cubicBezTo>
                        <a:pt x="1070" y="20143"/>
                        <a:pt x="1102" y="21632"/>
                        <a:pt x="1102" y="22895"/>
                      </a:cubicBezTo>
                      <a:cubicBezTo>
                        <a:pt x="1134" y="24191"/>
                        <a:pt x="1102" y="25227"/>
                        <a:pt x="1102" y="25972"/>
                      </a:cubicBezTo>
                      <a:lnTo>
                        <a:pt x="1102" y="27138"/>
                      </a:lnTo>
                      <a:lnTo>
                        <a:pt x="1005" y="25972"/>
                      </a:lnTo>
                      <a:cubicBezTo>
                        <a:pt x="972" y="25259"/>
                        <a:pt x="843" y="24191"/>
                        <a:pt x="778" y="22895"/>
                      </a:cubicBezTo>
                      <a:cubicBezTo>
                        <a:pt x="713" y="21632"/>
                        <a:pt x="584" y="20143"/>
                        <a:pt x="519" y="18556"/>
                      </a:cubicBezTo>
                      <a:cubicBezTo>
                        <a:pt x="422" y="16969"/>
                        <a:pt x="357" y="15285"/>
                        <a:pt x="260" y="13569"/>
                      </a:cubicBezTo>
                      <a:cubicBezTo>
                        <a:pt x="195" y="11885"/>
                        <a:pt x="163" y="10169"/>
                        <a:pt x="98" y="8582"/>
                      </a:cubicBezTo>
                      <a:cubicBezTo>
                        <a:pt x="66" y="6995"/>
                        <a:pt x="66" y="5506"/>
                        <a:pt x="33" y="4243"/>
                      </a:cubicBezTo>
                      <a:cubicBezTo>
                        <a:pt x="1" y="2947"/>
                        <a:pt x="33" y="1879"/>
                        <a:pt x="33" y="1134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7" name="Google Shape;1731;p47">
                  <a:extLst>
                    <a:ext uri="{FF2B5EF4-FFF2-40B4-BE49-F238E27FC236}">
                      <a16:creationId xmlns="" xmlns:a16="http://schemas.microsoft.com/office/drawing/2014/main" id="{3FC9F986-E5D6-4610-9453-6E804CE1FEE6}"/>
                    </a:ext>
                  </a:extLst>
                </p:cNvPr>
                <p:cNvSpPr/>
                <p:nvPr/>
              </p:nvSpPr>
              <p:spPr>
                <a:xfrm>
                  <a:off x="1988288" y="4084457"/>
                  <a:ext cx="21724" cy="47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" h="26814" extrusionOk="0">
                      <a:moveTo>
                        <a:pt x="0" y="0"/>
                      </a:moveTo>
                      <a:lnTo>
                        <a:pt x="162" y="1166"/>
                      </a:lnTo>
                      <a:cubicBezTo>
                        <a:pt x="227" y="1878"/>
                        <a:pt x="389" y="2915"/>
                        <a:pt x="518" y="4177"/>
                      </a:cubicBezTo>
                      <a:lnTo>
                        <a:pt x="745" y="6185"/>
                      </a:lnTo>
                      <a:cubicBezTo>
                        <a:pt x="842" y="6930"/>
                        <a:pt x="875" y="7675"/>
                        <a:pt x="939" y="8452"/>
                      </a:cubicBezTo>
                      <a:cubicBezTo>
                        <a:pt x="1037" y="10039"/>
                        <a:pt x="1101" y="11690"/>
                        <a:pt x="1198" y="13407"/>
                      </a:cubicBezTo>
                      <a:cubicBezTo>
                        <a:pt x="1198" y="15090"/>
                        <a:pt x="1231" y="16742"/>
                        <a:pt x="1231" y="18329"/>
                      </a:cubicBezTo>
                      <a:lnTo>
                        <a:pt x="1231" y="20596"/>
                      </a:lnTo>
                      <a:lnTo>
                        <a:pt x="1166" y="22636"/>
                      </a:lnTo>
                      <a:cubicBezTo>
                        <a:pt x="1134" y="23899"/>
                        <a:pt x="1069" y="24935"/>
                        <a:pt x="1037" y="25680"/>
                      </a:cubicBezTo>
                      <a:lnTo>
                        <a:pt x="972" y="26813"/>
                      </a:lnTo>
                      <a:lnTo>
                        <a:pt x="939" y="25680"/>
                      </a:lnTo>
                      <a:cubicBezTo>
                        <a:pt x="907" y="24935"/>
                        <a:pt x="842" y="23899"/>
                        <a:pt x="842" y="22636"/>
                      </a:cubicBezTo>
                      <a:cubicBezTo>
                        <a:pt x="842" y="21988"/>
                        <a:pt x="810" y="21308"/>
                        <a:pt x="777" y="20596"/>
                      </a:cubicBezTo>
                      <a:cubicBezTo>
                        <a:pt x="777" y="19883"/>
                        <a:pt x="745" y="19106"/>
                        <a:pt x="713" y="18329"/>
                      </a:cubicBezTo>
                      <a:cubicBezTo>
                        <a:pt x="680" y="16774"/>
                        <a:pt x="648" y="15090"/>
                        <a:pt x="616" y="13407"/>
                      </a:cubicBezTo>
                      <a:cubicBezTo>
                        <a:pt x="551" y="11723"/>
                        <a:pt x="454" y="10071"/>
                        <a:pt x="421" y="8484"/>
                      </a:cubicBezTo>
                      <a:cubicBezTo>
                        <a:pt x="356" y="7707"/>
                        <a:pt x="389" y="6962"/>
                        <a:pt x="324" y="6250"/>
                      </a:cubicBezTo>
                      <a:lnTo>
                        <a:pt x="195" y="4210"/>
                      </a:lnTo>
                      <a:cubicBezTo>
                        <a:pt x="130" y="2947"/>
                        <a:pt x="97" y="1911"/>
                        <a:pt x="65" y="1166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8" name="Google Shape;1732;p47">
                  <a:extLst>
                    <a:ext uri="{FF2B5EF4-FFF2-40B4-BE49-F238E27FC236}">
                      <a16:creationId xmlns="" xmlns:a16="http://schemas.microsoft.com/office/drawing/2014/main" id="{C4ECECF6-410F-4FB9-9994-832B748C5E2F}"/>
                    </a:ext>
                  </a:extLst>
                </p:cNvPr>
                <p:cNvSpPr/>
                <p:nvPr/>
              </p:nvSpPr>
              <p:spPr>
                <a:xfrm>
                  <a:off x="2068866" y="4137594"/>
                  <a:ext cx="25165" cy="379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6" h="21503" extrusionOk="0">
                      <a:moveTo>
                        <a:pt x="486" y="1"/>
                      </a:moveTo>
                      <a:cubicBezTo>
                        <a:pt x="486" y="1"/>
                        <a:pt x="551" y="357"/>
                        <a:pt x="648" y="940"/>
                      </a:cubicBezTo>
                      <a:lnTo>
                        <a:pt x="777" y="1976"/>
                      </a:lnTo>
                      <a:cubicBezTo>
                        <a:pt x="842" y="2397"/>
                        <a:pt x="907" y="2850"/>
                        <a:pt x="972" y="3368"/>
                      </a:cubicBezTo>
                      <a:lnTo>
                        <a:pt x="1134" y="4988"/>
                      </a:lnTo>
                      <a:cubicBezTo>
                        <a:pt x="1198" y="5571"/>
                        <a:pt x="1231" y="6186"/>
                        <a:pt x="1263" y="6801"/>
                      </a:cubicBezTo>
                      <a:cubicBezTo>
                        <a:pt x="1328" y="7449"/>
                        <a:pt x="1360" y="8096"/>
                        <a:pt x="1360" y="8744"/>
                      </a:cubicBezTo>
                      <a:cubicBezTo>
                        <a:pt x="1360" y="9424"/>
                        <a:pt x="1393" y="10104"/>
                        <a:pt x="1425" y="10784"/>
                      </a:cubicBezTo>
                      <a:cubicBezTo>
                        <a:pt x="1425" y="11464"/>
                        <a:pt x="1360" y="12144"/>
                        <a:pt x="1360" y="12792"/>
                      </a:cubicBezTo>
                      <a:cubicBezTo>
                        <a:pt x="1328" y="13472"/>
                        <a:pt x="1263" y="14120"/>
                        <a:pt x="1231" y="14767"/>
                      </a:cubicBezTo>
                      <a:cubicBezTo>
                        <a:pt x="1166" y="15383"/>
                        <a:pt x="1134" y="15998"/>
                        <a:pt x="1037" y="16581"/>
                      </a:cubicBezTo>
                      <a:lnTo>
                        <a:pt x="777" y="18200"/>
                      </a:lnTo>
                      <a:lnTo>
                        <a:pt x="648" y="18912"/>
                      </a:lnTo>
                      <a:lnTo>
                        <a:pt x="486" y="19560"/>
                      </a:lnTo>
                      <a:lnTo>
                        <a:pt x="227" y="20596"/>
                      </a:lnTo>
                      <a:cubicBezTo>
                        <a:pt x="97" y="21179"/>
                        <a:pt x="0" y="21503"/>
                        <a:pt x="0" y="21503"/>
                      </a:cubicBezTo>
                      <a:cubicBezTo>
                        <a:pt x="0" y="21503"/>
                        <a:pt x="33" y="21179"/>
                        <a:pt x="130" y="20596"/>
                      </a:cubicBezTo>
                      <a:lnTo>
                        <a:pt x="259" y="19528"/>
                      </a:lnTo>
                      <a:lnTo>
                        <a:pt x="356" y="18880"/>
                      </a:lnTo>
                      <a:lnTo>
                        <a:pt x="421" y="18167"/>
                      </a:lnTo>
                      <a:lnTo>
                        <a:pt x="583" y="16548"/>
                      </a:lnTo>
                      <a:cubicBezTo>
                        <a:pt x="648" y="15965"/>
                        <a:pt x="648" y="15350"/>
                        <a:pt x="680" y="14735"/>
                      </a:cubicBezTo>
                      <a:cubicBezTo>
                        <a:pt x="713" y="14087"/>
                        <a:pt x="745" y="13440"/>
                        <a:pt x="745" y="12792"/>
                      </a:cubicBezTo>
                      <a:cubicBezTo>
                        <a:pt x="745" y="12112"/>
                        <a:pt x="777" y="11432"/>
                        <a:pt x="810" y="10752"/>
                      </a:cubicBezTo>
                      <a:cubicBezTo>
                        <a:pt x="810" y="10072"/>
                        <a:pt x="810" y="9392"/>
                        <a:pt x="810" y="8744"/>
                      </a:cubicBezTo>
                      <a:cubicBezTo>
                        <a:pt x="810" y="8064"/>
                        <a:pt x="777" y="7416"/>
                        <a:pt x="745" y="6769"/>
                      </a:cubicBezTo>
                      <a:cubicBezTo>
                        <a:pt x="745" y="6153"/>
                        <a:pt x="745" y="5538"/>
                        <a:pt x="713" y="4955"/>
                      </a:cubicBezTo>
                      <a:lnTo>
                        <a:pt x="648" y="3336"/>
                      </a:lnTo>
                      <a:cubicBezTo>
                        <a:pt x="616" y="2332"/>
                        <a:pt x="551" y="1490"/>
                        <a:pt x="551" y="907"/>
                      </a:cubicBezTo>
                      <a:cubicBezTo>
                        <a:pt x="518" y="357"/>
                        <a:pt x="486" y="1"/>
                        <a:pt x="486" y="1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" name="Google Shape;1733;p47">
                  <a:extLst>
                    <a:ext uri="{FF2B5EF4-FFF2-40B4-BE49-F238E27FC236}">
                      <a16:creationId xmlns="" xmlns:a16="http://schemas.microsoft.com/office/drawing/2014/main" id="{D535B099-9B98-4258-8C42-897D5D0562E8}"/>
                    </a:ext>
                  </a:extLst>
                </p:cNvPr>
                <p:cNvSpPr/>
                <p:nvPr/>
              </p:nvSpPr>
              <p:spPr>
                <a:xfrm>
                  <a:off x="3055238" y="3850151"/>
                  <a:ext cx="533766" cy="786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46" h="44592" extrusionOk="0">
                      <a:moveTo>
                        <a:pt x="1555" y="35492"/>
                      </a:moveTo>
                      <a:cubicBezTo>
                        <a:pt x="1846" y="36593"/>
                        <a:pt x="2267" y="37629"/>
                        <a:pt x="2785" y="38633"/>
                      </a:cubicBezTo>
                      <a:cubicBezTo>
                        <a:pt x="3659" y="40252"/>
                        <a:pt x="5279" y="41968"/>
                        <a:pt x="6898" y="42778"/>
                      </a:cubicBezTo>
                      <a:cubicBezTo>
                        <a:pt x="10136" y="44397"/>
                        <a:pt x="14864" y="44591"/>
                        <a:pt x="18361" y="44073"/>
                      </a:cubicBezTo>
                      <a:cubicBezTo>
                        <a:pt x="22344" y="43426"/>
                        <a:pt x="25809" y="40932"/>
                        <a:pt x="27752" y="37370"/>
                      </a:cubicBezTo>
                      <a:cubicBezTo>
                        <a:pt x="29372" y="34261"/>
                        <a:pt x="29728" y="30667"/>
                        <a:pt x="29922" y="27169"/>
                      </a:cubicBezTo>
                      <a:cubicBezTo>
                        <a:pt x="30181" y="23607"/>
                        <a:pt x="30246" y="20013"/>
                        <a:pt x="30084" y="16418"/>
                      </a:cubicBezTo>
                      <a:cubicBezTo>
                        <a:pt x="29890" y="12824"/>
                        <a:pt x="29469" y="8808"/>
                        <a:pt x="27623" y="5667"/>
                      </a:cubicBezTo>
                      <a:cubicBezTo>
                        <a:pt x="25421" y="1846"/>
                        <a:pt x="21017" y="162"/>
                        <a:pt x="17001" y="65"/>
                      </a:cubicBezTo>
                      <a:cubicBezTo>
                        <a:pt x="13731" y="0"/>
                        <a:pt x="9424" y="162"/>
                        <a:pt x="6509" y="1943"/>
                      </a:cubicBezTo>
                      <a:cubicBezTo>
                        <a:pt x="3141" y="3951"/>
                        <a:pt x="1555" y="7934"/>
                        <a:pt x="1004" y="11723"/>
                      </a:cubicBezTo>
                      <a:cubicBezTo>
                        <a:pt x="259" y="16386"/>
                        <a:pt x="0" y="21114"/>
                        <a:pt x="259" y="25809"/>
                      </a:cubicBezTo>
                      <a:cubicBezTo>
                        <a:pt x="486" y="28853"/>
                        <a:pt x="680" y="32383"/>
                        <a:pt x="1555" y="35492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" name="Google Shape;1734;p47">
                  <a:extLst>
                    <a:ext uri="{FF2B5EF4-FFF2-40B4-BE49-F238E27FC236}">
                      <a16:creationId xmlns="" xmlns:a16="http://schemas.microsoft.com/office/drawing/2014/main" id="{7B0974CD-10E3-416E-BF23-4BD19F15791A}"/>
                    </a:ext>
                  </a:extLst>
                </p:cNvPr>
                <p:cNvSpPr/>
                <p:nvPr/>
              </p:nvSpPr>
              <p:spPr>
                <a:xfrm>
                  <a:off x="3438118" y="4139888"/>
                  <a:ext cx="99461" cy="445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6" h="25259" extrusionOk="0">
                      <a:moveTo>
                        <a:pt x="5635" y="0"/>
                      </a:moveTo>
                      <a:lnTo>
                        <a:pt x="5635" y="1101"/>
                      </a:lnTo>
                      <a:cubicBezTo>
                        <a:pt x="5635" y="1457"/>
                        <a:pt x="5635" y="1911"/>
                        <a:pt x="5603" y="2397"/>
                      </a:cubicBezTo>
                      <a:lnTo>
                        <a:pt x="5603" y="3206"/>
                      </a:lnTo>
                      <a:lnTo>
                        <a:pt x="5538" y="4080"/>
                      </a:lnTo>
                      <a:lnTo>
                        <a:pt x="5376" y="6056"/>
                      </a:lnTo>
                      <a:cubicBezTo>
                        <a:pt x="5312" y="6768"/>
                        <a:pt x="5182" y="7481"/>
                        <a:pt x="5085" y="8225"/>
                      </a:cubicBezTo>
                      <a:cubicBezTo>
                        <a:pt x="4988" y="9003"/>
                        <a:pt x="4891" y="9780"/>
                        <a:pt x="4729" y="10557"/>
                      </a:cubicBezTo>
                      <a:lnTo>
                        <a:pt x="4243" y="12953"/>
                      </a:lnTo>
                      <a:lnTo>
                        <a:pt x="3660" y="15317"/>
                      </a:lnTo>
                      <a:cubicBezTo>
                        <a:pt x="3498" y="16095"/>
                        <a:pt x="3239" y="16872"/>
                        <a:pt x="3012" y="17584"/>
                      </a:cubicBezTo>
                      <a:cubicBezTo>
                        <a:pt x="2786" y="18329"/>
                        <a:pt x="2591" y="19041"/>
                        <a:pt x="2332" y="19689"/>
                      </a:cubicBezTo>
                      <a:lnTo>
                        <a:pt x="1652" y="21535"/>
                      </a:lnTo>
                      <a:lnTo>
                        <a:pt x="1328" y="22344"/>
                      </a:lnTo>
                      <a:lnTo>
                        <a:pt x="1005" y="23057"/>
                      </a:lnTo>
                      <a:lnTo>
                        <a:pt x="487" y="24223"/>
                      </a:lnTo>
                      <a:lnTo>
                        <a:pt x="1" y="25259"/>
                      </a:lnTo>
                      <a:lnTo>
                        <a:pt x="357" y="24190"/>
                      </a:lnTo>
                      <a:lnTo>
                        <a:pt x="810" y="22960"/>
                      </a:lnTo>
                      <a:lnTo>
                        <a:pt x="1069" y="22247"/>
                      </a:lnTo>
                      <a:lnTo>
                        <a:pt x="1328" y="21405"/>
                      </a:lnTo>
                      <a:lnTo>
                        <a:pt x="1911" y="19527"/>
                      </a:lnTo>
                      <a:cubicBezTo>
                        <a:pt x="2138" y="18879"/>
                        <a:pt x="2300" y="18135"/>
                        <a:pt x="2494" y="17422"/>
                      </a:cubicBezTo>
                      <a:cubicBezTo>
                        <a:pt x="2721" y="16677"/>
                        <a:pt x="2915" y="15933"/>
                        <a:pt x="3110" y="15155"/>
                      </a:cubicBezTo>
                      <a:lnTo>
                        <a:pt x="3660" y="12824"/>
                      </a:lnTo>
                      <a:lnTo>
                        <a:pt x="4146" y="10427"/>
                      </a:lnTo>
                      <a:cubicBezTo>
                        <a:pt x="4308" y="9650"/>
                        <a:pt x="4437" y="8873"/>
                        <a:pt x="4534" y="8128"/>
                      </a:cubicBezTo>
                      <a:cubicBezTo>
                        <a:pt x="4664" y="7383"/>
                        <a:pt x="4826" y="6671"/>
                        <a:pt x="4891" y="5991"/>
                      </a:cubicBezTo>
                      <a:lnTo>
                        <a:pt x="5182" y="4048"/>
                      </a:lnTo>
                      <a:lnTo>
                        <a:pt x="5279" y="3174"/>
                      </a:lnTo>
                      <a:lnTo>
                        <a:pt x="5376" y="2397"/>
                      </a:lnTo>
                      <a:lnTo>
                        <a:pt x="5506" y="1101"/>
                      </a:ln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" name="Google Shape;1735;p47">
                  <a:extLst>
                    <a:ext uri="{FF2B5EF4-FFF2-40B4-BE49-F238E27FC236}">
                      <a16:creationId xmlns="" xmlns:a16="http://schemas.microsoft.com/office/drawing/2014/main" id="{AFDD212E-F6FF-4665-A580-852ED318E49C}"/>
                    </a:ext>
                  </a:extLst>
                </p:cNvPr>
                <p:cNvSpPr/>
                <p:nvPr/>
              </p:nvSpPr>
              <p:spPr>
                <a:xfrm>
                  <a:off x="3406123" y="4089028"/>
                  <a:ext cx="59454" cy="416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9" h="23575" extrusionOk="0">
                      <a:moveTo>
                        <a:pt x="3239" y="0"/>
                      </a:moveTo>
                      <a:cubicBezTo>
                        <a:pt x="3239" y="0"/>
                        <a:pt x="3239" y="356"/>
                        <a:pt x="3271" y="1036"/>
                      </a:cubicBezTo>
                      <a:cubicBezTo>
                        <a:pt x="3271" y="1360"/>
                        <a:pt x="3303" y="1749"/>
                        <a:pt x="3303" y="2202"/>
                      </a:cubicBezTo>
                      <a:cubicBezTo>
                        <a:pt x="3303" y="2429"/>
                        <a:pt x="3336" y="2656"/>
                        <a:pt x="3336" y="2915"/>
                      </a:cubicBezTo>
                      <a:cubicBezTo>
                        <a:pt x="3368" y="3174"/>
                        <a:pt x="3336" y="3465"/>
                        <a:pt x="3303" y="3724"/>
                      </a:cubicBezTo>
                      <a:lnTo>
                        <a:pt x="3271" y="5538"/>
                      </a:lnTo>
                      <a:cubicBezTo>
                        <a:pt x="3239" y="6185"/>
                        <a:pt x="3174" y="6865"/>
                        <a:pt x="3109" y="7578"/>
                      </a:cubicBezTo>
                      <a:cubicBezTo>
                        <a:pt x="3044" y="8290"/>
                        <a:pt x="2980" y="9003"/>
                        <a:pt x="2882" y="9715"/>
                      </a:cubicBezTo>
                      <a:lnTo>
                        <a:pt x="2591" y="11917"/>
                      </a:lnTo>
                      <a:lnTo>
                        <a:pt x="2202" y="14119"/>
                      </a:lnTo>
                      <a:cubicBezTo>
                        <a:pt x="2105" y="14864"/>
                        <a:pt x="1943" y="15576"/>
                        <a:pt x="1814" y="16256"/>
                      </a:cubicBezTo>
                      <a:cubicBezTo>
                        <a:pt x="1522" y="17616"/>
                        <a:pt x="1231" y="18879"/>
                        <a:pt x="972" y="19980"/>
                      </a:cubicBezTo>
                      <a:cubicBezTo>
                        <a:pt x="680" y="21049"/>
                        <a:pt x="421" y="21956"/>
                        <a:pt x="259" y="22603"/>
                      </a:cubicBezTo>
                      <a:cubicBezTo>
                        <a:pt x="97" y="23219"/>
                        <a:pt x="0" y="23575"/>
                        <a:pt x="0" y="23575"/>
                      </a:cubicBezTo>
                      <a:cubicBezTo>
                        <a:pt x="0" y="23575"/>
                        <a:pt x="33" y="23219"/>
                        <a:pt x="162" y="22571"/>
                      </a:cubicBezTo>
                      <a:lnTo>
                        <a:pt x="616" y="19916"/>
                      </a:lnTo>
                      <a:lnTo>
                        <a:pt x="939" y="18135"/>
                      </a:lnTo>
                      <a:lnTo>
                        <a:pt x="1263" y="16127"/>
                      </a:lnTo>
                      <a:cubicBezTo>
                        <a:pt x="1522" y="14767"/>
                        <a:pt x="1749" y="13309"/>
                        <a:pt x="1976" y="11820"/>
                      </a:cubicBezTo>
                      <a:lnTo>
                        <a:pt x="2300" y="9650"/>
                      </a:lnTo>
                      <a:cubicBezTo>
                        <a:pt x="2429" y="8905"/>
                        <a:pt x="2494" y="8193"/>
                        <a:pt x="2591" y="7513"/>
                      </a:cubicBezTo>
                      <a:cubicBezTo>
                        <a:pt x="2656" y="6833"/>
                        <a:pt x="2753" y="6153"/>
                        <a:pt x="2818" y="5505"/>
                      </a:cubicBezTo>
                      <a:lnTo>
                        <a:pt x="2980" y="3724"/>
                      </a:lnTo>
                      <a:lnTo>
                        <a:pt x="3044" y="2915"/>
                      </a:lnTo>
                      <a:cubicBezTo>
                        <a:pt x="3044" y="2656"/>
                        <a:pt x="3077" y="2429"/>
                        <a:pt x="3077" y="2202"/>
                      </a:cubicBezTo>
                      <a:cubicBezTo>
                        <a:pt x="3109" y="1749"/>
                        <a:pt x="3141" y="1360"/>
                        <a:pt x="3174" y="1036"/>
                      </a:cubicBezTo>
                      <a:cubicBezTo>
                        <a:pt x="3206" y="356"/>
                        <a:pt x="3239" y="0"/>
                        <a:pt x="3239" y="0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" name="Google Shape;1736;p47">
                  <a:extLst>
                    <a:ext uri="{FF2B5EF4-FFF2-40B4-BE49-F238E27FC236}">
                      <a16:creationId xmlns="" xmlns:a16="http://schemas.microsoft.com/office/drawing/2014/main" id="{0D43D1C3-AC25-42CF-8A1D-AB7287E8C354}"/>
                    </a:ext>
                  </a:extLst>
                </p:cNvPr>
                <p:cNvSpPr/>
                <p:nvPr/>
              </p:nvSpPr>
              <p:spPr>
                <a:xfrm>
                  <a:off x="3352969" y="4127305"/>
                  <a:ext cx="46307" cy="437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4" h="24774" extrusionOk="0">
                      <a:moveTo>
                        <a:pt x="2624" y="1"/>
                      </a:moveTo>
                      <a:lnTo>
                        <a:pt x="2624" y="1069"/>
                      </a:lnTo>
                      <a:cubicBezTo>
                        <a:pt x="2624" y="1717"/>
                        <a:pt x="2624" y="2721"/>
                        <a:pt x="2591" y="3887"/>
                      </a:cubicBezTo>
                      <a:lnTo>
                        <a:pt x="2527" y="5797"/>
                      </a:lnTo>
                      <a:cubicBezTo>
                        <a:pt x="2494" y="6445"/>
                        <a:pt x="2429" y="7157"/>
                        <a:pt x="2365" y="7902"/>
                      </a:cubicBezTo>
                      <a:cubicBezTo>
                        <a:pt x="2268" y="9359"/>
                        <a:pt x="2106" y="10914"/>
                        <a:pt x="1976" y="12468"/>
                      </a:cubicBezTo>
                      <a:cubicBezTo>
                        <a:pt x="1814" y="14023"/>
                        <a:pt x="1555" y="15545"/>
                        <a:pt x="1361" y="17002"/>
                      </a:cubicBezTo>
                      <a:cubicBezTo>
                        <a:pt x="1264" y="17714"/>
                        <a:pt x="1167" y="18427"/>
                        <a:pt x="1069" y="19074"/>
                      </a:cubicBezTo>
                      <a:lnTo>
                        <a:pt x="746" y="20953"/>
                      </a:lnTo>
                      <a:cubicBezTo>
                        <a:pt x="519" y="22086"/>
                        <a:pt x="325" y="23057"/>
                        <a:pt x="195" y="23705"/>
                      </a:cubicBezTo>
                      <a:lnTo>
                        <a:pt x="1" y="24774"/>
                      </a:lnTo>
                      <a:lnTo>
                        <a:pt x="98" y="23705"/>
                      </a:lnTo>
                      <a:cubicBezTo>
                        <a:pt x="163" y="23025"/>
                        <a:pt x="260" y="22054"/>
                        <a:pt x="389" y="20888"/>
                      </a:cubicBezTo>
                      <a:lnTo>
                        <a:pt x="616" y="19010"/>
                      </a:lnTo>
                      <a:cubicBezTo>
                        <a:pt x="713" y="18362"/>
                        <a:pt x="746" y="17649"/>
                        <a:pt x="843" y="16937"/>
                      </a:cubicBezTo>
                      <a:cubicBezTo>
                        <a:pt x="1005" y="15480"/>
                        <a:pt x="1167" y="13925"/>
                        <a:pt x="1361" y="12403"/>
                      </a:cubicBezTo>
                      <a:cubicBezTo>
                        <a:pt x="1555" y="10849"/>
                        <a:pt x="1685" y="9295"/>
                        <a:pt x="1847" y="7837"/>
                      </a:cubicBezTo>
                      <a:cubicBezTo>
                        <a:pt x="1911" y="7125"/>
                        <a:pt x="2008" y="6413"/>
                        <a:pt x="2041" y="5765"/>
                      </a:cubicBezTo>
                      <a:lnTo>
                        <a:pt x="2235" y="3887"/>
                      </a:lnTo>
                      <a:cubicBezTo>
                        <a:pt x="2332" y="2721"/>
                        <a:pt x="2429" y="1749"/>
                        <a:pt x="2527" y="1069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" name="Google Shape;1737;p47">
                  <a:extLst>
                    <a:ext uri="{FF2B5EF4-FFF2-40B4-BE49-F238E27FC236}">
                      <a16:creationId xmlns="" xmlns:a16="http://schemas.microsoft.com/office/drawing/2014/main" id="{FE95D5D6-6F67-4242-9892-B2A0C1382A18}"/>
                    </a:ext>
                  </a:extLst>
                </p:cNvPr>
                <p:cNvSpPr/>
                <p:nvPr/>
              </p:nvSpPr>
              <p:spPr>
                <a:xfrm>
                  <a:off x="3297538" y="4091305"/>
                  <a:ext cx="19448" cy="479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27170" extrusionOk="0">
                      <a:moveTo>
                        <a:pt x="1102" y="1"/>
                      </a:moveTo>
                      <a:lnTo>
                        <a:pt x="1102" y="1166"/>
                      </a:lnTo>
                      <a:lnTo>
                        <a:pt x="1102" y="4243"/>
                      </a:lnTo>
                      <a:cubicBezTo>
                        <a:pt x="1102" y="5506"/>
                        <a:pt x="1069" y="6995"/>
                        <a:pt x="1004" y="8582"/>
                      </a:cubicBezTo>
                      <a:cubicBezTo>
                        <a:pt x="972" y="10169"/>
                        <a:pt x="907" y="11885"/>
                        <a:pt x="843" y="13569"/>
                      </a:cubicBezTo>
                      <a:cubicBezTo>
                        <a:pt x="778" y="15285"/>
                        <a:pt x="713" y="16969"/>
                        <a:pt x="616" y="18556"/>
                      </a:cubicBezTo>
                      <a:cubicBezTo>
                        <a:pt x="519" y="20143"/>
                        <a:pt x="422" y="21632"/>
                        <a:pt x="357" y="22928"/>
                      </a:cubicBezTo>
                      <a:cubicBezTo>
                        <a:pt x="260" y="24191"/>
                        <a:pt x="163" y="25259"/>
                        <a:pt x="98" y="26004"/>
                      </a:cubicBezTo>
                      <a:lnTo>
                        <a:pt x="1" y="27170"/>
                      </a:lnTo>
                      <a:lnTo>
                        <a:pt x="1" y="26004"/>
                      </a:lnTo>
                      <a:lnTo>
                        <a:pt x="1" y="22895"/>
                      </a:lnTo>
                      <a:cubicBezTo>
                        <a:pt x="1" y="21632"/>
                        <a:pt x="33" y="20143"/>
                        <a:pt x="65" y="18556"/>
                      </a:cubicBezTo>
                      <a:cubicBezTo>
                        <a:pt x="130" y="16969"/>
                        <a:pt x="195" y="15253"/>
                        <a:pt x="227" y="13569"/>
                      </a:cubicBezTo>
                      <a:cubicBezTo>
                        <a:pt x="292" y="11853"/>
                        <a:pt x="389" y="10169"/>
                        <a:pt x="486" y="8582"/>
                      </a:cubicBezTo>
                      <a:cubicBezTo>
                        <a:pt x="551" y="6995"/>
                        <a:pt x="681" y="5506"/>
                        <a:pt x="745" y="4243"/>
                      </a:cubicBezTo>
                      <a:cubicBezTo>
                        <a:pt x="810" y="2947"/>
                        <a:pt x="907" y="1911"/>
                        <a:pt x="972" y="1166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" name="Google Shape;1738;p47">
                  <a:extLst>
                    <a:ext uri="{FF2B5EF4-FFF2-40B4-BE49-F238E27FC236}">
                      <a16:creationId xmlns="" xmlns:a16="http://schemas.microsoft.com/office/drawing/2014/main" id="{E38D6103-BBC2-44B2-9E8A-2D6A82252541}"/>
                    </a:ext>
                  </a:extLst>
                </p:cNvPr>
                <p:cNvSpPr/>
                <p:nvPr/>
              </p:nvSpPr>
              <p:spPr>
                <a:xfrm>
                  <a:off x="3214101" y="4084457"/>
                  <a:ext cx="21742" cy="47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" h="26814" extrusionOk="0">
                      <a:moveTo>
                        <a:pt x="1231" y="0"/>
                      </a:moveTo>
                      <a:lnTo>
                        <a:pt x="1199" y="1166"/>
                      </a:lnTo>
                      <a:cubicBezTo>
                        <a:pt x="1166" y="1911"/>
                        <a:pt x="1134" y="2947"/>
                        <a:pt x="1069" y="4210"/>
                      </a:cubicBezTo>
                      <a:lnTo>
                        <a:pt x="940" y="6218"/>
                      </a:lnTo>
                      <a:cubicBezTo>
                        <a:pt x="875" y="6962"/>
                        <a:pt x="875" y="7707"/>
                        <a:pt x="843" y="8484"/>
                      </a:cubicBezTo>
                      <a:cubicBezTo>
                        <a:pt x="810" y="10071"/>
                        <a:pt x="745" y="11723"/>
                        <a:pt x="648" y="13407"/>
                      </a:cubicBezTo>
                      <a:cubicBezTo>
                        <a:pt x="584" y="15090"/>
                        <a:pt x="584" y="16742"/>
                        <a:pt x="551" y="18329"/>
                      </a:cubicBezTo>
                      <a:cubicBezTo>
                        <a:pt x="551" y="19106"/>
                        <a:pt x="486" y="19883"/>
                        <a:pt x="454" y="20596"/>
                      </a:cubicBezTo>
                      <a:cubicBezTo>
                        <a:pt x="454" y="21308"/>
                        <a:pt x="454" y="21988"/>
                        <a:pt x="422" y="22636"/>
                      </a:cubicBezTo>
                      <a:cubicBezTo>
                        <a:pt x="422" y="23866"/>
                        <a:pt x="357" y="24935"/>
                        <a:pt x="325" y="25647"/>
                      </a:cubicBezTo>
                      <a:lnTo>
                        <a:pt x="292" y="26813"/>
                      </a:lnTo>
                      <a:lnTo>
                        <a:pt x="227" y="25647"/>
                      </a:lnTo>
                      <a:cubicBezTo>
                        <a:pt x="195" y="24935"/>
                        <a:pt x="130" y="23866"/>
                        <a:pt x="98" y="22636"/>
                      </a:cubicBezTo>
                      <a:lnTo>
                        <a:pt x="33" y="20596"/>
                      </a:lnTo>
                      <a:cubicBezTo>
                        <a:pt x="1" y="19883"/>
                        <a:pt x="1" y="19106"/>
                        <a:pt x="33" y="18329"/>
                      </a:cubicBezTo>
                      <a:cubicBezTo>
                        <a:pt x="33" y="16742"/>
                        <a:pt x="33" y="15090"/>
                        <a:pt x="65" y="13407"/>
                      </a:cubicBezTo>
                      <a:cubicBezTo>
                        <a:pt x="163" y="11723"/>
                        <a:pt x="227" y="10039"/>
                        <a:pt x="325" y="8452"/>
                      </a:cubicBezTo>
                      <a:cubicBezTo>
                        <a:pt x="389" y="7675"/>
                        <a:pt x="422" y="6898"/>
                        <a:pt x="519" y="6185"/>
                      </a:cubicBezTo>
                      <a:lnTo>
                        <a:pt x="745" y="4177"/>
                      </a:lnTo>
                      <a:cubicBezTo>
                        <a:pt x="875" y="2915"/>
                        <a:pt x="1005" y="1878"/>
                        <a:pt x="1102" y="1166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" name="Google Shape;1739;p47">
                  <a:extLst>
                    <a:ext uri="{FF2B5EF4-FFF2-40B4-BE49-F238E27FC236}">
                      <a16:creationId xmlns="" xmlns:a16="http://schemas.microsoft.com/office/drawing/2014/main" id="{96F1C9D4-83DB-4A96-9DBD-86BA7540D559}"/>
                    </a:ext>
                  </a:extLst>
                </p:cNvPr>
                <p:cNvSpPr/>
                <p:nvPr/>
              </p:nvSpPr>
              <p:spPr>
                <a:xfrm>
                  <a:off x="3130099" y="4137594"/>
                  <a:ext cx="25730" cy="3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" h="21536" extrusionOk="0">
                      <a:moveTo>
                        <a:pt x="972" y="1"/>
                      </a:moveTo>
                      <a:cubicBezTo>
                        <a:pt x="972" y="1"/>
                        <a:pt x="972" y="357"/>
                        <a:pt x="939" y="940"/>
                      </a:cubicBezTo>
                      <a:cubicBezTo>
                        <a:pt x="907" y="1523"/>
                        <a:pt x="875" y="2365"/>
                        <a:pt x="842" y="3368"/>
                      </a:cubicBezTo>
                      <a:lnTo>
                        <a:pt x="745" y="4988"/>
                      </a:lnTo>
                      <a:cubicBezTo>
                        <a:pt x="713" y="5571"/>
                        <a:pt x="745" y="6186"/>
                        <a:pt x="713" y="6801"/>
                      </a:cubicBezTo>
                      <a:cubicBezTo>
                        <a:pt x="680" y="7449"/>
                        <a:pt x="648" y="8096"/>
                        <a:pt x="680" y="8744"/>
                      </a:cubicBezTo>
                      <a:cubicBezTo>
                        <a:pt x="680" y="9424"/>
                        <a:pt x="680" y="10104"/>
                        <a:pt x="680" y="10784"/>
                      </a:cubicBezTo>
                      <a:cubicBezTo>
                        <a:pt x="680" y="11464"/>
                        <a:pt x="680" y="12112"/>
                        <a:pt x="713" y="12792"/>
                      </a:cubicBezTo>
                      <a:cubicBezTo>
                        <a:pt x="713" y="13472"/>
                        <a:pt x="745" y="14120"/>
                        <a:pt x="778" y="14735"/>
                      </a:cubicBezTo>
                      <a:cubicBezTo>
                        <a:pt x="810" y="15383"/>
                        <a:pt x="842" y="15998"/>
                        <a:pt x="875" y="16548"/>
                      </a:cubicBezTo>
                      <a:lnTo>
                        <a:pt x="1037" y="18167"/>
                      </a:lnTo>
                      <a:lnTo>
                        <a:pt x="1101" y="18912"/>
                      </a:lnTo>
                      <a:lnTo>
                        <a:pt x="1199" y="19560"/>
                      </a:lnTo>
                      <a:lnTo>
                        <a:pt x="1328" y="20596"/>
                      </a:lnTo>
                      <a:cubicBezTo>
                        <a:pt x="1425" y="21211"/>
                        <a:pt x="1458" y="21535"/>
                        <a:pt x="1458" y="21535"/>
                      </a:cubicBezTo>
                      <a:cubicBezTo>
                        <a:pt x="1458" y="21535"/>
                        <a:pt x="1360" y="21211"/>
                        <a:pt x="1231" y="20629"/>
                      </a:cubicBezTo>
                      <a:lnTo>
                        <a:pt x="972" y="19592"/>
                      </a:lnTo>
                      <a:lnTo>
                        <a:pt x="778" y="18945"/>
                      </a:lnTo>
                      <a:lnTo>
                        <a:pt x="680" y="18232"/>
                      </a:lnTo>
                      <a:lnTo>
                        <a:pt x="421" y="16613"/>
                      </a:lnTo>
                      <a:cubicBezTo>
                        <a:pt x="324" y="16030"/>
                        <a:pt x="292" y="15415"/>
                        <a:pt x="227" y="14800"/>
                      </a:cubicBezTo>
                      <a:cubicBezTo>
                        <a:pt x="162" y="14152"/>
                        <a:pt x="98" y="13504"/>
                        <a:pt x="98" y="12824"/>
                      </a:cubicBezTo>
                      <a:cubicBezTo>
                        <a:pt x="98" y="12177"/>
                        <a:pt x="65" y="11497"/>
                        <a:pt x="33" y="10817"/>
                      </a:cubicBezTo>
                      <a:cubicBezTo>
                        <a:pt x="0" y="10137"/>
                        <a:pt x="65" y="9456"/>
                        <a:pt x="65" y="8776"/>
                      </a:cubicBezTo>
                      <a:cubicBezTo>
                        <a:pt x="98" y="8129"/>
                        <a:pt x="130" y="7449"/>
                        <a:pt x="162" y="6833"/>
                      </a:cubicBezTo>
                      <a:cubicBezTo>
                        <a:pt x="195" y="6186"/>
                        <a:pt x="259" y="5571"/>
                        <a:pt x="292" y="5020"/>
                      </a:cubicBezTo>
                      <a:lnTo>
                        <a:pt x="486" y="3401"/>
                      </a:lnTo>
                      <a:cubicBezTo>
                        <a:pt x="519" y="2883"/>
                        <a:pt x="583" y="2429"/>
                        <a:pt x="648" y="2008"/>
                      </a:cubicBezTo>
                      <a:lnTo>
                        <a:pt x="810" y="972"/>
                      </a:lnTo>
                      <a:cubicBezTo>
                        <a:pt x="907" y="324"/>
                        <a:pt x="972" y="1"/>
                        <a:pt x="972" y="1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" name="Google Shape;1741;p47">
                  <a:extLst>
                    <a:ext uri="{FF2B5EF4-FFF2-40B4-BE49-F238E27FC236}">
                      <a16:creationId xmlns="" xmlns:a16="http://schemas.microsoft.com/office/drawing/2014/main" id="{4CD11082-73EE-403F-B465-A1B1611650F7}"/>
                    </a:ext>
                  </a:extLst>
                </p:cNvPr>
                <p:cNvSpPr/>
                <p:nvPr/>
              </p:nvSpPr>
              <p:spPr>
                <a:xfrm>
                  <a:off x="2329449" y="4321040"/>
                  <a:ext cx="624651" cy="90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96" h="5118" extrusionOk="0">
                      <a:moveTo>
                        <a:pt x="35007" y="1"/>
                      </a:moveTo>
                      <a:lnTo>
                        <a:pt x="389" y="1"/>
                      </a:lnTo>
                      <a:cubicBezTo>
                        <a:pt x="1" y="907"/>
                        <a:pt x="260" y="3077"/>
                        <a:pt x="584" y="4858"/>
                      </a:cubicBezTo>
                      <a:lnTo>
                        <a:pt x="1588" y="4858"/>
                      </a:lnTo>
                      <a:cubicBezTo>
                        <a:pt x="8777" y="4988"/>
                        <a:pt x="14962" y="5052"/>
                        <a:pt x="20370" y="5117"/>
                      </a:cubicBezTo>
                      <a:lnTo>
                        <a:pt x="34845" y="4793"/>
                      </a:lnTo>
                      <a:cubicBezTo>
                        <a:pt x="35169" y="3012"/>
                        <a:pt x="35395" y="875"/>
                        <a:pt x="3500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" name="Google Shape;1743;p47">
                  <a:extLst>
                    <a:ext uri="{FF2B5EF4-FFF2-40B4-BE49-F238E27FC236}">
                      <a16:creationId xmlns="" xmlns:a16="http://schemas.microsoft.com/office/drawing/2014/main" id="{9B67BFAF-AE19-4951-AB86-021311CAE94D}"/>
                    </a:ext>
                  </a:extLst>
                </p:cNvPr>
                <p:cNvSpPr/>
                <p:nvPr/>
              </p:nvSpPr>
              <p:spPr>
                <a:xfrm>
                  <a:off x="1962575" y="2895210"/>
                  <a:ext cx="1317262" cy="5000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643" h="28336" extrusionOk="0">
                      <a:moveTo>
                        <a:pt x="12467" y="26878"/>
                      </a:moveTo>
                      <a:cubicBezTo>
                        <a:pt x="5149" y="25486"/>
                        <a:pt x="0" y="22636"/>
                        <a:pt x="3562" y="16904"/>
                      </a:cubicBezTo>
                      <a:cubicBezTo>
                        <a:pt x="7999" y="9780"/>
                        <a:pt x="18782" y="4372"/>
                        <a:pt x="26781" y="2623"/>
                      </a:cubicBezTo>
                      <a:cubicBezTo>
                        <a:pt x="38827" y="0"/>
                        <a:pt x="53043" y="907"/>
                        <a:pt x="63114" y="8711"/>
                      </a:cubicBezTo>
                      <a:cubicBezTo>
                        <a:pt x="66612" y="11399"/>
                        <a:pt x="74643" y="19818"/>
                        <a:pt x="69591" y="23834"/>
                      </a:cubicBezTo>
                      <a:cubicBezTo>
                        <a:pt x="65284" y="27267"/>
                        <a:pt x="59585" y="27720"/>
                        <a:pt x="54306" y="27882"/>
                      </a:cubicBezTo>
                      <a:cubicBezTo>
                        <a:pt x="48283" y="28011"/>
                        <a:pt x="42227" y="28076"/>
                        <a:pt x="36204" y="28173"/>
                      </a:cubicBezTo>
                      <a:cubicBezTo>
                        <a:pt x="28335" y="28238"/>
                        <a:pt x="20239" y="28335"/>
                        <a:pt x="12467" y="26878"/>
                      </a:cubicBezTo>
                      <a:close/>
                    </a:path>
                  </a:pathLst>
                </a:custGeom>
                <a:solidFill>
                  <a:srgbClr val="F0B0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8" name="Google Shape;1744;p47">
                  <a:extLst>
                    <a:ext uri="{FF2B5EF4-FFF2-40B4-BE49-F238E27FC236}">
                      <a16:creationId xmlns="" xmlns:a16="http://schemas.microsoft.com/office/drawing/2014/main" id="{A23D5B40-D3F3-47DC-8EFB-9383A5CDB02A}"/>
                    </a:ext>
                  </a:extLst>
                </p:cNvPr>
                <p:cNvSpPr/>
                <p:nvPr/>
              </p:nvSpPr>
              <p:spPr>
                <a:xfrm>
                  <a:off x="2605474" y="2922634"/>
                  <a:ext cx="13747" cy="437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" h="24774" extrusionOk="0">
                      <a:moveTo>
                        <a:pt x="389" y="1"/>
                      </a:moveTo>
                      <a:cubicBezTo>
                        <a:pt x="389" y="1"/>
                        <a:pt x="519" y="1555"/>
                        <a:pt x="616" y="3854"/>
                      </a:cubicBezTo>
                      <a:cubicBezTo>
                        <a:pt x="681" y="5020"/>
                        <a:pt x="713" y="6380"/>
                        <a:pt x="746" y="7837"/>
                      </a:cubicBezTo>
                      <a:cubicBezTo>
                        <a:pt x="746" y="8550"/>
                        <a:pt x="778" y="9327"/>
                        <a:pt x="778" y="10072"/>
                      </a:cubicBezTo>
                      <a:cubicBezTo>
                        <a:pt x="778" y="10849"/>
                        <a:pt x="778" y="11626"/>
                        <a:pt x="778" y="12371"/>
                      </a:cubicBezTo>
                      <a:lnTo>
                        <a:pt x="778" y="14702"/>
                      </a:lnTo>
                      <a:cubicBezTo>
                        <a:pt x="778" y="15447"/>
                        <a:pt x="746" y="16224"/>
                        <a:pt x="746" y="16937"/>
                      </a:cubicBezTo>
                      <a:cubicBezTo>
                        <a:pt x="713" y="18394"/>
                        <a:pt x="681" y="19754"/>
                        <a:pt x="616" y="20920"/>
                      </a:cubicBezTo>
                      <a:cubicBezTo>
                        <a:pt x="519" y="23219"/>
                        <a:pt x="389" y="24773"/>
                        <a:pt x="389" y="24773"/>
                      </a:cubicBezTo>
                      <a:cubicBezTo>
                        <a:pt x="389" y="24773"/>
                        <a:pt x="260" y="23219"/>
                        <a:pt x="163" y="20920"/>
                      </a:cubicBezTo>
                      <a:cubicBezTo>
                        <a:pt x="98" y="19754"/>
                        <a:pt x="66" y="18394"/>
                        <a:pt x="33" y="16937"/>
                      </a:cubicBezTo>
                      <a:cubicBezTo>
                        <a:pt x="33" y="16224"/>
                        <a:pt x="1" y="15447"/>
                        <a:pt x="1" y="14702"/>
                      </a:cubicBezTo>
                      <a:lnTo>
                        <a:pt x="1" y="12371"/>
                      </a:lnTo>
                      <a:lnTo>
                        <a:pt x="1" y="10072"/>
                      </a:lnTo>
                      <a:cubicBezTo>
                        <a:pt x="1" y="9327"/>
                        <a:pt x="33" y="8550"/>
                        <a:pt x="33" y="7837"/>
                      </a:cubicBezTo>
                      <a:cubicBezTo>
                        <a:pt x="66" y="6380"/>
                        <a:pt x="98" y="5020"/>
                        <a:pt x="163" y="3854"/>
                      </a:cubicBezTo>
                      <a:cubicBezTo>
                        <a:pt x="260" y="1555"/>
                        <a:pt x="389" y="1"/>
                        <a:pt x="38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9" name="Google Shape;1745;p47">
                  <a:extLst>
                    <a:ext uri="{FF2B5EF4-FFF2-40B4-BE49-F238E27FC236}">
                      <a16:creationId xmlns="" xmlns:a16="http://schemas.microsoft.com/office/drawing/2014/main" id="{4F2F4368-4386-4CD2-AEE1-FE5EF52F82BA}"/>
                    </a:ext>
                  </a:extLst>
                </p:cNvPr>
                <p:cNvSpPr/>
                <p:nvPr/>
              </p:nvSpPr>
              <p:spPr>
                <a:xfrm>
                  <a:off x="2027148" y="3346104"/>
                  <a:ext cx="1170400" cy="76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21" h="43297" extrusionOk="0">
                      <a:moveTo>
                        <a:pt x="66321" y="36334"/>
                      </a:moveTo>
                      <a:cubicBezTo>
                        <a:pt x="66321" y="40188"/>
                        <a:pt x="63082" y="43296"/>
                        <a:pt x="59099" y="43296"/>
                      </a:cubicBezTo>
                      <a:lnTo>
                        <a:pt x="7222" y="43296"/>
                      </a:lnTo>
                      <a:cubicBezTo>
                        <a:pt x="3239" y="43296"/>
                        <a:pt x="0" y="40188"/>
                        <a:pt x="0" y="36334"/>
                      </a:cubicBezTo>
                      <a:lnTo>
                        <a:pt x="0" y="6963"/>
                      </a:lnTo>
                      <a:cubicBezTo>
                        <a:pt x="0" y="3141"/>
                        <a:pt x="3239" y="0"/>
                        <a:pt x="7222" y="0"/>
                      </a:cubicBezTo>
                      <a:lnTo>
                        <a:pt x="59099" y="0"/>
                      </a:lnTo>
                      <a:cubicBezTo>
                        <a:pt x="63082" y="0"/>
                        <a:pt x="66321" y="3141"/>
                        <a:pt x="66321" y="696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0" name="Google Shape;1746;p47">
                  <a:extLst>
                    <a:ext uri="{FF2B5EF4-FFF2-40B4-BE49-F238E27FC236}">
                      <a16:creationId xmlns="" xmlns:a16="http://schemas.microsoft.com/office/drawing/2014/main" id="{D25881B8-BA75-4453-B8DB-47D04ECD840B}"/>
                    </a:ext>
                  </a:extLst>
                </p:cNvPr>
                <p:cNvSpPr/>
                <p:nvPr/>
              </p:nvSpPr>
              <p:spPr>
                <a:xfrm>
                  <a:off x="2156874" y="3435259"/>
                  <a:ext cx="910381" cy="68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87" h="3854" extrusionOk="0">
                      <a:moveTo>
                        <a:pt x="51586" y="1943"/>
                      </a:moveTo>
                      <a:cubicBezTo>
                        <a:pt x="51586" y="3012"/>
                        <a:pt x="50712" y="3854"/>
                        <a:pt x="49676" y="3854"/>
                      </a:cubicBezTo>
                      <a:lnTo>
                        <a:pt x="1943" y="3854"/>
                      </a:lnTo>
                      <a:cubicBezTo>
                        <a:pt x="875" y="3854"/>
                        <a:pt x="0" y="3012"/>
                        <a:pt x="0" y="1943"/>
                      </a:cubicBezTo>
                      <a:lnTo>
                        <a:pt x="0" y="1943"/>
                      </a:lnTo>
                      <a:cubicBezTo>
                        <a:pt x="0" y="874"/>
                        <a:pt x="875" y="0"/>
                        <a:pt x="1943" y="0"/>
                      </a:cubicBezTo>
                      <a:lnTo>
                        <a:pt x="49676" y="0"/>
                      </a:lnTo>
                      <a:cubicBezTo>
                        <a:pt x="50712" y="0"/>
                        <a:pt x="51586" y="874"/>
                        <a:pt x="51586" y="1943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" name="Google Shape;1747;p47">
                  <a:extLst>
                    <a:ext uri="{FF2B5EF4-FFF2-40B4-BE49-F238E27FC236}">
                      <a16:creationId xmlns="" xmlns:a16="http://schemas.microsoft.com/office/drawing/2014/main" id="{036369EE-0AC2-404D-9F22-CFB3E891058B}"/>
                    </a:ext>
                  </a:extLst>
                </p:cNvPr>
                <p:cNvSpPr/>
                <p:nvPr/>
              </p:nvSpPr>
              <p:spPr>
                <a:xfrm>
                  <a:off x="2156874" y="3545538"/>
                  <a:ext cx="910381" cy="680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87" h="3855" extrusionOk="0">
                      <a:moveTo>
                        <a:pt x="51586" y="1944"/>
                      </a:moveTo>
                      <a:cubicBezTo>
                        <a:pt x="51586" y="3013"/>
                        <a:pt x="50712" y="3854"/>
                        <a:pt x="49676" y="3854"/>
                      </a:cubicBezTo>
                      <a:lnTo>
                        <a:pt x="1943" y="3854"/>
                      </a:lnTo>
                      <a:cubicBezTo>
                        <a:pt x="875" y="3854"/>
                        <a:pt x="0" y="3013"/>
                        <a:pt x="0" y="1944"/>
                      </a:cubicBezTo>
                      <a:lnTo>
                        <a:pt x="0" y="1944"/>
                      </a:lnTo>
                      <a:cubicBezTo>
                        <a:pt x="0" y="875"/>
                        <a:pt x="875" y="1"/>
                        <a:pt x="1943" y="1"/>
                      </a:cubicBezTo>
                      <a:lnTo>
                        <a:pt x="49676" y="1"/>
                      </a:lnTo>
                      <a:cubicBezTo>
                        <a:pt x="50712" y="1"/>
                        <a:pt x="51586" y="875"/>
                        <a:pt x="51586" y="1944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2" name="Google Shape;1748;p47">
                  <a:extLst>
                    <a:ext uri="{FF2B5EF4-FFF2-40B4-BE49-F238E27FC236}">
                      <a16:creationId xmlns="" xmlns:a16="http://schemas.microsoft.com/office/drawing/2014/main" id="{7952551F-9E06-4F1A-90D7-94F96BC0579E}"/>
                    </a:ext>
                  </a:extLst>
                </p:cNvPr>
                <p:cNvSpPr/>
                <p:nvPr/>
              </p:nvSpPr>
              <p:spPr>
                <a:xfrm>
                  <a:off x="2156874" y="3647841"/>
                  <a:ext cx="910381" cy="67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87" h="3822" extrusionOk="0">
                      <a:moveTo>
                        <a:pt x="51586" y="1911"/>
                      </a:moveTo>
                      <a:cubicBezTo>
                        <a:pt x="51586" y="2980"/>
                        <a:pt x="50712" y="3822"/>
                        <a:pt x="49676" y="3822"/>
                      </a:cubicBezTo>
                      <a:lnTo>
                        <a:pt x="1943" y="3822"/>
                      </a:lnTo>
                      <a:cubicBezTo>
                        <a:pt x="875" y="3822"/>
                        <a:pt x="0" y="2980"/>
                        <a:pt x="0" y="1911"/>
                      </a:cubicBezTo>
                      <a:lnTo>
                        <a:pt x="0" y="1911"/>
                      </a:lnTo>
                      <a:cubicBezTo>
                        <a:pt x="0" y="842"/>
                        <a:pt x="875" y="0"/>
                        <a:pt x="1943" y="0"/>
                      </a:cubicBezTo>
                      <a:lnTo>
                        <a:pt x="49676" y="0"/>
                      </a:lnTo>
                      <a:cubicBezTo>
                        <a:pt x="50712" y="0"/>
                        <a:pt x="51586" y="842"/>
                        <a:pt x="51586" y="1911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" name="Google Shape;1749;p47">
                  <a:extLst>
                    <a:ext uri="{FF2B5EF4-FFF2-40B4-BE49-F238E27FC236}">
                      <a16:creationId xmlns="" xmlns:a16="http://schemas.microsoft.com/office/drawing/2014/main" id="{6C8C2045-0F31-4398-99D3-7560BA145235}"/>
                    </a:ext>
                  </a:extLst>
                </p:cNvPr>
                <p:cNvSpPr/>
                <p:nvPr/>
              </p:nvSpPr>
              <p:spPr>
                <a:xfrm>
                  <a:off x="2156874" y="3749561"/>
                  <a:ext cx="910381" cy="680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87" h="3855" extrusionOk="0">
                      <a:moveTo>
                        <a:pt x="51586" y="1911"/>
                      </a:moveTo>
                      <a:cubicBezTo>
                        <a:pt x="51586" y="2980"/>
                        <a:pt x="50712" y="3854"/>
                        <a:pt x="49676" y="3854"/>
                      </a:cubicBezTo>
                      <a:lnTo>
                        <a:pt x="1943" y="3854"/>
                      </a:lnTo>
                      <a:cubicBezTo>
                        <a:pt x="875" y="3854"/>
                        <a:pt x="0" y="2980"/>
                        <a:pt x="0" y="1911"/>
                      </a:cubicBezTo>
                      <a:lnTo>
                        <a:pt x="0" y="1911"/>
                      </a:lnTo>
                      <a:cubicBezTo>
                        <a:pt x="0" y="843"/>
                        <a:pt x="875" y="1"/>
                        <a:pt x="1943" y="1"/>
                      </a:cubicBezTo>
                      <a:lnTo>
                        <a:pt x="49676" y="1"/>
                      </a:lnTo>
                      <a:cubicBezTo>
                        <a:pt x="50712" y="1"/>
                        <a:pt x="51586" y="843"/>
                        <a:pt x="51586" y="1911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1750;p47">
                  <a:extLst>
                    <a:ext uri="{FF2B5EF4-FFF2-40B4-BE49-F238E27FC236}">
                      <a16:creationId xmlns="" xmlns:a16="http://schemas.microsoft.com/office/drawing/2014/main" id="{44FF2BBE-7028-4DBE-BCCE-71328D8D682E}"/>
                    </a:ext>
                  </a:extLst>
                </p:cNvPr>
                <p:cNvSpPr/>
                <p:nvPr/>
              </p:nvSpPr>
              <p:spPr>
                <a:xfrm>
                  <a:off x="2156874" y="3855852"/>
                  <a:ext cx="910381" cy="67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87" h="3823" extrusionOk="0">
                      <a:moveTo>
                        <a:pt x="51586" y="1911"/>
                      </a:moveTo>
                      <a:cubicBezTo>
                        <a:pt x="51586" y="2980"/>
                        <a:pt x="50712" y="3822"/>
                        <a:pt x="49676" y="3822"/>
                      </a:cubicBezTo>
                      <a:lnTo>
                        <a:pt x="1943" y="3822"/>
                      </a:lnTo>
                      <a:cubicBezTo>
                        <a:pt x="875" y="3822"/>
                        <a:pt x="0" y="2980"/>
                        <a:pt x="0" y="1911"/>
                      </a:cubicBezTo>
                      <a:lnTo>
                        <a:pt x="0" y="1911"/>
                      </a:lnTo>
                      <a:cubicBezTo>
                        <a:pt x="0" y="843"/>
                        <a:pt x="875" y="1"/>
                        <a:pt x="1943" y="1"/>
                      </a:cubicBezTo>
                      <a:lnTo>
                        <a:pt x="49676" y="1"/>
                      </a:lnTo>
                      <a:cubicBezTo>
                        <a:pt x="50712" y="1"/>
                        <a:pt x="51586" y="843"/>
                        <a:pt x="51586" y="1911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5" name="Google Shape;1751;p47">
                  <a:extLst>
                    <a:ext uri="{FF2B5EF4-FFF2-40B4-BE49-F238E27FC236}">
                      <a16:creationId xmlns="" xmlns:a16="http://schemas.microsoft.com/office/drawing/2014/main" id="{1E910AB0-12EA-42F3-8387-75645DDACD6C}"/>
                    </a:ext>
                  </a:extLst>
                </p:cNvPr>
                <p:cNvSpPr/>
                <p:nvPr/>
              </p:nvSpPr>
              <p:spPr>
                <a:xfrm>
                  <a:off x="2156874" y="3957589"/>
                  <a:ext cx="910381" cy="67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87" h="3822" extrusionOk="0">
                      <a:moveTo>
                        <a:pt x="51586" y="1911"/>
                      </a:moveTo>
                      <a:cubicBezTo>
                        <a:pt x="51586" y="2979"/>
                        <a:pt x="50712" y="3821"/>
                        <a:pt x="49676" y="3821"/>
                      </a:cubicBezTo>
                      <a:lnTo>
                        <a:pt x="1943" y="3821"/>
                      </a:lnTo>
                      <a:cubicBezTo>
                        <a:pt x="875" y="3821"/>
                        <a:pt x="0" y="2979"/>
                        <a:pt x="0" y="1911"/>
                      </a:cubicBezTo>
                      <a:lnTo>
                        <a:pt x="0" y="1911"/>
                      </a:lnTo>
                      <a:cubicBezTo>
                        <a:pt x="0" y="842"/>
                        <a:pt x="875" y="0"/>
                        <a:pt x="1943" y="0"/>
                      </a:cubicBezTo>
                      <a:lnTo>
                        <a:pt x="49676" y="0"/>
                      </a:lnTo>
                      <a:cubicBezTo>
                        <a:pt x="50712" y="0"/>
                        <a:pt x="51586" y="842"/>
                        <a:pt x="51586" y="1911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6" name="Google Shape;1752;p47">
                  <a:extLst>
                    <a:ext uri="{FF2B5EF4-FFF2-40B4-BE49-F238E27FC236}">
                      <a16:creationId xmlns="" xmlns:a16="http://schemas.microsoft.com/office/drawing/2014/main" id="{7BC3D59F-41FE-4DE4-90E4-822D78F03B04}"/>
                    </a:ext>
                  </a:extLst>
                </p:cNvPr>
                <p:cNvSpPr/>
                <p:nvPr/>
              </p:nvSpPr>
              <p:spPr>
                <a:xfrm>
                  <a:off x="3547850" y="3512978"/>
                  <a:ext cx="77155" cy="500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2" h="28368" extrusionOk="0">
                      <a:moveTo>
                        <a:pt x="4113" y="0"/>
                      </a:moveTo>
                      <a:cubicBezTo>
                        <a:pt x="4113" y="0"/>
                        <a:pt x="4145" y="453"/>
                        <a:pt x="4210" y="1231"/>
                      </a:cubicBezTo>
                      <a:cubicBezTo>
                        <a:pt x="4242" y="2040"/>
                        <a:pt x="4307" y="3174"/>
                        <a:pt x="4340" y="4534"/>
                      </a:cubicBezTo>
                      <a:cubicBezTo>
                        <a:pt x="4372" y="5894"/>
                        <a:pt x="4372" y="7481"/>
                        <a:pt x="4340" y="9164"/>
                      </a:cubicBezTo>
                      <a:cubicBezTo>
                        <a:pt x="4307" y="10006"/>
                        <a:pt x="4275" y="10881"/>
                        <a:pt x="4210" y="11787"/>
                      </a:cubicBezTo>
                      <a:cubicBezTo>
                        <a:pt x="4145" y="12662"/>
                        <a:pt x="4081" y="13569"/>
                        <a:pt x="4016" y="14475"/>
                      </a:cubicBezTo>
                      <a:cubicBezTo>
                        <a:pt x="3919" y="15382"/>
                        <a:pt x="3789" y="16289"/>
                        <a:pt x="3627" y="17163"/>
                      </a:cubicBezTo>
                      <a:cubicBezTo>
                        <a:pt x="3465" y="18070"/>
                        <a:pt x="3303" y="18912"/>
                        <a:pt x="3141" y="19754"/>
                      </a:cubicBezTo>
                      <a:cubicBezTo>
                        <a:pt x="2980" y="20596"/>
                        <a:pt x="2753" y="21373"/>
                        <a:pt x="2526" y="22150"/>
                      </a:cubicBezTo>
                      <a:lnTo>
                        <a:pt x="2202" y="23219"/>
                      </a:lnTo>
                      <a:cubicBezTo>
                        <a:pt x="2073" y="23575"/>
                        <a:pt x="1943" y="23899"/>
                        <a:pt x="1846" y="24223"/>
                      </a:cubicBezTo>
                      <a:cubicBezTo>
                        <a:pt x="1717" y="24546"/>
                        <a:pt x="1619" y="24870"/>
                        <a:pt x="1490" y="25162"/>
                      </a:cubicBezTo>
                      <a:lnTo>
                        <a:pt x="1134" y="25971"/>
                      </a:lnTo>
                      <a:lnTo>
                        <a:pt x="842" y="26684"/>
                      </a:lnTo>
                      <a:lnTo>
                        <a:pt x="551" y="27267"/>
                      </a:lnTo>
                      <a:cubicBezTo>
                        <a:pt x="195" y="27979"/>
                        <a:pt x="0" y="28368"/>
                        <a:pt x="0" y="28368"/>
                      </a:cubicBezTo>
                      <a:cubicBezTo>
                        <a:pt x="0" y="28368"/>
                        <a:pt x="130" y="27947"/>
                        <a:pt x="389" y="27202"/>
                      </a:cubicBezTo>
                      <a:lnTo>
                        <a:pt x="616" y="26586"/>
                      </a:lnTo>
                      <a:lnTo>
                        <a:pt x="842" y="25842"/>
                      </a:lnTo>
                      <a:cubicBezTo>
                        <a:pt x="1037" y="25324"/>
                        <a:pt x="1198" y="24741"/>
                        <a:pt x="1393" y="24093"/>
                      </a:cubicBezTo>
                      <a:cubicBezTo>
                        <a:pt x="1458" y="23769"/>
                        <a:pt x="1587" y="23413"/>
                        <a:pt x="1652" y="23057"/>
                      </a:cubicBezTo>
                      <a:lnTo>
                        <a:pt x="1911" y="21988"/>
                      </a:lnTo>
                      <a:cubicBezTo>
                        <a:pt x="2008" y="21600"/>
                        <a:pt x="2105" y="21211"/>
                        <a:pt x="2170" y="20822"/>
                      </a:cubicBezTo>
                      <a:lnTo>
                        <a:pt x="2429" y="19592"/>
                      </a:lnTo>
                      <a:cubicBezTo>
                        <a:pt x="2591" y="18782"/>
                        <a:pt x="2720" y="17908"/>
                        <a:pt x="2850" y="17034"/>
                      </a:cubicBezTo>
                      <a:cubicBezTo>
                        <a:pt x="2947" y="16159"/>
                        <a:pt x="3077" y="15285"/>
                        <a:pt x="3174" y="14378"/>
                      </a:cubicBezTo>
                      <a:cubicBezTo>
                        <a:pt x="3271" y="13504"/>
                        <a:pt x="3368" y="12597"/>
                        <a:pt x="3433" y="11723"/>
                      </a:cubicBezTo>
                      <a:cubicBezTo>
                        <a:pt x="3498" y="10848"/>
                        <a:pt x="3562" y="9974"/>
                        <a:pt x="3595" y="9132"/>
                      </a:cubicBezTo>
                      <a:cubicBezTo>
                        <a:pt x="3660" y="8290"/>
                        <a:pt x="3692" y="7481"/>
                        <a:pt x="3724" y="6703"/>
                      </a:cubicBezTo>
                      <a:cubicBezTo>
                        <a:pt x="3757" y="5926"/>
                        <a:pt x="3822" y="5181"/>
                        <a:pt x="3822" y="4501"/>
                      </a:cubicBezTo>
                      <a:lnTo>
                        <a:pt x="4016" y="1231"/>
                      </a:lnTo>
                      <a:cubicBezTo>
                        <a:pt x="4081" y="453"/>
                        <a:pt x="4113" y="0"/>
                        <a:pt x="41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" name="Google Shape;1753;p47">
                  <a:extLst>
                    <a:ext uri="{FF2B5EF4-FFF2-40B4-BE49-F238E27FC236}">
                      <a16:creationId xmlns="" xmlns:a16="http://schemas.microsoft.com/office/drawing/2014/main" id="{CB32ED75-D1AA-4DAB-9FDF-8F7D9F0B6B75}"/>
                    </a:ext>
                  </a:extLst>
                </p:cNvPr>
                <p:cNvSpPr/>
                <p:nvPr/>
              </p:nvSpPr>
              <p:spPr>
                <a:xfrm>
                  <a:off x="1599108" y="3512978"/>
                  <a:ext cx="77173" cy="500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3" h="28368" extrusionOk="0">
                      <a:moveTo>
                        <a:pt x="260" y="0"/>
                      </a:moveTo>
                      <a:cubicBezTo>
                        <a:pt x="260" y="0"/>
                        <a:pt x="292" y="453"/>
                        <a:pt x="357" y="1231"/>
                      </a:cubicBezTo>
                      <a:lnTo>
                        <a:pt x="519" y="4501"/>
                      </a:lnTo>
                      <a:lnTo>
                        <a:pt x="616" y="6703"/>
                      </a:lnTo>
                      <a:lnTo>
                        <a:pt x="745" y="9132"/>
                      </a:lnTo>
                      <a:cubicBezTo>
                        <a:pt x="810" y="9974"/>
                        <a:pt x="875" y="10848"/>
                        <a:pt x="940" y="11723"/>
                      </a:cubicBezTo>
                      <a:cubicBezTo>
                        <a:pt x="1004" y="12597"/>
                        <a:pt x="1102" y="13504"/>
                        <a:pt x="1166" y="14378"/>
                      </a:cubicBezTo>
                      <a:cubicBezTo>
                        <a:pt x="1263" y="15285"/>
                        <a:pt x="1361" y="16192"/>
                        <a:pt x="1522" y="17034"/>
                      </a:cubicBezTo>
                      <a:cubicBezTo>
                        <a:pt x="1652" y="17908"/>
                        <a:pt x="1782" y="18782"/>
                        <a:pt x="1911" y="19592"/>
                      </a:cubicBezTo>
                      <a:lnTo>
                        <a:pt x="2170" y="20822"/>
                      </a:lnTo>
                      <a:cubicBezTo>
                        <a:pt x="2267" y="21211"/>
                        <a:pt x="2332" y="21600"/>
                        <a:pt x="2429" y="21988"/>
                      </a:cubicBezTo>
                      <a:lnTo>
                        <a:pt x="2688" y="23057"/>
                      </a:lnTo>
                      <a:cubicBezTo>
                        <a:pt x="2785" y="23413"/>
                        <a:pt x="2883" y="23769"/>
                        <a:pt x="2980" y="24093"/>
                      </a:cubicBezTo>
                      <a:cubicBezTo>
                        <a:pt x="3142" y="24741"/>
                        <a:pt x="3336" y="25324"/>
                        <a:pt x="3498" y="25842"/>
                      </a:cubicBezTo>
                      <a:lnTo>
                        <a:pt x="3725" y="26586"/>
                      </a:lnTo>
                      <a:lnTo>
                        <a:pt x="3951" y="27202"/>
                      </a:lnTo>
                      <a:cubicBezTo>
                        <a:pt x="4210" y="27947"/>
                        <a:pt x="4372" y="28368"/>
                        <a:pt x="4372" y="28368"/>
                      </a:cubicBezTo>
                      <a:cubicBezTo>
                        <a:pt x="4372" y="28368"/>
                        <a:pt x="4146" y="27979"/>
                        <a:pt x="3789" y="27267"/>
                      </a:cubicBezTo>
                      <a:lnTo>
                        <a:pt x="3530" y="26684"/>
                      </a:lnTo>
                      <a:lnTo>
                        <a:pt x="3206" y="25971"/>
                      </a:lnTo>
                      <a:lnTo>
                        <a:pt x="2850" y="25162"/>
                      </a:lnTo>
                      <a:cubicBezTo>
                        <a:pt x="2753" y="24870"/>
                        <a:pt x="2656" y="24546"/>
                        <a:pt x="2526" y="24223"/>
                      </a:cubicBezTo>
                      <a:cubicBezTo>
                        <a:pt x="2397" y="23899"/>
                        <a:pt x="2267" y="23575"/>
                        <a:pt x="2170" y="23219"/>
                      </a:cubicBezTo>
                      <a:lnTo>
                        <a:pt x="1846" y="22150"/>
                      </a:lnTo>
                      <a:cubicBezTo>
                        <a:pt x="1587" y="21405"/>
                        <a:pt x="1425" y="20596"/>
                        <a:pt x="1231" y="19754"/>
                      </a:cubicBezTo>
                      <a:cubicBezTo>
                        <a:pt x="1004" y="18912"/>
                        <a:pt x="842" y="18070"/>
                        <a:pt x="713" y="17163"/>
                      </a:cubicBezTo>
                      <a:cubicBezTo>
                        <a:pt x="583" y="16289"/>
                        <a:pt x="454" y="15382"/>
                        <a:pt x="357" y="14475"/>
                      </a:cubicBezTo>
                      <a:cubicBezTo>
                        <a:pt x="227" y="13569"/>
                        <a:pt x="195" y="12662"/>
                        <a:pt x="130" y="11787"/>
                      </a:cubicBezTo>
                      <a:cubicBezTo>
                        <a:pt x="98" y="10881"/>
                        <a:pt x="65" y="10006"/>
                        <a:pt x="33" y="9164"/>
                      </a:cubicBezTo>
                      <a:cubicBezTo>
                        <a:pt x="0" y="7481"/>
                        <a:pt x="0" y="5894"/>
                        <a:pt x="33" y="4534"/>
                      </a:cubicBezTo>
                      <a:cubicBezTo>
                        <a:pt x="65" y="3174"/>
                        <a:pt x="130" y="2040"/>
                        <a:pt x="162" y="1231"/>
                      </a:cubicBezTo>
                      <a:cubicBezTo>
                        <a:pt x="195" y="453"/>
                        <a:pt x="260" y="0"/>
                        <a:pt x="2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" name="Google Shape;1754;p47">
                  <a:extLst>
                    <a:ext uri="{FF2B5EF4-FFF2-40B4-BE49-F238E27FC236}">
                      <a16:creationId xmlns="" xmlns:a16="http://schemas.microsoft.com/office/drawing/2014/main" id="{04F0AB23-21F1-4A66-AF47-A1418AC9B813}"/>
                    </a:ext>
                  </a:extLst>
                </p:cNvPr>
                <p:cNvSpPr/>
                <p:nvPr/>
              </p:nvSpPr>
              <p:spPr>
                <a:xfrm>
                  <a:off x="1459092" y="3268949"/>
                  <a:ext cx="412051" cy="412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9" h="23349" extrusionOk="0">
                      <a:moveTo>
                        <a:pt x="23349" y="11691"/>
                      </a:moveTo>
                      <a:cubicBezTo>
                        <a:pt x="23349" y="18135"/>
                        <a:pt x="18135" y="23349"/>
                        <a:pt x="11659" y="23349"/>
                      </a:cubicBezTo>
                      <a:cubicBezTo>
                        <a:pt x="5214" y="23349"/>
                        <a:pt x="1" y="18135"/>
                        <a:pt x="1" y="11691"/>
                      </a:cubicBezTo>
                      <a:cubicBezTo>
                        <a:pt x="1" y="5247"/>
                        <a:pt x="5214" y="1"/>
                        <a:pt x="11659" y="1"/>
                      </a:cubicBezTo>
                      <a:cubicBezTo>
                        <a:pt x="18135" y="1"/>
                        <a:pt x="23349" y="5247"/>
                        <a:pt x="23349" y="11691"/>
                      </a:cubicBezTo>
                      <a:close/>
                    </a:path>
                  </a:pathLst>
                </a:custGeom>
                <a:solidFill>
                  <a:srgbClr val="F7DA7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" name="Google Shape;1755;p47">
                  <a:extLst>
                    <a:ext uri="{FF2B5EF4-FFF2-40B4-BE49-F238E27FC236}">
                      <a16:creationId xmlns="" xmlns:a16="http://schemas.microsoft.com/office/drawing/2014/main" id="{E929252C-5904-428C-8A74-D554BAE2BD94}"/>
                    </a:ext>
                  </a:extLst>
                </p:cNvPr>
                <p:cNvSpPr/>
                <p:nvPr/>
              </p:nvSpPr>
              <p:spPr>
                <a:xfrm>
                  <a:off x="1467104" y="3277526"/>
                  <a:ext cx="395480" cy="39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10" h="22410" extrusionOk="0">
                      <a:moveTo>
                        <a:pt x="22409" y="11205"/>
                      </a:moveTo>
                      <a:cubicBezTo>
                        <a:pt x="22409" y="17390"/>
                        <a:pt x="17422" y="22409"/>
                        <a:pt x="11205" y="22409"/>
                      </a:cubicBezTo>
                      <a:cubicBezTo>
                        <a:pt x="5019" y="22409"/>
                        <a:pt x="0" y="17390"/>
                        <a:pt x="0" y="11205"/>
                      </a:cubicBezTo>
                      <a:cubicBezTo>
                        <a:pt x="0" y="5020"/>
                        <a:pt x="5019" y="0"/>
                        <a:pt x="11205" y="0"/>
                      </a:cubicBezTo>
                      <a:cubicBezTo>
                        <a:pt x="17422" y="0"/>
                        <a:pt x="22409" y="5020"/>
                        <a:pt x="22409" y="11205"/>
                      </a:cubicBezTo>
                      <a:close/>
                    </a:path>
                  </a:pathLst>
                </a:custGeom>
                <a:solidFill>
                  <a:srgbClr val="F7DB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0" name="Google Shape;1756;p47">
                  <a:extLst>
                    <a:ext uri="{FF2B5EF4-FFF2-40B4-BE49-F238E27FC236}">
                      <a16:creationId xmlns="" xmlns:a16="http://schemas.microsoft.com/office/drawing/2014/main" id="{D8AA137B-B009-4DD9-BDDA-A247480240CC}"/>
                    </a:ext>
                  </a:extLst>
                </p:cNvPr>
                <p:cNvSpPr/>
                <p:nvPr/>
              </p:nvSpPr>
              <p:spPr>
                <a:xfrm>
                  <a:off x="1475663" y="3285520"/>
                  <a:ext cx="378909" cy="379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71" h="21503" extrusionOk="0">
                      <a:moveTo>
                        <a:pt x="21471" y="10752"/>
                      </a:moveTo>
                      <a:cubicBezTo>
                        <a:pt x="21471" y="16678"/>
                        <a:pt x="16678" y="21503"/>
                        <a:pt x="10720" y="21503"/>
                      </a:cubicBezTo>
                      <a:cubicBezTo>
                        <a:pt x="4793" y="21503"/>
                        <a:pt x="1" y="16678"/>
                        <a:pt x="1" y="10752"/>
                      </a:cubicBezTo>
                      <a:cubicBezTo>
                        <a:pt x="1" y="4826"/>
                        <a:pt x="4793" y="1"/>
                        <a:pt x="10720" y="1"/>
                      </a:cubicBezTo>
                      <a:cubicBezTo>
                        <a:pt x="16678" y="1"/>
                        <a:pt x="21471" y="4826"/>
                        <a:pt x="21471" y="10752"/>
                      </a:cubicBezTo>
                      <a:close/>
                    </a:path>
                  </a:pathLst>
                </a:custGeom>
                <a:solidFill>
                  <a:srgbClr val="F8DC8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1" name="Google Shape;1757;p47">
                  <a:extLst>
                    <a:ext uri="{FF2B5EF4-FFF2-40B4-BE49-F238E27FC236}">
                      <a16:creationId xmlns="" xmlns:a16="http://schemas.microsoft.com/office/drawing/2014/main" id="{8E79DF31-020E-4148-9E9C-80B098A3E652}"/>
                    </a:ext>
                  </a:extLst>
                </p:cNvPr>
                <p:cNvSpPr/>
                <p:nvPr/>
              </p:nvSpPr>
              <p:spPr>
                <a:xfrm>
                  <a:off x="1483675" y="3294097"/>
                  <a:ext cx="362903" cy="362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64" h="20532" extrusionOk="0">
                      <a:moveTo>
                        <a:pt x="20563" y="10266"/>
                      </a:moveTo>
                      <a:cubicBezTo>
                        <a:pt x="20563" y="15933"/>
                        <a:pt x="15965" y="20531"/>
                        <a:pt x="10266" y="20531"/>
                      </a:cubicBezTo>
                      <a:cubicBezTo>
                        <a:pt x="4599" y="20531"/>
                        <a:pt x="0" y="15933"/>
                        <a:pt x="0" y="10266"/>
                      </a:cubicBezTo>
                      <a:cubicBezTo>
                        <a:pt x="0" y="4599"/>
                        <a:pt x="4599" y="0"/>
                        <a:pt x="10266" y="0"/>
                      </a:cubicBezTo>
                      <a:cubicBezTo>
                        <a:pt x="15965" y="0"/>
                        <a:pt x="20563" y="4599"/>
                        <a:pt x="20563" y="10266"/>
                      </a:cubicBezTo>
                      <a:close/>
                    </a:path>
                  </a:pathLst>
                </a:custGeom>
                <a:solidFill>
                  <a:srgbClr val="F8DD8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2" name="Google Shape;1758;p47">
                  <a:extLst>
                    <a:ext uri="{FF2B5EF4-FFF2-40B4-BE49-F238E27FC236}">
                      <a16:creationId xmlns="" xmlns:a16="http://schemas.microsoft.com/office/drawing/2014/main" id="{B19F2753-4C37-4303-8C7A-07AFB9F322F5}"/>
                    </a:ext>
                  </a:extLst>
                </p:cNvPr>
                <p:cNvSpPr/>
                <p:nvPr/>
              </p:nvSpPr>
              <p:spPr>
                <a:xfrm>
                  <a:off x="1492234" y="3302091"/>
                  <a:ext cx="345767" cy="346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93" h="19625" extrusionOk="0">
                      <a:moveTo>
                        <a:pt x="19593" y="9813"/>
                      </a:moveTo>
                      <a:cubicBezTo>
                        <a:pt x="19593" y="15221"/>
                        <a:pt x="15221" y="19625"/>
                        <a:pt x="9781" y="19625"/>
                      </a:cubicBezTo>
                      <a:cubicBezTo>
                        <a:pt x="4373" y="19625"/>
                        <a:pt x="1" y="15221"/>
                        <a:pt x="1" y="9813"/>
                      </a:cubicBezTo>
                      <a:cubicBezTo>
                        <a:pt x="1" y="4405"/>
                        <a:pt x="4373" y="1"/>
                        <a:pt x="9781" y="1"/>
                      </a:cubicBezTo>
                      <a:cubicBezTo>
                        <a:pt x="15221" y="1"/>
                        <a:pt x="19593" y="4405"/>
                        <a:pt x="19593" y="9813"/>
                      </a:cubicBezTo>
                      <a:close/>
                    </a:path>
                  </a:pathLst>
                </a:custGeom>
                <a:solidFill>
                  <a:srgbClr val="F8DE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3" name="Google Shape;1759;p47">
                  <a:extLst>
                    <a:ext uri="{FF2B5EF4-FFF2-40B4-BE49-F238E27FC236}">
                      <a16:creationId xmlns="" xmlns:a16="http://schemas.microsoft.com/office/drawing/2014/main" id="{578FDF40-52D3-4D4C-AAAA-E7D831A7D7AC}"/>
                    </a:ext>
                  </a:extLst>
                </p:cNvPr>
                <p:cNvSpPr/>
                <p:nvPr/>
              </p:nvSpPr>
              <p:spPr>
                <a:xfrm>
                  <a:off x="1500246" y="3310668"/>
                  <a:ext cx="329761" cy="32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6" h="18654" extrusionOk="0">
                      <a:moveTo>
                        <a:pt x="18685" y="9327"/>
                      </a:moveTo>
                      <a:cubicBezTo>
                        <a:pt x="18685" y="14476"/>
                        <a:pt x="14508" y="18653"/>
                        <a:pt x="9327" y="18653"/>
                      </a:cubicBezTo>
                      <a:cubicBezTo>
                        <a:pt x="4178" y="18653"/>
                        <a:pt x="0" y="14476"/>
                        <a:pt x="0" y="9327"/>
                      </a:cubicBezTo>
                      <a:cubicBezTo>
                        <a:pt x="0" y="4178"/>
                        <a:pt x="4178" y="1"/>
                        <a:pt x="9327" y="1"/>
                      </a:cubicBezTo>
                      <a:cubicBezTo>
                        <a:pt x="14508" y="1"/>
                        <a:pt x="18685" y="4178"/>
                        <a:pt x="18685" y="9327"/>
                      </a:cubicBezTo>
                      <a:close/>
                    </a:path>
                  </a:pathLst>
                </a:custGeom>
                <a:solidFill>
                  <a:srgbClr val="F9DF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" name="Google Shape;1760;p47">
                  <a:extLst>
                    <a:ext uri="{FF2B5EF4-FFF2-40B4-BE49-F238E27FC236}">
                      <a16:creationId xmlns="" xmlns:a16="http://schemas.microsoft.com/office/drawing/2014/main" id="{063FC0EE-66C0-4252-A751-8B1584798D15}"/>
                    </a:ext>
                  </a:extLst>
                </p:cNvPr>
                <p:cNvSpPr/>
                <p:nvPr/>
              </p:nvSpPr>
              <p:spPr>
                <a:xfrm>
                  <a:off x="1508241" y="3318662"/>
                  <a:ext cx="313190" cy="313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47" h="17747" extrusionOk="0">
                      <a:moveTo>
                        <a:pt x="17746" y="8874"/>
                      </a:moveTo>
                      <a:cubicBezTo>
                        <a:pt x="17746" y="13764"/>
                        <a:pt x="13796" y="17747"/>
                        <a:pt x="8874" y="17747"/>
                      </a:cubicBezTo>
                      <a:cubicBezTo>
                        <a:pt x="3984" y="17747"/>
                        <a:pt x="1" y="13764"/>
                        <a:pt x="1" y="8874"/>
                      </a:cubicBezTo>
                      <a:cubicBezTo>
                        <a:pt x="1" y="3984"/>
                        <a:pt x="3984" y="1"/>
                        <a:pt x="8874" y="1"/>
                      </a:cubicBezTo>
                      <a:cubicBezTo>
                        <a:pt x="13796" y="1"/>
                        <a:pt x="17746" y="3984"/>
                        <a:pt x="17746" y="8874"/>
                      </a:cubicBezTo>
                      <a:close/>
                    </a:path>
                  </a:pathLst>
                </a:custGeom>
                <a:solidFill>
                  <a:srgbClr val="F9E0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" name="Google Shape;1761;p47">
                  <a:extLst>
                    <a:ext uri="{FF2B5EF4-FFF2-40B4-BE49-F238E27FC236}">
                      <a16:creationId xmlns="" xmlns:a16="http://schemas.microsoft.com/office/drawing/2014/main" id="{5E35715F-E67C-45A9-8FBC-4C868FCB8ED3}"/>
                    </a:ext>
                  </a:extLst>
                </p:cNvPr>
                <p:cNvSpPr/>
                <p:nvPr/>
              </p:nvSpPr>
              <p:spPr>
                <a:xfrm>
                  <a:off x="1516817" y="3326674"/>
                  <a:ext cx="296619" cy="2966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08" h="16807" extrusionOk="0">
                      <a:moveTo>
                        <a:pt x="16807" y="8420"/>
                      </a:moveTo>
                      <a:cubicBezTo>
                        <a:pt x="16807" y="13051"/>
                        <a:pt x="13051" y="16807"/>
                        <a:pt x="8388" y="16807"/>
                      </a:cubicBezTo>
                      <a:cubicBezTo>
                        <a:pt x="3757" y="16807"/>
                        <a:pt x="0" y="13051"/>
                        <a:pt x="0" y="8420"/>
                      </a:cubicBezTo>
                      <a:cubicBezTo>
                        <a:pt x="0" y="3789"/>
                        <a:pt x="3757" y="0"/>
                        <a:pt x="8388" y="0"/>
                      </a:cubicBezTo>
                      <a:cubicBezTo>
                        <a:pt x="13051" y="0"/>
                        <a:pt x="16807" y="3789"/>
                        <a:pt x="16807" y="8420"/>
                      </a:cubicBezTo>
                      <a:close/>
                    </a:path>
                  </a:pathLst>
                </a:custGeom>
                <a:solidFill>
                  <a:srgbClr val="F9E18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" name="Google Shape;1762;p47">
                  <a:extLst>
                    <a:ext uri="{FF2B5EF4-FFF2-40B4-BE49-F238E27FC236}">
                      <a16:creationId xmlns="" xmlns:a16="http://schemas.microsoft.com/office/drawing/2014/main" id="{DA7D77FB-5637-418B-A00E-9CE77C809B20}"/>
                    </a:ext>
                  </a:extLst>
                </p:cNvPr>
                <p:cNvSpPr/>
                <p:nvPr/>
              </p:nvSpPr>
              <p:spPr>
                <a:xfrm>
                  <a:off x="1524812" y="3335250"/>
                  <a:ext cx="280613" cy="280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01" h="15868" extrusionOk="0">
                      <a:moveTo>
                        <a:pt x="15901" y="7934"/>
                      </a:moveTo>
                      <a:cubicBezTo>
                        <a:pt x="15901" y="12306"/>
                        <a:pt x="12339" y="15868"/>
                        <a:pt x="7935" y="15868"/>
                      </a:cubicBezTo>
                      <a:cubicBezTo>
                        <a:pt x="3563" y="15868"/>
                        <a:pt x="1" y="12306"/>
                        <a:pt x="1" y="7934"/>
                      </a:cubicBezTo>
                      <a:cubicBezTo>
                        <a:pt x="1" y="3562"/>
                        <a:pt x="3563" y="0"/>
                        <a:pt x="7935" y="0"/>
                      </a:cubicBezTo>
                      <a:cubicBezTo>
                        <a:pt x="12339" y="0"/>
                        <a:pt x="15901" y="3562"/>
                        <a:pt x="15901" y="7934"/>
                      </a:cubicBezTo>
                      <a:close/>
                    </a:path>
                  </a:pathLst>
                </a:custGeom>
                <a:solidFill>
                  <a:srgbClr val="FAE28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" name="Google Shape;1763;p47">
                  <a:extLst>
                    <a:ext uri="{FF2B5EF4-FFF2-40B4-BE49-F238E27FC236}">
                      <a16:creationId xmlns="" xmlns:a16="http://schemas.microsoft.com/office/drawing/2014/main" id="{315DF05F-15B4-4B43-8276-8DD0CBA809AB}"/>
                    </a:ext>
                  </a:extLst>
                </p:cNvPr>
                <p:cNvSpPr/>
                <p:nvPr/>
              </p:nvSpPr>
              <p:spPr>
                <a:xfrm>
                  <a:off x="1533388" y="3343245"/>
                  <a:ext cx="263459" cy="264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9" h="14962" extrusionOk="0">
                      <a:moveTo>
                        <a:pt x="14929" y="7481"/>
                      </a:moveTo>
                      <a:cubicBezTo>
                        <a:pt x="14929" y="11593"/>
                        <a:pt x="11594" y="14961"/>
                        <a:pt x="7449" y="14961"/>
                      </a:cubicBezTo>
                      <a:cubicBezTo>
                        <a:pt x="3336" y="14961"/>
                        <a:pt x="0" y="11593"/>
                        <a:pt x="0" y="7481"/>
                      </a:cubicBezTo>
                      <a:cubicBezTo>
                        <a:pt x="0" y="3368"/>
                        <a:pt x="3336" y="0"/>
                        <a:pt x="7449" y="0"/>
                      </a:cubicBezTo>
                      <a:cubicBezTo>
                        <a:pt x="11594" y="0"/>
                        <a:pt x="14929" y="3368"/>
                        <a:pt x="14929" y="7481"/>
                      </a:cubicBezTo>
                      <a:close/>
                    </a:path>
                  </a:pathLst>
                </a:custGeom>
                <a:solidFill>
                  <a:srgbClr val="FAE38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8" name="Google Shape;1764;p47">
                  <a:extLst>
                    <a:ext uri="{FF2B5EF4-FFF2-40B4-BE49-F238E27FC236}">
                      <a16:creationId xmlns="" xmlns:a16="http://schemas.microsoft.com/office/drawing/2014/main" id="{4052413E-D4B3-40BB-933A-86C3D7EADCF7}"/>
                    </a:ext>
                  </a:extLst>
                </p:cNvPr>
                <p:cNvSpPr/>
                <p:nvPr/>
              </p:nvSpPr>
              <p:spPr>
                <a:xfrm>
                  <a:off x="1541383" y="3351821"/>
                  <a:ext cx="247471" cy="246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3" h="13990" extrusionOk="0">
                      <a:moveTo>
                        <a:pt x="14023" y="6995"/>
                      </a:moveTo>
                      <a:cubicBezTo>
                        <a:pt x="14023" y="10848"/>
                        <a:pt x="10881" y="13990"/>
                        <a:pt x="6996" y="13990"/>
                      </a:cubicBezTo>
                      <a:cubicBezTo>
                        <a:pt x="3142" y="13990"/>
                        <a:pt x="1" y="10848"/>
                        <a:pt x="1" y="6995"/>
                      </a:cubicBezTo>
                      <a:cubicBezTo>
                        <a:pt x="1" y="3141"/>
                        <a:pt x="3142" y="0"/>
                        <a:pt x="6996" y="0"/>
                      </a:cubicBezTo>
                      <a:cubicBezTo>
                        <a:pt x="10881" y="0"/>
                        <a:pt x="14023" y="3141"/>
                        <a:pt x="14023" y="6995"/>
                      </a:cubicBezTo>
                      <a:close/>
                    </a:path>
                  </a:pathLst>
                </a:custGeom>
                <a:solidFill>
                  <a:srgbClr val="FAE48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9" name="Google Shape;1765;p47">
                  <a:extLst>
                    <a:ext uri="{FF2B5EF4-FFF2-40B4-BE49-F238E27FC236}">
                      <a16:creationId xmlns="" xmlns:a16="http://schemas.microsoft.com/office/drawing/2014/main" id="{0807D707-8D70-4303-AE34-ABE36D9DA06A}"/>
                    </a:ext>
                  </a:extLst>
                </p:cNvPr>
                <p:cNvSpPr/>
                <p:nvPr/>
              </p:nvSpPr>
              <p:spPr>
                <a:xfrm>
                  <a:off x="1549959" y="3359816"/>
                  <a:ext cx="230317" cy="2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1" h="13084" extrusionOk="0">
                      <a:moveTo>
                        <a:pt x="13051" y="6542"/>
                      </a:moveTo>
                      <a:cubicBezTo>
                        <a:pt x="13051" y="10136"/>
                        <a:pt x="10136" y="13083"/>
                        <a:pt x="6510" y="13083"/>
                      </a:cubicBezTo>
                      <a:cubicBezTo>
                        <a:pt x="2915" y="13083"/>
                        <a:pt x="1" y="10136"/>
                        <a:pt x="1" y="6542"/>
                      </a:cubicBezTo>
                      <a:cubicBezTo>
                        <a:pt x="1" y="2947"/>
                        <a:pt x="2915" y="0"/>
                        <a:pt x="6510" y="0"/>
                      </a:cubicBezTo>
                      <a:cubicBezTo>
                        <a:pt x="10136" y="0"/>
                        <a:pt x="13051" y="2947"/>
                        <a:pt x="13051" y="6542"/>
                      </a:cubicBezTo>
                      <a:close/>
                    </a:path>
                  </a:pathLst>
                </a:custGeom>
                <a:solidFill>
                  <a:srgbClr val="FBE5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0" name="Google Shape;1766;p47">
                  <a:extLst>
                    <a:ext uri="{FF2B5EF4-FFF2-40B4-BE49-F238E27FC236}">
                      <a16:creationId xmlns="" xmlns:a16="http://schemas.microsoft.com/office/drawing/2014/main" id="{8FAAA6E4-65C9-4AB2-A843-C0590CE347CC}"/>
                    </a:ext>
                  </a:extLst>
                </p:cNvPr>
                <p:cNvSpPr/>
                <p:nvPr/>
              </p:nvSpPr>
              <p:spPr>
                <a:xfrm>
                  <a:off x="1557954" y="3367810"/>
                  <a:ext cx="214329" cy="214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12145" extrusionOk="0">
                      <a:moveTo>
                        <a:pt x="12145" y="6089"/>
                      </a:moveTo>
                      <a:cubicBezTo>
                        <a:pt x="12145" y="9457"/>
                        <a:pt x="9424" y="12144"/>
                        <a:pt x="6057" y="12144"/>
                      </a:cubicBezTo>
                      <a:cubicBezTo>
                        <a:pt x="2721" y="12144"/>
                        <a:pt x="1" y="9457"/>
                        <a:pt x="1" y="6089"/>
                      </a:cubicBezTo>
                      <a:cubicBezTo>
                        <a:pt x="1" y="2721"/>
                        <a:pt x="2721" y="1"/>
                        <a:pt x="6057" y="1"/>
                      </a:cubicBezTo>
                      <a:cubicBezTo>
                        <a:pt x="9424" y="1"/>
                        <a:pt x="12145" y="2721"/>
                        <a:pt x="12145" y="6089"/>
                      </a:cubicBezTo>
                      <a:close/>
                    </a:path>
                  </a:pathLst>
                </a:custGeom>
                <a:solidFill>
                  <a:srgbClr val="FBE78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1" name="Google Shape;1767;p47">
                  <a:extLst>
                    <a:ext uri="{FF2B5EF4-FFF2-40B4-BE49-F238E27FC236}">
                      <a16:creationId xmlns="" xmlns:a16="http://schemas.microsoft.com/office/drawing/2014/main" id="{28EAE706-7E6C-4DC6-AFA8-34F9A60F12BE}"/>
                    </a:ext>
                  </a:extLst>
                </p:cNvPr>
                <p:cNvSpPr/>
                <p:nvPr/>
              </p:nvSpPr>
              <p:spPr>
                <a:xfrm>
                  <a:off x="1565966" y="3376387"/>
                  <a:ext cx="197740" cy="197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5" h="11206" extrusionOk="0">
                      <a:moveTo>
                        <a:pt x="11205" y="5603"/>
                      </a:moveTo>
                      <a:cubicBezTo>
                        <a:pt x="11205" y="8712"/>
                        <a:pt x="8711" y="11205"/>
                        <a:pt x="5603" y="11205"/>
                      </a:cubicBezTo>
                      <a:cubicBezTo>
                        <a:pt x="2526" y="11205"/>
                        <a:pt x="0" y="8712"/>
                        <a:pt x="0" y="5603"/>
                      </a:cubicBezTo>
                      <a:cubicBezTo>
                        <a:pt x="0" y="2494"/>
                        <a:pt x="2526" y="1"/>
                        <a:pt x="5603" y="1"/>
                      </a:cubicBezTo>
                      <a:cubicBezTo>
                        <a:pt x="8711" y="1"/>
                        <a:pt x="11205" y="2494"/>
                        <a:pt x="11205" y="5603"/>
                      </a:cubicBezTo>
                      <a:close/>
                    </a:path>
                  </a:pathLst>
                </a:custGeom>
                <a:solidFill>
                  <a:srgbClr val="FBE88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2" name="Google Shape;1768;p47">
                  <a:extLst>
                    <a:ext uri="{FF2B5EF4-FFF2-40B4-BE49-F238E27FC236}">
                      <a16:creationId xmlns="" xmlns:a16="http://schemas.microsoft.com/office/drawing/2014/main" id="{8C2CE09B-1307-4888-9A53-64C20C3E3CA9}"/>
                    </a:ext>
                  </a:extLst>
                </p:cNvPr>
                <p:cNvSpPr/>
                <p:nvPr/>
              </p:nvSpPr>
              <p:spPr>
                <a:xfrm>
                  <a:off x="1574542" y="3384381"/>
                  <a:ext cx="181169" cy="181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66" h="10299" extrusionOk="0">
                      <a:moveTo>
                        <a:pt x="10265" y="5150"/>
                      </a:moveTo>
                      <a:cubicBezTo>
                        <a:pt x="10265" y="8000"/>
                        <a:pt x="7966" y="10299"/>
                        <a:pt x="5117" y="10299"/>
                      </a:cubicBezTo>
                      <a:cubicBezTo>
                        <a:pt x="2299" y="10299"/>
                        <a:pt x="0" y="8000"/>
                        <a:pt x="0" y="5150"/>
                      </a:cubicBezTo>
                      <a:cubicBezTo>
                        <a:pt x="0" y="2300"/>
                        <a:pt x="2299" y="1"/>
                        <a:pt x="5117" y="1"/>
                      </a:cubicBezTo>
                      <a:cubicBezTo>
                        <a:pt x="7966" y="1"/>
                        <a:pt x="10265" y="2300"/>
                        <a:pt x="10265" y="5150"/>
                      </a:cubicBezTo>
                      <a:close/>
                    </a:path>
                  </a:pathLst>
                </a:custGeom>
                <a:solidFill>
                  <a:srgbClr val="FCE98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3" name="Google Shape;1769;p47">
                  <a:extLst>
                    <a:ext uri="{FF2B5EF4-FFF2-40B4-BE49-F238E27FC236}">
                      <a16:creationId xmlns="" xmlns:a16="http://schemas.microsoft.com/office/drawing/2014/main" id="{96316A2D-2D4F-4063-A485-7EDB5112E531}"/>
                    </a:ext>
                  </a:extLst>
                </p:cNvPr>
                <p:cNvSpPr/>
                <p:nvPr/>
              </p:nvSpPr>
              <p:spPr>
                <a:xfrm>
                  <a:off x="1582537" y="3392958"/>
                  <a:ext cx="165181" cy="164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0" h="9327" extrusionOk="0">
                      <a:moveTo>
                        <a:pt x="9359" y="4664"/>
                      </a:moveTo>
                      <a:cubicBezTo>
                        <a:pt x="9359" y="7254"/>
                        <a:pt x="7254" y="9327"/>
                        <a:pt x="4664" y="9327"/>
                      </a:cubicBezTo>
                      <a:cubicBezTo>
                        <a:pt x="2105" y="9327"/>
                        <a:pt x="0" y="7254"/>
                        <a:pt x="0" y="4664"/>
                      </a:cubicBezTo>
                      <a:cubicBezTo>
                        <a:pt x="0" y="2073"/>
                        <a:pt x="2105" y="1"/>
                        <a:pt x="4664" y="1"/>
                      </a:cubicBezTo>
                      <a:cubicBezTo>
                        <a:pt x="7254" y="1"/>
                        <a:pt x="9359" y="2073"/>
                        <a:pt x="9359" y="4664"/>
                      </a:cubicBezTo>
                      <a:close/>
                    </a:path>
                  </a:pathLst>
                </a:custGeom>
                <a:solidFill>
                  <a:srgbClr val="FCEA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4" name="Google Shape;1770;p47">
                  <a:extLst>
                    <a:ext uri="{FF2B5EF4-FFF2-40B4-BE49-F238E27FC236}">
                      <a16:creationId xmlns="" xmlns:a16="http://schemas.microsoft.com/office/drawing/2014/main" id="{05CD4226-DFB3-47D0-B792-EB7392AFDCB7}"/>
                    </a:ext>
                  </a:extLst>
                </p:cNvPr>
                <p:cNvSpPr/>
                <p:nvPr/>
              </p:nvSpPr>
              <p:spPr>
                <a:xfrm>
                  <a:off x="1591113" y="3400970"/>
                  <a:ext cx="148027" cy="148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88" h="8420" extrusionOk="0">
                      <a:moveTo>
                        <a:pt x="8387" y="4210"/>
                      </a:moveTo>
                      <a:cubicBezTo>
                        <a:pt x="8387" y="6541"/>
                        <a:pt x="6509" y="8420"/>
                        <a:pt x="4178" y="8420"/>
                      </a:cubicBezTo>
                      <a:cubicBezTo>
                        <a:pt x="1878" y="8420"/>
                        <a:pt x="0" y="6541"/>
                        <a:pt x="0" y="4210"/>
                      </a:cubicBezTo>
                      <a:cubicBezTo>
                        <a:pt x="0" y="1878"/>
                        <a:pt x="1878" y="0"/>
                        <a:pt x="4178" y="0"/>
                      </a:cubicBezTo>
                      <a:cubicBezTo>
                        <a:pt x="6509" y="0"/>
                        <a:pt x="8387" y="1878"/>
                        <a:pt x="8387" y="4210"/>
                      </a:cubicBezTo>
                      <a:close/>
                    </a:path>
                  </a:pathLst>
                </a:custGeom>
                <a:solidFill>
                  <a:srgbClr val="FCEB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5" name="Google Shape;1771;p47">
                  <a:extLst>
                    <a:ext uri="{FF2B5EF4-FFF2-40B4-BE49-F238E27FC236}">
                      <a16:creationId xmlns="" xmlns:a16="http://schemas.microsoft.com/office/drawing/2014/main" id="{939629F9-6FD2-425E-ABDE-C6D57BA2A88D}"/>
                    </a:ext>
                  </a:extLst>
                </p:cNvPr>
                <p:cNvSpPr/>
                <p:nvPr/>
              </p:nvSpPr>
              <p:spPr>
                <a:xfrm>
                  <a:off x="1599108" y="3409529"/>
                  <a:ext cx="132021" cy="131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1" h="7449" extrusionOk="0">
                      <a:moveTo>
                        <a:pt x="7481" y="3725"/>
                      </a:moveTo>
                      <a:cubicBezTo>
                        <a:pt x="7481" y="5797"/>
                        <a:pt x="5797" y="7449"/>
                        <a:pt x="3725" y="7449"/>
                      </a:cubicBezTo>
                      <a:cubicBezTo>
                        <a:pt x="1684" y="7449"/>
                        <a:pt x="0" y="5797"/>
                        <a:pt x="0" y="3725"/>
                      </a:cubicBezTo>
                      <a:cubicBezTo>
                        <a:pt x="0" y="1652"/>
                        <a:pt x="1684" y="1"/>
                        <a:pt x="3725" y="1"/>
                      </a:cubicBezTo>
                      <a:cubicBezTo>
                        <a:pt x="5797" y="1"/>
                        <a:pt x="7481" y="1652"/>
                        <a:pt x="7481" y="3725"/>
                      </a:cubicBezTo>
                      <a:close/>
                    </a:path>
                  </a:pathLst>
                </a:custGeom>
                <a:solidFill>
                  <a:srgbClr val="FDEC9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" name="Google Shape;1772;p47">
                  <a:extLst>
                    <a:ext uri="{FF2B5EF4-FFF2-40B4-BE49-F238E27FC236}">
                      <a16:creationId xmlns="" xmlns:a16="http://schemas.microsoft.com/office/drawing/2014/main" id="{5A689F5E-0B1C-4E22-B3B8-79A77C1C7012}"/>
                    </a:ext>
                  </a:extLst>
                </p:cNvPr>
                <p:cNvSpPr/>
                <p:nvPr/>
              </p:nvSpPr>
              <p:spPr>
                <a:xfrm>
                  <a:off x="1607684" y="3417541"/>
                  <a:ext cx="114885" cy="1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0" h="6542" extrusionOk="0">
                      <a:moveTo>
                        <a:pt x="6509" y="3271"/>
                      </a:moveTo>
                      <a:cubicBezTo>
                        <a:pt x="6509" y="5084"/>
                        <a:pt x="5052" y="6541"/>
                        <a:pt x="3239" y="6541"/>
                      </a:cubicBezTo>
                      <a:cubicBezTo>
                        <a:pt x="1457" y="6541"/>
                        <a:pt x="0" y="5084"/>
                        <a:pt x="0" y="3271"/>
                      </a:cubicBezTo>
                      <a:cubicBezTo>
                        <a:pt x="0" y="1457"/>
                        <a:pt x="1457" y="0"/>
                        <a:pt x="3239" y="0"/>
                      </a:cubicBezTo>
                      <a:cubicBezTo>
                        <a:pt x="5052" y="0"/>
                        <a:pt x="6509" y="1457"/>
                        <a:pt x="6509" y="3271"/>
                      </a:cubicBezTo>
                      <a:close/>
                    </a:path>
                  </a:pathLst>
                </a:custGeom>
                <a:solidFill>
                  <a:srgbClr val="FDED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7" name="Google Shape;1773;p47">
                  <a:extLst>
                    <a:ext uri="{FF2B5EF4-FFF2-40B4-BE49-F238E27FC236}">
                      <a16:creationId xmlns="" xmlns:a16="http://schemas.microsoft.com/office/drawing/2014/main" id="{66810F4D-6448-4A71-8668-2827A65E57EE}"/>
                    </a:ext>
                  </a:extLst>
                </p:cNvPr>
                <p:cNvSpPr/>
                <p:nvPr/>
              </p:nvSpPr>
              <p:spPr>
                <a:xfrm>
                  <a:off x="1615679" y="3425535"/>
                  <a:ext cx="98879" cy="98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5603" extrusionOk="0">
                      <a:moveTo>
                        <a:pt x="5603" y="2818"/>
                      </a:moveTo>
                      <a:cubicBezTo>
                        <a:pt x="5603" y="4372"/>
                        <a:pt x="4340" y="5603"/>
                        <a:pt x="2786" y="5603"/>
                      </a:cubicBezTo>
                      <a:cubicBezTo>
                        <a:pt x="1264" y="5603"/>
                        <a:pt x="1" y="4372"/>
                        <a:pt x="1" y="2818"/>
                      </a:cubicBezTo>
                      <a:cubicBezTo>
                        <a:pt x="1" y="1263"/>
                        <a:pt x="1264" y="1"/>
                        <a:pt x="2786" y="1"/>
                      </a:cubicBezTo>
                      <a:cubicBezTo>
                        <a:pt x="4340" y="1"/>
                        <a:pt x="5603" y="1263"/>
                        <a:pt x="5603" y="2818"/>
                      </a:cubicBezTo>
                      <a:close/>
                    </a:path>
                  </a:pathLst>
                </a:custGeom>
                <a:solidFill>
                  <a:srgbClr val="FDEE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" name="Google Shape;1774;p47">
                  <a:extLst>
                    <a:ext uri="{FF2B5EF4-FFF2-40B4-BE49-F238E27FC236}">
                      <a16:creationId xmlns="" xmlns:a16="http://schemas.microsoft.com/office/drawing/2014/main" id="{17907248-B300-4D65-AC0C-876FD5D0B126}"/>
                    </a:ext>
                  </a:extLst>
                </p:cNvPr>
                <p:cNvSpPr/>
                <p:nvPr/>
              </p:nvSpPr>
              <p:spPr>
                <a:xfrm>
                  <a:off x="1623673" y="3434112"/>
                  <a:ext cx="82890" cy="82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7" h="4664" extrusionOk="0">
                      <a:moveTo>
                        <a:pt x="4696" y="2332"/>
                      </a:moveTo>
                      <a:cubicBezTo>
                        <a:pt x="4696" y="3627"/>
                        <a:pt x="3628" y="4663"/>
                        <a:pt x="2333" y="4663"/>
                      </a:cubicBezTo>
                      <a:cubicBezTo>
                        <a:pt x="1070" y="4663"/>
                        <a:pt x="1" y="3627"/>
                        <a:pt x="1" y="2332"/>
                      </a:cubicBezTo>
                      <a:cubicBezTo>
                        <a:pt x="1" y="1037"/>
                        <a:pt x="1070" y="0"/>
                        <a:pt x="2333" y="0"/>
                      </a:cubicBezTo>
                      <a:cubicBezTo>
                        <a:pt x="3628" y="0"/>
                        <a:pt x="4696" y="1037"/>
                        <a:pt x="4696" y="2332"/>
                      </a:cubicBezTo>
                      <a:close/>
                    </a:path>
                  </a:pathLst>
                </a:custGeom>
                <a:solidFill>
                  <a:srgbClr val="FEE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" name="Google Shape;1775;p47">
                  <a:extLst>
                    <a:ext uri="{FF2B5EF4-FFF2-40B4-BE49-F238E27FC236}">
                      <a16:creationId xmlns="" xmlns:a16="http://schemas.microsoft.com/office/drawing/2014/main" id="{E0B67FD6-9D74-4693-A921-C0991E48EF94}"/>
                    </a:ext>
                  </a:extLst>
                </p:cNvPr>
                <p:cNvSpPr/>
                <p:nvPr/>
              </p:nvSpPr>
              <p:spPr>
                <a:xfrm>
                  <a:off x="1632250" y="3442106"/>
                  <a:ext cx="65737" cy="66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5" h="3758" extrusionOk="0">
                      <a:moveTo>
                        <a:pt x="3725" y="1879"/>
                      </a:moveTo>
                      <a:cubicBezTo>
                        <a:pt x="3725" y="2915"/>
                        <a:pt x="2883" y="3757"/>
                        <a:pt x="1847" y="3757"/>
                      </a:cubicBezTo>
                      <a:cubicBezTo>
                        <a:pt x="843" y="3757"/>
                        <a:pt x="1" y="2915"/>
                        <a:pt x="1" y="1879"/>
                      </a:cubicBezTo>
                      <a:cubicBezTo>
                        <a:pt x="1" y="843"/>
                        <a:pt x="843" y="1"/>
                        <a:pt x="1847" y="1"/>
                      </a:cubicBezTo>
                      <a:cubicBezTo>
                        <a:pt x="2883" y="1"/>
                        <a:pt x="3725" y="843"/>
                        <a:pt x="3725" y="1879"/>
                      </a:cubicBezTo>
                      <a:close/>
                    </a:path>
                  </a:pathLst>
                </a:custGeom>
                <a:solidFill>
                  <a:srgbClr val="FEF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0" name="Google Shape;1776;p47">
                  <a:extLst>
                    <a:ext uri="{FF2B5EF4-FFF2-40B4-BE49-F238E27FC236}">
                      <a16:creationId xmlns="" xmlns:a16="http://schemas.microsoft.com/office/drawing/2014/main" id="{D38D4F61-AC03-46A4-B12A-7B2C170CF9D5}"/>
                    </a:ext>
                  </a:extLst>
                </p:cNvPr>
                <p:cNvSpPr/>
                <p:nvPr/>
              </p:nvSpPr>
              <p:spPr>
                <a:xfrm>
                  <a:off x="1640261" y="3450683"/>
                  <a:ext cx="49731" cy="49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8" h="2786" extrusionOk="0">
                      <a:moveTo>
                        <a:pt x="2817" y="1393"/>
                      </a:moveTo>
                      <a:cubicBezTo>
                        <a:pt x="2817" y="2170"/>
                        <a:pt x="2170" y="2785"/>
                        <a:pt x="1393" y="2785"/>
                      </a:cubicBezTo>
                      <a:cubicBezTo>
                        <a:pt x="648" y="2785"/>
                        <a:pt x="0" y="2170"/>
                        <a:pt x="0" y="1393"/>
                      </a:cubicBezTo>
                      <a:cubicBezTo>
                        <a:pt x="0" y="616"/>
                        <a:pt x="648" y="0"/>
                        <a:pt x="1393" y="0"/>
                      </a:cubicBezTo>
                      <a:cubicBezTo>
                        <a:pt x="2170" y="0"/>
                        <a:pt x="2817" y="616"/>
                        <a:pt x="2817" y="1393"/>
                      </a:cubicBezTo>
                      <a:close/>
                    </a:path>
                  </a:pathLst>
                </a:custGeom>
                <a:solidFill>
                  <a:srgbClr val="FEF1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" name="Google Shape;1777;p47">
                  <a:extLst>
                    <a:ext uri="{FF2B5EF4-FFF2-40B4-BE49-F238E27FC236}">
                      <a16:creationId xmlns="" xmlns:a16="http://schemas.microsoft.com/office/drawing/2014/main" id="{0DA59348-F256-4260-BE7E-7B3AC0B1D434}"/>
                    </a:ext>
                  </a:extLst>
                </p:cNvPr>
                <p:cNvSpPr/>
                <p:nvPr/>
              </p:nvSpPr>
              <p:spPr>
                <a:xfrm>
                  <a:off x="1648821" y="3458677"/>
                  <a:ext cx="32595" cy="33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7" h="1879" extrusionOk="0">
                      <a:moveTo>
                        <a:pt x="1847" y="940"/>
                      </a:moveTo>
                      <a:cubicBezTo>
                        <a:pt x="1847" y="1458"/>
                        <a:pt x="1426" y="1879"/>
                        <a:pt x="908" y="1879"/>
                      </a:cubicBezTo>
                      <a:cubicBezTo>
                        <a:pt x="422" y="1879"/>
                        <a:pt x="1" y="1458"/>
                        <a:pt x="1" y="940"/>
                      </a:cubicBezTo>
                      <a:cubicBezTo>
                        <a:pt x="1" y="422"/>
                        <a:pt x="422" y="1"/>
                        <a:pt x="908" y="1"/>
                      </a:cubicBezTo>
                      <a:cubicBezTo>
                        <a:pt x="1426" y="1"/>
                        <a:pt x="1847" y="422"/>
                        <a:pt x="1847" y="940"/>
                      </a:cubicBezTo>
                      <a:close/>
                    </a:path>
                  </a:pathLst>
                </a:custGeom>
                <a:solidFill>
                  <a:srgbClr val="FFF2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" name="Google Shape;1778;p47">
                  <a:extLst>
                    <a:ext uri="{FF2B5EF4-FFF2-40B4-BE49-F238E27FC236}">
                      <a16:creationId xmlns="" xmlns:a16="http://schemas.microsoft.com/office/drawing/2014/main" id="{6AC7BC27-950F-4936-BE18-4CAA15506B59}"/>
                    </a:ext>
                  </a:extLst>
                </p:cNvPr>
                <p:cNvSpPr/>
                <p:nvPr/>
              </p:nvSpPr>
              <p:spPr>
                <a:xfrm>
                  <a:off x="1656832" y="3467254"/>
                  <a:ext cx="16589" cy="16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0" h="908" extrusionOk="0">
                      <a:moveTo>
                        <a:pt x="939" y="454"/>
                      </a:moveTo>
                      <a:cubicBezTo>
                        <a:pt x="939" y="713"/>
                        <a:pt x="713" y="907"/>
                        <a:pt x="454" y="907"/>
                      </a:cubicBezTo>
                      <a:cubicBezTo>
                        <a:pt x="227" y="907"/>
                        <a:pt x="0" y="713"/>
                        <a:pt x="0" y="454"/>
                      </a:cubicBezTo>
                      <a:cubicBezTo>
                        <a:pt x="0" y="195"/>
                        <a:pt x="227" y="0"/>
                        <a:pt x="454" y="0"/>
                      </a:cubicBezTo>
                      <a:cubicBezTo>
                        <a:pt x="713" y="0"/>
                        <a:pt x="939" y="195"/>
                        <a:pt x="939" y="454"/>
                      </a:cubicBezTo>
                      <a:close/>
                    </a:path>
                  </a:pathLst>
                </a:custGeom>
                <a:solidFill>
                  <a:srgbClr val="FFF39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3" name="Google Shape;1779;p47">
                  <a:extLst>
                    <a:ext uri="{FF2B5EF4-FFF2-40B4-BE49-F238E27FC236}">
                      <a16:creationId xmlns="" xmlns:a16="http://schemas.microsoft.com/office/drawing/2014/main" id="{2C7C068F-2143-4F42-9CCF-96492C256FFA}"/>
                    </a:ext>
                  </a:extLst>
                </p:cNvPr>
                <p:cNvSpPr/>
                <p:nvPr/>
              </p:nvSpPr>
              <p:spPr>
                <a:xfrm>
                  <a:off x="3352969" y="3268949"/>
                  <a:ext cx="412051" cy="412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9" h="23349" extrusionOk="0">
                      <a:moveTo>
                        <a:pt x="23349" y="11691"/>
                      </a:moveTo>
                      <a:cubicBezTo>
                        <a:pt x="23349" y="18135"/>
                        <a:pt x="18135" y="23349"/>
                        <a:pt x="11691" y="23349"/>
                      </a:cubicBezTo>
                      <a:cubicBezTo>
                        <a:pt x="5247" y="23349"/>
                        <a:pt x="1" y="18135"/>
                        <a:pt x="1" y="11691"/>
                      </a:cubicBezTo>
                      <a:cubicBezTo>
                        <a:pt x="1" y="5247"/>
                        <a:pt x="5247" y="1"/>
                        <a:pt x="11691" y="1"/>
                      </a:cubicBezTo>
                      <a:cubicBezTo>
                        <a:pt x="18135" y="1"/>
                        <a:pt x="23349" y="5247"/>
                        <a:pt x="23349" y="11691"/>
                      </a:cubicBezTo>
                      <a:close/>
                    </a:path>
                  </a:pathLst>
                </a:custGeom>
                <a:solidFill>
                  <a:srgbClr val="F7DA7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" name="Google Shape;1780;p47">
                  <a:extLst>
                    <a:ext uri="{FF2B5EF4-FFF2-40B4-BE49-F238E27FC236}">
                      <a16:creationId xmlns="" xmlns:a16="http://schemas.microsoft.com/office/drawing/2014/main" id="{FC1DF288-744C-4E86-915A-64EB77EB86E7}"/>
                    </a:ext>
                  </a:extLst>
                </p:cNvPr>
                <p:cNvSpPr/>
                <p:nvPr/>
              </p:nvSpPr>
              <p:spPr>
                <a:xfrm>
                  <a:off x="3361546" y="3277526"/>
                  <a:ext cx="395480" cy="39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10" h="22410" extrusionOk="0">
                      <a:moveTo>
                        <a:pt x="22409" y="11205"/>
                      </a:moveTo>
                      <a:cubicBezTo>
                        <a:pt x="22409" y="17390"/>
                        <a:pt x="17390" y="22409"/>
                        <a:pt x="11205" y="22409"/>
                      </a:cubicBezTo>
                      <a:cubicBezTo>
                        <a:pt x="5020" y="22409"/>
                        <a:pt x="0" y="17390"/>
                        <a:pt x="0" y="11205"/>
                      </a:cubicBezTo>
                      <a:cubicBezTo>
                        <a:pt x="0" y="5020"/>
                        <a:pt x="5020" y="0"/>
                        <a:pt x="11205" y="0"/>
                      </a:cubicBezTo>
                      <a:cubicBezTo>
                        <a:pt x="17390" y="0"/>
                        <a:pt x="22409" y="5020"/>
                        <a:pt x="22409" y="11205"/>
                      </a:cubicBezTo>
                      <a:close/>
                    </a:path>
                  </a:pathLst>
                </a:custGeom>
                <a:solidFill>
                  <a:srgbClr val="F7DB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" name="Google Shape;1781;p47">
                  <a:extLst>
                    <a:ext uri="{FF2B5EF4-FFF2-40B4-BE49-F238E27FC236}">
                      <a16:creationId xmlns="" xmlns:a16="http://schemas.microsoft.com/office/drawing/2014/main" id="{C7AE771F-E067-494E-AED8-71A32631938E}"/>
                    </a:ext>
                  </a:extLst>
                </p:cNvPr>
                <p:cNvSpPr/>
                <p:nvPr/>
              </p:nvSpPr>
              <p:spPr>
                <a:xfrm>
                  <a:off x="3369540" y="3285520"/>
                  <a:ext cx="378909" cy="379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71" h="21503" extrusionOk="0">
                      <a:moveTo>
                        <a:pt x="21471" y="10752"/>
                      </a:moveTo>
                      <a:cubicBezTo>
                        <a:pt x="21471" y="16678"/>
                        <a:pt x="16678" y="21503"/>
                        <a:pt x="10752" y="21503"/>
                      </a:cubicBezTo>
                      <a:cubicBezTo>
                        <a:pt x="4826" y="21503"/>
                        <a:pt x="1" y="16678"/>
                        <a:pt x="1" y="10752"/>
                      </a:cubicBezTo>
                      <a:cubicBezTo>
                        <a:pt x="1" y="4826"/>
                        <a:pt x="4826" y="1"/>
                        <a:pt x="10752" y="1"/>
                      </a:cubicBezTo>
                      <a:cubicBezTo>
                        <a:pt x="16678" y="1"/>
                        <a:pt x="21471" y="4826"/>
                        <a:pt x="21471" y="10752"/>
                      </a:cubicBezTo>
                      <a:close/>
                    </a:path>
                  </a:pathLst>
                </a:custGeom>
                <a:solidFill>
                  <a:srgbClr val="F8DC8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" name="Google Shape;1782;p47">
                  <a:extLst>
                    <a:ext uri="{FF2B5EF4-FFF2-40B4-BE49-F238E27FC236}">
                      <a16:creationId xmlns="" xmlns:a16="http://schemas.microsoft.com/office/drawing/2014/main" id="{B312A77D-C2D4-487A-B40B-4534DD25A89D}"/>
                    </a:ext>
                  </a:extLst>
                </p:cNvPr>
                <p:cNvSpPr/>
                <p:nvPr/>
              </p:nvSpPr>
              <p:spPr>
                <a:xfrm>
                  <a:off x="3378117" y="3294097"/>
                  <a:ext cx="362338" cy="362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32" h="20532" extrusionOk="0">
                      <a:moveTo>
                        <a:pt x="20531" y="10266"/>
                      </a:moveTo>
                      <a:cubicBezTo>
                        <a:pt x="20531" y="15933"/>
                        <a:pt x="15933" y="20531"/>
                        <a:pt x="10266" y="20531"/>
                      </a:cubicBezTo>
                      <a:cubicBezTo>
                        <a:pt x="4599" y="20531"/>
                        <a:pt x="1" y="15933"/>
                        <a:pt x="1" y="10266"/>
                      </a:cubicBezTo>
                      <a:cubicBezTo>
                        <a:pt x="1" y="4599"/>
                        <a:pt x="4599" y="0"/>
                        <a:pt x="10266" y="0"/>
                      </a:cubicBezTo>
                      <a:cubicBezTo>
                        <a:pt x="15933" y="0"/>
                        <a:pt x="20531" y="4599"/>
                        <a:pt x="20531" y="10266"/>
                      </a:cubicBezTo>
                      <a:close/>
                    </a:path>
                  </a:pathLst>
                </a:custGeom>
                <a:solidFill>
                  <a:srgbClr val="F8DD8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7" name="Google Shape;1783;p47">
                  <a:extLst>
                    <a:ext uri="{FF2B5EF4-FFF2-40B4-BE49-F238E27FC236}">
                      <a16:creationId xmlns="" xmlns:a16="http://schemas.microsoft.com/office/drawing/2014/main" id="{C7B66056-A67A-41D0-AFCC-3D5E90DC53D2}"/>
                    </a:ext>
                  </a:extLst>
                </p:cNvPr>
                <p:cNvSpPr/>
                <p:nvPr/>
              </p:nvSpPr>
              <p:spPr>
                <a:xfrm>
                  <a:off x="3386111" y="3302091"/>
                  <a:ext cx="346332" cy="346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25" h="19625" extrusionOk="0">
                      <a:moveTo>
                        <a:pt x="19625" y="9813"/>
                      </a:moveTo>
                      <a:cubicBezTo>
                        <a:pt x="19625" y="15221"/>
                        <a:pt x="15221" y="19625"/>
                        <a:pt x="9813" y="19625"/>
                      </a:cubicBezTo>
                      <a:cubicBezTo>
                        <a:pt x="4405" y="19625"/>
                        <a:pt x="1" y="15221"/>
                        <a:pt x="1" y="9813"/>
                      </a:cubicBezTo>
                      <a:cubicBezTo>
                        <a:pt x="1" y="4405"/>
                        <a:pt x="4405" y="1"/>
                        <a:pt x="9813" y="1"/>
                      </a:cubicBezTo>
                      <a:cubicBezTo>
                        <a:pt x="15221" y="1"/>
                        <a:pt x="19625" y="4405"/>
                        <a:pt x="19625" y="9813"/>
                      </a:cubicBezTo>
                      <a:close/>
                    </a:path>
                  </a:pathLst>
                </a:custGeom>
                <a:solidFill>
                  <a:srgbClr val="F8DE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" name="Google Shape;1784;p47">
                  <a:extLst>
                    <a:ext uri="{FF2B5EF4-FFF2-40B4-BE49-F238E27FC236}">
                      <a16:creationId xmlns="" xmlns:a16="http://schemas.microsoft.com/office/drawing/2014/main" id="{DF271E4E-F8BB-4EE6-B051-D118478CB693}"/>
                    </a:ext>
                  </a:extLst>
                </p:cNvPr>
                <p:cNvSpPr/>
                <p:nvPr/>
              </p:nvSpPr>
              <p:spPr>
                <a:xfrm>
                  <a:off x="3394123" y="3310668"/>
                  <a:ext cx="329761" cy="32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6" h="18654" extrusionOk="0">
                      <a:moveTo>
                        <a:pt x="18685" y="9327"/>
                      </a:moveTo>
                      <a:cubicBezTo>
                        <a:pt x="18685" y="14476"/>
                        <a:pt x="14508" y="18653"/>
                        <a:pt x="9359" y="18653"/>
                      </a:cubicBezTo>
                      <a:cubicBezTo>
                        <a:pt x="4210" y="18653"/>
                        <a:pt x="0" y="14476"/>
                        <a:pt x="0" y="9327"/>
                      </a:cubicBezTo>
                      <a:cubicBezTo>
                        <a:pt x="0" y="4178"/>
                        <a:pt x="4210" y="1"/>
                        <a:pt x="9359" y="1"/>
                      </a:cubicBezTo>
                      <a:cubicBezTo>
                        <a:pt x="14508" y="1"/>
                        <a:pt x="18685" y="4178"/>
                        <a:pt x="18685" y="9327"/>
                      </a:cubicBezTo>
                      <a:close/>
                    </a:path>
                  </a:pathLst>
                </a:custGeom>
                <a:solidFill>
                  <a:srgbClr val="F9DF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" name="Google Shape;1785;p47">
                  <a:extLst>
                    <a:ext uri="{FF2B5EF4-FFF2-40B4-BE49-F238E27FC236}">
                      <a16:creationId xmlns="" xmlns:a16="http://schemas.microsoft.com/office/drawing/2014/main" id="{64F2BCD6-1A25-4C6C-A169-14C9B4A41C14}"/>
                    </a:ext>
                  </a:extLst>
                </p:cNvPr>
                <p:cNvSpPr/>
                <p:nvPr/>
              </p:nvSpPr>
              <p:spPr>
                <a:xfrm>
                  <a:off x="3402699" y="3318662"/>
                  <a:ext cx="313172" cy="313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46" h="17747" extrusionOk="0">
                      <a:moveTo>
                        <a:pt x="17746" y="8874"/>
                      </a:moveTo>
                      <a:cubicBezTo>
                        <a:pt x="17746" y="13764"/>
                        <a:pt x="13763" y="17747"/>
                        <a:pt x="8873" y="17747"/>
                      </a:cubicBezTo>
                      <a:cubicBezTo>
                        <a:pt x="3983" y="17747"/>
                        <a:pt x="0" y="13764"/>
                        <a:pt x="0" y="8874"/>
                      </a:cubicBezTo>
                      <a:cubicBezTo>
                        <a:pt x="0" y="3984"/>
                        <a:pt x="3983" y="1"/>
                        <a:pt x="8873" y="1"/>
                      </a:cubicBezTo>
                      <a:cubicBezTo>
                        <a:pt x="13763" y="1"/>
                        <a:pt x="17746" y="3984"/>
                        <a:pt x="17746" y="8874"/>
                      </a:cubicBezTo>
                      <a:close/>
                    </a:path>
                  </a:pathLst>
                </a:custGeom>
                <a:solidFill>
                  <a:srgbClr val="F9E0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" name="Google Shape;1786;p47">
                  <a:extLst>
                    <a:ext uri="{FF2B5EF4-FFF2-40B4-BE49-F238E27FC236}">
                      <a16:creationId xmlns="" xmlns:a16="http://schemas.microsoft.com/office/drawing/2014/main" id="{84ABCC28-01A2-4F3F-9C95-AE314BBD0345}"/>
                    </a:ext>
                  </a:extLst>
                </p:cNvPr>
                <p:cNvSpPr/>
                <p:nvPr/>
              </p:nvSpPr>
              <p:spPr>
                <a:xfrm>
                  <a:off x="3410694" y="3326674"/>
                  <a:ext cx="296619" cy="2966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08" h="16807" extrusionOk="0">
                      <a:moveTo>
                        <a:pt x="16807" y="8420"/>
                      </a:moveTo>
                      <a:cubicBezTo>
                        <a:pt x="16807" y="13051"/>
                        <a:pt x="13051" y="16807"/>
                        <a:pt x="8420" y="16807"/>
                      </a:cubicBezTo>
                      <a:cubicBezTo>
                        <a:pt x="3789" y="16807"/>
                        <a:pt x="0" y="13051"/>
                        <a:pt x="0" y="8420"/>
                      </a:cubicBezTo>
                      <a:cubicBezTo>
                        <a:pt x="0" y="3789"/>
                        <a:pt x="3789" y="0"/>
                        <a:pt x="8420" y="0"/>
                      </a:cubicBezTo>
                      <a:cubicBezTo>
                        <a:pt x="13051" y="0"/>
                        <a:pt x="16807" y="3789"/>
                        <a:pt x="16807" y="8420"/>
                      </a:cubicBezTo>
                      <a:close/>
                    </a:path>
                  </a:pathLst>
                </a:custGeom>
                <a:solidFill>
                  <a:srgbClr val="F9E18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" name="Google Shape;1787;p47">
                  <a:extLst>
                    <a:ext uri="{FF2B5EF4-FFF2-40B4-BE49-F238E27FC236}">
                      <a16:creationId xmlns="" xmlns:a16="http://schemas.microsoft.com/office/drawing/2014/main" id="{57EEAC9D-B276-45E0-8B50-BCE6F2665B2E}"/>
                    </a:ext>
                  </a:extLst>
                </p:cNvPr>
                <p:cNvSpPr/>
                <p:nvPr/>
              </p:nvSpPr>
              <p:spPr>
                <a:xfrm>
                  <a:off x="3419270" y="3335250"/>
                  <a:ext cx="280030" cy="280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68" h="15868" extrusionOk="0">
                      <a:moveTo>
                        <a:pt x="15868" y="7934"/>
                      </a:moveTo>
                      <a:cubicBezTo>
                        <a:pt x="15868" y="12306"/>
                        <a:pt x="12306" y="15868"/>
                        <a:pt x="7934" y="15868"/>
                      </a:cubicBezTo>
                      <a:cubicBezTo>
                        <a:pt x="3530" y="15868"/>
                        <a:pt x="0" y="12306"/>
                        <a:pt x="0" y="7934"/>
                      </a:cubicBezTo>
                      <a:cubicBezTo>
                        <a:pt x="0" y="3562"/>
                        <a:pt x="3530" y="0"/>
                        <a:pt x="7934" y="0"/>
                      </a:cubicBezTo>
                      <a:cubicBezTo>
                        <a:pt x="12306" y="0"/>
                        <a:pt x="15868" y="3562"/>
                        <a:pt x="15868" y="7934"/>
                      </a:cubicBezTo>
                      <a:close/>
                    </a:path>
                  </a:pathLst>
                </a:custGeom>
                <a:solidFill>
                  <a:srgbClr val="FAE28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" name="Google Shape;1788;p47">
                  <a:extLst>
                    <a:ext uri="{FF2B5EF4-FFF2-40B4-BE49-F238E27FC236}">
                      <a16:creationId xmlns="" xmlns:a16="http://schemas.microsoft.com/office/drawing/2014/main" id="{646D249F-4322-4E68-B6BB-CE023E912382}"/>
                    </a:ext>
                  </a:extLst>
                </p:cNvPr>
                <p:cNvSpPr/>
                <p:nvPr/>
              </p:nvSpPr>
              <p:spPr>
                <a:xfrm>
                  <a:off x="3427265" y="3343245"/>
                  <a:ext cx="264042" cy="264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62" h="14962" extrusionOk="0">
                      <a:moveTo>
                        <a:pt x="14961" y="7481"/>
                      </a:moveTo>
                      <a:cubicBezTo>
                        <a:pt x="14961" y="11593"/>
                        <a:pt x="11594" y="14961"/>
                        <a:pt x="7481" y="14961"/>
                      </a:cubicBezTo>
                      <a:cubicBezTo>
                        <a:pt x="3336" y="14961"/>
                        <a:pt x="1" y="11593"/>
                        <a:pt x="1" y="7481"/>
                      </a:cubicBezTo>
                      <a:cubicBezTo>
                        <a:pt x="1" y="3368"/>
                        <a:pt x="3336" y="0"/>
                        <a:pt x="7481" y="0"/>
                      </a:cubicBezTo>
                      <a:cubicBezTo>
                        <a:pt x="11594" y="0"/>
                        <a:pt x="14961" y="3368"/>
                        <a:pt x="14961" y="7481"/>
                      </a:cubicBezTo>
                      <a:close/>
                    </a:path>
                  </a:pathLst>
                </a:custGeom>
                <a:solidFill>
                  <a:srgbClr val="FAE38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" name="Google Shape;1789;p47">
                  <a:extLst>
                    <a:ext uri="{FF2B5EF4-FFF2-40B4-BE49-F238E27FC236}">
                      <a16:creationId xmlns="" xmlns:a16="http://schemas.microsoft.com/office/drawing/2014/main" id="{849F96B7-E032-4673-8F32-6ADF33AE47D7}"/>
                    </a:ext>
                  </a:extLst>
                </p:cNvPr>
                <p:cNvSpPr/>
                <p:nvPr/>
              </p:nvSpPr>
              <p:spPr>
                <a:xfrm>
                  <a:off x="3435841" y="3351821"/>
                  <a:ext cx="246888" cy="246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90" h="13990" extrusionOk="0">
                      <a:moveTo>
                        <a:pt x="13990" y="6995"/>
                      </a:moveTo>
                      <a:cubicBezTo>
                        <a:pt x="13990" y="10848"/>
                        <a:pt x="10849" y="13990"/>
                        <a:pt x="6995" y="13990"/>
                      </a:cubicBezTo>
                      <a:cubicBezTo>
                        <a:pt x="3109" y="13990"/>
                        <a:pt x="0" y="10848"/>
                        <a:pt x="0" y="6995"/>
                      </a:cubicBezTo>
                      <a:cubicBezTo>
                        <a:pt x="0" y="3141"/>
                        <a:pt x="3109" y="0"/>
                        <a:pt x="6995" y="0"/>
                      </a:cubicBezTo>
                      <a:cubicBezTo>
                        <a:pt x="10849" y="0"/>
                        <a:pt x="13990" y="3141"/>
                        <a:pt x="13990" y="6995"/>
                      </a:cubicBezTo>
                      <a:close/>
                    </a:path>
                  </a:pathLst>
                </a:custGeom>
                <a:solidFill>
                  <a:srgbClr val="FAE48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" name="Google Shape;1790;p47">
                  <a:extLst>
                    <a:ext uri="{FF2B5EF4-FFF2-40B4-BE49-F238E27FC236}">
                      <a16:creationId xmlns="" xmlns:a16="http://schemas.microsoft.com/office/drawing/2014/main" id="{E615D84F-71C9-4B0F-BC23-161025683B19}"/>
                    </a:ext>
                  </a:extLst>
                </p:cNvPr>
                <p:cNvSpPr/>
                <p:nvPr/>
              </p:nvSpPr>
              <p:spPr>
                <a:xfrm>
                  <a:off x="3443836" y="3359816"/>
                  <a:ext cx="230900" cy="2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84" h="13084" extrusionOk="0">
                      <a:moveTo>
                        <a:pt x="13083" y="6542"/>
                      </a:moveTo>
                      <a:cubicBezTo>
                        <a:pt x="13083" y="10136"/>
                        <a:pt x="10136" y="13083"/>
                        <a:pt x="6542" y="13083"/>
                      </a:cubicBezTo>
                      <a:cubicBezTo>
                        <a:pt x="2915" y="13083"/>
                        <a:pt x="1" y="10136"/>
                        <a:pt x="1" y="6542"/>
                      </a:cubicBezTo>
                      <a:cubicBezTo>
                        <a:pt x="1" y="2947"/>
                        <a:pt x="2915" y="0"/>
                        <a:pt x="6542" y="0"/>
                      </a:cubicBezTo>
                      <a:cubicBezTo>
                        <a:pt x="10136" y="0"/>
                        <a:pt x="13083" y="2947"/>
                        <a:pt x="13083" y="6542"/>
                      </a:cubicBezTo>
                      <a:close/>
                    </a:path>
                  </a:pathLst>
                </a:custGeom>
                <a:solidFill>
                  <a:srgbClr val="FBE5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5" name="Google Shape;1791;p47">
                  <a:extLst>
                    <a:ext uri="{FF2B5EF4-FFF2-40B4-BE49-F238E27FC236}">
                      <a16:creationId xmlns="" xmlns:a16="http://schemas.microsoft.com/office/drawing/2014/main" id="{D81874A5-5B70-4D09-862C-9E09E6D968AA}"/>
                    </a:ext>
                  </a:extLst>
                </p:cNvPr>
                <p:cNvSpPr/>
                <p:nvPr/>
              </p:nvSpPr>
              <p:spPr>
                <a:xfrm>
                  <a:off x="3451830" y="3367810"/>
                  <a:ext cx="214329" cy="214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12145" extrusionOk="0">
                      <a:moveTo>
                        <a:pt x="12145" y="6089"/>
                      </a:moveTo>
                      <a:cubicBezTo>
                        <a:pt x="12145" y="9457"/>
                        <a:pt x="9424" y="12144"/>
                        <a:pt x="6089" y="12144"/>
                      </a:cubicBezTo>
                      <a:cubicBezTo>
                        <a:pt x="2721" y="12144"/>
                        <a:pt x="1" y="9457"/>
                        <a:pt x="1" y="6089"/>
                      </a:cubicBezTo>
                      <a:cubicBezTo>
                        <a:pt x="1" y="2721"/>
                        <a:pt x="2721" y="1"/>
                        <a:pt x="6089" y="1"/>
                      </a:cubicBezTo>
                      <a:cubicBezTo>
                        <a:pt x="9424" y="1"/>
                        <a:pt x="12145" y="2721"/>
                        <a:pt x="12145" y="6089"/>
                      </a:cubicBezTo>
                      <a:close/>
                    </a:path>
                  </a:pathLst>
                </a:custGeom>
                <a:solidFill>
                  <a:srgbClr val="FBE78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6" name="Google Shape;1792;p47">
                  <a:extLst>
                    <a:ext uri="{FF2B5EF4-FFF2-40B4-BE49-F238E27FC236}">
                      <a16:creationId xmlns="" xmlns:a16="http://schemas.microsoft.com/office/drawing/2014/main" id="{56B72039-0798-4F4F-B035-87BBE1272EA0}"/>
                    </a:ext>
                  </a:extLst>
                </p:cNvPr>
                <p:cNvSpPr/>
                <p:nvPr/>
              </p:nvSpPr>
              <p:spPr>
                <a:xfrm>
                  <a:off x="3460407" y="3376387"/>
                  <a:ext cx="197758" cy="197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6" h="11206" extrusionOk="0">
                      <a:moveTo>
                        <a:pt x="11205" y="5603"/>
                      </a:moveTo>
                      <a:cubicBezTo>
                        <a:pt x="11205" y="8712"/>
                        <a:pt x="8679" y="11205"/>
                        <a:pt x="5603" y="11205"/>
                      </a:cubicBezTo>
                      <a:cubicBezTo>
                        <a:pt x="2494" y="11205"/>
                        <a:pt x="1" y="8712"/>
                        <a:pt x="1" y="5603"/>
                      </a:cubicBezTo>
                      <a:cubicBezTo>
                        <a:pt x="1" y="2494"/>
                        <a:pt x="2494" y="1"/>
                        <a:pt x="5603" y="1"/>
                      </a:cubicBezTo>
                      <a:cubicBezTo>
                        <a:pt x="8679" y="1"/>
                        <a:pt x="11205" y="2494"/>
                        <a:pt x="11205" y="5603"/>
                      </a:cubicBezTo>
                      <a:close/>
                    </a:path>
                  </a:pathLst>
                </a:custGeom>
                <a:solidFill>
                  <a:srgbClr val="FBE88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7" name="Google Shape;1793;p47">
                  <a:extLst>
                    <a:ext uri="{FF2B5EF4-FFF2-40B4-BE49-F238E27FC236}">
                      <a16:creationId xmlns="" xmlns:a16="http://schemas.microsoft.com/office/drawing/2014/main" id="{A836B60E-C4D2-45E6-86D9-82D333294E2B}"/>
                    </a:ext>
                  </a:extLst>
                </p:cNvPr>
                <p:cNvSpPr/>
                <p:nvPr/>
              </p:nvSpPr>
              <p:spPr>
                <a:xfrm>
                  <a:off x="3468419" y="3384381"/>
                  <a:ext cx="181169" cy="181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66" h="10299" extrusionOk="0">
                      <a:moveTo>
                        <a:pt x="10265" y="5150"/>
                      </a:moveTo>
                      <a:cubicBezTo>
                        <a:pt x="10265" y="8000"/>
                        <a:pt x="7966" y="10299"/>
                        <a:pt x="5149" y="10299"/>
                      </a:cubicBezTo>
                      <a:cubicBezTo>
                        <a:pt x="2299" y="10299"/>
                        <a:pt x="0" y="8000"/>
                        <a:pt x="0" y="5150"/>
                      </a:cubicBezTo>
                      <a:cubicBezTo>
                        <a:pt x="0" y="2300"/>
                        <a:pt x="2299" y="1"/>
                        <a:pt x="5149" y="1"/>
                      </a:cubicBezTo>
                      <a:cubicBezTo>
                        <a:pt x="7966" y="1"/>
                        <a:pt x="10265" y="2300"/>
                        <a:pt x="10265" y="5150"/>
                      </a:cubicBezTo>
                      <a:close/>
                    </a:path>
                  </a:pathLst>
                </a:custGeom>
                <a:solidFill>
                  <a:srgbClr val="FCE98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8" name="Google Shape;1794;p47">
                  <a:extLst>
                    <a:ext uri="{FF2B5EF4-FFF2-40B4-BE49-F238E27FC236}">
                      <a16:creationId xmlns="" xmlns:a16="http://schemas.microsoft.com/office/drawing/2014/main" id="{C315281C-FD33-42F8-A002-FA8D46F11556}"/>
                    </a:ext>
                  </a:extLst>
                </p:cNvPr>
                <p:cNvSpPr/>
                <p:nvPr/>
              </p:nvSpPr>
              <p:spPr>
                <a:xfrm>
                  <a:off x="3476978" y="3392958"/>
                  <a:ext cx="164616" cy="164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28" h="9327" extrusionOk="0">
                      <a:moveTo>
                        <a:pt x="9327" y="4664"/>
                      </a:moveTo>
                      <a:cubicBezTo>
                        <a:pt x="9327" y="7254"/>
                        <a:pt x="7255" y="9327"/>
                        <a:pt x="4664" y="9327"/>
                      </a:cubicBezTo>
                      <a:cubicBezTo>
                        <a:pt x="2073" y="9327"/>
                        <a:pt x="1" y="7254"/>
                        <a:pt x="1" y="4664"/>
                      </a:cubicBezTo>
                      <a:cubicBezTo>
                        <a:pt x="1" y="2073"/>
                        <a:pt x="2073" y="1"/>
                        <a:pt x="4664" y="1"/>
                      </a:cubicBezTo>
                      <a:cubicBezTo>
                        <a:pt x="7255" y="1"/>
                        <a:pt x="9327" y="2073"/>
                        <a:pt x="9327" y="4664"/>
                      </a:cubicBezTo>
                      <a:close/>
                    </a:path>
                  </a:pathLst>
                </a:custGeom>
                <a:solidFill>
                  <a:srgbClr val="FCEA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9" name="Google Shape;1795;p47">
                  <a:extLst>
                    <a:ext uri="{FF2B5EF4-FFF2-40B4-BE49-F238E27FC236}">
                      <a16:creationId xmlns="" xmlns:a16="http://schemas.microsoft.com/office/drawing/2014/main" id="{50A31A3C-A1FE-4F7D-A2CA-78BD3BFCFD0E}"/>
                    </a:ext>
                  </a:extLst>
                </p:cNvPr>
                <p:cNvSpPr/>
                <p:nvPr/>
              </p:nvSpPr>
              <p:spPr>
                <a:xfrm>
                  <a:off x="3484990" y="3400970"/>
                  <a:ext cx="148592" cy="148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0" h="8420" extrusionOk="0">
                      <a:moveTo>
                        <a:pt x="8420" y="4210"/>
                      </a:moveTo>
                      <a:cubicBezTo>
                        <a:pt x="8420" y="6541"/>
                        <a:pt x="6542" y="8420"/>
                        <a:pt x="4210" y="8420"/>
                      </a:cubicBezTo>
                      <a:cubicBezTo>
                        <a:pt x="1878" y="8420"/>
                        <a:pt x="0" y="6541"/>
                        <a:pt x="0" y="4210"/>
                      </a:cubicBezTo>
                      <a:cubicBezTo>
                        <a:pt x="0" y="1878"/>
                        <a:pt x="1878" y="0"/>
                        <a:pt x="4210" y="0"/>
                      </a:cubicBezTo>
                      <a:cubicBezTo>
                        <a:pt x="6542" y="0"/>
                        <a:pt x="8420" y="1878"/>
                        <a:pt x="8420" y="4210"/>
                      </a:cubicBezTo>
                      <a:close/>
                    </a:path>
                  </a:pathLst>
                </a:custGeom>
                <a:solidFill>
                  <a:srgbClr val="FCEB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1796;p47">
                  <a:extLst>
                    <a:ext uri="{FF2B5EF4-FFF2-40B4-BE49-F238E27FC236}">
                      <a16:creationId xmlns="" xmlns:a16="http://schemas.microsoft.com/office/drawing/2014/main" id="{90082C9F-90D8-42D2-8671-F1D714C14A7E}"/>
                    </a:ext>
                  </a:extLst>
                </p:cNvPr>
                <p:cNvSpPr/>
                <p:nvPr/>
              </p:nvSpPr>
              <p:spPr>
                <a:xfrm>
                  <a:off x="3492984" y="3409529"/>
                  <a:ext cx="132021" cy="131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1" h="7449" extrusionOk="0">
                      <a:moveTo>
                        <a:pt x="7481" y="3725"/>
                      </a:moveTo>
                      <a:cubicBezTo>
                        <a:pt x="7481" y="5797"/>
                        <a:pt x="5829" y="7449"/>
                        <a:pt x="3757" y="7449"/>
                      </a:cubicBezTo>
                      <a:cubicBezTo>
                        <a:pt x="1684" y="7449"/>
                        <a:pt x="1" y="5797"/>
                        <a:pt x="1" y="3725"/>
                      </a:cubicBezTo>
                      <a:cubicBezTo>
                        <a:pt x="1" y="1652"/>
                        <a:pt x="1684" y="1"/>
                        <a:pt x="3757" y="1"/>
                      </a:cubicBezTo>
                      <a:cubicBezTo>
                        <a:pt x="5829" y="1"/>
                        <a:pt x="7481" y="1652"/>
                        <a:pt x="7481" y="3725"/>
                      </a:cubicBezTo>
                      <a:close/>
                    </a:path>
                  </a:pathLst>
                </a:custGeom>
                <a:solidFill>
                  <a:srgbClr val="FDEC9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1797;p47">
                  <a:extLst>
                    <a:ext uri="{FF2B5EF4-FFF2-40B4-BE49-F238E27FC236}">
                      <a16:creationId xmlns="" xmlns:a16="http://schemas.microsoft.com/office/drawing/2014/main" id="{C05A0ABE-2557-494D-8189-8615D514C4E3}"/>
                    </a:ext>
                  </a:extLst>
                </p:cNvPr>
                <p:cNvSpPr/>
                <p:nvPr/>
              </p:nvSpPr>
              <p:spPr>
                <a:xfrm>
                  <a:off x="3501561" y="3417541"/>
                  <a:ext cx="115450" cy="1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2" h="6542" extrusionOk="0">
                      <a:moveTo>
                        <a:pt x="6542" y="3271"/>
                      </a:moveTo>
                      <a:cubicBezTo>
                        <a:pt x="6542" y="5084"/>
                        <a:pt x="5084" y="6541"/>
                        <a:pt x="3271" y="6541"/>
                      </a:cubicBezTo>
                      <a:cubicBezTo>
                        <a:pt x="1458" y="6541"/>
                        <a:pt x="0" y="5084"/>
                        <a:pt x="0" y="3271"/>
                      </a:cubicBezTo>
                      <a:cubicBezTo>
                        <a:pt x="0" y="1457"/>
                        <a:pt x="1458" y="0"/>
                        <a:pt x="3271" y="0"/>
                      </a:cubicBezTo>
                      <a:cubicBezTo>
                        <a:pt x="5084" y="0"/>
                        <a:pt x="6542" y="1457"/>
                        <a:pt x="6542" y="3271"/>
                      </a:cubicBezTo>
                      <a:close/>
                    </a:path>
                  </a:pathLst>
                </a:custGeom>
                <a:solidFill>
                  <a:srgbClr val="FDED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1798;p47">
                  <a:extLst>
                    <a:ext uri="{FF2B5EF4-FFF2-40B4-BE49-F238E27FC236}">
                      <a16:creationId xmlns="" xmlns:a16="http://schemas.microsoft.com/office/drawing/2014/main" id="{1F1EFD12-66BC-4C08-89A0-1D1AF3ADE422}"/>
                    </a:ext>
                  </a:extLst>
                </p:cNvPr>
                <p:cNvSpPr/>
                <p:nvPr/>
              </p:nvSpPr>
              <p:spPr>
                <a:xfrm>
                  <a:off x="3509555" y="3425535"/>
                  <a:ext cx="98879" cy="98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5603" extrusionOk="0">
                      <a:moveTo>
                        <a:pt x="5603" y="2818"/>
                      </a:moveTo>
                      <a:cubicBezTo>
                        <a:pt x="5603" y="4372"/>
                        <a:pt x="4372" y="5603"/>
                        <a:pt x="2818" y="5603"/>
                      </a:cubicBezTo>
                      <a:cubicBezTo>
                        <a:pt x="1264" y="5603"/>
                        <a:pt x="1" y="4372"/>
                        <a:pt x="1" y="2818"/>
                      </a:cubicBezTo>
                      <a:cubicBezTo>
                        <a:pt x="1" y="1263"/>
                        <a:pt x="1264" y="1"/>
                        <a:pt x="2818" y="1"/>
                      </a:cubicBezTo>
                      <a:cubicBezTo>
                        <a:pt x="4372" y="1"/>
                        <a:pt x="5603" y="1263"/>
                        <a:pt x="5603" y="2818"/>
                      </a:cubicBezTo>
                      <a:close/>
                    </a:path>
                  </a:pathLst>
                </a:custGeom>
                <a:solidFill>
                  <a:srgbClr val="FDEE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" name="Google Shape;1799;p47">
                  <a:extLst>
                    <a:ext uri="{FF2B5EF4-FFF2-40B4-BE49-F238E27FC236}">
                      <a16:creationId xmlns="" xmlns:a16="http://schemas.microsoft.com/office/drawing/2014/main" id="{B28AAC57-3D38-4473-B093-E7C2AB388C14}"/>
                    </a:ext>
                  </a:extLst>
                </p:cNvPr>
                <p:cNvSpPr/>
                <p:nvPr/>
              </p:nvSpPr>
              <p:spPr>
                <a:xfrm>
                  <a:off x="3518132" y="3434112"/>
                  <a:ext cx="82308" cy="82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4" h="4664" extrusionOk="0">
                      <a:moveTo>
                        <a:pt x="4664" y="2332"/>
                      </a:moveTo>
                      <a:cubicBezTo>
                        <a:pt x="4664" y="3627"/>
                        <a:pt x="3627" y="4663"/>
                        <a:pt x="2332" y="4663"/>
                      </a:cubicBezTo>
                      <a:cubicBezTo>
                        <a:pt x="1037" y="4663"/>
                        <a:pt x="0" y="3627"/>
                        <a:pt x="0" y="2332"/>
                      </a:cubicBezTo>
                      <a:cubicBezTo>
                        <a:pt x="0" y="1037"/>
                        <a:pt x="1037" y="0"/>
                        <a:pt x="2332" y="0"/>
                      </a:cubicBezTo>
                      <a:cubicBezTo>
                        <a:pt x="3627" y="0"/>
                        <a:pt x="4664" y="1037"/>
                        <a:pt x="4664" y="2332"/>
                      </a:cubicBezTo>
                      <a:close/>
                    </a:path>
                  </a:pathLst>
                </a:custGeom>
                <a:solidFill>
                  <a:srgbClr val="FEE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" name="Google Shape;1800;p47">
                  <a:extLst>
                    <a:ext uri="{FF2B5EF4-FFF2-40B4-BE49-F238E27FC236}">
                      <a16:creationId xmlns="" xmlns:a16="http://schemas.microsoft.com/office/drawing/2014/main" id="{061839C6-8592-4552-B6C8-37229791AF27}"/>
                    </a:ext>
                  </a:extLst>
                </p:cNvPr>
                <p:cNvSpPr/>
                <p:nvPr/>
              </p:nvSpPr>
              <p:spPr>
                <a:xfrm>
                  <a:off x="3526126" y="3442106"/>
                  <a:ext cx="65737" cy="66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5" h="3758" extrusionOk="0">
                      <a:moveTo>
                        <a:pt x="3725" y="1879"/>
                      </a:moveTo>
                      <a:cubicBezTo>
                        <a:pt x="3725" y="2915"/>
                        <a:pt x="2915" y="3757"/>
                        <a:pt x="1879" y="3757"/>
                      </a:cubicBezTo>
                      <a:cubicBezTo>
                        <a:pt x="843" y="3757"/>
                        <a:pt x="1" y="2915"/>
                        <a:pt x="1" y="1879"/>
                      </a:cubicBezTo>
                      <a:cubicBezTo>
                        <a:pt x="1" y="843"/>
                        <a:pt x="843" y="1"/>
                        <a:pt x="1879" y="1"/>
                      </a:cubicBezTo>
                      <a:cubicBezTo>
                        <a:pt x="2915" y="1"/>
                        <a:pt x="3725" y="843"/>
                        <a:pt x="3725" y="1879"/>
                      </a:cubicBezTo>
                      <a:close/>
                    </a:path>
                  </a:pathLst>
                </a:custGeom>
                <a:solidFill>
                  <a:srgbClr val="FEF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5" name="Google Shape;1801;p47">
                  <a:extLst>
                    <a:ext uri="{FF2B5EF4-FFF2-40B4-BE49-F238E27FC236}">
                      <a16:creationId xmlns="" xmlns:a16="http://schemas.microsoft.com/office/drawing/2014/main" id="{317735E9-7643-4276-BB7A-E2020A022F4C}"/>
                    </a:ext>
                  </a:extLst>
                </p:cNvPr>
                <p:cNvSpPr/>
                <p:nvPr/>
              </p:nvSpPr>
              <p:spPr>
                <a:xfrm>
                  <a:off x="3534703" y="3450683"/>
                  <a:ext cx="49166" cy="49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6" h="2786" extrusionOk="0">
                      <a:moveTo>
                        <a:pt x="2785" y="1393"/>
                      </a:moveTo>
                      <a:cubicBezTo>
                        <a:pt x="2785" y="2170"/>
                        <a:pt x="2170" y="2785"/>
                        <a:pt x="1393" y="2785"/>
                      </a:cubicBezTo>
                      <a:cubicBezTo>
                        <a:pt x="616" y="2785"/>
                        <a:pt x="1" y="2170"/>
                        <a:pt x="1" y="1393"/>
                      </a:cubicBezTo>
                      <a:cubicBezTo>
                        <a:pt x="1" y="616"/>
                        <a:pt x="616" y="0"/>
                        <a:pt x="1393" y="0"/>
                      </a:cubicBezTo>
                      <a:cubicBezTo>
                        <a:pt x="2170" y="0"/>
                        <a:pt x="2785" y="616"/>
                        <a:pt x="2785" y="1393"/>
                      </a:cubicBezTo>
                      <a:close/>
                    </a:path>
                  </a:pathLst>
                </a:custGeom>
                <a:solidFill>
                  <a:srgbClr val="FEF1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6" name="Google Shape;1802;p47">
                  <a:extLst>
                    <a:ext uri="{FF2B5EF4-FFF2-40B4-BE49-F238E27FC236}">
                      <a16:creationId xmlns="" xmlns:a16="http://schemas.microsoft.com/office/drawing/2014/main" id="{7ACA37D9-4CDA-42F3-98BA-D3168AAB65C1}"/>
                    </a:ext>
                  </a:extLst>
                </p:cNvPr>
                <p:cNvSpPr/>
                <p:nvPr/>
              </p:nvSpPr>
              <p:spPr>
                <a:xfrm>
                  <a:off x="3542697" y="3458677"/>
                  <a:ext cx="33177" cy="33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0" h="1879" extrusionOk="0">
                      <a:moveTo>
                        <a:pt x="1879" y="940"/>
                      </a:moveTo>
                      <a:cubicBezTo>
                        <a:pt x="1879" y="1458"/>
                        <a:pt x="1458" y="1879"/>
                        <a:pt x="940" y="1879"/>
                      </a:cubicBezTo>
                      <a:cubicBezTo>
                        <a:pt x="422" y="1879"/>
                        <a:pt x="1" y="1458"/>
                        <a:pt x="1" y="940"/>
                      </a:cubicBezTo>
                      <a:cubicBezTo>
                        <a:pt x="1" y="422"/>
                        <a:pt x="422" y="1"/>
                        <a:pt x="940" y="1"/>
                      </a:cubicBezTo>
                      <a:cubicBezTo>
                        <a:pt x="1458" y="1"/>
                        <a:pt x="1879" y="422"/>
                        <a:pt x="1879" y="940"/>
                      </a:cubicBezTo>
                      <a:close/>
                    </a:path>
                  </a:pathLst>
                </a:custGeom>
                <a:solidFill>
                  <a:srgbClr val="FFF2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7" name="Google Shape;1803;p47">
                  <a:extLst>
                    <a:ext uri="{FF2B5EF4-FFF2-40B4-BE49-F238E27FC236}">
                      <a16:creationId xmlns="" xmlns:a16="http://schemas.microsoft.com/office/drawing/2014/main" id="{3775FE57-3ABE-4C1E-B28D-0817A859548F}"/>
                    </a:ext>
                  </a:extLst>
                </p:cNvPr>
                <p:cNvSpPr/>
                <p:nvPr/>
              </p:nvSpPr>
              <p:spPr>
                <a:xfrm>
                  <a:off x="3550709" y="3467254"/>
                  <a:ext cx="16589" cy="16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0" h="908" extrusionOk="0">
                      <a:moveTo>
                        <a:pt x="939" y="454"/>
                      </a:moveTo>
                      <a:cubicBezTo>
                        <a:pt x="939" y="713"/>
                        <a:pt x="745" y="907"/>
                        <a:pt x="486" y="907"/>
                      </a:cubicBezTo>
                      <a:cubicBezTo>
                        <a:pt x="227" y="907"/>
                        <a:pt x="0" y="713"/>
                        <a:pt x="0" y="454"/>
                      </a:cubicBezTo>
                      <a:cubicBezTo>
                        <a:pt x="0" y="195"/>
                        <a:pt x="227" y="0"/>
                        <a:pt x="486" y="0"/>
                      </a:cubicBezTo>
                      <a:cubicBezTo>
                        <a:pt x="745" y="0"/>
                        <a:pt x="939" y="195"/>
                        <a:pt x="939" y="454"/>
                      </a:cubicBezTo>
                      <a:close/>
                    </a:path>
                  </a:pathLst>
                </a:custGeom>
                <a:solidFill>
                  <a:srgbClr val="FFF39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" name="Google Shape;1804;p47">
                  <a:extLst>
                    <a:ext uri="{FF2B5EF4-FFF2-40B4-BE49-F238E27FC236}">
                      <a16:creationId xmlns="" xmlns:a16="http://schemas.microsoft.com/office/drawing/2014/main" id="{1C5FDFF8-8239-41C5-AE64-05D1BE489037}"/>
                    </a:ext>
                  </a:extLst>
                </p:cNvPr>
                <p:cNvSpPr/>
                <p:nvPr/>
              </p:nvSpPr>
              <p:spPr>
                <a:xfrm>
                  <a:off x="1571101" y="3272372"/>
                  <a:ext cx="310914" cy="250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18" h="14185" extrusionOk="0">
                      <a:moveTo>
                        <a:pt x="1" y="325"/>
                      </a:moveTo>
                      <a:lnTo>
                        <a:pt x="260" y="1"/>
                      </a:lnTo>
                      <a:lnTo>
                        <a:pt x="17617" y="13861"/>
                      </a:lnTo>
                      <a:lnTo>
                        <a:pt x="17358" y="141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" name="Google Shape;1805;p47">
                  <a:extLst>
                    <a:ext uri="{FF2B5EF4-FFF2-40B4-BE49-F238E27FC236}">
                      <a16:creationId xmlns="" xmlns:a16="http://schemas.microsoft.com/office/drawing/2014/main" id="{1EFAA38B-7680-4C09-81FA-1D6E3A55BC7C}"/>
                    </a:ext>
                  </a:extLst>
                </p:cNvPr>
                <p:cNvSpPr/>
                <p:nvPr/>
              </p:nvSpPr>
              <p:spPr>
                <a:xfrm>
                  <a:off x="1640826" y="3265525"/>
                  <a:ext cx="235471" cy="189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3" h="10752" extrusionOk="0">
                      <a:moveTo>
                        <a:pt x="0" y="324"/>
                      </a:moveTo>
                      <a:lnTo>
                        <a:pt x="227" y="0"/>
                      </a:lnTo>
                      <a:lnTo>
                        <a:pt x="13342" y="10460"/>
                      </a:lnTo>
                      <a:lnTo>
                        <a:pt x="13083" y="1075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" name="Google Shape;1806;p47">
                  <a:extLst>
                    <a:ext uri="{FF2B5EF4-FFF2-40B4-BE49-F238E27FC236}">
                      <a16:creationId xmlns="" xmlns:a16="http://schemas.microsoft.com/office/drawing/2014/main" id="{645DC0E5-55FC-4B07-88DA-CBEEB793582D}"/>
                    </a:ext>
                  </a:extLst>
                </p:cNvPr>
                <p:cNvSpPr/>
                <p:nvPr/>
              </p:nvSpPr>
              <p:spPr>
                <a:xfrm>
                  <a:off x="1533953" y="3307244"/>
                  <a:ext cx="310914" cy="250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18" h="14184" extrusionOk="0">
                      <a:moveTo>
                        <a:pt x="1" y="324"/>
                      </a:moveTo>
                      <a:lnTo>
                        <a:pt x="260" y="0"/>
                      </a:lnTo>
                      <a:lnTo>
                        <a:pt x="17617" y="13860"/>
                      </a:lnTo>
                      <a:lnTo>
                        <a:pt x="17358" y="1418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" name="Google Shape;1807;p47">
                  <a:extLst>
                    <a:ext uri="{FF2B5EF4-FFF2-40B4-BE49-F238E27FC236}">
                      <a16:creationId xmlns="" xmlns:a16="http://schemas.microsoft.com/office/drawing/2014/main" id="{94FCB76E-AC76-42BB-B829-11220A8125C1}"/>
                    </a:ext>
                  </a:extLst>
                </p:cNvPr>
                <p:cNvSpPr/>
                <p:nvPr/>
              </p:nvSpPr>
              <p:spPr>
                <a:xfrm>
                  <a:off x="1453957" y="3445530"/>
                  <a:ext cx="286895" cy="2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7" h="13084" extrusionOk="0">
                      <a:moveTo>
                        <a:pt x="0" y="325"/>
                      </a:moveTo>
                      <a:lnTo>
                        <a:pt x="259" y="1"/>
                      </a:lnTo>
                      <a:lnTo>
                        <a:pt x="16256" y="12760"/>
                      </a:lnTo>
                      <a:lnTo>
                        <a:pt x="15997" y="1308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" name="Google Shape;1808;p47">
                  <a:extLst>
                    <a:ext uri="{FF2B5EF4-FFF2-40B4-BE49-F238E27FC236}">
                      <a16:creationId xmlns="" xmlns:a16="http://schemas.microsoft.com/office/drawing/2014/main" id="{6C8DEA5E-492C-445D-9AFB-A24D83F76809}"/>
                    </a:ext>
                  </a:extLst>
                </p:cNvPr>
                <p:cNvSpPr/>
                <p:nvPr/>
              </p:nvSpPr>
              <p:spPr>
                <a:xfrm>
                  <a:off x="1456816" y="3514108"/>
                  <a:ext cx="215458" cy="177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9" h="10072" extrusionOk="0">
                      <a:moveTo>
                        <a:pt x="0" y="292"/>
                      </a:moveTo>
                      <a:lnTo>
                        <a:pt x="259" y="1"/>
                      </a:lnTo>
                      <a:lnTo>
                        <a:pt x="12209" y="9748"/>
                      </a:lnTo>
                      <a:lnTo>
                        <a:pt x="11949" y="1007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" name="Google Shape;1809;p47">
                  <a:extLst>
                    <a:ext uri="{FF2B5EF4-FFF2-40B4-BE49-F238E27FC236}">
                      <a16:creationId xmlns="" xmlns:a16="http://schemas.microsoft.com/office/drawing/2014/main" id="{A5D7A14C-FD8A-49DC-9B33-078FA1361E43}"/>
                    </a:ext>
                  </a:extLst>
                </p:cNvPr>
                <p:cNvSpPr/>
                <p:nvPr/>
              </p:nvSpPr>
              <p:spPr>
                <a:xfrm>
                  <a:off x="1504817" y="3351821"/>
                  <a:ext cx="322332" cy="258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65" h="14670" extrusionOk="0">
                      <a:moveTo>
                        <a:pt x="0" y="324"/>
                      </a:moveTo>
                      <a:lnTo>
                        <a:pt x="259" y="0"/>
                      </a:lnTo>
                      <a:lnTo>
                        <a:pt x="18264" y="14378"/>
                      </a:lnTo>
                      <a:lnTo>
                        <a:pt x="18005" y="146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1810;p47">
                  <a:extLst>
                    <a:ext uri="{FF2B5EF4-FFF2-40B4-BE49-F238E27FC236}">
                      <a16:creationId xmlns="" xmlns:a16="http://schemas.microsoft.com/office/drawing/2014/main" id="{0EB2CB7B-5790-4545-8B29-67C982F21516}"/>
                    </a:ext>
                  </a:extLst>
                </p:cNvPr>
                <p:cNvSpPr/>
                <p:nvPr/>
              </p:nvSpPr>
              <p:spPr>
                <a:xfrm>
                  <a:off x="1469381" y="3385528"/>
                  <a:ext cx="321767" cy="258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3" h="14671" extrusionOk="0">
                      <a:moveTo>
                        <a:pt x="1" y="325"/>
                      </a:moveTo>
                      <a:lnTo>
                        <a:pt x="260" y="1"/>
                      </a:lnTo>
                      <a:lnTo>
                        <a:pt x="18232" y="14346"/>
                      </a:lnTo>
                      <a:lnTo>
                        <a:pt x="18005" y="146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5" name="Google Shape;1811;p47">
                  <a:extLst>
                    <a:ext uri="{FF2B5EF4-FFF2-40B4-BE49-F238E27FC236}">
                      <a16:creationId xmlns="" xmlns:a16="http://schemas.microsoft.com/office/drawing/2014/main" id="{79515F18-ED78-4BF1-A828-B5B6787553BB}"/>
                    </a:ext>
                  </a:extLst>
                </p:cNvPr>
                <p:cNvSpPr/>
                <p:nvPr/>
              </p:nvSpPr>
              <p:spPr>
                <a:xfrm>
                  <a:off x="1456816" y="3267237"/>
                  <a:ext cx="296601" cy="267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07" h="15156" extrusionOk="0">
                      <a:moveTo>
                        <a:pt x="0" y="14832"/>
                      </a:moveTo>
                      <a:lnTo>
                        <a:pt x="16548" y="0"/>
                      </a:lnTo>
                      <a:lnTo>
                        <a:pt x="16807" y="292"/>
                      </a:lnTo>
                      <a:lnTo>
                        <a:pt x="292" y="1515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" name="Google Shape;1812;p47">
                  <a:extLst>
                    <a:ext uri="{FF2B5EF4-FFF2-40B4-BE49-F238E27FC236}">
                      <a16:creationId xmlns="" xmlns:a16="http://schemas.microsoft.com/office/drawing/2014/main" id="{406BDA10-AE76-4CC8-B29C-D92D4A8434B4}"/>
                    </a:ext>
                  </a:extLst>
                </p:cNvPr>
                <p:cNvSpPr/>
                <p:nvPr/>
              </p:nvSpPr>
              <p:spPr>
                <a:xfrm>
                  <a:off x="1458528" y="3264378"/>
                  <a:ext cx="225182" cy="202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60" h="11497" extrusionOk="0">
                      <a:moveTo>
                        <a:pt x="0" y="11173"/>
                      </a:moveTo>
                      <a:lnTo>
                        <a:pt x="12500" y="1"/>
                      </a:lnTo>
                      <a:lnTo>
                        <a:pt x="12759" y="292"/>
                      </a:lnTo>
                      <a:lnTo>
                        <a:pt x="292" y="1149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" name="Google Shape;1813;p47">
                  <a:extLst>
                    <a:ext uri="{FF2B5EF4-FFF2-40B4-BE49-F238E27FC236}">
                      <a16:creationId xmlns="" xmlns:a16="http://schemas.microsoft.com/office/drawing/2014/main" id="{AA9FB8E3-3FD0-4E73-8585-3554EFE74298}"/>
                    </a:ext>
                  </a:extLst>
                </p:cNvPr>
                <p:cNvSpPr/>
                <p:nvPr/>
              </p:nvSpPr>
              <p:spPr>
                <a:xfrm>
                  <a:off x="1496240" y="3299814"/>
                  <a:ext cx="296037" cy="267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5" h="15156" extrusionOk="0">
                      <a:moveTo>
                        <a:pt x="1" y="14832"/>
                      </a:moveTo>
                      <a:lnTo>
                        <a:pt x="16516" y="0"/>
                      </a:lnTo>
                      <a:lnTo>
                        <a:pt x="16775" y="324"/>
                      </a:lnTo>
                      <a:lnTo>
                        <a:pt x="260" y="1515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" name="Google Shape;1814;p47">
                  <a:extLst>
                    <a:ext uri="{FF2B5EF4-FFF2-40B4-BE49-F238E27FC236}">
                      <a16:creationId xmlns="" xmlns:a16="http://schemas.microsoft.com/office/drawing/2014/main" id="{CCC57F2B-AF4C-45C7-9CD7-1E2BAE08DDE7}"/>
                    </a:ext>
                  </a:extLst>
                </p:cNvPr>
                <p:cNvSpPr/>
                <p:nvPr/>
              </p:nvSpPr>
              <p:spPr>
                <a:xfrm>
                  <a:off x="1607102" y="3433529"/>
                  <a:ext cx="273183" cy="246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0" h="13958" extrusionOk="0">
                      <a:moveTo>
                        <a:pt x="1" y="13666"/>
                      </a:moveTo>
                      <a:lnTo>
                        <a:pt x="15221" y="1"/>
                      </a:lnTo>
                      <a:lnTo>
                        <a:pt x="15480" y="292"/>
                      </a:lnTo>
                      <a:lnTo>
                        <a:pt x="260" y="13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" name="Google Shape;1815;p47">
                  <a:extLst>
                    <a:ext uri="{FF2B5EF4-FFF2-40B4-BE49-F238E27FC236}">
                      <a16:creationId xmlns="" xmlns:a16="http://schemas.microsoft.com/office/drawing/2014/main" id="{68E2FA8C-CF8B-4BF3-BD57-47511DD6E90E}"/>
                    </a:ext>
                  </a:extLst>
                </p:cNvPr>
                <p:cNvSpPr/>
                <p:nvPr/>
              </p:nvSpPr>
              <p:spPr>
                <a:xfrm>
                  <a:off x="1676262" y="3502108"/>
                  <a:ext cx="205170" cy="189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26" h="10720" extrusionOk="0">
                      <a:moveTo>
                        <a:pt x="0" y="10428"/>
                      </a:moveTo>
                      <a:lnTo>
                        <a:pt x="11367" y="1"/>
                      </a:lnTo>
                      <a:lnTo>
                        <a:pt x="11626" y="292"/>
                      </a:lnTo>
                      <a:lnTo>
                        <a:pt x="259" y="1072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" name="Google Shape;1816;p47">
                  <a:extLst>
                    <a:ext uri="{FF2B5EF4-FFF2-40B4-BE49-F238E27FC236}">
                      <a16:creationId xmlns="" xmlns:a16="http://schemas.microsoft.com/office/drawing/2014/main" id="{B154596E-4A13-4F72-B8F1-259FB1E8BDD1}"/>
                    </a:ext>
                  </a:extLst>
                </p:cNvPr>
                <p:cNvSpPr/>
                <p:nvPr/>
              </p:nvSpPr>
              <p:spPr>
                <a:xfrm>
                  <a:off x="1516817" y="3343245"/>
                  <a:ext cx="307472" cy="27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23" h="15674" extrusionOk="0">
                      <a:moveTo>
                        <a:pt x="0" y="15382"/>
                      </a:moveTo>
                      <a:lnTo>
                        <a:pt x="17163" y="0"/>
                      </a:lnTo>
                      <a:lnTo>
                        <a:pt x="17422" y="292"/>
                      </a:lnTo>
                      <a:lnTo>
                        <a:pt x="259" y="156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1" name="Google Shape;1817;p47">
                  <a:extLst>
                    <a:ext uri="{FF2B5EF4-FFF2-40B4-BE49-F238E27FC236}">
                      <a16:creationId xmlns="" xmlns:a16="http://schemas.microsoft.com/office/drawing/2014/main" id="{2E3CCB62-EF6D-4DAB-BA66-01FCE5375E93}"/>
                    </a:ext>
                  </a:extLst>
                </p:cNvPr>
                <p:cNvSpPr/>
                <p:nvPr/>
              </p:nvSpPr>
              <p:spPr>
                <a:xfrm>
                  <a:off x="1554530" y="3374675"/>
                  <a:ext cx="307472" cy="27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23" h="15674" extrusionOk="0">
                      <a:moveTo>
                        <a:pt x="1" y="15382"/>
                      </a:moveTo>
                      <a:lnTo>
                        <a:pt x="17131" y="0"/>
                      </a:lnTo>
                      <a:lnTo>
                        <a:pt x="17423" y="292"/>
                      </a:lnTo>
                      <a:lnTo>
                        <a:pt x="260" y="156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" name="Google Shape;1818;p47">
                  <a:extLst>
                    <a:ext uri="{FF2B5EF4-FFF2-40B4-BE49-F238E27FC236}">
                      <a16:creationId xmlns="" xmlns:a16="http://schemas.microsoft.com/office/drawing/2014/main" id="{813DAB73-56EA-4C89-8782-7D1315F03CF9}"/>
                    </a:ext>
                  </a:extLst>
                </p:cNvPr>
                <p:cNvSpPr/>
                <p:nvPr/>
              </p:nvSpPr>
              <p:spPr>
                <a:xfrm>
                  <a:off x="3462701" y="3272372"/>
                  <a:ext cx="310331" cy="250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5" h="14185" extrusionOk="0">
                      <a:moveTo>
                        <a:pt x="0" y="325"/>
                      </a:moveTo>
                      <a:lnTo>
                        <a:pt x="227" y="1"/>
                      </a:lnTo>
                      <a:lnTo>
                        <a:pt x="17584" y="13861"/>
                      </a:lnTo>
                      <a:lnTo>
                        <a:pt x="17358" y="141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" name="Google Shape;1819;p47">
                  <a:extLst>
                    <a:ext uri="{FF2B5EF4-FFF2-40B4-BE49-F238E27FC236}">
                      <a16:creationId xmlns="" xmlns:a16="http://schemas.microsoft.com/office/drawing/2014/main" id="{6AD61004-DB79-43D2-8A4F-C4F6DB636D52}"/>
                    </a:ext>
                  </a:extLst>
                </p:cNvPr>
                <p:cNvSpPr/>
                <p:nvPr/>
              </p:nvSpPr>
              <p:spPr>
                <a:xfrm>
                  <a:off x="3531844" y="3265525"/>
                  <a:ext cx="235471" cy="189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3" h="10752" extrusionOk="0">
                      <a:moveTo>
                        <a:pt x="1" y="324"/>
                      </a:moveTo>
                      <a:lnTo>
                        <a:pt x="260" y="0"/>
                      </a:lnTo>
                      <a:lnTo>
                        <a:pt x="13342" y="10460"/>
                      </a:lnTo>
                      <a:lnTo>
                        <a:pt x="13116" y="1075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4" name="Google Shape;1820;p47">
                  <a:extLst>
                    <a:ext uri="{FF2B5EF4-FFF2-40B4-BE49-F238E27FC236}">
                      <a16:creationId xmlns="" xmlns:a16="http://schemas.microsoft.com/office/drawing/2014/main" id="{4E82E8A4-74CD-4FF4-8BBD-B1E00DE84205}"/>
                    </a:ext>
                  </a:extLst>
                </p:cNvPr>
                <p:cNvSpPr/>
                <p:nvPr/>
              </p:nvSpPr>
              <p:spPr>
                <a:xfrm>
                  <a:off x="3425553" y="3307244"/>
                  <a:ext cx="310331" cy="250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5" h="14184" extrusionOk="0">
                      <a:moveTo>
                        <a:pt x="0" y="324"/>
                      </a:moveTo>
                      <a:lnTo>
                        <a:pt x="227" y="0"/>
                      </a:lnTo>
                      <a:lnTo>
                        <a:pt x="17584" y="13860"/>
                      </a:lnTo>
                      <a:lnTo>
                        <a:pt x="17358" y="1418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5" name="Google Shape;1821;p47">
                  <a:extLst>
                    <a:ext uri="{FF2B5EF4-FFF2-40B4-BE49-F238E27FC236}">
                      <a16:creationId xmlns="" xmlns:a16="http://schemas.microsoft.com/office/drawing/2014/main" id="{5B112C63-416B-4407-97F7-10FD73E70A5B}"/>
                    </a:ext>
                  </a:extLst>
                </p:cNvPr>
                <p:cNvSpPr/>
                <p:nvPr/>
              </p:nvSpPr>
              <p:spPr>
                <a:xfrm>
                  <a:off x="3345539" y="3445530"/>
                  <a:ext cx="286331" cy="2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5" h="13084" extrusionOk="0">
                      <a:moveTo>
                        <a:pt x="1" y="325"/>
                      </a:moveTo>
                      <a:lnTo>
                        <a:pt x="260" y="1"/>
                      </a:lnTo>
                      <a:lnTo>
                        <a:pt x="16225" y="12760"/>
                      </a:lnTo>
                      <a:lnTo>
                        <a:pt x="15998" y="1308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" name="Google Shape;1822;p47">
                  <a:extLst>
                    <a:ext uri="{FF2B5EF4-FFF2-40B4-BE49-F238E27FC236}">
                      <a16:creationId xmlns="" xmlns:a16="http://schemas.microsoft.com/office/drawing/2014/main" id="{02957675-6EC6-4CC9-9E8A-896018E4B04A}"/>
                    </a:ext>
                  </a:extLst>
                </p:cNvPr>
                <p:cNvSpPr/>
                <p:nvPr/>
              </p:nvSpPr>
              <p:spPr>
                <a:xfrm>
                  <a:off x="3347833" y="3514108"/>
                  <a:ext cx="215458" cy="177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9" h="10072" extrusionOk="0">
                      <a:moveTo>
                        <a:pt x="0" y="292"/>
                      </a:moveTo>
                      <a:lnTo>
                        <a:pt x="259" y="1"/>
                      </a:lnTo>
                      <a:lnTo>
                        <a:pt x="12209" y="9748"/>
                      </a:lnTo>
                      <a:lnTo>
                        <a:pt x="11950" y="1007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" name="Google Shape;1823;p47">
                  <a:extLst>
                    <a:ext uri="{FF2B5EF4-FFF2-40B4-BE49-F238E27FC236}">
                      <a16:creationId xmlns="" xmlns:a16="http://schemas.microsoft.com/office/drawing/2014/main" id="{4105CCFF-7269-43C5-B81F-E35542CA5382}"/>
                    </a:ext>
                  </a:extLst>
                </p:cNvPr>
                <p:cNvSpPr/>
                <p:nvPr/>
              </p:nvSpPr>
              <p:spPr>
                <a:xfrm>
                  <a:off x="3395835" y="3351821"/>
                  <a:ext cx="322332" cy="258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65" h="14670" extrusionOk="0">
                      <a:moveTo>
                        <a:pt x="0" y="324"/>
                      </a:moveTo>
                      <a:lnTo>
                        <a:pt x="260" y="0"/>
                      </a:lnTo>
                      <a:lnTo>
                        <a:pt x="18264" y="14378"/>
                      </a:lnTo>
                      <a:lnTo>
                        <a:pt x="18005" y="146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" name="Google Shape;1824;p47">
                  <a:extLst>
                    <a:ext uri="{FF2B5EF4-FFF2-40B4-BE49-F238E27FC236}">
                      <a16:creationId xmlns="" xmlns:a16="http://schemas.microsoft.com/office/drawing/2014/main" id="{A0BD46F2-3C22-4247-B594-442FAA10F62A}"/>
                    </a:ext>
                  </a:extLst>
                </p:cNvPr>
                <p:cNvSpPr/>
                <p:nvPr/>
              </p:nvSpPr>
              <p:spPr>
                <a:xfrm>
                  <a:off x="3344392" y="3385528"/>
                  <a:ext cx="321767" cy="257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3" h="14574" extrusionOk="0">
                      <a:moveTo>
                        <a:pt x="1" y="292"/>
                      </a:moveTo>
                      <a:lnTo>
                        <a:pt x="260" y="1"/>
                      </a:lnTo>
                      <a:lnTo>
                        <a:pt x="18233" y="14249"/>
                      </a:lnTo>
                      <a:lnTo>
                        <a:pt x="17974" y="1457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" name="Google Shape;1825;p47">
                  <a:extLst>
                    <a:ext uri="{FF2B5EF4-FFF2-40B4-BE49-F238E27FC236}">
                      <a16:creationId xmlns="" xmlns:a16="http://schemas.microsoft.com/office/drawing/2014/main" id="{E7FC098C-CE85-4B4F-9C41-2B303ACE0475}"/>
                    </a:ext>
                  </a:extLst>
                </p:cNvPr>
                <p:cNvSpPr/>
                <p:nvPr/>
              </p:nvSpPr>
              <p:spPr>
                <a:xfrm>
                  <a:off x="3338110" y="3252378"/>
                  <a:ext cx="294907" cy="268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11" h="15189" extrusionOk="0">
                      <a:moveTo>
                        <a:pt x="1" y="14864"/>
                      </a:moveTo>
                      <a:lnTo>
                        <a:pt x="16451" y="0"/>
                      </a:lnTo>
                      <a:lnTo>
                        <a:pt x="16710" y="292"/>
                      </a:lnTo>
                      <a:lnTo>
                        <a:pt x="292" y="151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" name="Google Shape;1826;p47">
                  <a:extLst>
                    <a:ext uri="{FF2B5EF4-FFF2-40B4-BE49-F238E27FC236}">
                      <a16:creationId xmlns="" xmlns:a16="http://schemas.microsoft.com/office/drawing/2014/main" id="{164257ED-C7D6-4606-9B82-C7FBA57589A1}"/>
                    </a:ext>
                  </a:extLst>
                </p:cNvPr>
                <p:cNvSpPr/>
                <p:nvPr/>
              </p:nvSpPr>
              <p:spPr>
                <a:xfrm>
                  <a:off x="3387258" y="3299814"/>
                  <a:ext cx="296619" cy="266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08" h="15124" extrusionOk="0">
                      <a:moveTo>
                        <a:pt x="1" y="14832"/>
                      </a:moveTo>
                      <a:lnTo>
                        <a:pt x="16516" y="0"/>
                      </a:lnTo>
                      <a:lnTo>
                        <a:pt x="16807" y="292"/>
                      </a:lnTo>
                      <a:lnTo>
                        <a:pt x="260" y="151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1" name="Google Shape;1827;p47">
                  <a:extLst>
                    <a:ext uri="{FF2B5EF4-FFF2-40B4-BE49-F238E27FC236}">
                      <a16:creationId xmlns="" xmlns:a16="http://schemas.microsoft.com/office/drawing/2014/main" id="{A721E209-A93A-49D8-B254-1F4325919746}"/>
                    </a:ext>
                  </a:extLst>
                </p:cNvPr>
                <p:cNvSpPr/>
                <p:nvPr/>
              </p:nvSpPr>
              <p:spPr>
                <a:xfrm>
                  <a:off x="3498119" y="3433529"/>
                  <a:ext cx="273201" cy="246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1" h="13958" extrusionOk="0">
                      <a:moveTo>
                        <a:pt x="1" y="13666"/>
                      </a:moveTo>
                      <a:lnTo>
                        <a:pt x="15221" y="1"/>
                      </a:lnTo>
                      <a:lnTo>
                        <a:pt x="15480" y="292"/>
                      </a:lnTo>
                      <a:lnTo>
                        <a:pt x="260" y="13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2" name="Google Shape;1828;p47">
                  <a:extLst>
                    <a:ext uri="{FF2B5EF4-FFF2-40B4-BE49-F238E27FC236}">
                      <a16:creationId xmlns="" xmlns:a16="http://schemas.microsoft.com/office/drawing/2014/main" id="{4AEA7BBD-6FAE-4FFF-ABEF-4D7A1F80800A}"/>
                    </a:ext>
                  </a:extLst>
                </p:cNvPr>
                <p:cNvSpPr/>
                <p:nvPr/>
              </p:nvSpPr>
              <p:spPr>
                <a:xfrm>
                  <a:off x="3567280" y="3502108"/>
                  <a:ext cx="205170" cy="189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26" h="10720" extrusionOk="0">
                      <a:moveTo>
                        <a:pt x="0" y="10428"/>
                      </a:moveTo>
                      <a:lnTo>
                        <a:pt x="11367" y="1"/>
                      </a:lnTo>
                      <a:lnTo>
                        <a:pt x="11626" y="292"/>
                      </a:lnTo>
                      <a:lnTo>
                        <a:pt x="259" y="1072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3" name="Google Shape;1829;p47">
                  <a:extLst>
                    <a:ext uri="{FF2B5EF4-FFF2-40B4-BE49-F238E27FC236}">
                      <a16:creationId xmlns="" xmlns:a16="http://schemas.microsoft.com/office/drawing/2014/main" id="{E8BF2FF9-DBAD-449B-A885-19B49BEA65AC}"/>
                    </a:ext>
                  </a:extLst>
                </p:cNvPr>
                <p:cNvSpPr/>
                <p:nvPr/>
              </p:nvSpPr>
              <p:spPr>
                <a:xfrm>
                  <a:off x="3408400" y="3342662"/>
                  <a:ext cx="306908" cy="277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91" h="15707" extrusionOk="0">
                      <a:moveTo>
                        <a:pt x="1" y="15383"/>
                      </a:moveTo>
                      <a:lnTo>
                        <a:pt x="17131" y="1"/>
                      </a:lnTo>
                      <a:lnTo>
                        <a:pt x="17391" y="292"/>
                      </a:lnTo>
                      <a:lnTo>
                        <a:pt x="260" y="1570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" name="Google Shape;1830;p47">
                  <a:extLst>
                    <a:ext uri="{FF2B5EF4-FFF2-40B4-BE49-F238E27FC236}">
                      <a16:creationId xmlns="" xmlns:a16="http://schemas.microsoft.com/office/drawing/2014/main" id="{281518B3-F63F-4D6E-966E-156770FBC9B1}"/>
                    </a:ext>
                  </a:extLst>
                </p:cNvPr>
                <p:cNvSpPr/>
                <p:nvPr/>
              </p:nvSpPr>
              <p:spPr>
                <a:xfrm>
                  <a:off x="3445548" y="3374675"/>
                  <a:ext cx="307472" cy="27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23" h="15674" extrusionOk="0">
                      <a:moveTo>
                        <a:pt x="1" y="15382"/>
                      </a:moveTo>
                      <a:lnTo>
                        <a:pt x="17131" y="0"/>
                      </a:lnTo>
                      <a:lnTo>
                        <a:pt x="17423" y="292"/>
                      </a:lnTo>
                      <a:lnTo>
                        <a:pt x="292" y="156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5" name="Google Shape;1832;p47">
                  <a:extLst>
                    <a:ext uri="{FF2B5EF4-FFF2-40B4-BE49-F238E27FC236}">
                      <a16:creationId xmlns="" xmlns:a16="http://schemas.microsoft.com/office/drawing/2014/main" id="{8FE87E9B-5D4F-44F3-804D-FA56F06E1DEE}"/>
                    </a:ext>
                  </a:extLst>
                </p:cNvPr>
                <p:cNvSpPr/>
                <p:nvPr/>
              </p:nvSpPr>
              <p:spPr>
                <a:xfrm>
                  <a:off x="3307262" y="3233513"/>
                  <a:ext cx="476059" cy="465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76" h="26393" extrusionOk="0">
                      <a:moveTo>
                        <a:pt x="14281" y="26393"/>
                      </a:moveTo>
                      <a:cubicBezTo>
                        <a:pt x="9132" y="26393"/>
                        <a:pt x="4501" y="23317"/>
                        <a:pt x="2526" y="18556"/>
                      </a:cubicBezTo>
                      <a:cubicBezTo>
                        <a:pt x="583" y="13828"/>
                        <a:pt x="1652" y="8356"/>
                        <a:pt x="5311" y="4729"/>
                      </a:cubicBezTo>
                      <a:cubicBezTo>
                        <a:pt x="8938" y="1069"/>
                        <a:pt x="14378" y="1"/>
                        <a:pt x="19138" y="1976"/>
                      </a:cubicBezTo>
                      <a:cubicBezTo>
                        <a:pt x="23899" y="3919"/>
                        <a:pt x="26975" y="8550"/>
                        <a:pt x="26975" y="13699"/>
                      </a:cubicBezTo>
                      <a:cubicBezTo>
                        <a:pt x="26975" y="20726"/>
                        <a:pt x="21276" y="26393"/>
                        <a:pt x="14281" y="26393"/>
                      </a:cubicBezTo>
                      <a:close/>
                      <a:moveTo>
                        <a:pt x="14281" y="3012"/>
                      </a:moveTo>
                      <a:cubicBezTo>
                        <a:pt x="4760" y="3012"/>
                        <a:pt x="0" y="14541"/>
                        <a:pt x="6736" y="21244"/>
                      </a:cubicBezTo>
                      <a:cubicBezTo>
                        <a:pt x="9780" y="24320"/>
                        <a:pt x="14378" y="25227"/>
                        <a:pt x="18361" y="23576"/>
                      </a:cubicBezTo>
                      <a:cubicBezTo>
                        <a:pt x="22344" y="21924"/>
                        <a:pt x="24967" y="18006"/>
                        <a:pt x="24967" y="13699"/>
                      </a:cubicBezTo>
                      <a:cubicBezTo>
                        <a:pt x="24935" y="7805"/>
                        <a:pt x="20175" y="3045"/>
                        <a:pt x="14281" y="3012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6" name="Google Shape;1833;p47">
                  <a:extLst>
                    <a:ext uri="{FF2B5EF4-FFF2-40B4-BE49-F238E27FC236}">
                      <a16:creationId xmlns="" xmlns:a16="http://schemas.microsoft.com/office/drawing/2014/main" id="{112319A2-03DE-45D8-82AC-17FFA5F4C723}"/>
                    </a:ext>
                  </a:extLst>
                </p:cNvPr>
                <p:cNvSpPr/>
                <p:nvPr/>
              </p:nvSpPr>
              <p:spPr>
                <a:xfrm>
                  <a:off x="1662119" y="2243150"/>
                  <a:ext cx="912025" cy="7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81" h="31908" extrusionOk="0">
                      <a:moveTo>
                        <a:pt x="36481" y="285"/>
                      </a:moveTo>
                      <a:lnTo>
                        <a:pt x="381" y="31908"/>
                      </a:lnTo>
                      <a:lnTo>
                        <a:pt x="0" y="25146"/>
                      </a:lnTo>
                      <a:lnTo>
                        <a:pt x="0" y="18097"/>
                      </a:lnTo>
                      <a:lnTo>
                        <a:pt x="762" y="9525"/>
                      </a:lnTo>
                      <a:lnTo>
                        <a:pt x="2191" y="762"/>
                      </a:lnTo>
                      <a:lnTo>
                        <a:pt x="15716" y="190"/>
                      </a:lnTo>
                      <a:lnTo>
                        <a:pt x="318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</p:sp>
            <p:sp>
              <p:nvSpPr>
                <p:cNvPr id="557" name="Google Shape;1834;p47">
                  <a:extLst>
                    <a:ext uri="{FF2B5EF4-FFF2-40B4-BE49-F238E27FC236}">
                      <a16:creationId xmlns="" xmlns:a16="http://schemas.microsoft.com/office/drawing/2014/main" id="{8B36FD98-9D5B-4AA3-8920-ED1E9F2F5D02}"/>
                    </a:ext>
                  </a:extLst>
                </p:cNvPr>
                <p:cNvSpPr/>
                <p:nvPr/>
              </p:nvSpPr>
              <p:spPr>
                <a:xfrm>
                  <a:off x="2643200" y="2247900"/>
                  <a:ext cx="866775" cy="6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71" h="27146" extrusionOk="0">
                      <a:moveTo>
                        <a:pt x="34671" y="762"/>
                      </a:moveTo>
                      <a:lnTo>
                        <a:pt x="5619" y="27146"/>
                      </a:lnTo>
                      <a:lnTo>
                        <a:pt x="2571" y="26956"/>
                      </a:lnTo>
                      <a:lnTo>
                        <a:pt x="285" y="27051"/>
                      </a:lnTo>
                      <a:lnTo>
                        <a:pt x="0" y="0"/>
                      </a:lnTo>
                      <a:lnTo>
                        <a:pt x="15811" y="95"/>
                      </a:lnTo>
                      <a:lnTo>
                        <a:pt x="31432" y="6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</p:sp>
          </p:grpSp>
        </p:grpSp>
      </p:grpSp>
      <p:sp>
        <p:nvSpPr>
          <p:cNvPr id="558" name="Rectangle 557">
            <a:extLst>
              <a:ext uri="{FF2B5EF4-FFF2-40B4-BE49-F238E27FC236}">
                <a16:creationId xmlns="" xmlns:a16="http://schemas.microsoft.com/office/drawing/2014/main" id="{0B7D715D-57B1-46B9-AB1D-78DFF8BA9484}"/>
              </a:ext>
            </a:extLst>
          </p:cNvPr>
          <p:cNvSpPr/>
          <p:nvPr/>
        </p:nvSpPr>
        <p:spPr>
          <a:xfrm>
            <a:off x="5199244" y="974049"/>
            <a:ext cx="262924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Front"/>
              <a:lightRig rig="threePt" dir="t"/>
            </a:scene3d>
            <a:sp3d/>
          </a:bodyPr>
          <a:lstStyle/>
          <a:p>
            <a:pPr algn="ctr"/>
            <a:r>
              <a:rPr lang="en-GB" sz="4400" b="1" dirty="0">
                <a:ln w="9525">
                  <a:noFill/>
                  <a:prstDash val="solid"/>
                </a:ln>
                <a:solidFill>
                  <a:srgbClr val="F0B01B"/>
                </a:solidFill>
                <a:latin typeface="#9Slide03 AllRoundGothic" panose="020B0703020202020104" pitchFamily="34" charset="0"/>
              </a:rPr>
              <a:t>CHẶNG 1</a:t>
            </a:r>
            <a:endParaRPr lang="en-US" sz="4400" b="1" cap="none" spc="0" dirty="0">
              <a:ln w="9525">
                <a:noFill/>
                <a:prstDash val="solid"/>
              </a:ln>
              <a:solidFill>
                <a:srgbClr val="F0B01B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780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23457E-7 L -0.02431 0.395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5" y="197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5FCF007-6014-4F0B-93AE-5B0D13D1AB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-1508450" y="-1008079"/>
            <a:ext cx="12176450" cy="700882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65ECDCE1-4EAC-4720-81A3-50245A7B52C3}"/>
              </a:ext>
            </a:extLst>
          </p:cNvPr>
          <p:cNvSpPr/>
          <p:nvPr/>
        </p:nvSpPr>
        <p:spPr>
          <a:xfrm>
            <a:off x="3397039" y="4248152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BẮT ĐẦU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7073216-67F8-4DE5-A201-AF2D1CED6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00" y="-476250"/>
            <a:ext cx="600223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FCDD0A4-1666-41B1-A9C8-15ACC8BE1D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402" y="96377"/>
            <a:ext cx="3731075" cy="4608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F1DC050-B6BE-4257-B34C-3B9A08984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400" y="-95249"/>
            <a:ext cx="5657578" cy="5913633"/>
          </a:xfrm>
          <a:prstGeom prst="rect">
            <a:avLst/>
          </a:prstGeom>
        </p:spPr>
      </p:pic>
      <p:pic>
        <p:nvPicPr>
          <p:cNvPr id="7" name="NhacnenTroCHoi">
            <a:hlinkClick r:id="" action="ppaction://media"/>
            <a:extLst>
              <a:ext uri="{FF2B5EF4-FFF2-40B4-BE49-F238E27FC236}">
                <a16:creationId xmlns="" xmlns:a16="http://schemas.microsoft.com/office/drawing/2014/main" id="{872C6459-7CEF-4657-96A9-693294DB43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-317883"/>
            <a:ext cx="828517" cy="8285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3CCC905-B85F-4AC0-A93D-AA46CFC9E80D}"/>
              </a:ext>
            </a:extLst>
          </p:cNvPr>
          <p:cNvSpPr txBox="1"/>
          <p:nvPr/>
        </p:nvSpPr>
        <p:spPr>
          <a:xfrm>
            <a:off x="-1753067" y="742952"/>
            <a:ext cx="89127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184399294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3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253C5B0-E1F7-4A0A-9BD0-9F58044A5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-1495750" y="-857250"/>
            <a:ext cx="1217645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5318B67C-4066-4529-AE7E-E5F074A762F0}"/>
              </a:ext>
            </a:extLst>
          </p:cNvPr>
          <p:cNvGrpSpPr/>
          <p:nvPr/>
        </p:nvGrpSpPr>
        <p:grpSpPr>
          <a:xfrm>
            <a:off x="-414546" y="-300774"/>
            <a:ext cx="9973091" cy="5920525"/>
            <a:chOff x="-113416" y="656520"/>
            <a:chExt cx="7468320" cy="4433568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F15A5D8B-A198-45BF-B414-E9CFEB144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B6BE8ED7-96F7-4BFF-AED7-D6C8657C9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D08D0EA8-F1DB-4A72-9DB9-8A7C65BF3AF5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chemeClr val="bg1"/>
                  </a:solidFill>
                  <a:latin typeface="iCiel Cadena" panose="02000503000000020004" pitchFamily="50" charset="0"/>
                </a:rPr>
                <a:t>CÁCH CHƠI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4D49CE5-DD28-4F55-8E01-C63265467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1848419" y="3774639"/>
            <a:ext cx="2467586" cy="2819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B3EF302-173E-4F1E-A09A-A34DD4D05D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0" y="4394440"/>
            <a:ext cx="1533886" cy="18948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80E18F1-439B-499A-A695-70036228DB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5021976" y="3974569"/>
            <a:ext cx="2325893" cy="24311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8C8A656-725A-40A9-850C-C5D7A1C9E58F}"/>
              </a:ext>
            </a:extLst>
          </p:cNvPr>
          <p:cNvSpPr txBox="1"/>
          <p:nvPr/>
        </p:nvSpPr>
        <p:spPr>
          <a:xfrm>
            <a:off x="585383" y="1276351"/>
            <a:ext cx="7949292" cy="2781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8000"/>
              </a:lnSpc>
            </a:pP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Trò chơi sẽ có 4 câu hỏi trắc nghiệm.</a:t>
            </a:r>
          </a:p>
          <a:p>
            <a:pPr algn="ctr">
              <a:lnSpc>
                <a:spcPct val="128000"/>
              </a:lnSpc>
            </a:pP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Để trả lời các câu hỏi này, em hãy đưa ra</a:t>
            </a:r>
            <a:b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kí hiệu KÉO - BÚA - BAO chứa đáp án đúng</a:t>
            </a:r>
            <a:b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mà các em tìm được trước camera nhé!</a:t>
            </a:r>
          </a:p>
        </p:txBody>
      </p:sp>
    </p:spTree>
    <p:extLst>
      <p:ext uri="{BB962C8B-B14F-4D97-AF65-F5344CB8AC3E}">
        <p14:creationId xmlns:p14="http://schemas.microsoft.com/office/powerpoint/2010/main" val="28392808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-1516223" y="-186823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8827" y="-199130"/>
            <a:ext cx="9794626" cy="1919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-1295400" y="-498966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7765" y="990600"/>
              <a:ext cx="1404232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1204965" y="132924"/>
            <a:ext cx="740115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4000" dirty="0" err="1">
                <a:solidFill>
                  <a:schemeClr val="accent4"/>
                </a:solidFill>
                <a:latin typeface="+mj-lt"/>
              </a:rPr>
              <a:t>Hình</a:t>
            </a:r>
            <a:r>
              <a:rPr lang="en-US" sz="40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accent4"/>
                </a:solidFill>
                <a:latin typeface="+mj-lt"/>
              </a:rPr>
              <a:t>lập</a:t>
            </a:r>
            <a:r>
              <a:rPr lang="en-US" sz="40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accent4"/>
                </a:solidFill>
                <a:latin typeface="+mj-lt"/>
              </a:rPr>
              <a:t>phương</a:t>
            </a:r>
            <a:r>
              <a:rPr lang="en-US" sz="40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accent4"/>
                </a:solidFill>
                <a:latin typeface="+mj-lt"/>
              </a:rPr>
              <a:t>có</a:t>
            </a:r>
            <a:r>
              <a:rPr lang="en-US" sz="40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accent4"/>
                </a:solidFill>
                <a:latin typeface="+mj-lt"/>
              </a:rPr>
              <a:t>bao</a:t>
            </a:r>
            <a:r>
              <a:rPr lang="en-US" sz="40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accent4"/>
                </a:solidFill>
                <a:latin typeface="+mj-lt"/>
              </a:rPr>
              <a:t>nhiêu</a:t>
            </a:r>
            <a:r>
              <a:rPr lang="en-US" sz="40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accent4"/>
                </a:solidFill>
                <a:latin typeface="+mj-lt"/>
              </a:rPr>
              <a:t>cạnh</a:t>
            </a:r>
            <a:r>
              <a:rPr lang="en-US" sz="4000" dirty="0">
                <a:solidFill>
                  <a:schemeClr val="accent4"/>
                </a:solidFill>
                <a:latin typeface="+mj-lt"/>
              </a:rPr>
              <a:t>, </a:t>
            </a:r>
            <a:r>
              <a:rPr lang="en-US" sz="4000" dirty="0" err="1">
                <a:solidFill>
                  <a:schemeClr val="accent4"/>
                </a:solidFill>
                <a:latin typeface="+mj-lt"/>
              </a:rPr>
              <a:t>bao</a:t>
            </a:r>
            <a:r>
              <a:rPr lang="en-US" sz="40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accent4"/>
                </a:solidFill>
                <a:latin typeface="+mj-lt"/>
              </a:rPr>
              <a:t>nhiêu</a:t>
            </a:r>
            <a:r>
              <a:rPr lang="en-US" sz="40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accent4"/>
                </a:solidFill>
                <a:latin typeface="+mj-lt"/>
              </a:rPr>
              <a:t>đỉnh</a:t>
            </a:r>
            <a:r>
              <a:rPr lang="en-US" sz="4000" dirty="0">
                <a:solidFill>
                  <a:schemeClr val="accent4"/>
                </a:solidFill>
                <a:latin typeface="+mj-lt"/>
              </a:rPr>
              <a:t>, </a:t>
            </a:r>
            <a:r>
              <a:rPr lang="en-US" sz="4000" dirty="0" err="1">
                <a:solidFill>
                  <a:schemeClr val="accent4"/>
                </a:solidFill>
                <a:latin typeface="+mj-lt"/>
              </a:rPr>
              <a:t>bao</a:t>
            </a:r>
            <a:r>
              <a:rPr lang="en-US" sz="40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accent4"/>
                </a:solidFill>
                <a:latin typeface="+mj-lt"/>
              </a:rPr>
              <a:t>nhiêu</a:t>
            </a:r>
            <a:r>
              <a:rPr lang="en-US" sz="40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accent4"/>
                </a:solidFill>
                <a:latin typeface="+mj-lt"/>
              </a:rPr>
              <a:t>mặt</a:t>
            </a:r>
            <a:r>
              <a:rPr lang="en-US" sz="4000" dirty="0">
                <a:solidFill>
                  <a:schemeClr val="accent4"/>
                </a:solidFill>
                <a:latin typeface="+mj-lt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=""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-131834" y="1279715"/>
            <a:ext cx="10342633" cy="1625151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6 cạnh, 12 đỉnh, 8 mặt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=""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=""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-131834" y="2721783"/>
            <a:ext cx="10342634" cy="1362260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12 cạnh, 8 đỉnh, 6 mặt 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=""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=""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-210126" y="3709761"/>
            <a:ext cx="10210578" cy="1646551"/>
            <a:chOff x="1524221" y="5204911"/>
            <a:chExt cx="10210578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2396132" y="5733369"/>
              <a:ext cx="9338667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8 </a:t>
              </a:r>
              <a:r>
                <a:rPr lang="en-US" sz="3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cạnh</a:t>
              </a:r>
              <a:r>
                <a:rPr lang="en-US" sz="3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, 12 </a:t>
              </a:r>
              <a:r>
                <a:rPr lang="en-US" sz="3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đỉnh</a:t>
              </a:r>
              <a:r>
                <a:rPr lang="en-US" sz="3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, 6 </a:t>
              </a:r>
              <a:r>
                <a:rPr lang="en-US" sz="3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mặt</a:t>
              </a:r>
              <a:endParaRPr lang="en-US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=""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1524221" y="5204911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00256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802183" y="55847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=""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1001824" y="57370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1969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-1196758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11457" y="74783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1977681" y="2474952"/>
            <a:ext cx="147001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Âm thanh</a:t>
            </a:r>
            <a:b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-1965650" y="-391258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24000" y="-470456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-914400" y="-391258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1850470" y="-113298"/>
            <a:ext cx="729353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accent4"/>
                </a:solidFill>
                <a:latin typeface="+mj-lt"/>
              </a:rPr>
              <a:t>Các</a:t>
            </a:r>
            <a:r>
              <a:rPr lang="en-US" sz="48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chemeClr val="accent4"/>
                </a:solidFill>
                <a:latin typeface="+mj-lt"/>
              </a:rPr>
              <a:t>mặt</a:t>
            </a:r>
            <a:r>
              <a:rPr lang="en-US" sz="48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chemeClr val="accent4"/>
                </a:solidFill>
                <a:latin typeface="+mj-lt"/>
              </a:rPr>
              <a:t>của</a:t>
            </a:r>
            <a:r>
              <a:rPr lang="en-US" sz="48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chemeClr val="accent4"/>
                </a:solidFill>
                <a:latin typeface="+mj-lt"/>
              </a:rPr>
              <a:t>hình</a:t>
            </a:r>
            <a:r>
              <a:rPr lang="en-US" sz="48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chemeClr val="accent4"/>
                </a:solidFill>
                <a:latin typeface="+mj-lt"/>
              </a:rPr>
              <a:t>lập</a:t>
            </a:r>
            <a:r>
              <a:rPr lang="en-US" sz="48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chemeClr val="accent4"/>
                </a:solidFill>
                <a:latin typeface="+mj-lt"/>
              </a:rPr>
              <a:t>phương</a:t>
            </a:r>
            <a:r>
              <a:rPr lang="en-US" sz="48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chemeClr val="accent4"/>
                </a:solidFill>
                <a:latin typeface="+mj-lt"/>
              </a:rPr>
              <a:t>có</a:t>
            </a:r>
            <a:r>
              <a:rPr lang="en-US" sz="48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chemeClr val="accent4"/>
                </a:solidFill>
                <a:latin typeface="+mj-lt"/>
              </a:rPr>
              <a:t>đặc</a:t>
            </a:r>
            <a:r>
              <a:rPr lang="en-US" sz="48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chemeClr val="accent4"/>
                </a:solidFill>
                <a:latin typeface="+mj-lt"/>
              </a:rPr>
              <a:t>điểm</a:t>
            </a:r>
            <a:r>
              <a:rPr lang="en-US" sz="48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chemeClr val="accent4"/>
                </a:solidFill>
                <a:latin typeface="+mj-lt"/>
              </a:rPr>
              <a:t>gì</a:t>
            </a:r>
            <a:r>
              <a:rPr lang="en-US" sz="4800" dirty="0">
                <a:solidFill>
                  <a:schemeClr val="accent4"/>
                </a:solidFill>
                <a:latin typeface="+mj-lt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=""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-1033736" y="1279715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Đều là các hình vuông bằng nhau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=""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=""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-873380" y="2749843"/>
            <a:ext cx="11041131" cy="1468344"/>
            <a:chOff x="650620" y="3607093"/>
            <a:chExt cx="11041131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52351" y="3886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Đều</a:t>
              </a:r>
              <a:r>
                <a:rPr lang="en-US" sz="3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 </a:t>
              </a:r>
              <a:r>
                <a:rPr lang="en-US" sz="3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là</a:t>
              </a:r>
              <a:r>
                <a:rPr lang="en-US" sz="3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 </a:t>
              </a:r>
              <a:r>
                <a:rPr lang="en-US" sz="3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hình</a:t>
              </a:r>
              <a:r>
                <a:rPr lang="en-US" sz="3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 </a:t>
              </a:r>
              <a:r>
                <a:rPr lang="en-US" sz="3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chữ</a:t>
              </a:r>
              <a:r>
                <a:rPr lang="en-US" sz="3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 </a:t>
              </a:r>
              <a:r>
                <a:rPr lang="en-US" sz="3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nhật</a:t>
              </a:r>
              <a:endParaRPr lang="en-US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=""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50620" y="3607093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=""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-1372303" y="3929626"/>
            <a:ext cx="10777718" cy="1646551"/>
            <a:chOff x="161593" y="4786874"/>
            <a:chExt cx="10515654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500528" y="5077543"/>
              <a:ext cx="9176719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Hai</a:t>
              </a:r>
              <a:r>
                <a:rPr lang="en-US" sz="3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 </a:t>
              </a:r>
              <a:r>
                <a:rPr lang="en-US" sz="3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mặt</a:t>
              </a:r>
              <a:r>
                <a:rPr lang="en-US" sz="3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 </a:t>
              </a:r>
              <a:r>
                <a:rPr lang="en-US" sz="3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đáy</a:t>
              </a:r>
              <a:r>
                <a:rPr lang="en-US" sz="3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 </a:t>
              </a:r>
              <a:r>
                <a:rPr lang="en-US" sz="3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là</a:t>
              </a:r>
              <a:r>
                <a:rPr lang="en-US" sz="3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 </a:t>
              </a:r>
              <a:r>
                <a:rPr lang="en-US" sz="3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hình</a:t>
              </a:r>
              <a:r>
                <a:rPr lang="en-US" sz="3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 </a:t>
              </a:r>
              <a:r>
                <a:rPr lang="en-US" sz="3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vuông</a:t>
              </a:r>
              <a:r>
                <a:rPr lang="en-US" sz="3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, </a:t>
              </a:r>
              <a:r>
                <a:rPr lang="en-US" sz="3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các</a:t>
              </a:r>
              <a:r>
                <a:rPr lang="en-US" sz="3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 </a:t>
              </a:r>
              <a:r>
                <a:rPr lang="en-US" sz="3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mặt</a:t>
              </a:r>
              <a:r>
                <a:rPr lang="en-US" sz="3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 </a:t>
              </a:r>
              <a:r>
                <a:rPr lang="en-US" sz="3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xung</a:t>
              </a:r>
              <a:r>
                <a:rPr lang="en-US" sz="3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 </a:t>
              </a:r>
              <a:r>
                <a:rPr lang="en-US" sz="3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quanh</a:t>
              </a:r>
              <a:r>
                <a:rPr lang="en-US" sz="3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 </a:t>
              </a:r>
              <a:r>
                <a:rPr lang="en-US" sz="3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là</a:t>
              </a:r>
              <a:r>
                <a:rPr lang="en-US" sz="3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 </a:t>
              </a:r>
              <a:r>
                <a:rPr lang="en-US" sz="3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hình</a:t>
              </a:r>
              <a:r>
                <a:rPr lang="en-US" sz="3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 </a:t>
              </a:r>
              <a:r>
                <a:rPr lang="en-US" sz="3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chữ</a:t>
              </a:r>
              <a:r>
                <a:rPr lang="en-US" sz="3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 </a:t>
              </a:r>
              <a:r>
                <a:rPr lang="en-US" sz="3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nhật</a:t>
              </a:r>
              <a:endParaRPr lang="en-US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=""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6719">
              <a:off x="161593" y="4786874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00256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802183" y="55847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=""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1001821" y="57289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8209" y="74783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1512</TotalTime>
  <Words>711</Words>
  <Application>Microsoft Office PowerPoint</Application>
  <PresentationFormat>On-screen Show (16:9)</PresentationFormat>
  <Paragraphs>129</Paragraphs>
  <Slides>23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43" baseType="lpstr">
      <vt:lpstr>宋体</vt:lpstr>
      <vt:lpstr>#9Slide03 AllRoundGothic</vt:lpstr>
      <vt:lpstr>#9Slide03 AmpleSoft Bold</vt:lpstr>
      <vt:lpstr>#9Slide03 Cousine Bold</vt:lpstr>
      <vt:lpstr>#9Slide07 IcielKoni</vt:lpstr>
      <vt:lpstr>Arial</vt:lpstr>
      <vt:lpstr>Calibri</vt:lpstr>
      <vt:lpstr>Calibri Light</vt:lpstr>
      <vt:lpstr>Cambria</vt:lpstr>
      <vt:lpstr>HP001 4 hàng</vt:lpstr>
      <vt:lpstr>iCiel Cadena</vt:lpstr>
      <vt:lpstr>iCiel Mijas</vt:lpstr>
      <vt:lpstr>Ideal Sans Bold</vt:lpstr>
      <vt:lpstr>Mouse Memoirs</vt:lpstr>
      <vt:lpstr>黑体</vt:lpstr>
      <vt:lpstr>Times New Roman</vt:lpstr>
      <vt:lpstr>Verdana</vt:lpstr>
      <vt:lpstr>等线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Dell</cp:lastModifiedBy>
  <cp:revision>101</cp:revision>
  <dcterms:created xsi:type="dcterms:W3CDTF">2017-06-28T04:21:00Z</dcterms:created>
  <dcterms:modified xsi:type="dcterms:W3CDTF">2022-02-16T02:06:36Z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