
<file path=[Content_Types].xml><?xml version="1.0" encoding="utf-8"?>
<Types xmlns="http://schemas.openxmlformats.org/package/2006/content-types">
  <Default Extension="emf" ContentType="image/x-emf"/>
  <Default Extension="fntdata" ContentType="application/x-fontdata"/>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7"/>
  </p:notesMasterIdLst>
  <p:sldIdLst>
    <p:sldId id="257" r:id="rId2"/>
    <p:sldId id="256" r:id="rId3"/>
    <p:sldId id="258" r:id="rId4"/>
    <p:sldId id="284" r:id="rId5"/>
    <p:sldId id="285" r:id="rId6"/>
    <p:sldId id="283" r:id="rId7"/>
    <p:sldId id="286" r:id="rId8"/>
    <p:sldId id="302" r:id="rId9"/>
    <p:sldId id="287" r:id="rId10"/>
    <p:sldId id="288" r:id="rId11"/>
    <p:sldId id="298" r:id="rId12"/>
    <p:sldId id="297" r:id="rId13"/>
    <p:sldId id="290" r:id="rId14"/>
    <p:sldId id="293" r:id="rId15"/>
    <p:sldId id="294" r:id="rId16"/>
  </p:sldIdLst>
  <p:sldSz cx="12192000" cy="6858000"/>
  <p:notesSz cx="6858000" cy="9144000"/>
  <p:embeddedFontLst>
    <p:embeddedFont>
      <p:font typeface="Pattaya" panose="020B0604020202020204" charset="0"/>
      <p:regular r:id="rId18"/>
    </p:embeddedFont>
  </p:embeddedFontLst>
  <p:custDataLst>
    <p:tags r:id="rId1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8539"/>
    <a:srgbClr val="F5B552"/>
    <a:srgbClr val="4159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364" autoAdjust="0"/>
  </p:normalViewPr>
  <p:slideViewPr>
    <p:cSldViewPr snapToGrid="0">
      <p:cViewPr varScale="1">
        <p:scale>
          <a:sx n="64" d="100"/>
          <a:sy n="64" d="100"/>
        </p:scale>
        <p:origin x="78" y="13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CB9626-F2DA-47AD-8D84-37EDE459954B}" type="datetimeFigureOut">
              <a:rPr lang="en-US" smtClean="0"/>
              <a:t>2/1/2024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D9C508-5873-4940-842A-7C76EA9E0BAD}" type="slidenum">
              <a:rPr lang="en-US" smtClean="0"/>
              <a:t>‹#›</a:t>
            </a:fld>
            <a:endParaRPr lang="en-US"/>
          </a:p>
        </p:txBody>
      </p:sp>
    </p:spTree>
    <p:extLst>
      <p:ext uri="{BB962C8B-B14F-4D97-AF65-F5344CB8AC3E}">
        <p14:creationId xmlns:p14="http://schemas.microsoft.com/office/powerpoint/2010/main" val="3168957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GV </a:t>
            </a:r>
            <a:r>
              <a:rPr lang="en-US" dirty="0" err="1"/>
              <a:t>lưu</a:t>
            </a:r>
            <a:r>
              <a:rPr lang="en-US" dirty="0"/>
              <a:t> ý </a:t>
            </a:r>
            <a:r>
              <a:rPr lang="en-US" dirty="0" err="1"/>
              <a:t>với</a:t>
            </a:r>
            <a:r>
              <a:rPr lang="en-US" dirty="0"/>
              <a:t> HS </a:t>
            </a:r>
            <a:r>
              <a:rPr lang="en-US" dirty="0" err="1"/>
              <a:t>trình</a:t>
            </a:r>
            <a:r>
              <a:rPr lang="en-US" dirty="0"/>
              <a:t> </a:t>
            </a:r>
            <a:r>
              <a:rPr lang="en-US" dirty="0" err="1"/>
              <a:t>tự</a:t>
            </a:r>
            <a:r>
              <a:rPr lang="en-US" dirty="0"/>
              <a:t> </a:t>
            </a:r>
            <a:r>
              <a:rPr lang="en-US" dirty="0" err="1"/>
              <a:t>làm</a:t>
            </a:r>
            <a:r>
              <a:rPr lang="en-US" dirty="0"/>
              <a:t> </a:t>
            </a:r>
            <a:r>
              <a:rPr lang="en-US" dirty="0" err="1"/>
              <a:t>bài</a:t>
            </a:r>
            <a:r>
              <a:rPr lang="en-US" dirty="0"/>
              <a:t>:</a:t>
            </a:r>
          </a:p>
          <a:p>
            <a:r>
              <a:rPr lang="en-US"/>
              <a:t>-   Dùng </a:t>
            </a:r>
            <a:r>
              <a:rPr lang="en-US" dirty="0" err="1"/>
              <a:t>dấu</a:t>
            </a:r>
            <a:r>
              <a:rPr lang="en-US" dirty="0"/>
              <a:t> </a:t>
            </a:r>
            <a:r>
              <a:rPr lang="en-US" dirty="0" err="1"/>
              <a:t>gạch</a:t>
            </a:r>
            <a:r>
              <a:rPr lang="en-US" dirty="0"/>
              <a:t> </a:t>
            </a:r>
            <a:r>
              <a:rPr lang="en-US" dirty="0" err="1"/>
              <a:t>chéo</a:t>
            </a:r>
            <a:r>
              <a:rPr lang="en-US" dirty="0"/>
              <a:t> </a:t>
            </a:r>
            <a:r>
              <a:rPr lang="en-US" dirty="0" err="1"/>
              <a:t>phân</a:t>
            </a:r>
            <a:r>
              <a:rPr lang="en-US" dirty="0"/>
              <a:t> </a:t>
            </a:r>
            <a:r>
              <a:rPr lang="en-US" dirty="0" err="1"/>
              <a:t>cách</a:t>
            </a:r>
            <a:r>
              <a:rPr lang="en-US" dirty="0"/>
              <a:t> </a:t>
            </a:r>
            <a:r>
              <a:rPr lang="en-US" dirty="0" err="1"/>
              <a:t>các</a:t>
            </a:r>
            <a:r>
              <a:rPr lang="en-US" dirty="0"/>
              <a:t> </a:t>
            </a:r>
            <a:r>
              <a:rPr lang="en-US" dirty="0" err="1"/>
              <a:t>vế</a:t>
            </a:r>
            <a:r>
              <a:rPr lang="en-US" dirty="0"/>
              <a:t> </a:t>
            </a:r>
            <a:r>
              <a:rPr lang="en-US" dirty="0" err="1"/>
              <a:t>câu</a:t>
            </a:r>
            <a:r>
              <a:rPr lang="en-US" dirty="0"/>
              <a:t> </a:t>
            </a:r>
            <a:r>
              <a:rPr lang="en-US" dirty="0" err="1"/>
              <a:t>trong</a:t>
            </a:r>
            <a:r>
              <a:rPr lang="en-US" dirty="0"/>
              <a:t> </a:t>
            </a:r>
            <a:r>
              <a:rPr lang="en-US" dirty="0" err="1"/>
              <a:t>mỗi</a:t>
            </a:r>
            <a:r>
              <a:rPr lang="en-US" dirty="0"/>
              <a:t> </a:t>
            </a:r>
            <a:r>
              <a:rPr lang="en-US" dirty="0" err="1"/>
              <a:t>câu</a:t>
            </a:r>
            <a:r>
              <a:rPr lang="en-US" dirty="0"/>
              <a:t> </a:t>
            </a:r>
            <a:r>
              <a:rPr lang="en-US" dirty="0" err="1"/>
              <a:t>ghép</a:t>
            </a:r>
            <a:r>
              <a:rPr lang="en-US" dirty="0"/>
              <a:t>.</a:t>
            </a:r>
          </a:p>
          <a:p>
            <a:pPr marL="171450" indent="-171450">
              <a:buFontTx/>
              <a:buChar char="-"/>
            </a:pPr>
            <a:r>
              <a:rPr lang="en-US"/>
              <a:t>Khoanh tròn</a:t>
            </a:r>
            <a:r>
              <a:rPr lang="en-US" baseline="0"/>
              <a:t> từ hoặc quan hệ từ nối các vế câu. </a:t>
            </a:r>
          </a:p>
          <a:p>
            <a:pPr marL="171450" indent="-171450">
              <a:buFontTx/>
              <a:buChar char="-"/>
            </a:pPr>
            <a:r>
              <a:rPr lang="en-US"/>
              <a:t>Nhận</a:t>
            </a:r>
            <a:r>
              <a:rPr lang="en-US" baseline="0"/>
              <a:t> xét </a:t>
            </a:r>
            <a:r>
              <a:rPr lang="en-US"/>
              <a:t>cách </a:t>
            </a:r>
            <a:r>
              <a:rPr lang="en-US" dirty="0" err="1"/>
              <a:t>nối</a:t>
            </a:r>
            <a:r>
              <a:rPr lang="en-US" dirty="0"/>
              <a:t> </a:t>
            </a:r>
            <a:r>
              <a:rPr lang="en-US" dirty="0" err="1"/>
              <a:t>các</a:t>
            </a:r>
            <a:r>
              <a:rPr lang="en-US" dirty="0"/>
              <a:t> </a:t>
            </a:r>
            <a:r>
              <a:rPr lang="en-US" dirty="0" err="1"/>
              <a:t>vế</a:t>
            </a:r>
            <a:r>
              <a:rPr lang="en-US" dirty="0"/>
              <a:t> </a:t>
            </a:r>
            <a:r>
              <a:rPr lang="en-US" err="1"/>
              <a:t>câu</a:t>
            </a:r>
            <a:r>
              <a:rPr lang="en-US"/>
              <a:t> trong</a:t>
            </a:r>
            <a:r>
              <a:rPr lang="en-US" baseline="0"/>
              <a:t> 2 câu ghép</a:t>
            </a:r>
            <a:r>
              <a:rPr lang="en-US"/>
              <a:t> </a:t>
            </a:r>
            <a:r>
              <a:rPr lang="en-US" dirty="0" err="1"/>
              <a:t>có</a:t>
            </a:r>
            <a:r>
              <a:rPr lang="en-US" dirty="0"/>
              <a:t> </a:t>
            </a:r>
            <a:r>
              <a:rPr lang="en-US" dirty="0" err="1"/>
              <a:t>gì</a:t>
            </a:r>
            <a:r>
              <a:rPr lang="en-US" dirty="0"/>
              <a:t> </a:t>
            </a:r>
            <a:r>
              <a:rPr lang="en-US" err="1"/>
              <a:t>khác</a:t>
            </a:r>
            <a:r>
              <a:rPr lang="en-US"/>
              <a:t> nhau</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a:t>-   Nhận</a:t>
            </a:r>
            <a:r>
              <a:rPr lang="en-US" baseline="0"/>
              <a:t> xét </a:t>
            </a:r>
            <a:r>
              <a:rPr lang="en-US"/>
              <a:t>cách </a:t>
            </a:r>
            <a:r>
              <a:rPr lang="en-US" dirty="0" err="1"/>
              <a:t>sắp</a:t>
            </a:r>
            <a:r>
              <a:rPr lang="en-US" dirty="0"/>
              <a:t> </a:t>
            </a:r>
            <a:r>
              <a:rPr lang="en-US" dirty="0" err="1"/>
              <a:t>xếp</a:t>
            </a:r>
            <a:r>
              <a:rPr lang="en-US" dirty="0"/>
              <a:t> </a:t>
            </a:r>
            <a:r>
              <a:rPr lang="en-US" err="1"/>
              <a:t>các</a:t>
            </a:r>
            <a:r>
              <a:rPr lang="en-US"/>
              <a:t> vế </a:t>
            </a:r>
            <a:r>
              <a:rPr lang="en-US" err="1"/>
              <a:t>trong</a:t>
            </a:r>
            <a:r>
              <a:rPr lang="en-US"/>
              <a:t> 2 </a:t>
            </a:r>
            <a:r>
              <a:rPr lang="en-US" err="1"/>
              <a:t>câu</a:t>
            </a:r>
            <a:r>
              <a:rPr lang="en-US"/>
              <a:t> ghép có gì khác nhau</a:t>
            </a:r>
          </a:p>
          <a:p>
            <a:r>
              <a:rPr lang="en-US"/>
              <a:t>.</a:t>
            </a:r>
            <a:endParaRPr lang="en-US" dirty="0"/>
          </a:p>
        </p:txBody>
      </p:sp>
      <p:sp>
        <p:nvSpPr>
          <p:cNvPr id="4" name="Slide Number Placeholder 3"/>
          <p:cNvSpPr>
            <a:spLocks noGrp="1"/>
          </p:cNvSpPr>
          <p:nvPr>
            <p:ph type="sldNum" sz="quarter" idx="5"/>
          </p:nvPr>
        </p:nvSpPr>
        <p:spPr/>
        <p:txBody>
          <a:bodyPr/>
          <a:lstStyle/>
          <a:p>
            <a:fld id="{70ED4A82-E036-4C69-8A4E-A4CF7E937605}" type="slidenum">
              <a:rPr lang="en-US" smtClean="0"/>
              <a:t>4</a:t>
            </a:fld>
            <a:endParaRPr lang="en-US"/>
          </a:p>
        </p:txBody>
      </p:sp>
    </p:spTree>
    <p:extLst>
      <p:ext uri="{BB962C8B-B14F-4D97-AF65-F5344CB8AC3E}">
        <p14:creationId xmlns:p14="http://schemas.microsoft.com/office/powerpoint/2010/main" val="2150443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D9C508-5873-4940-842A-7C76EA9E0BAD}" type="slidenum">
              <a:rPr lang="en-US" smtClean="0"/>
              <a:t>5</a:t>
            </a:fld>
            <a:endParaRPr lang="en-US"/>
          </a:p>
        </p:txBody>
      </p:sp>
    </p:spTree>
    <p:extLst>
      <p:ext uri="{BB962C8B-B14F-4D97-AF65-F5344CB8AC3E}">
        <p14:creationId xmlns:p14="http://schemas.microsoft.com/office/powerpoint/2010/main" val="6003517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D9C508-5873-4940-842A-7C76EA9E0BAD}" type="slidenum">
              <a:rPr lang="en-US" smtClean="0"/>
              <a:t>12</a:t>
            </a:fld>
            <a:endParaRPr lang="en-US"/>
          </a:p>
        </p:txBody>
      </p:sp>
    </p:spTree>
    <p:extLst>
      <p:ext uri="{BB962C8B-B14F-4D97-AF65-F5344CB8AC3E}">
        <p14:creationId xmlns:p14="http://schemas.microsoft.com/office/powerpoint/2010/main" val="34852241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D9C508-5873-4940-842A-7C76EA9E0BAD}" type="slidenum">
              <a:rPr lang="en-US" smtClean="0"/>
              <a:t>13</a:t>
            </a:fld>
            <a:endParaRPr lang="en-US"/>
          </a:p>
        </p:txBody>
      </p:sp>
    </p:spTree>
    <p:extLst>
      <p:ext uri="{BB962C8B-B14F-4D97-AF65-F5344CB8AC3E}">
        <p14:creationId xmlns:p14="http://schemas.microsoft.com/office/powerpoint/2010/main" val="2746148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05182762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26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84415885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25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72662762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24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29466921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23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33236751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22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1866371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21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99561875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20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80065372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19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12158332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18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4449946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17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96918599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6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55455777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16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79524307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15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92180703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14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63501166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13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94898041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12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95227717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11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86245459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10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57180225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9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05218166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8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74900039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7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65539224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5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75915279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6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89286009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5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86474051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4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79197852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3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96402436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2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21006062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1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08061092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61218415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90582571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681170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76440602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4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4020118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7652300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4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75506335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3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5937591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2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99112388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52863326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69475837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47780565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1887177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402550143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3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58110093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2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78098631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426303813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59865394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27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00960130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t>2024/2/1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003094035"/>
      </p:ext>
    </p:extLst>
  </p:cSld>
  <p:clrMap bg1="lt1" tx1="dk1" bg2="lt2" tx2="dk2" accent1="accent1" accent2="accent2" accent3="accent3" accent4="accent4" accent5="accent5" accent6="accent6" hlink="hlink" folHlink="folHlink"/>
  <p:sldLayoutIdLst>
    <p:sldLayoutId id="2147483649" r:id="rId1"/>
    <p:sldLayoutId id="2147483695" r:id="rId2"/>
    <p:sldLayoutId id="2147483694" r:id="rId3"/>
    <p:sldLayoutId id="2147483693" r:id="rId4"/>
    <p:sldLayoutId id="2147483665" r:id="rId5"/>
    <p:sldLayoutId id="2147483663" r:id="rId6"/>
    <p:sldLayoutId id="2147483662" r:id="rId7"/>
    <p:sldLayoutId id="2147483650" r:id="rId8"/>
    <p:sldLayoutId id="2147483696" r:id="rId9"/>
    <p:sldLayoutId id="2147483692" r:id="rId10"/>
    <p:sldLayoutId id="2147483691" r:id="rId11"/>
    <p:sldLayoutId id="2147483690" r:id="rId12"/>
    <p:sldLayoutId id="2147483689" r:id="rId13"/>
    <p:sldLayoutId id="2147483688" r:id="rId14"/>
    <p:sldLayoutId id="2147483687" r:id="rId15"/>
    <p:sldLayoutId id="2147483686" r:id="rId16"/>
    <p:sldLayoutId id="2147483685" r:id="rId17"/>
    <p:sldLayoutId id="2147483684" r:id="rId18"/>
    <p:sldLayoutId id="2147483683" r:id="rId19"/>
    <p:sldLayoutId id="2147483682" r:id="rId20"/>
    <p:sldLayoutId id="2147483681" r:id="rId21"/>
    <p:sldLayoutId id="2147483680" r:id="rId22"/>
    <p:sldLayoutId id="2147483679" r:id="rId23"/>
    <p:sldLayoutId id="2147483678" r:id="rId24"/>
    <p:sldLayoutId id="2147483676" r:id="rId25"/>
    <p:sldLayoutId id="2147483675" r:id="rId26"/>
    <p:sldLayoutId id="2147483674" r:id="rId27"/>
    <p:sldLayoutId id="2147483673" r:id="rId28"/>
    <p:sldLayoutId id="2147483671" r:id="rId29"/>
    <p:sldLayoutId id="2147483670" r:id="rId30"/>
    <p:sldLayoutId id="2147483669" r:id="rId31"/>
    <p:sldLayoutId id="2147483668" r:id="rId32"/>
    <p:sldLayoutId id="2147483666" r:id="rId33"/>
    <p:sldLayoutId id="2147483664" r:id="rId34"/>
    <p:sldLayoutId id="2147483660" r:id="rId35"/>
    <p:sldLayoutId id="2147483651" r:id="rId36"/>
    <p:sldLayoutId id="2147483652" r:id="rId37"/>
    <p:sldLayoutId id="2147483653" r:id="rId38"/>
    <p:sldLayoutId id="2147483654" r:id="rId39"/>
    <p:sldLayoutId id="2147483655" r:id="rId40"/>
    <p:sldLayoutId id="2147483677" r:id="rId41"/>
    <p:sldLayoutId id="2147483672" r:id="rId42"/>
    <p:sldLayoutId id="2147483667" r:id="rId43"/>
    <p:sldLayoutId id="2147483661" r:id="rId44"/>
    <p:sldLayoutId id="2147483656" r:id="rId45"/>
    <p:sldLayoutId id="2147483657" r:id="rId46"/>
    <p:sldLayoutId id="2147483658" r:id="rId47"/>
    <p:sldLayoutId id="2147483659" r:id="rId48"/>
  </p:sldLayoutIdLst>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40.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slideLayout" Target="../slideLayouts/slideLayout40.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Layout" Target="../slideLayouts/slideLayout40.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Layout" Target="../slideLayouts/slideLayout40.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Rounded Corners 18">
            <a:extLst>
              <a:ext uri="{FF2B5EF4-FFF2-40B4-BE49-F238E27FC236}">
                <a16:creationId xmlns:a16="http://schemas.microsoft.com/office/drawing/2014/main" id="{C12AF386-10E7-4C03-91B5-7499842FAE72}"/>
              </a:ext>
            </a:extLst>
          </p:cNvPr>
          <p:cNvSpPr/>
          <p:nvPr/>
        </p:nvSpPr>
        <p:spPr>
          <a:xfrm>
            <a:off x="608020" y="1110290"/>
            <a:ext cx="11004330" cy="2988914"/>
          </a:xfrm>
          <a:prstGeom prst="roundRect">
            <a:avLst>
              <a:gd name="adj" fmla="val 10270"/>
            </a:avLst>
          </a:prstGeom>
          <a:solidFill>
            <a:schemeClr val="bg1">
              <a:alpha val="86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w="76200">
                <a:solidFill>
                  <a:schemeClr val="tx1"/>
                </a:solidFill>
              </a:ln>
            </a:endParaRPr>
          </a:p>
        </p:txBody>
      </p:sp>
      <p:sp>
        <p:nvSpPr>
          <p:cNvPr id="36" name="Rectangle 35"/>
          <p:cNvSpPr/>
          <p:nvPr/>
        </p:nvSpPr>
        <p:spPr>
          <a:xfrm>
            <a:off x="1509256" y="2220029"/>
            <a:ext cx="9087359" cy="769441"/>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400" b="1">
                <a:ln/>
                <a:solidFill>
                  <a:schemeClr val="accent2">
                    <a:lumMod val="75000"/>
                  </a:schemeClr>
                </a:solidFill>
                <a:latin typeface="UTM Showcard" panose="02040603050506020204" pitchFamily="18" charset="0"/>
              </a:rPr>
              <a:t>NỐI CÁC VẾ CÂU GHÉP BẰNG QUAN HỆ TỪ</a:t>
            </a:r>
            <a:endParaRPr lang="en-US" sz="4400" b="1" cap="none" spc="0" dirty="0">
              <a:ln/>
              <a:solidFill>
                <a:schemeClr val="accent2">
                  <a:lumMod val="75000"/>
                </a:schemeClr>
              </a:solidFill>
              <a:effectLst/>
              <a:latin typeface="UTM Showcard" panose="02040603050506020204" pitchFamily="18" charset="0"/>
            </a:endParaRPr>
          </a:p>
        </p:txBody>
      </p:sp>
      <p:sp>
        <p:nvSpPr>
          <p:cNvPr id="37" name="Rectangle 36"/>
          <p:cNvSpPr/>
          <p:nvPr/>
        </p:nvSpPr>
        <p:spPr>
          <a:xfrm>
            <a:off x="1566507" y="2220027"/>
            <a:ext cx="9087359" cy="769441"/>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400" b="1" dirty="0">
                <a:ln/>
                <a:solidFill>
                  <a:srgbClr val="92D050"/>
                </a:solidFill>
                <a:latin typeface="UTM Showcard" panose="02040603050506020204" pitchFamily="18" charset="0"/>
              </a:rPr>
              <a:t>NỐI CÁC VẾ CÂU GHÉP BẰNG QUAN HỆ TỪ</a:t>
            </a:r>
            <a:endParaRPr lang="en-US" sz="4400" b="1" cap="none" spc="0" dirty="0">
              <a:ln/>
              <a:solidFill>
                <a:srgbClr val="92D050"/>
              </a:solidFill>
              <a:effectLst/>
              <a:latin typeface="UTM Showcard" panose="02040603050506020204" pitchFamily="18" charset="0"/>
            </a:endParaRPr>
          </a:p>
        </p:txBody>
      </p:sp>
      <p:sp>
        <p:nvSpPr>
          <p:cNvPr id="39" name="Rectangle 38"/>
          <p:cNvSpPr/>
          <p:nvPr/>
        </p:nvSpPr>
        <p:spPr>
          <a:xfrm>
            <a:off x="4117653" y="1335099"/>
            <a:ext cx="3985065" cy="769441"/>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400" b="1" u="sng">
                <a:ln/>
                <a:solidFill>
                  <a:srgbClr val="FF0000"/>
                </a:solidFill>
                <a:effectLst>
                  <a:outerShdw blurRad="50800" dist="38100" dir="18900000" algn="bl" rotWithShape="0">
                    <a:prstClr val="black">
                      <a:alpha val="40000"/>
                    </a:prstClr>
                  </a:outerShdw>
                </a:effectLst>
                <a:latin typeface="UTM Arruba KT" panose="02040603050506020204" pitchFamily="18" charset="0"/>
              </a:rPr>
              <a:t>LUYỆN TỪ VÀ CÂU</a:t>
            </a:r>
            <a:endParaRPr lang="en-US" sz="4400" b="1" u="sng" cap="none" spc="0" dirty="0">
              <a:ln/>
              <a:solidFill>
                <a:srgbClr val="FF0000"/>
              </a:solidFill>
              <a:effectLst>
                <a:outerShdw blurRad="50800" dist="38100" dir="18900000" algn="bl" rotWithShape="0">
                  <a:prstClr val="black">
                    <a:alpha val="40000"/>
                  </a:prstClr>
                </a:outerShdw>
              </a:effectLst>
              <a:latin typeface="UTM Arruba KT" panose="02040603050506020204" pitchFamily="18" charset="0"/>
            </a:endParaRPr>
          </a:p>
        </p:txBody>
      </p:sp>
      <p:sp>
        <p:nvSpPr>
          <p:cNvPr id="40" name="Rectangle 39">
            <a:extLst>
              <a:ext uri="{FF2B5EF4-FFF2-40B4-BE49-F238E27FC236}">
                <a16:creationId xmlns:a16="http://schemas.microsoft.com/office/drawing/2014/main" id="{4AFF80F7-5BB8-4DD7-BBAD-497F71D9A9F9}"/>
              </a:ext>
            </a:extLst>
          </p:cNvPr>
          <p:cNvSpPr/>
          <p:nvPr/>
        </p:nvSpPr>
        <p:spPr>
          <a:xfrm>
            <a:off x="5167613" y="2772594"/>
            <a:ext cx="2326567" cy="845574"/>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a:ln>
                  <a:noFill/>
                </a:ln>
                <a:solidFill>
                  <a:prstClr val="black"/>
                </a:solidFill>
                <a:effectLst/>
                <a:uLnTx/>
                <a:uFillTx/>
                <a:latin typeface="+mj-lt"/>
                <a:cs typeface="Calibri" panose="020F0502020204030204" pitchFamily="34" charset="0"/>
              </a:rPr>
              <a:t>(Trang 38)</a:t>
            </a:r>
            <a:endParaRPr kumimoji="0" lang="en-US" sz="3200" b="0" i="0" u="none" strike="noStrike" kern="1200" cap="none" spc="0" normalizeH="0" baseline="0" noProof="0" dirty="0">
              <a:ln>
                <a:noFill/>
              </a:ln>
              <a:solidFill>
                <a:prstClr val="black"/>
              </a:solidFill>
              <a:effectLst/>
              <a:uLnTx/>
              <a:uFillTx/>
              <a:latin typeface="+mj-lt"/>
              <a:cs typeface="Calibri" panose="020F0502020204030204" pitchFamily="34" charset="0"/>
            </a:endParaRPr>
          </a:p>
        </p:txBody>
      </p:sp>
      <p:sp>
        <p:nvSpPr>
          <p:cNvPr id="3" name="Rectangle 2"/>
          <p:cNvSpPr/>
          <p:nvPr/>
        </p:nvSpPr>
        <p:spPr>
          <a:xfrm>
            <a:off x="1614889" y="0"/>
            <a:ext cx="8749319" cy="830997"/>
          </a:xfrm>
          <a:prstGeom prst="rect">
            <a:avLst/>
          </a:prstGeom>
          <a:noFill/>
        </p:spPr>
        <p:txBody>
          <a:bodyPr wrap="none" lIns="91440" tIns="45720" rIns="91440" bIns="45720">
            <a:spAutoFit/>
          </a:bodyPr>
          <a:lstStyle/>
          <a:p>
            <a:pPr algn="ctr"/>
            <a:r>
              <a:rPr lang="en-US" sz="48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latin typeface="Times New Roman" panose="02020603050405020304" pitchFamily="18" charset="0"/>
                <a:cs typeface="Times New Roman" panose="02020603050405020304" pitchFamily="18" charset="0"/>
              </a:rPr>
              <a:t>TRƯỜNG TIỂU HỌC ÁI MỘ A</a:t>
            </a:r>
            <a:endParaRPr lang="en-US" sz="54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latin typeface="Times New Roman" panose="02020603050405020304" pitchFamily="18" charset="0"/>
              <a:cs typeface="Times New Roman" panose="02020603050405020304" pitchFamily="18" charset="0"/>
            </a:endParaRPr>
          </a:p>
        </p:txBody>
      </p:sp>
      <p:sp>
        <p:nvSpPr>
          <p:cNvPr id="5" name="TextBox 4"/>
          <p:cNvSpPr txBox="1"/>
          <p:nvPr/>
        </p:nvSpPr>
        <p:spPr>
          <a:xfrm>
            <a:off x="6985544" y="3464450"/>
            <a:ext cx="4457261" cy="461665"/>
          </a:xfrm>
          <a:prstGeom prst="rect">
            <a:avLst/>
          </a:prstGeom>
          <a:noFill/>
        </p:spPr>
        <p:txBody>
          <a:bodyPr wrap="square" rtlCol="0">
            <a:spAutoFit/>
          </a:bodyPr>
          <a:lstStyle/>
          <a:p>
            <a:r>
              <a:rPr lang="en-US" sz="2400" b="1" dirty="0" err="1">
                <a:solidFill>
                  <a:srgbClr val="7030A0"/>
                </a:solidFill>
                <a:latin typeface="Times New Roman" panose="02020603050405020304" pitchFamily="18" charset="0"/>
                <a:cs typeface="Times New Roman" panose="02020603050405020304" pitchFamily="18" charset="0"/>
              </a:rPr>
              <a:t>Giáo</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viên</a:t>
            </a:r>
            <a:r>
              <a:rPr lang="en-US" sz="2400" b="1" dirty="0">
                <a:solidFill>
                  <a:srgbClr val="7030A0"/>
                </a:solidFill>
                <a:latin typeface="Times New Roman" panose="02020603050405020304" pitchFamily="18" charset="0"/>
                <a:cs typeface="Times New Roman" panose="02020603050405020304" pitchFamily="18" charset="0"/>
              </a:rPr>
              <a:t>: -ĐẶNG SÁU</a:t>
            </a:r>
          </a:p>
        </p:txBody>
      </p:sp>
    </p:spTree>
    <p:custDataLst>
      <p:tags r:id="rId1"/>
    </p:custDataLst>
    <p:extLst>
      <p:ext uri="{BB962C8B-B14F-4D97-AF65-F5344CB8AC3E}">
        <p14:creationId xmlns:p14="http://schemas.microsoft.com/office/powerpoint/2010/main" val="298285816"/>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9"/>
                                        </p:tgtEl>
                                        <p:attrNameLst>
                                          <p:attrName>style.visibility</p:attrName>
                                        </p:attrNameLst>
                                      </p:cBhvr>
                                      <p:to>
                                        <p:strVal val="visible"/>
                                      </p:to>
                                    </p:set>
                                    <p:anim calcmode="lin" valueType="num">
                                      <p:cBhvr>
                                        <p:cTn id="7" dur="500" fill="hold"/>
                                        <p:tgtEl>
                                          <p:spTgt spid="39"/>
                                        </p:tgtEl>
                                        <p:attrNameLst>
                                          <p:attrName>ppt_w</p:attrName>
                                        </p:attrNameLst>
                                      </p:cBhvr>
                                      <p:tavLst>
                                        <p:tav tm="0">
                                          <p:val>
                                            <p:fltVal val="0"/>
                                          </p:val>
                                        </p:tav>
                                        <p:tav tm="100000">
                                          <p:val>
                                            <p:strVal val="#ppt_w"/>
                                          </p:val>
                                        </p:tav>
                                      </p:tavLst>
                                    </p:anim>
                                    <p:anim calcmode="lin" valueType="num">
                                      <p:cBhvr>
                                        <p:cTn id="8" dur="500" fill="hold"/>
                                        <p:tgtEl>
                                          <p:spTgt spid="39"/>
                                        </p:tgtEl>
                                        <p:attrNameLst>
                                          <p:attrName>ppt_h</p:attrName>
                                        </p:attrNameLst>
                                      </p:cBhvr>
                                      <p:tavLst>
                                        <p:tav tm="0">
                                          <p:val>
                                            <p:fltVal val="0"/>
                                          </p:val>
                                        </p:tav>
                                        <p:tav tm="100000">
                                          <p:val>
                                            <p:strVal val="#ppt_h"/>
                                          </p:val>
                                        </p:tav>
                                      </p:tavLst>
                                    </p:anim>
                                    <p:animEffect transition="in" filter="fade">
                                      <p:cBhvr>
                                        <p:cTn id="9" dur="500"/>
                                        <p:tgtEl>
                                          <p:spTgt spid="39"/>
                                        </p:tgtEl>
                                      </p:cBhvr>
                                    </p:animEffect>
                                  </p:childTnLst>
                                </p:cTn>
                              </p:par>
                              <p:par>
                                <p:cTn id="10" presetID="56" presetClass="entr" presetSubtype="0" fill="hold" grpId="0" nodeType="withEffect">
                                  <p:stCondLst>
                                    <p:cond delay="0"/>
                                  </p:stCondLst>
                                  <p:iterate type="lt">
                                    <p:tmPct val="10000"/>
                                  </p:iterate>
                                  <p:childTnLst>
                                    <p:set>
                                      <p:cBhvr>
                                        <p:cTn id="11" dur="1" fill="hold">
                                          <p:stCondLst>
                                            <p:cond delay="0"/>
                                          </p:stCondLst>
                                        </p:cTn>
                                        <p:tgtEl>
                                          <p:spTgt spid="36"/>
                                        </p:tgtEl>
                                        <p:attrNameLst>
                                          <p:attrName>style.visibility</p:attrName>
                                        </p:attrNameLst>
                                      </p:cBhvr>
                                      <p:to>
                                        <p:strVal val="visible"/>
                                      </p:to>
                                    </p:set>
                                    <p:anim by="(-#ppt_w*2)" calcmode="lin" valueType="num">
                                      <p:cBhvr rctx="PPT">
                                        <p:cTn id="12" dur="1000" autoRev="1" fill="hold">
                                          <p:stCondLst>
                                            <p:cond delay="0"/>
                                          </p:stCondLst>
                                        </p:cTn>
                                        <p:tgtEl>
                                          <p:spTgt spid="36"/>
                                        </p:tgtEl>
                                        <p:attrNameLst>
                                          <p:attrName>ppt_w</p:attrName>
                                        </p:attrNameLst>
                                      </p:cBhvr>
                                    </p:anim>
                                    <p:anim by="(#ppt_w*0.50)" calcmode="lin" valueType="num">
                                      <p:cBhvr>
                                        <p:cTn id="13" dur="1000" decel="50000" autoRev="1" fill="hold">
                                          <p:stCondLst>
                                            <p:cond delay="0"/>
                                          </p:stCondLst>
                                        </p:cTn>
                                        <p:tgtEl>
                                          <p:spTgt spid="36"/>
                                        </p:tgtEl>
                                        <p:attrNameLst>
                                          <p:attrName>ppt_x</p:attrName>
                                        </p:attrNameLst>
                                      </p:cBhvr>
                                    </p:anim>
                                    <p:anim from="(-#ppt_h/2)" to="(#ppt_y)" calcmode="lin" valueType="num">
                                      <p:cBhvr>
                                        <p:cTn id="14" dur="2000" fill="hold">
                                          <p:stCondLst>
                                            <p:cond delay="0"/>
                                          </p:stCondLst>
                                        </p:cTn>
                                        <p:tgtEl>
                                          <p:spTgt spid="36"/>
                                        </p:tgtEl>
                                        <p:attrNameLst>
                                          <p:attrName>ppt_y</p:attrName>
                                        </p:attrNameLst>
                                      </p:cBhvr>
                                    </p:anim>
                                    <p:animRot by="21600000">
                                      <p:cBhvr>
                                        <p:cTn id="15" dur="2000" fill="hold">
                                          <p:stCondLst>
                                            <p:cond delay="0"/>
                                          </p:stCondLst>
                                        </p:cTn>
                                        <p:tgtEl>
                                          <p:spTgt spid="36"/>
                                        </p:tgtEl>
                                        <p:attrNameLst>
                                          <p:attrName>r</p:attrName>
                                        </p:attrNameLst>
                                      </p:cBhvr>
                                    </p:animRot>
                                  </p:childTnLst>
                                </p:cTn>
                              </p:par>
                              <p:par>
                                <p:cTn id="16" presetID="56" presetClass="entr" presetSubtype="0" fill="hold" grpId="0" nodeType="withEffect">
                                  <p:stCondLst>
                                    <p:cond delay="0"/>
                                  </p:stCondLst>
                                  <p:iterate type="lt">
                                    <p:tmPct val="10000"/>
                                  </p:iterate>
                                  <p:childTnLst>
                                    <p:set>
                                      <p:cBhvr>
                                        <p:cTn id="17" dur="1" fill="hold">
                                          <p:stCondLst>
                                            <p:cond delay="0"/>
                                          </p:stCondLst>
                                        </p:cTn>
                                        <p:tgtEl>
                                          <p:spTgt spid="37"/>
                                        </p:tgtEl>
                                        <p:attrNameLst>
                                          <p:attrName>style.visibility</p:attrName>
                                        </p:attrNameLst>
                                      </p:cBhvr>
                                      <p:to>
                                        <p:strVal val="visible"/>
                                      </p:to>
                                    </p:set>
                                    <p:anim by="(-#ppt_w*2)" calcmode="lin" valueType="num">
                                      <p:cBhvr rctx="PPT">
                                        <p:cTn id="18" dur="1000" autoRev="1" fill="hold">
                                          <p:stCondLst>
                                            <p:cond delay="0"/>
                                          </p:stCondLst>
                                        </p:cTn>
                                        <p:tgtEl>
                                          <p:spTgt spid="37"/>
                                        </p:tgtEl>
                                        <p:attrNameLst>
                                          <p:attrName>ppt_w</p:attrName>
                                        </p:attrNameLst>
                                      </p:cBhvr>
                                    </p:anim>
                                    <p:anim by="(#ppt_w*0.50)" calcmode="lin" valueType="num">
                                      <p:cBhvr>
                                        <p:cTn id="19" dur="1000" decel="50000" autoRev="1" fill="hold">
                                          <p:stCondLst>
                                            <p:cond delay="0"/>
                                          </p:stCondLst>
                                        </p:cTn>
                                        <p:tgtEl>
                                          <p:spTgt spid="37"/>
                                        </p:tgtEl>
                                        <p:attrNameLst>
                                          <p:attrName>ppt_x</p:attrName>
                                        </p:attrNameLst>
                                      </p:cBhvr>
                                    </p:anim>
                                    <p:anim from="(-#ppt_h/2)" to="(#ppt_y)" calcmode="lin" valueType="num">
                                      <p:cBhvr>
                                        <p:cTn id="20" dur="2000" fill="hold">
                                          <p:stCondLst>
                                            <p:cond delay="0"/>
                                          </p:stCondLst>
                                        </p:cTn>
                                        <p:tgtEl>
                                          <p:spTgt spid="37"/>
                                        </p:tgtEl>
                                        <p:attrNameLst>
                                          <p:attrName>ppt_y</p:attrName>
                                        </p:attrNameLst>
                                      </p:cBhvr>
                                    </p:anim>
                                    <p:animRot by="21600000">
                                      <p:cBhvr>
                                        <p:cTn id="21" dur="2000" fill="hold">
                                          <p:stCondLst>
                                            <p:cond delay="0"/>
                                          </p:stCondLst>
                                        </p:cTn>
                                        <p:tgtEl>
                                          <p:spTgt spid="37"/>
                                        </p:tgtEl>
                                        <p:attrNameLst>
                                          <p:attrName>r</p:attrName>
                                        </p:attrNameLst>
                                      </p:cBhvr>
                                    </p:animRot>
                                  </p:childTnLst>
                                </p:cTn>
                              </p:par>
                            </p:childTnLst>
                          </p:cTn>
                        </p:par>
                      </p:childTnLst>
                    </p:cTn>
                  </p:par>
                  <p:par>
                    <p:cTn id="22" fill="hold">
                      <p:stCondLst>
                        <p:cond delay="indefinite"/>
                      </p:stCondLst>
                      <p:childTnLst>
                        <p:par>
                          <p:cTn id="23" fill="hold">
                            <p:stCondLst>
                              <p:cond delay="0"/>
                            </p:stCondLst>
                            <p:childTnLst>
                              <p:par>
                                <p:cTn id="24" presetID="26" presetClass="entr" presetSubtype="0" fill="hold" grpId="0" nodeType="clickEffect">
                                  <p:stCondLst>
                                    <p:cond delay="0"/>
                                  </p:stCondLst>
                                  <p:childTnLst>
                                    <p:set>
                                      <p:cBhvr>
                                        <p:cTn id="25" dur="1" fill="hold">
                                          <p:stCondLst>
                                            <p:cond delay="0"/>
                                          </p:stCondLst>
                                        </p:cTn>
                                        <p:tgtEl>
                                          <p:spTgt spid="40"/>
                                        </p:tgtEl>
                                        <p:attrNameLst>
                                          <p:attrName>style.visibility</p:attrName>
                                        </p:attrNameLst>
                                      </p:cBhvr>
                                      <p:to>
                                        <p:strVal val="visible"/>
                                      </p:to>
                                    </p:set>
                                    <p:animEffect transition="in" filter="wipe(down)">
                                      <p:cBhvr>
                                        <p:cTn id="26" dur="580">
                                          <p:stCondLst>
                                            <p:cond delay="0"/>
                                          </p:stCondLst>
                                        </p:cTn>
                                        <p:tgtEl>
                                          <p:spTgt spid="40"/>
                                        </p:tgtEl>
                                      </p:cBhvr>
                                    </p:animEffect>
                                    <p:anim calcmode="lin" valueType="num">
                                      <p:cBhvr>
                                        <p:cTn id="27" dur="1822" tmFilter="0,0; 0.14,0.36; 0.43,0.73; 0.71,0.91; 1.0,1.0">
                                          <p:stCondLst>
                                            <p:cond delay="0"/>
                                          </p:stCondLst>
                                        </p:cTn>
                                        <p:tgtEl>
                                          <p:spTgt spid="40"/>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40"/>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40"/>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40"/>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40"/>
                                        </p:tgtEl>
                                        <p:attrNameLst>
                                          <p:attrName>ppt_y</p:attrName>
                                        </p:attrNameLst>
                                      </p:cBhvr>
                                      <p:tavLst>
                                        <p:tav tm="0" fmla="#ppt_y-sin(pi*$)/81">
                                          <p:val>
                                            <p:fltVal val="0"/>
                                          </p:val>
                                        </p:tav>
                                        <p:tav tm="100000">
                                          <p:val>
                                            <p:fltVal val="1"/>
                                          </p:val>
                                        </p:tav>
                                      </p:tavLst>
                                    </p:anim>
                                    <p:animScale>
                                      <p:cBhvr>
                                        <p:cTn id="32" dur="26">
                                          <p:stCondLst>
                                            <p:cond delay="650"/>
                                          </p:stCondLst>
                                        </p:cTn>
                                        <p:tgtEl>
                                          <p:spTgt spid="40"/>
                                        </p:tgtEl>
                                      </p:cBhvr>
                                      <p:to x="100000" y="60000"/>
                                    </p:animScale>
                                    <p:animScale>
                                      <p:cBhvr>
                                        <p:cTn id="33" dur="166" decel="50000">
                                          <p:stCondLst>
                                            <p:cond delay="676"/>
                                          </p:stCondLst>
                                        </p:cTn>
                                        <p:tgtEl>
                                          <p:spTgt spid="40"/>
                                        </p:tgtEl>
                                      </p:cBhvr>
                                      <p:to x="100000" y="100000"/>
                                    </p:animScale>
                                    <p:animScale>
                                      <p:cBhvr>
                                        <p:cTn id="34" dur="26">
                                          <p:stCondLst>
                                            <p:cond delay="1312"/>
                                          </p:stCondLst>
                                        </p:cTn>
                                        <p:tgtEl>
                                          <p:spTgt spid="40"/>
                                        </p:tgtEl>
                                      </p:cBhvr>
                                      <p:to x="100000" y="80000"/>
                                    </p:animScale>
                                    <p:animScale>
                                      <p:cBhvr>
                                        <p:cTn id="35" dur="166" decel="50000">
                                          <p:stCondLst>
                                            <p:cond delay="1338"/>
                                          </p:stCondLst>
                                        </p:cTn>
                                        <p:tgtEl>
                                          <p:spTgt spid="40"/>
                                        </p:tgtEl>
                                      </p:cBhvr>
                                      <p:to x="100000" y="100000"/>
                                    </p:animScale>
                                    <p:animScale>
                                      <p:cBhvr>
                                        <p:cTn id="36" dur="26">
                                          <p:stCondLst>
                                            <p:cond delay="1642"/>
                                          </p:stCondLst>
                                        </p:cTn>
                                        <p:tgtEl>
                                          <p:spTgt spid="40"/>
                                        </p:tgtEl>
                                      </p:cBhvr>
                                      <p:to x="100000" y="90000"/>
                                    </p:animScale>
                                    <p:animScale>
                                      <p:cBhvr>
                                        <p:cTn id="37" dur="166" decel="50000">
                                          <p:stCondLst>
                                            <p:cond delay="1668"/>
                                          </p:stCondLst>
                                        </p:cTn>
                                        <p:tgtEl>
                                          <p:spTgt spid="40"/>
                                        </p:tgtEl>
                                      </p:cBhvr>
                                      <p:to x="100000" y="100000"/>
                                    </p:animScale>
                                    <p:animScale>
                                      <p:cBhvr>
                                        <p:cTn id="38" dur="26">
                                          <p:stCondLst>
                                            <p:cond delay="1808"/>
                                          </p:stCondLst>
                                        </p:cTn>
                                        <p:tgtEl>
                                          <p:spTgt spid="40"/>
                                        </p:tgtEl>
                                      </p:cBhvr>
                                      <p:to x="100000" y="95000"/>
                                    </p:animScale>
                                    <p:animScale>
                                      <p:cBhvr>
                                        <p:cTn id="39" dur="166" decel="50000">
                                          <p:stCondLst>
                                            <p:cond delay="1834"/>
                                          </p:stCondLst>
                                        </p:cTn>
                                        <p:tgtEl>
                                          <p:spTgt spid="4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37" grpId="0"/>
      <p:bldP spid="39" grpId="0"/>
      <p:bldP spid="4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Rounded Corners 18">
            <a:extLst>
              <a:ext uri="{FF2B5EF4-FFF2-40B4-BE49-F238E27FC236}">
                <a16:creationId xmlns:a16="http://schemas.microsoft.com/office/drawing/2014/main" id="{C12AF386-10E7-4C03-91B5-7499842FAE72}"/>
              </a:ext>
            </a:extLst>
          </p:cNvPr>
          <p:cNvSpPr/>
          <p:nvPr/>
        </p:nvSpPr>
        <p:spPr>
          <a:xfrm>
            <a:off x="566090" y="433623"/>
            <a:ext cx="11100574" cy="6007053"/>
          </a:xfrm>
          <a:prstGeom prst="roundRect">
            <a:avLst>
              <a:gd name="adj" fmla="val 10270"/>
            </a:avLst>
          </a:prstGeom>
          <a:solidFill>
            <a:schemeClr val="bg1">
              <a:alpha val="86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w="76200">
                <a:solidFill>
                  <a:srgbClr val="F5B552"/>
                </a:solidFill>
              </a:ln>
            </a:endParaRPr>
          </a:p>
        </p:txBody>
      </p:sp>
      <p:sp>
        <p:nvSpPr>
          <p:cNvPr id="29" name="Rectangle: Rounded Corners 8">
            <a:extLst>
              <a:ext uri="{FF2B5EF4-FFF2-40B4-BE49-F238E27FC236}">
                <a16:creationId xmlns:a16="http://schemas.microsoft.com/office/drawing/2014/main" id="{9CE1192A-8E05-446E-ADEE-479E5E3E141F}"/>
              </a:ext>
            </a:extLst>
          </p:cNvPr>
          <p:cNvSpPr/>
          <p:nvPr/>
        </p:nvSpPr>
        <p:spPr>
          <a:xfrm>
            <a:off x="845228" y="4054158"/>
            <a:ext cx="11092074" cy="2234700"/>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just"/>
            <a:r>
              <a:rPr lang="en-US" sz="3200" dirty="0">
                <a:solidFill>
                  <a:schemeClr val="tx1"/>
                </a:solidFill>
                <a:latin typeface="Calibri" panose="020F0502020204030204" pitchFamily="34" charset="0"/>
                <a:cs typeface="Calibri" panose="020F0502020204030204" pitchFamily="34" charset="0"/>
              </a:rPr>
              <a:t>b) </a:t>
            </a:r>
            <a:r>
              <a:rPr lang="en-US" sz="3200" dirty="0" err="1">
                <a:solidFill>
                  <a:schemeClr val="tx1"/>
                </a:solidFill>
                <a:latin typeface="Calibri" panose="020F0502020204030204" pitchFamily="34" charset="0"/>
                <a:cs typeface="Calibri" panose="020F0502020204030204" pitchFamily="34" charset="0"/>
              </a:rPr>
              <a:t>Nếu</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là</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chim</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tôi</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sẽ</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là</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loài</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bồ</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câu</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trắng</a:t>
            </a:r>
            <a:endParaRPr lang="en-US" sz="3200" dirty="0">
              <a:solidFill>
                <a:schemeClr val="tx1"/>
              </a:solidFill>
              <a:latin typeface="Calibri" panose="020F0502020204030204" pitchFamily="34" charset="0"/>
              <a:cs typeface="Calibri" panose="020F0502020204030204" pitchFamily="34" charset="0"/>
            </a:endParaRPr>
          </a:p>
          <a:p>
            <a:pPr algn="just"/>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Nếu</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là</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hoa</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tôi</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sẽ</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là</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một</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đóa</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hướng</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dương</a:t>
            </a:r>
            <a:endParaRPr lang="en-US" sz="3200" dirty="0">
              <a:solidFill>
                <a:schemeClr val="tx1"/>
              </a:solidFill>
              <a:latin typeface="Calibri" panose="020F0502020204030204" pitchFamily="34" charset="0"/>
              <a:cs typeface="Calibri" panose="020F0502020204030204" pitchFamily="34" charset="0"/>
            </a:endParaRPr>
          </a:p>
          <a:p>
            <a:pPr algn="just"/>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Nếu</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là</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mây</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tôi</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sẽ</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là</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một</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vầng</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mây</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ấm</a:t>
            </a:r>
            <a:endParaRPr lang="en-US" sz="3200" dirty="0">
              <a:solidFill>
                <a:schemeClr val="tx1"/>
              </a:solidFill>
              <a:latin typeface="Calibri" panose="020F0502020204030204" pitchFamily="34" charset="0"/>
              <a:cs typeface="Calibri" panose="020F0502020204030204" pitchFamily="34" charset="0"/>
            </a:endParaRPr>
          </a:p>
          <a:p>
            <a:pPr algn="just"/>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Là</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người</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tôi</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sẽ</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chết</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cho</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quê</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hương</a:t>
            </a:r>
            <a:r>
              <a:rPr lang="en-US" sz="3200" dirty="0">
                <a:solidFill>
                  <a:schemeClr val="tx1"/>
                </a:solidFill>
                <a:latin typeface="Calibri" panose="020F0502020204030204" pitchFamily="34" charset="0"/>
                <a:cs typeface="Calibri" panose="020F0502020204030204" pitchFamily="34" charset="0"/>
              </a:rPr>
              <a:t>. </a:t>
            </a:r>
          </a:p>
          <a:p>
            <a:pPr algn="just"/>
            <a:r>
              <a:rPr lang="en-US" sz="3200" i="1" dirty="0">
                <a:solidFill>
                  <a:schemeClr val="tx1"/>
                </a:solidFill>
                <a:latin typeface="Calibri" panose="020F0502020204030204" pitchFamily="34" charset="0"/>
                <a:cs typeface="Calibri" panose="020F0502020204030204" pitchFamily="34" charset="0"/>
              </a:rPr>
              <a:t>							</a:t>
            </a:r>
            <a:r>
              <a:rPr lang="en-US" sz="2800" i="1" dirty="0" err="1">
                <a:solidFill>
                  <a:schemeClr val="accent2">
                    <a:lumMod val="75000"/>
                  </a:schemeClr>
                </a:solidFill>
                <a:latin typeface="Calibri" panose="020F0502020204030204" pitchFamily="34" charset="0"/>
                <a:cs typeface="Calibri" panose="020F0502020204030204" pitchFamily="34" charset="0"/>
              </a:rPr>
              <a:t>Trương</a:t>
            </a:r>
            <a:r>
              <a:rPr lang="en-US" sz="2800" i="1" dirty="0">
                <a:solidFill>
                  <a:schemeClr val="accent2">
                    <a:lumMod val="75000"/>
                  </a:schemeClr>
                </a:solidFill>
                <a:latin typeface="Calibri" panose="020F0502020204030204" pitchFamily="34" charset="0"/>
                <a:cs typeface="Calibri" panose="020F0502020204030204" pitchFamily="34" charset="0"/>
              </a:rPr>
              <a:t> </a:t>
            </a:r>
            <a:r>
              <a:rPr lang="en-US" sz="2800" i="1" dirty="0" err="1">
                <a:solidFill>
                  <a:schemeClr val="accent2">
                    <a:lumMod val="75000"/>
                  </a:schemeClr>
                </a:solidFill>
                <a:latin typeface="Calibri" panose="020F0502020204030204" pitchFamily="34" charset="0"/>
                <a:cs typeface="Calibri" panose="020F0502020204030204" pitchFamily="34" charset="0"/>
              </a:rPr>
              <a:t>Quốc</a:t>
            </a:r>
            <a:r>
              <a:rPr lang="en-US" sz="2800" i="1" dirty="0">
                <a:solidFill>
                  <a:schemeClr val="accent2">
                    <a:lumMod val="75000"/>
                  </a:schemeClr>
                </a:solidFill>
                <a:latin typeface="Calibri" panose="020F0502020204030204" pitchFamily="34" charset="0"/>
                <a:cs typeface="Calibri" panose="020F0502020204030204" pitchFamily="34" charset="0"/>
              </a:rPr>
              <a:t> </a:t>
            </a:r>
            <a:r>
              <a:rPr lang="en-US" sz="2800" i="1" dirty="0" err="1">
                <a:solidFill>
                  <a:schemeClr val="accent2">
                    <a:lumMod val="75000"/>
                  </a:schemeClr>
                </a:solidFill>
                <a:latin typeface="Calibri" panose="020F0502020204030204" pitchFamily="34" charset="0"/>
                <a:cs typeface="Calibri" panose="020F0502020204030204" pitchFamily="34" charset="0"/>
              </a:rPr>
              <a:t>Khánh</a:t>
            </a:r>
            <a:endParaRPr lang="en-US" sz="2800" i="1" dirty="0">
              <a:solidFill>
                <a:schemeClr val="accent2">
                  <a:lumMod val="75000"/>
                </a:schemeClr>
              </a:solidFill>
              <a:latin typeface="Calibri" panose="020F0502020204030204" pitchFamily="34" charset="0"/>
              <a:cs typeface="Calibri" panose="020F0502020204030204" pitchFamily="34" charset="0"/>
            </a:endParaRPr>
          </a:p>
        </p:txBody>
      </p:sp>
      <p:sp>
        <p:nvSpPr>
          <p:cNvPr id="8" name="Rectangle: Rounded Corners 7">
            <a:extLst>
              <a:ext uri="{FF2B5EF4-FFF2-40B4-BE49-F238E27FC236}">
                <a16:creationId xmlns:a16="http://schemas.microsoft.com/office/drawing/2014/main" id="{F9E6F63F-3224-4871-99AC-C575D58B285B}"/>
              </a:ext>
            </a:extLst>
          </p:cNvPr>
          <p:cNvSpPr/>
          <p:nvPr/>
        </p:nvSpPr>
        <p:spPr>
          <a:xfrm>
            <a:off x="845228" y="2383444"/>
            <a:ext cx="10719838" cy="1395077"/>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just"/>
            <a:r>
              <a:rPr lang="en-US" sz="3200" dirty="0">
                <a:solidFill>
                  <a:schemeClr val="tx1"/>
                </a:solidFill>
                <a:latin typeface="Calibri" panose="020F0502020204030204" pitchFamily="34" charset="0"/>
                <a:cs typeface="Calibri" panose="020F0502020204030204" pitchFamily="34" charset="0"/>
              </a:rPr>
              <a:t>a) </a:t>
            </a:r>
            <a:r>
              <a:rPr lang="en-US" sz="3200" dirty="0" err="1">
                <a:solidFill>
                  <a:schemeClr val="tx1"/>
                </a:solidFill>
                <a:latin typeface="Calibri" panose="020F0502020204030204" pitchFamily="34" charset="0"/>
                <a:cs typeface="Calibri" panose="020F0502020204030204" pitchFamily="34" charset="0"/>
              </a:rPr>
              <a:t>Nếu</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ông</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trả</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lời</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đúng</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ngựa</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của</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ông</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đi</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một</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ngày</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được</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mấy</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bước</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thì</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tôi</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sẽ</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nói</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cho</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ông</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biết</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trâu</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của</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tôi</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cày</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một</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ngày</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được</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mấy</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đường</a:t>
            </a:r>
            <a:r>
              <a:rPr lang="en-US" sz="3200" dirty="0">
                <a:solidFill>
                  <a:schemeClr val="tx1"/>
                </a:solidFill>
                <a:latin typeface="Calibri" panose="020F0502020204030204" pitchFamily="34" charset="0"/>
                <a:cs typeface="Calibri" panose="020F0502020204030204" pitchFamily="34" charset="0"/>
              </a:rPr>
              <a:t>.</a:t>
            </a:r>
          </a:p>
          <a:p>
            <a:r>
              <a:rPr lang="en-US" sz="2800" i="1" dirty="0">
                <a:solidFill>
                  <a:schemeClr val="accent2">
                    <a:lumMod val="75000"/>
                  </a:schemeClr>
                </a:solidFill>
                <a:latin typeface="Calibri" panose="020F0502020204030204" pitchFamily="34" charset="0"/>
                <a:cs typeface="Calibri" panose="020F0502020204030204" pitchFamily="34" charset="0"/>
              </a:rPr>
              <a:t>							Theo CẬU BÉ THÔNG MINH</a:t>
            </a:r>
            <a:endParaRPr lang="en-US" sz="3200" i="1" dirty="0">
              <a:solidFill>
                <a:schemeClr val="accent2">
                  <a:lumMod val="75000"/>
                </a:schemeClr>
              </a:solidFill>
              <a:latin typeface="Calibri" panose="020F0502020204030204" pitchFamily="34" charset="0"/>
              <a:cs typeface="Calibri" panose="020F0502020204030204" pitchFamily="34" charset="0"/>
            </a:endParaRPr>
          </a:p>
        </p:txBody>
      </p:sp>
      <p:sp>
        <p:nvSpPr>
          <p:cNvPr id="7" name="Rectangle: Rounded Corners 6">
            <a:extLst>
              <a:ext uri="{FF2B5EF4-FFF2-40B4-BE49-F238E27FC236}">
                <a16:creationId xmlns:a16="http://schemas.microsoft.com/office/drawing/2014/main" id="{62699F97-0786-4944-9DED-DEF2D2C7DFDA}"/>
              </a:ext>
            </a:extLst>
          </p:cNvPr>
          <p:cNvSpPr/>
          <p:nvPr/>
        </p:nvSpPr>
        <p:spPr>
          <a:xfrm>
            <a:off x="937589" y="827503"/>
            <a:ext cx="10163013" cy="1521229"/>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r>
              <a:rPr lang="en-US" sz="3200" dirty="0" err="1">
                <a:solidFill>
                  <a:srgbClr val="108539"/>
                </a:solidFill>
                <a:latin typeface="Calibri" panose="020F0502020204030204" pitchFamily="34" charset="0"/>
                <a:cs typeface="Calibri" panose="020F0502020204030204" pitchFamily="34" charset="0"/>
              </a:rPr>
              <a:t>Bài</a:t>
            </a:r>
            <a:r>
              <a:rPr lang="en-US" sz="3200" dirty="0">
                <a:solidFill>
                  <a:srgbClr val="108539"/>
                </a:solidFill>
                <a:latin typeface="Calibri" panose="020F0502020204030204" pitchFamily="34" charset="0"/>
                <a:cs typeface="Calibri" panose="020F0502020204030204" pitchFamily="34" charset="0"/>
              </a:rPr>
              <a:t> 1</a:t>
            </a:r>
            <a:r>
              <a:rPr lang="en-US" sz="3200">
                <a:solidFill>
                  <a:srgbClr val="108539"/>
                </a:solidFill>
                <a:latin typeface="Calibri" panose="020F0502020204030204" pitchFamily="34" charset="0"/>
                <a:cs typeface="Calibri" panose="020F0502020204030204" pitchFamily="34" charset="0"/>
              </a:rPr>
              <a:t>. Tìm </a:t>
            </a:r>
            <a:r>
              <a:rPr lang="en-US" sz="3200" dirty="0" err="1">
                <a:solidFill>
                  <a:srgbClr val="108539"/>
                </a:solidFill>
                <a:latin typeface="Calibri" panose="020F0502020204030204" pitchFamily="34" charset="0"/>
                <a:cs typeface="Calibri" panose="020F0502020204030204" pitchFamily="34" charset="0"/>
              </a:rPr>
              <a:t>vế</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câu</a:t>
            </a:r>
            <a:r>
              <a:rPr lang="en-US" sz="3200" dirty="0">
                <a:solidFill>
                  <a:srgbClr val="108539"/>
                </a:solidFill>
                <a:latin typeface="Calibri" panose="020F0502020204030204" pitchFamily="34" charset="0"/>
                <a:cs typeface="Calibri" panose="020F0502020204030204" pitchFamily="34" charset="0"/>
              </a:rPr>
              <a:t> </a:t>
            </a:r>
            <a:r>
              <a:rPr lang="en-US" sz="3200" err="1">
                <a:solidFill>
                  <a:srgbClr val="108539"/>
                </a:solidFill>
                <a:latin typeface="Calibri" panose="020F0502020204030204" pitchFamily="34" charset="0"/>
                <a:cs typeface="Calibri" panose="020F0502020204030204" pitchFamily="34" charset="0"/>
              </a:rPr>
              <a:t>chỉ</a:t>
            </a:r>
            <a:r>
              <a:rPr lang="en-US" sz="3200">
                <a:solidFill>
                  <a:srgbClr val="108539"/>
                </a:solidFill>
                <a:latin typeface="Calibri" panose="020F0502020204030204" pitchFamily="34" charset="0"/>
                <a:cs typeface="Calibri" panose="020F0502020204030204" pitchFamily="34" charset="0"/>
              </a:rPr>
              <a:t> điều kiện (giả thiết), vế câu chỉ </a:t>
            </a:r>
            <a:r>
              <a:rPr lang="en-US" sz="3200" err="1">
                <a:solidFill>
                  <a:srgbClr val="108539"/>
                </a:solidFill>
                <a:latin typeface="Calibri" panose="020F0502020204030204" pitchFamily="34" charset="0"/>
                <a:cs typeface="Calibri" panose="020F0502020204030204" pitchFamily="34" charset="0"/>
              </a:rPr>
              <a:t>kết</a:t>
            </a:r>
            <a:r>
              <a:rPr lang="en-US" sz="3200">
                <a:solidFill>
                  <a:srgbClr val="108539"/>
                </a:solidFill>
                <a:latin typeface="Calibri" panose="020F0502020204030204" pitchFamily="34" charset="0"/>
                <a:cs typeface="Calibri" panose="020F0502020204030204" pitchFamily="34" charset="0"/>
              </a:rPr>
              <a:t> quả và các</a:t>
            </a:r>
            <a:r>
              <a:rPr lang="en-US" sz="3200" dirty="0">
                <a:solidFill>
                  <a:srgbClr val="108539"/>
                </a:solidFill>
                <a:latin typeface="Calibri" panose="020F0502020204030204" pitchFamily="34" charset="0"/>
                <a:cs typeface="Calibri" panose="020F0502020204030204" pitchFamily="34" charset="0"/>
              </a:rPr>
              <a:t> </a:t>
            </a:r>
            <a:r>
              <a:rPr lang="en-US" sz="3200">
                <a:solidFill>
                  <a:srgbClr val="108539"/>
                </a:solidFill>
                <a:latin typeface="Calibri" panose="020F0502020204030204" pitchFamily="34" charset="0"/>
                <a:cs typeface="Calibri" panose="020F0502020204030204" pitchFamily="34" charset="0"/>
              </a:rPr>
              <a:t>quan </a:t>
            </a:r>
            <a:r>
              <a:rPr lang="en-US" sz="3200" err="1">
                <a:solidFill>
                  <a:srgbClr val="108539"/>
                </a:solidFill>
                <a:latin typeface="Calibri" panose="020F0502020204030204" pitchFamily="34" charset="0"/>
                <a:cs typeface="Calibri" panose="020F0502020204030204" pitchFamily="34" charset="0"/>
              </a:rPr>
              <a:t>hệ</a:t>
            </a:r>
            <a:r>
              <a:rPr lang="en-US" sz="3200">
                <a:solidFill>
                  <a:srgbClr val="108539"/>
                </a:solidFill>
                <a:latin typeface="Calibri" panose="020F0502020204030204" pitchFamily="34" charset="0"/>
                <a:cs typeface="Calibri" panose="020F0502020204030204" pitchFamily="34" charset="0"/>
              </a:rPr>
              <a:t> từ nối chúng </a:t>
            </a:r>
            <a:r>
              <a:rPr lang="en-US" sz="3200" dirty="0" err="1">
                <a:solidFill>
                  <a:srgbClr val="108539"/>
                </a:solidFill>
                <a:latin typeface="Calibri" panose="020F0502020204030204" pitchFamily="34" charset="0"/>
                <a:cs typeface="Calibri" panose="020F0502020204030204" pitchFamily="34" charset="0"/>
              </a:rPr>
              <a:t>trong</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những</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ví</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dụ</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sau</a:t>
            </a:r>
            <a:r>
              <a:rPr lang="en-US" sz="3200" dirty="0">
                <a:solidFill>
                  <a:srgbClr val="108539"/>
                </a:solidFill>
                <a:latin typeface="Calibri" panose="020F0502020204030204" pitchFamily="34" charset="0"/>
                <a:cs typeface="Calibri" panose="020F0502020204030204" pitchFamily="34" charset="0"/>
              </a:rPr>
              <a:t>:</a:t>
            </a:r>
          </a:p>
        </p:txBody>
      </p:sp>
      <p:cxnSp>
        <p:nvCxnSpPr>
          <p:cNvPr id="14" name="Straight Connector 13">
            <a:extLst>
              <a:ext uri="{FF2B5EF4-FFF2-40B4-BE49-F238E27FC236}">
                <a16:creationId xmlns:a16="http://schemas.microsoft.com/office/drawing/2014/main" id="{32F1BF79-9527-41D8-8B30-13BF2D3A6D87}"/>
              </a:ext>
            </a:extLst>
          </p:cNvPr>
          <p:cNvCxnSpPr>
            <a:cxnSpLocks/>
          </p:cNvCxnSpPr>
          <p:nvPr/>
        </p:nvCxnSpPr>
        <p:spPr>
          <a:xfrm flipV="1">
            <a:off x="9634426" y="1556166"/>
            <a:ext cx="1213881" cy="1199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884EA6C9-B62C-47F4-826D-D6810880FD28}"/>
              </a:ext>
            </a:extLst>
          </p:cNvPr>
          <p:cNvCxnSpPr>
            <a:cxnSpLocks/>
          </p:cNvCxnSpPr>
          <p:nvPr/>
        </p:nvCxnSpPr>
        <p:spPr>
          <a:xfrm flipV="1">
            <a:off x="2209941" y="2055777"/>
            <a:ext cx="1714787" cy="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AC39C30-B8F1-4B4A-8F63-8423C93049C1}"/>
              </a:ext>
            </a:extLst>
          </p:cNvPr>
          <p:cNvCxnSpPr>
            <a:cxnSpLocks/>
          </p:cNvCxnSpPr>
          <p:nvPr/>
        </p:nvCxnSpPr>
        <p:spPr>
          <a:xfrm flipV="1">
            <a:off x="4571997" y="1556166"/>
            <a:ext cx="3144644" cy="469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 name="Rectangle: Rounded Corners 5">
            <a:extLst>
              <a:ext uri="{FF2B5EF4-FFF2-40B4-BE49-F238E27FC236}">
                <a16:creationId xmlns:a16="http://schemas.microsoft.com/office/drawing/2014/main" id="{9A2707BB-D1B8-4CDD-9FB3-640F5A9B060C}"/>
              </a:ext>
            </a:extLst>
          </p:cNvPr>
          <p:cNvSpPr/>
          <p:nvPr/>
        </p:nvSpPr>
        <p:spPr>
          <a:xfrm>
            <a:off x="4733795" y="453402"/>
            <a:ext cx="3408331" cy="516727"/>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r>
              <a:rPr lang="en-US" sz="4000" u="sng" dirty="0">
                <a:solidFill>
                  <a:schemeClr val="tx1"/>
                </a:solidFill>
                <a:latin typeface="Calibri" panose="020F0502020204030204" pitchFamily="34" charset="0"/>
                <a:cs typeface="Calibri" panose="020F0502020204030204" pitchFamily="34" charset="0"/>
              </a:rPr>
              <a:t>III. </a:t>
            </a:r>
            <a:r>
              <a:rPr lang="en-US" sz="4000" u="sng" dirty="0" err="1">
                <a:solidFill>
                  <a:schemeClr val="tx1"/>
                </a:solidFill>
                <a:latin typeface="Calibri" panose="020F0502020204030204" pitchFamily="34" charset="0"/>
                <a:cs typeface="Calibri" panose="020F0502020204030204" pitchFamily="34" charset="0"/>
              </a:rPr>
              <a:t>Luyện</a:t>
            </a:r>
            <a:r>
              <a:rPr lang="en-US" sz="4000" u="sng" dirty="0">
                <a:solidFill>
                  <a:schemeClr val="tx1"/>
                </a:solidFill>
                <a:latin typeface="Calibri" panose="020F0502020204030204" pitchFamily="34" charset="0"/>
                <a:cs typeface="Calibri" panose="020F0502020204030204" pitchFamily="34" charset="0"/>
              </a:rPr>
              <a:t> </a:t>
            </a:r>
            <a:r>
              <a:rPr lang="en-US" sz="4000" u="sng" dirty="0" err="1">
                <a:solidFill>
                  <a:schemeClr val="tx1"/>
                </a:solidFill>
                <a:latin typeface="Calibri" panose="020F0502020204030204" pitchFamily="34" charset="0"/>
                <a:cs typeface="Calibri" panose="020F0502020204030204" pitchFamily="34" charset="0"/>
              </a:rPr>
              <a:t>tập</a:t>
            </a:r>
            <a:endParaRPr lang="en-US" sz="4000" u="sng"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445014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5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arn(inVertical)">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29"/>
                                        </p:tgtEl>
                                        <p:attrNameLst>
                                          <p:attrName>style.visibility</p:attrName>
                                        </p:attrNameLst>
                                      </p:cBhvr>
                                      <p:to>
                                        <p:strVal val="visible"/>
                                      </p:to>
                                    </p:set>
                                    <p:animEffect transition="in" filter="barn(inVertical)">
                                      <p:cBhvr>
                                        <p:cTn id="34"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8" grpId="0"/>
      <p:bldP spid="7"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FC18B8B-0BBA-46A8-8239-8B778F462D82}"/>
              </a:ext>
            </a:extLst>
          </p:cNvPr>
          <p:cNvPicPr>
            <a:picLocks noChangeAspect="1"/>
          </p:cNvPicPr>
          <p:nvPr/>
        </p:nvPicPr>
        <p:blipFill>
          <a:blip r:embed="rId2"/>
          <a:stretch>
            <a:fillRect/>
          </a:stretch>
        </p:blipFill>
        <p:spPr>
          <a:xfrm>
            <a:off x="578559" y="505824"/>
            <a:ext cx="11101778" cy="5602514"/>
          </a:xfrm>
          <a:prstGeom prst="roundRect">
            <a:avLst>
              <a:gd name="adj" fmla="val 16667"/>
            </a:avLst>
          </a:prstGeom>
          <a:ln w="38100">
            <a:solidFill>
              <a:schemeClr val="accent2">
                <a:lumMod val="60000"/>
                <a:lumOff val="40000"/>
              </a:schemeClr>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7" name="Rectangle: Rounded Corners 6">
            <a:extLst>
              <a:ext uri="{FF2B5EF4-FFF2-40B4-BE49-F238E27FC236}">
                <a16:creationId xmlns:a16="http://schemas.microsoft.com/office/drawing/2014/main" id="{62699F97-0786-4944-9DED-DEF2D2C7DFDA}"/>
              </a:ext>
            </a:extLst>
          </p:cNvPr>
          <p:cNvSpPr/>
          <p:nvPr/>
        </p:nvSpPr>
        <p:spPr>
          <a:xfrm>
            <a:off x="790713" y="1152534"/>
            <a:ext cx="10661783" cy="1521229"/>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r>
              <a:rPr lang="en-US" sz="3200" dirty="0" err="1">
                <a:solidFill>
                  <a:schemeClr val="accent6">
                    <a:lumMod val="75000"/>
                  </a:schemeClr>
                </a:solidFill>
                <a:latin typeface="Calibri" panose="020F0502020204030204" pitchFamily="34" charset="0"/>
                <a:cs typeface="Calibri" panose="020F0502020204030204" pitchFamily="34" charset="0"/>
              </a:rPr>
              <a:t>Bài</a:t>
            </a:r>
            <a:r>
              <a:rPr lang="en-US" sz="3200" dirty="0">
                <a:solidFill>
                  <a:schemeClr val="accent6">
                    <a:lumMod val="75000"/>
                  </a:schemeClr>
                </a:solidFill>
                <a:latin typeface="Calibri" panose="020F0502020204030204" pitchFamily="34" charset="0"/>
                <a:cs typeface="Calibri" panose="020F0502020204030204" pitchFamily="34" charset="0"/>
              </a:rPr>
              <a:t> 1</a:t>
            </a:r>
            <a:r>
              <a:rPr lang="en-US" sz="3200">
                <a:solidFill>
                  <a:schemeClr val="accent6">
                    <a:lumMod val="75000"/>
                  </a:schemeClr>
                </a:solidFill>
                <a:latin typeface="Calibri" panose="020F0502020204030204" pitchFamily="34" charset="0"/>
                <a:cs typeface="Calibri" panose="020F0502020204030204" pitchFamily="34" charset="0"/>
              </a:rPr>
              <a:t>. Tìm </a:t>
            </a:r>
            <a:r>
              <a:rPr lang="en-US" sz="3200" dirty="0" err="1">
                <a:solidFill>
                  <a:schemeClr val="accent6">
                    <a:lumMod val="75000"/>
                  </a:schemeClr>
                </a:solidFill>
                <a:latin typeface="Calibri" panose="020F0502020204030204" pitchFamily="34" charset="0"/>
                <a:cs typeface="Calibri" panose="020F0502020204030204" pitchFamily="34" charset="0"/>
              </a:rPr>
              <a:t>vế</a:t>
            </a:r>
            <a:r>
              <a:rPr lang="en-US" sz="3200" dirty="0">
                <a:solidFill>
                  <a:schemeClr val="accent6">
                    <a:lumMod val="75000"/>
                  </a:schemeClr>
                </a:solidFill>
                <a:latin typeface="Calibri" panose="020F0502020204030204" pitchFamily="34" charset="0"/>
                <a:cs typeface="Calibri" panose="020F0502020204030204" pitchFamily="34" charset="0"/>
              </a:rPr>
              <a:t> </a:t>
            </a:r>
            <a:r>
              <a:rPr lang="en-US" sz="3200" dirty="0" err="1">
                <a:solidFill>
                  <a:schemeClr val="accent6">
                    <a:lumMod val="75000"/>
                  </a:schemeClr>
                </a:solidFill>
                <a:latin typeface="Calibri" panose="020F0502020204030204" pitchFamily="34" charset="0"/>
                <a:cs typeface="Calibri" panose="020F0502020204030204" pitchFamily="34" charset="0"/>
              </a:rPr>
              <a:t>câu</a:t>
            </a:r>
            <a:r>
              <a:rPr lang="en-US" sz="3200" dirty="0">
                <a:solidFill>
                  <a:schemeClr val="accent6">
                    <a:lumMod val="75000"/>
                  </a:schemeClr>
                </a:solidFill>
                <a:latin typeface="Calibri" panose="020F0502020204030204" pitchFamily="34" charset="0"/>
                <a:cs typeface="Calibri" panose="020F0502020204030204" pitchFamily="34" charset="0"/>
              </a:rPr>
              <a:t> </a:t>
            </a:r>
            <a:r>
              <a:rPr lang="en-US" sz="3200" err="1">
                <a:solidFill>
                  <a:schemeClr val="accent6">
                    <a:lumMod val="75000"/>
                  </a:schemeClr>
                </a:solidFill>
                <a:latin typeface="Calibri" panose="020F0502020204030204" pitchFamily="34" charset="0"/>
                <a:cs typeface="Calibri" panose="020F0502020204030204" pitchFamily="34" charset="0"/>
              </a:rPr>
              <a:t>chỉ</a:t>
            </a:r>
            <a:r>
              <a:rPr lang="en-US" sz="3200">
                <a:solidFill>
                  <a:schemeClr val="accent6">
                    <a:lumMod val="75000"/>
                  </a:schemeClr>
                </a:solidFill>
                <a:latin typeface="Calibri" panose="020F0502020204030204" pitchFamily="34" charset="0"/>
                <a:cs typeface="Calibri" panose="020F0502020204030204" pitchFamily="34" charset="0"/>
              </a:rPr>
              <a:t> điều kiện (giả thiết), vế câu chỉ </a:t>
            </a:r>
            <a:r>
              <a:rPr lang="en-US" sz="3200" err="1">
                <a:solidFill>
                  <a:schemeClr val="accent6">
                    <a:lumMod val="75000"/>
                  </a:schemeClr>
                </a:solidFill>
                <a:latin typeface="Calibri" panose="020F0502020204030204" pitchFamily="34" charset="0"/>
                <a:cs typeface="Calibri" panose="020F0502020204030204" pitchFamily="34" charset="0"/>
              </a:rPr>
              <a:t>kết</a:t>
            </a:r>
            <a:r>
              <a:rPr lang="en-US" sz="3200">
                <a:solidFill>
                  <a:schemeClr val="accent6">
                    <a:lumMod val="75000"/>
                  </a:schemeClr>
                </a:solidFill>
                <a:latin typeface="Calibri" panose="020F0502020204030204" pitchFamily="34" charset="0"/>
                <a:cs typeface="Calibri" panose="020F0502020204030204" pitchFamily="34" charset="0"/>
              </a:rPr>
              <a:t> quả và các</a:t>
            </a:r>
            <a:r>
              <a:rPr lang="en-US" sz="3200" dirty="0">
                <a:solidFill>
                  <a:schemeClr val="accent6">
                    <a:lumMod val="75000"/>
                  </a:schemeClr>
                </a:solidFill>
                <a:latin typeface="Calibri" panose="020F0502020204030204" pitchFamily="34" charset="0"/>
                <a:cs typeface="Calibri" panose="020F0502020204030204" pitchFamily="34" charset="0"/>
              </a:rPr>
              <a:t> </a:t>
            </a:r>
            <a:r>
              <a:rPr lang="en-US" sz="3200">
                <a:solidFill>
                  <a:schemeClr val="accent6">
                    <a:lumMod val="75000"/>
                  </a:schemeClr>
                </a:solidFill>
                <a:latin typeface="Calibri" panose="020F0502020204030204" pitchFamily="34" charset="0"/>
                <a:cs typeface="Calibri" panose="020F0502020204030204" pitchFamily="34" charset="0"/>
              </a:rPr>
              <a:t>quan </a:t>
            </a:r>
            <a:r>
              <a:rPr lang="en-US" sz="3200" err="1">
                <a:solidFill>
                  <a:schemeClr val="accent6">
                    <a:lumMod val="75000"/>
                  </a:schemeClr>
                </a:solidFill>
                <a:latin typeface="Calibri" panose="020F0502020204030204" pitchFamily="34" charset="0"/>
                <a:cs typeface="Calibri" panose="020F0502020204030204" pitchFamily="34" charset="0"/>
              </a:rPr>
              <a:t>hệ</a:t>
            </a:r>
            <a:r>
              <a:rPr lang="en-US" sz="3200">
                <a:solidFill>
                  <a:schemeClr val="accent6">
                    <a:lumMod val="75000"/>
                  </a:schemeClr>
                </a:solidFill>
                <a:latin typeface="Calibri" panose="020F0502020204030204" pitchFamily="34" charset="0"/>
                <a:cs typeface="Calibri" panose="020F0502020204030204" pitchFamily="34" charset="0"/>
              </a:rPr>
              <a:t> từ nối chúng </a:t>
            </a:r>
            <a:r>
              <a:rPr lang="en-US" sz="3200" dirty="0" err="1">
                <a:solidFill>
                  <a:schemeClr val="accent6">
                    <a:lumMod val="75000"/>
                  </a:schemeClr>
                </a:solidFill>
                <a:latin typeface="Calibri" panose="020F0502020204030204" pitchFamily="34" charset="0"/>
                <a:cs typeface="Calibri" panose="020F0502020204030204" pitchFamily="34" charset="0"/>
              </a:rPr>
              <a:t>trong</a:t>
            </a:r>
            <a:r>
              <a:rPr lang="en-US" sz="3200" dirty="0">
                <a:solidFill>
                  <a:schemeClr val="accent6">
                    <a:lumMod val="75000"/>
                  </a:schemeClr>
                </a:solidFill>
                <a:latin typeface="Calibri" panose="020F0502020204030204" pitchFamily="34" charset="0"/>
                <a:cs typeface="Calibri" panose="020F0502020204030204" pitchFamily="34" charset="0"/>
              </a:rPr>
              <a:t> </a:t>
            </a:r>
            <a:r>
              <a:rPr lang="en-US" sz="3200" dirty="0" err="1">
                <a:solidFill>
                  <a:schemeClr val="accent6">
                    <a:lumMod val="75000"/>
                  </a:schemeClr>
                </a:solidFill>
                <a:latin typeface="Calibri" panose="020F0502020204030204" pitchFamily="34" charset="0"/>
                <a:cs typeface="Calibri" panose="020F0502020204030204" pitchFamily="34" charset="0"/>
              </a:rPr>
              <a:t>những</a:t>
            </a:r>
            <a:r>
              <a:rPr lang="en-US" sz="3200" dirty="0">
                <a:solidFill>
                  <a:schemeClr val="accent6">
                    <a:lumMod val="75000"/>
                  </a:schemeClr>
                </a:solidFill>
                <a:latin typeface="Calibri" panose="020F0502020204030204" pitchFamily="34" charset="0"/>
                <a:cs typeface="Calibri" panose="020F0502020204030204" pitchFamily="34" charset="0"/>
              </a:rPr>
              <a:t> </a:t>
            </a:r>
            <a:r>
              <a:rPr lang="en-US" sz="3200" dirty="0" err="1">
                <a:solidFill>
                  <a:schemeClr val="accent6">
                    <a:lumMod val="75000"/>
                  </a:schemeClr>
                </a:solidFill>
                <a:latin typeface="Calibri" panose="020F0502020204030204" pitchFamily="34" charset="0"/>
                <a:cs typeface="Calibri" panose="020F0502020204030204" pitchFamily="34" charset="0"/>
              </a:rPr>
              <a:t>ví</a:t>
            </a:r>
            <a:r>
              <a:rPr lang="en-US" sz="3200" dirty="0">
                <a:solidFill>
                  <a:schemeClr val="accent6">
                    <a:lumMod val="75000"/>
                  </a:schemeClr>
                </a:solidFill>
                <a:latin typeface="Calibri" panose="020F0502020204030204" pitchFamily="34" charset="0"/>
                <a:cs typeface="Calibri" panose="020F0502020204030204" pitchFamily="34" charset="0"/>
              </a:rPr>
              <a:t> </a:t>
            </a:r>
            <a:r>
              <a:rPr lang="en-US" sz="3200" dirty="0" err="1">
                <a:solidFill>
                  <a:schemeClr val="accent6">
                    <a:lumMod val="75000"/>
                  </a:schemeClr>
                </a:solidFill>
                <a:latin typeface="Calibri" panose="020F0502020204030204" pitchFamily="34" charset="0"/>
                <a:cs typeface="Calibri" panose="020F0502020204030204" pitchFamily="34" charset="0"/>
              </a:rPr>
              <a:t>dụ</a:t>
            </a:r>
            <a:r>
              <a:rPr lang="en-US" sz="3200" dirty="0">
                <a:solidFill>
                  <a:schemeClr val="accent6">
                    <a:lumMod val="75000"/>
                  </a:schemeClr>
                </a:solidFill>
                <a:latin typeface="Calibri" panose="020F0502020204030204" pitchFamily="34" charset="0"/>
                <a:cs typeface="Calibri" panose="020F0502020204030204" pitchFamily="34" charset="0"/>
              </a:rPr>
              <a:t> </a:t>
            </a:r>
            <a:r>
              <a:rPr lang="en-US" sz="3200" dirty="0" err="1">
                <a:solidFill>
                  <a:schemeClr val="accent6">
                    <a:lumMod val="75000"/>
                  </a:schemeClr>
                </a:solidFill>
                <a:latin typeface="Calibri" panose="020F0502020204030204" pitchFamily="34" charset="0"/>
                <a:cs typeface="Calibri" panose="020F0502020204030204" pitchFamily="34" charset="0"/>
              </a:rPr>
              <a:t>sau</a:t>
            </a:r>
            <a:r>
              <a:rPr lang="en-US" sz="3200" dirty="0">
                <a:solidFill>
                  <a:schemeClr val="accent6">
                    <a:lumMod val="75000"/>
                  </a:schemeClr>
                </a:solidFill>
                <a:latin typeface="Calibri" panose="020F0502020204030204" pitchFamily="34" charset="0"/>
                <a:cs typeface="Calibri" panose="020F0502020204030204" pitchFamily="34" charset="0"/>
              </a:rPr>
              <a:t>:</a:t>
            </a:r>
          </a:p>
        </p:txBody>
      </p:sp>
      <p:cxnSp>
        <p:nvCxnSpPr>
          <p:cNvPr id="12" name="Straight Connector 11">
            <a:extLst>
              <a:ext uri="{FF2B5EF4-FFF2-40B4-BE49-F238E27FC236}">
                <a16:creationId xmlns:a16="http://schemas.microsoft.com/office/drawing/2014/main" id="{2AC39C30-B8F1-4B4A-8F63-8423C93049C1}"/>
              </a:ext>
            </a:extLst>
          </p:cNvPr>
          <p:cNvCxnSpPr>
            <a:cxnSpLocks/>
          </p:cNvCxnSpPr>
          <p:nvPr/>
        </p:nvCxnSpPr>
        <p:spPr>
          <a:xfrm>
            <a:off x="4377553" y="1869475"/>
            <a:ext cx="3057725" cy="994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2F1BF79-9527-41D8-8B30-13BF2D3A6D87}"/>
              </a:ext>
            </a:extLst>
          </p:cNvPr>
          <p:cNvCxnSpPr>
            <a:cxnSpLocks/>
          </p:cNvCxnSpPr>
          <p:nvPr/>
        </p:nvCxnSpPr>
        <p:spPr>
          <a:xfrm flipV="1">
            <a:off x="9455692" y="1860604"/>
            <a:ext cx="1328020" cy="599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884EA6C9-B62C-47F4-826D-D6810880FD28}"/>
              </a:ext>
            </a:extLst>
          </p:cNvPr>
          <p:cNvCxnSpPr>
            <a:cxnSpLocks/>
          </p:cNvCxnSpPr>
          <p:nvPr/>
        </p:nvCxnSpPr>
        <p:spPr>
          <a:xfrm flipV="1">
            <a:off x="988141" y="2364529"/>
            <a:ext cx="1950268" cy="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2AC5C4D8-CA58-422E-979F-0FE54B53089E}"/>
              </a:ext>
            </a:extLst>
          </p:cNvPr>
          <p:cNvSpPr/>
          <p:nvPr/>
        </p:nvSpPr>
        <p:spPr>
          <a:xfrm>
            <a:off x="1218615" y="2500845"/>
            <a:ext cx="669098" cy="649269"/>
          </a:xfrm>
          <a:prstGeom prst="ellipse">
            <a:avLst/>
          </a:prstGeom>
          <a:solidFill>
            <a:schemeClr val="accent4">
              <a:lumMod val="40000"/>
              <a:lumOff val="60000"/>
            </a:schemeClr>
          </a:solidFill>
          <a:ln w="2857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27" name="Line 16">
            <a:extLst>
              <a:ext uri="{FF2B5EF4-FFF2-40B4-BE49-F238E27FC236}">
                <a16:creationId xmlns:a16="http://schemas.microsoft.com/office/drawing/2014/main" id="{4F82F8B4-5856-416F-ACB1-68DD957DB217}"/>
              </a:ext>
            </a:extLst>
          </p:cNvPr>
          <p:cNvSpPr>
            <a:spLocks noChangeShapeType="1"/>
          </p:cNvSpPr>
          <p:nvPr/>
        </p:nvSpPr>
        <p:spPr bwMode="auto">
          <a:xfrm flipV="1">
            <a:off x="1974744" y="3025661"/>
            <a:ext cx="9070815" cy="10820"/>
          </a:xfrm>
          <a:prstGeom prst="line">
            <a:avLst/>
          </a:prstGeom>
          <a:noFill/>
          <a:ln w="38100">
            <a:solidFill>
              <a:srgbClr val="99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Rectangle 25">
            <a:extLst>
              <a:ext uri="{FF2B5EF4-FFF2-40B4-BE49-F238E27FC236}">
                <a16:creationId xmlns:a16="http://schemas.microsoft.com/office/drawing/2014/main" id="{B04D48CA-1799-43F9-9AAE-499EFAACD9F8}"/>
              </a:ext>
            </a:extLst>
          </p:cNvPr>
          <p:cNvSpPr/>
          <p:nvPr/>
        </p:nvSpPr>
        <p:spPr>
          <a:xfrm>
            <a:off x="3672325" y="3000152"/>
            <a:ext cx="2972100" cy="483514"/>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US" sz="2800" i="1" dirty="0">
                <a:solidFill>
                  <a:srgbClr val="0070C0"/>
                </a:solidFill>
                <a:latin typeface="Calibri" panose="020F0502020204030204" pitchFamily="34" charset="0"/>
                <a:cs typeface="Calibri" panose="020F0502020204030204" pitchFamily="34" charset="0"/>
              </a:rPr>
              <a:t>(</a:t>
            </a:r>
            <a:r>
              <a:rPr lang="en-US" sz="2800" i="1" err="1">
                <a:solidFill>
                  <a:srgbClr val="0070C0"/>
                </a:solidFill>
                <a:latin typeface="Calibri" panose="020F0502020204030204" pitchFamily="34" charset="0"/>
                <a:cs typeface="Calibri" panose="020F0502020204030204" pitchFamily="34" charset="0"/>
              </a:rPr>
              <a:t>Chỉ</a:t>
            </a:r>
            <a:r>
              <a:rPr lang="en-US" sz="2800" i="1">
                <a:solidFill>
                  <a:srgbClr val="0070C0"/>
                </a:solidFill>
                <a:latin typeface="Calibri" panose="020F0502020204030204" pitchFamily="34" charset="0"/>
                <a:cs typeface="Calibri" panose="020F0502020204030204" pitchFamily="34" charset="0"/>
              </a:rPr>
              <a:t> điều kiện)</a:t>
            </a:r>
            <a:endParaRPr lang="en-US" sz="2800" i="1" dirty="0">
              <a:solidFill>
                <a:srgbClr val="0070C0"/>
              </a:solidFill>
              <a:latin typeface="Calibri" panose="020F0502020204030204" pitchFamily="34" charset="0"/>
              <a:cs typeface="Calibri" panose="020F0502020204030204" pitchFamily="34" charset="0"/>
            </a:endParaRPr>
          </a:p>
        </p:txBody>
      </p:sp>
      <p:sp>
        <p:nvSpPr>
          <p:cNvPr id="28" name="Rectangle 27">
            <a:extLst>
              <a:ext uri="{FF2B5EF4-FFF2-40B4-BE49-F238E27FC236}">
                <a16:creationId xmlns:a16="http://schemas.microsoft.com/office/drawing/2014/main" id="{C9E80057-6169-4691-919D-BD0DCE088DF9}"/>
              </a:ext>
            </a:extLst>
          </p:cNvPr>
          <p:cNvSpPr/>
          <p:nvPr/>
        </p:nvSpPr>
        <p:spPr>
          <a:xfrm>
            <a:off x="3514427" y="3913016"/>
            <a:ext cx="2972100" cy="483514"/>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US" sz="2800" i="1" dirty="0">
                <a:solidFill>
                  <a:srgbClr val="0070C0"/>
                </a:solidFill>
                <a:latin typeface="Calibri" panose="020F0502020204030204" pitchFamily="34" charset="0"/>
                <a:cs typeface="Calibri" panose="020F0502020204030204" pitchFamily="34" charset="0"/>
              </a:rPr>
              <a:t>(</a:t>
            </a:r>
            <a:r>
              <a:rPr lang="en-US" sz="2800" i="1" dirty="0" err="1">
                <a:solidFill>
                  <a:srgbClr val="0070C0"/>
                </a:solidFill>
                <a:latin typeface="Calibri" panose="020F0502020204030204" pitchFamily="34" charset="0"/>
                <a:cs typeface="Calibri" panose="020F0502020204030204" pitchFamily="34" charset="0"/>
              </a:rPr>
              <a:t>Chỉ</a:t>
            </a:r>
            <a:r>
              <a:rPr lang="en-US" sz="2800" i="1" dirty="0">
                <a:solidFill>
                  <a:srgbClr val="0070C0"/>
                </a:solidFill>
                <a:latin typeface="Calibri" panose="020F0502020204030204" pitchFamily="34" charset="0"/>
                <a:cs typeface="Calibri" panose="020F0502020204030204" pitchFamily="34" charset="0"/>
              </a:rPr>
              <a:t> </a:t>
            </a:r>
            <a:r>
              <a:rPr lang="en-US" sz="2800" i="1" dirty="0" err="1">
                <a:solidFill>
                  <a:srgbClr val="0070C0"/>
                </a:solidFill>
                <a:latin typeface="Calibri" panose="020F0502020204030204" pitchFamily="34" charset="0"/>
                <a:cs typeface="Calibri" panose="020F0502020204030204" pitchFamily="34" charset="0"/>
              </a:rPr>
              <a:t>kết</a:t>
            </a:r>
            <a:r>
              <a:rPr lang="en-US" sz="2800" i="1" dirty="0">
                <a:solidFill>
                  <a:srgbClr val="0070C0"/>
                </a:solidFill>
                <a:latin typeface="Calibri" panose="020F0502020204030204" pitchFamily="34" charset="0"/>
                <a:cs typeface="Calibri" panose="020F0502020204030204" pitchFamily="34" charset="0"/>
              </a:rPr>
              <a:t> </a:t>
            </a:r>
            <a:r>
              <a:rPr lang="en-US" sz="2800" i="1" dirty="0" err="1">
                <a:solidFill>
                  <a:srgbClr val="0070C0"/>
                </a:solidFill>
                <a:latin typeface="Calibri" panose="020F0502020204030204" pitchFamily="34" charset="0"/>
                <a:cs typeface="Calibri" panose="020F0502020204030204" pitchFamily="34" charset="0"/>
              </a:rPr>
              <a:t>quả</a:t>
            </a:r>
            <a:r>
              <a:rPr lang="en-US" sz="2800" i="1" dirty="0">
                <a:solidFill>
                  <a:srgbClr val="0070C0"/>
                </a:solidFill>
                <a:latin typeface="Calibri" panose="020F0502020204030204" pitchFamily="34" charset="0"/>
                <a:cs typeface="Calibri" panose="020F0502020204030204" pitchFamily="34" charset="0"/>
              </a:rPr>
              <a:t>)</a:t>
            </a:r>
          </a:p>
        </p:txBody>
      </p:sp>
      <p:sp>
        <p:nvSpPr>
          <p:cNvPr id="23" name="Line 11">
            <a:extLst>
              <a:ext uri="{FF2B5EF4-FFF2-40B4-BE49-F238E27FC236}">
                <a16:creationId xmlns:a16="http://schemas.microsoft.com/office/drawing/2014/main" id="{71F25D3A-56FE-4304-A503-9487A9F1FDD9}"/>
              </a:ext>
            </a:extLst>
          </p:cNvPr>
          <p:cNvSpPr>
            <a:spLocks noChangeShapeType="1"/>
          </p:cNvSpPr>
          <p:nvPr/>
        </p:nvSpPr>
        <p:spPr bwMode="auto">
          <a:xfrm flipH="1">
            <a:off x="11084233" y="2619261"/>
            <a:ext cx="115888" cy="406400"/>
          </a:xfrm>
          <a:prstGeom prst="line">
            <a:avLst/>
          </a:prstGeom>
          <a:noFill/>
          <a:ln w="381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Line 16">
            <a:extLst>
              <a:ext uri="{FF2B5EF4-FFF2-40B4-BE49-F238E27FC236}">
                <a16:creationId xmlns:a16="http://schemas.microsoft.com/office/drawing/2014/main" id="{4F82F8B4-5856-416F-ACB1-68DD957DB217}"/>
              </a:ext>
            </a:extLst>
          </p:cNvPr>
          <p:cNvSpPr>
            <a:spLocks noChangeShapeType="1"/>
          </p:cNvSpPr>
          <p:nvPr/>
        </p:nvSpPr>
        <p:spPr bwMode="auto">
          <a:xfrm flipV="1">
            <a:off x="790713" y="3913016"/>
            <a:ext cx="9992999" cy="26628"/>
          </a:xfrm>
          <a:prstGeom prst="line">
            <a:avLst/>
          </a:prstGeom>
          <a:noFill/>
          <a:ln w="38100">
            <a:solidFill>
              <a:srgbClr val="99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 name="Oval 17">
            <a:extLst>
              <a:ext uri="{FF2B5EF4-FFF2-40B4-BE49-F238E27FC236}">
                <a16:creationId xmlns:a16="http://schemas.microsoft.com/office/drawing/2014/main" id="{2AC5C4D8-CA58-422E-979F-0FE54B53089E}"/>
              </a:ext>
            </a:extLst>
          </p:cNvPr>
          <p:cNvSpPr/>
          <p:nvPr/>
        </p:nvSpPr>
        <p:spPr>
          <a:xfrm>
            <a:off x="11184536" y="2557034"/>
            <a:ext cx="562611" cy="530853"/>
          </a:xfrm>
          <a:prstGeom prst="ellipse">
            <a:avLst/>
          </a:prstGeom>
          <a:solidFill>
            <a:schemeClr val="accent4">
              <a:lumMod val="40000"/>
              <a:lumOff val="60000"/>
            </a:schemeClr>
          </a:solidFill>
          <a:ln w="2857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8" name="Rectangle: Rounded Corners 7">
            <a:extLst>
              <a:ext uri="{FF2B5EF4-FFF2-40B4-BE49-F238E27FC236}">
                <a16:creationId xmlns:a16="http://schemas.microsoft.com/office/drawing/2014/main" id="{F9E6F63F-3224-4871-99AC-C575D58B285B}"/>
              </a:ext>
            </a:extLst>
          </p:cNvPr>
          <p:cNvSpPr/>
          <p:nvPr/>
        </p:nvSpPr>
        <p:spPr>
          <a:xfrm>
            <a:off x="578559" y="2944984"/>
            <a:ext cx="11235398" cy="1186776"/>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marL="514350" indent="-514350" algn="just">
              <a:lnSpc>
                <a:spcPct val="200000"/>
              </a:lnSpc>
              <a:buAutoNum type="alphaLcParenR"/>
            </a:pPr>
            <a:r>
              <a:rPr lang="en-US" sz="3000" dirty="0" err="1">
                <a:solidFill>
                  <a:schemeClr val="tx1"/>
                </a:solidFill>
                <a:latin typeface="Calibri" panose="020F0502020204030204" pitchFamily="34" charset="0"/>
                <a:cs typeface="Calibri" panose="020F0502020204030204" pitchFamily="34" charset="0"/>
              </a:rPr>
              <a:t>Nếu</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ông</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trả</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lời</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đúng</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ngựa</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của</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ông</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đi</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một</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ngày</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được</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mấy</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bước</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thì</a:t>
            </a:r>
            <a:r>
              <a:rPr lang="en-US" sz="3000" dirty="0">
                <a:solidFill>
                  <a:schemeClr val="tx1"/>
                </a:solidFill>
                <a:latin typeface="Calibri" panose="020F0502020204030204" pitchFamily="34" charset="0"/>
                <a:cs typeface="Calibri" panose="020F0502020204030204" pitchFamily="34" charset="0"/>
              </a:rPr>
              <a:t> </a:t>
            </a:r>
          </a:p>
          <a:p>
            <a:pPr algn="just">
              <a:lnSpc>
                <a:spcPct val="200000"/>
              </a:lnSpc>
            </a:pPr>
            <a:r>
              <a:rPr lang="en-US" sz="3000" dirty="0" err="1">
                <a:solidFill>
                  <a:schemeClr val="tx1"/>
                </a:solidFill>
                <a:latin typeface="Calibri" panose="020F0502020204030204" pitchFamily="34" charset="0"/>
                <a:cs typeface="Calibri" panose="020F0502020204030204" pitchFamily="34" charset="0"/>
              </a:rPr>
              <a:t>tôi</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sẽ</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nói</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cho</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ông</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biết</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trâu</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của</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tôi</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cày</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một</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ngày</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được</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mấy</a:t>
            </a:r>
            <a:r>
              <a:rPr lang="en-US" sz="3000" dirty="0">
                <a:solidFill>
                  <a:schemeClr val="tx1"/>
                </a:solidFill>
                <a:latin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cs typeface="Calibri" panose="020F0502020204030204" pitchFamily="34" charset="0"/>
              </a:rPr>
              <a:t>đường</a:t>
            </a:r>
            <a:r>
              <a:rPr lang="en-US" sz="3000" dirty="0">
                <a:solidFill>
                  <a:schemeClr val="tx1"/>
                </a:solidFill>
                <a:latin typeface="Calibri" panose="020F0502020204030204" pitchFamily="34" charset="0"/>
                <a:cs typeface="Calibri" panose="020F0502020204030204" pitchFamily="34" charset="0"/>
              </a:rPr>
              <a:t>.</a:t>
            </a:r>
          </a:p>
          <a:p>
            <a:pPr algn="r">
              <a:lnSpc>
                <a:spcPct val="200000"/>
              </a:lnSpc>
            </a:pPr>
            <a:r>
              <a:rPr lang="en-US" sz="3000" dirty="0">
                <a:solidFill>
                  <a:schemeClr val="tx1"/>
                </a:solidFill>
                <a:latin typeface="Calibri" panose="020F0502020204030204" pitchFamily="34" charset="0"/>
                <a:cs typeface="Calibri" panose="020F0502020204030204" pitchFamily="34" charset="0"/>
              </a:rPr>
              <a:t>						</a:t>
            </a:r>
            <a:r>
              <a:rPr lang="en-US" sz="3000" i="1" dirty="0">
                <a:solidFill>
                  <a:schemeClr val="tx1"/>
                </a:solidFill>
                <a:latin typeface="Calibri" panose="020F0502020204030204" pitchFamily="34" charset="0"/>
                <a:cs typeface="Calibri" panose="020F0502020204030204" pitchFamily="34" charset="0"/>
              </a:rPr>
              <a:t>Theo CẬU BÉ THÔNG MINH</a:t>
            </a:r>
          </a:p>
        </p:txBody>
      </p:sp>
      <p:sp>
        <p:nvSpPr>
          <p:cNvPr id="6" name="Rectangle: Rounded Corners 5">
            <a:extLst>
              <a:ext uri="{FF2B5EF4-FFF2-40B4-BE49-F238E27FC236}">
                <a16:creationId xmlns:a16="http://schemas.microsoft.com/office/drawing/2014/main" id="{9A2707BB-D1B8-4CDD-9FB3-640F5A9B060C}"/>
              </a:ext>
            </a:extLst>
          </p:cNvPr>
          <p:cNvSpPr/>
          <p:nvPr/>
        </p:nvSpPr>
        <p:spPr>
          <a:xfrm>
            <a:off x="4598680" y="631858"/>
            <a:ext cx="3276816" cy="516727"/>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r>
              <a:rPr lang="en-US" sz="4000" u="sng" dirty="0">
                <a:solidFill>
                  <a:schemeClr val="tx1"/>
                </a:solidFill>
                <a:latin typeface="Calibri" panose="020F0502020204030204" pitchFamily="34" charset="0"/>
                <a:cs typeface="Calibri" panose="020F0502020204030204" pitchFamily="34" charset="0"/>
              </a:rPr>
              <a:t>III. </a:t>
            </a:r>
            <a:r>
              <a:rPr lang="en-US" sz="4000" u="sng" dirty="0" err="1">
                <a:solidFill>
                  <a:schemeClr val="tx1"/>
                </a:solidFill>
                <a:latin typeface="Calibri" panose="020F0502020204030204" pitchFamily="34" charset="0"/>
                <a:cs typeface="Calibri" panose="020F0502020204030204" pitchFamily="34" charset="0"/>
              </a:rPr>
              <a:t>Luyện</a:t>
            </a:r>
            <a:r>
              <a:rPr lang="en-US" sz="4000" u="sng" dirty="0">
                <a:solidFill>
                  <a:schemeClr val="tx1"/>
                </a:solidFill>
                <a:latin typeface="Calibri" panose="020F0502020204030204" pitchFamily="34" charset="0"/>
                <a:cs typeface="Calibri" panose="020F0502020204030204" pitchFamily="34" charset="0"/>
              </a:rPr>
              <a:t> </a:t>
            </a:r>
            <a:r>
              <a:rPr lang="en-US" sz="4000" u="sng" dirty="0" err="1">
                <a:solidFill>
                  <a:schemeClr val="tx1"/>
                </a:solidFill>
                <a:latin typeface="Calibri" panose="020F0502020204030204" pitchFamily="34" charset="0"/>
                <a:cs typeface="Calibri" panose="020F0502020204030204" pitchFamily="34" charset="0"/>
              </a:rPr>
              <a:t>tập</a:t>
            </a:r>
            <a:endParaRPr lang="en-US" sz="4000" u="sng"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958499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1000"/>
                                        <p:tgtEl>
                                          <p:spTgt spid="23"/>
                                        </p:tgtEl>
                                      </p:cBhvr>
                                    </p:animEffect>
                                    <p:anim calcmode="lin" valueType="num">
                                      <p:cBhvr>
                                        <p:cTn id="13" dur="1000" fill="hold"/>
                                        <p:tgtEl>
                                          <p:spTgt spid="23"/>
                                        </p:tgtEl>
                                        <p:attrNameLst>
                                          <p:attrName>ppt_x</p:attrName>
                                        </p:attrNameLst>
                                      </p:cBhvr>
                                      <p:tavLst>
                                        <p:tav tm="0">
                                          <p:val>
                                            <p:strVal val="#ppt_x"/>
                                          </p:val>
                                        </p:tav>
                                        <p:tav tm="100000">
                                          <p:val>
                                            <p:strVal val="#ppt_x"/>
                                          </p:val>
                                        </p:tav>
                                      </p:tavLst>
                                    </p:anim>
                                    <p:anim calcmode="lin" valueType="num">
                                      <p:cBhvr>
                                        <p:cTn id="14"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fade">
                                      <p:cBhvr>
                                        <p:cTn id="19" dur="500"/>
                                        <p:tgtEl>
                                          <p:spTgt spid="24"/>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fade">
                                      <p:cBhvr>
                                        <p:cTn id="27" dur="500"/>
                                        <p:tgtEl>
                                          <p:spTgt spid="2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6">
                                            <p:txEl>
                                              <p:pRg st="0" end="0"/>
                                            </p:txEl>
                                          </p:spTgt>
                                        </p:tgtEl>
                                        <p:attrNameLst>
                                          <p:attrName>style.visibility</p:attrName>
                                        </p:attrNameLst>
                                      </p:cBhvr>
                                      <p:to>
                                        <p:strVal val="visible"/>
                                      </p:to>
                                    </p:set>
                                    <p:animEffect transition="in" filter="barn(inVertical)">
                                      <p:cBhvr>
                                        <p:cTn id="32" dur="500"/>
                                        <p:tgtEl>
                                          <p:spTgt spid="26">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fade">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28">
                                            <p:txEl>
                                              <p:pRg st="0" end="0"/>
                                            </p:txEl>
                                          </p:spTgt>
                                        </p:tgtEl>
                                        <p:attrNameLst>
                                          <p:attrName>style.visibility</p:attrName>
                                        </p:attrNameLst>
                                      </p:cBhvr>
                                      <p:to>
                                        <p:strVal val="visible"/>
                                      </p:to>
                                    </p:set>
                                    <p:animEffect transition="in" filter="barn(inVertical)">
                                      <p:cBhvr>
                                        <p:cTn id="42" dur="500"/>
                                        <p:tgtEl>
                                          <p:spTgt spid="2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7" grpId="0" animBg="1"/>
      <p:bldP spid="15" grpId="0" animBg="1"/>
      <p:bldP spid="18" grpId="0" animBg="1"/>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FC18B8B-0BBA-46A8-8239-8B778F462D82}"/>
              </a:ext>
            </a:extLst>
          </p:cNvPr>
          <p:cNvPicPr>
            <a:picLocks noChangeAspect="1"/>
          </p:cNvPicPr>
          <p:nvPr/>
        </p:nvPicPr>
        <p:blipFill>
          <a:blip r:embed="rId3"/>
          <a:stretch>
            <a:fillRect/>
          </a:stretch>
        </p:blipFill>
        <p:spPr>
          <a:xfrm>
            <a:off x="666796" y="456014"/>
            <a:ext cx="11101778" cy="6259418"/>
          </a:xfrm>
          <a:prstGeom prst="roundRect">
            <a:avLst>
              <a:gd name="adj" fmla="val 16667"/>
            </a:avLst>
          </a:prstGeom>
          <a:ln w="38100">
            <a:solidFill>
              <a:schemeClr val="accent2">
                <a:lumMod val="60000"/>
                <a:lumOff val="40000"/>
              </a:schemeClr>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7" name="Rectangle: Rounded Corners 6">
            <a:extLst>
              <a:ext uri="{FF2B5EF4-FFF2-40B4-BE49-F238E27FC236}">
                <a16:creationId xmlns:a16="http://schemas.microsoft.com/office/drawing/2014/main" id="{62699F97-0786-4944-9DED-DEF2D2C7DFDA}"/>
              </a:ext>
            </a:extLst>
          </p:cNvPr>
          <p:cNvSpPr/>
          <p:nvPr/>
        </p:nvSpPr>
        <p:spPr>
          <a:xfrm>
            <a:off x="1155064" y="878062"/>
            <a:ext cx="10317708" cy="1521229"/>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r>
              <a:rPr lang="en-US" sz="3200">
                <a:solidFill>
                  <a:srgbClr val="C00000"/>
                </a:solidFill>
                <a:latin typeface="Calibri" panose="020F0502020204030204" pitchFamily="34" charset="0"/>
                <a:cs typeface="Calibri" panose="020F0502020204030204" pitchFamily="34" charset="0"/>
              </a:rPr>
              <a:t>Bài 1. Tìm vế câu chỉ điều kiện (giả thiết), vế câu chỉ kết quả và các quan hệ từ nối chúng trong những ví dụ sau:</a:t>
            </a:r>
            <a:endParaRPr lang="en-US" sz="3200" dirty="0">
              <a:solidFill>
                <a:srgbClr val="C00000"/>
              </a:solidFill>
              <a:latin typeface="Calibri" panose="020F0502020204030204" pitchFamily="34" charset="0"/>
              <a:cs typeface="Calibri" panose="020F0502020204030204" pitchFamily="34" charset="0"/>
            </a:endParaRPr>
          </a:p>
        </p:txBody>
      </p:sp>
      <p:sp>
        <p:nvSpPr>
          <p:cNvPr id="17" name="Oval 16">
            <a:extLst>
              <a:ext uri="{FF2B5EF4-FFF2-40B4-BE49-F238E27FC236}">
                <a16:creationId xmlns:a16="http://schemas.microsoft.com/office/drawing/2014/main" id="{2AC5C4D8-CA58-422E-979F-0FE54B53089E}"/>
              </a:ext>
            </a:extLst>
          </p:cNvPr>
          <p:cNvSpPr/>
          <p:nvPr/>
        </p:nvSpPr>
        <p:spPr>
          <a:xfrm>
            <a:off x="1689306" y="2338477"/>
            <a:ext cx="714906" cy="633245"/>
          </a:xfrm>
          <a:prstGeom prst="ellipse">
            <a:avLst/>
          </a:prstGeom>
          <a:solidFill>
            <a:schemeClr val="accent4">
              <a:lumMod val="40000"/>
              <a:lumOff val="60000"/>
            </a:schemeClr>
          </a:solidFill>
          <a:ln w="2857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21" name="Line 11">
            <a:extLst>
              <a:ext uri="{FF2B5EF4-FFF2-40B4-BE49-F238E27FC236}">
                <a16:creationId xmlns:a16="http://schemas.microsoft.com/office/drawing/2014/main" id="{71F25D3A-56FE-4304-A503-9487A9F1FDD9}"/>
              </a:ext>
            </a:extLst>
          </p:cNvPr>
          <p:cNvSpPr>
            <a:spLocks noChangeShapeType="1"/>
          </p:cNvSpPr>
          <p:nvPr/>
        </p:nvSpPr>
        <p:spPr bwMode="auto">
          <a:xfrm flipH="1">
            <a:off x="3726275" y="2453416"/>
            <a:ext cx="174786" cy="582621"/>
          </a:xfrm>
          <a:prstGeom prst="line">
            <a:avLst/>
          </a:prstGeom>
          <a:noFill/>
          <a:ln w="381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 name="Line 11">
            <a:extLst>
              <a:ext uri="{FF2B5EF4-FFF2-40B4-BE49-F238E27FC236}">
                <a16:creationId xmlns:a16="http://schemas.microsoft.com/office/drawing/2014/main" id="{71F25D3A-56FE-4304-A503-9487A9F1FDD9}"/>
              </a:ext>
            </a:extLst>
          </p:cNvPr>
          <p:cNvSpPr>
            <a:spLocks noChangeShapeType="1"/>
          </p:cNvSpPr>
          <p:nvPr/>
        </p:nvSpPr>
        <p:spPr bwMode="auto">
          <a:xfrm flipH="1">
            <a:off x="3584187" y="3457959"/>
            <a:ext cx="132283" cy="550290"/>
          </a:xfrm>
          <a:prstGeom prst="line">
            <a:avLst/>
          </a:prstGeom>
          <a:noFill/>
          <a:ln w="381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 name="Line 11">
            <a:extLst>
              <a:ext uri="{FF2B5EF4-FFF2-40B4-BE49-F238E27FC236}">
                <a16:creationId xmlns:a16="http://schemas.microsoft.com/office/drawing/2014/main" id="{71F25D3A-56FE-4304-A503-9487A9F1FDD9}"/>
              </a:ext>
            </a:extLst>
          </p:cNvPr>
          <p:cNvSpPr>
            <a:spLocks noChangeShapeType="1"/>
          </p:cNvSpPr>
          <p:nvPr/>
        </p:nvSpPr>
        <p:spPr bwMode="auto">
          <a:xfrm flipH="1">
            <a:off x="3716469" y="4387682"/>
            <a:ext cx="153769" cy="592164"/>
          </a:xfrm>
          <a:prstGeom prst="line">
            <a:avLst/>
          </a:prstGeom>
          <a:noFill/>
          <a:ln w="381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 name="Rectangle 24">
            <a:extLst>
              <a:ext uri="{FF2B5EF4-FFF2-40B4-BE49-F238E27FC236}">
                <a16:creationId xmlns:a16="http://schemas.microsoft.com/office/drawing/2014/main" id="{B04D48CA-1799-43F9-9AAE-499EFAACD9F8}"/>
              </a:ext>
            </a:extLst>
          </p:cNvPr>
          <p:cNvSpPr/>
          <p:nvPr/>
        </p:nvSpPr>
        <p:spPr>
          <a:xfrm>
            <a:off x="1193743" y="2923376"/>
            <a:ext cx="2972100" cy="483514"/>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US" sz="2800" i="1" dirty="0">
                <a:solidFill>
                  <a:srgbClr val="0070C0"/>
                </a:solidFill>
                <a:latin typeface="Calibri" panose="020F0502020204030204" pitchFamily="34" charset="0"/>
                <a:cs typeface="Calibri" panose="020F0502020204030204" pitchFamily="34" charset="0"/>
              </a:rPr>
              <a:t>(</a:t>
            </a:r>
            <a:r>
              <a:rPr lang="en-US" sz="2800" i="1" err="1">
                <a:solidFill>
                  <a:srgbClr val="0070C0"/>
                </a:solidFill>
                <a:latin typeface="Calibri" panose="020F0502020204030204" pitchFamily="34" charset="0"/>
                <a:cs typeface="Calibri" panose="020F0502020204030204" pitchFamily="34" charset="0"/>
              </a:rPr>
              <a:t>Chỉ</a:t>
            </a:r>
            <a:r>
              <a:rPr lang="en-US" sz="2800" i="1">
                <a:solidFill>
                  <a:srgbClr val="0070C0"/>
                </a:solidFill>
                <a:latin typeface="Calibri" panose="020F0502020204030204" pitchFamily="34" charset="0"/>
                <a:cs typeface="Calibri" panose="020F0502020204030204" pitchFamily="34" charset="0"/>
              </a:rPr>
              <a:t> giả thiết)</a:t>
            </a:r>
            <a:endParaRPr lang="en-US" sz="2800" i="1" dirty="0">
              <a:solidFill>
                <a:srgbClr val="0070C0"/>
              </a:solidFill>
              <a:latin typeface="Calibri" panose="020F0502020204030204" pitchFamily="34" charset="0"/>
              <a:cs typeface="Calibri" panose="020F0502020204030204" pitchFamily="34" charset="0"/>
            </a:endParaRPr>
          </a:p>
        </p:txBody>
      </p:sp>
      <p:sp>
        <p:nvSpPr>
          <p:cNvPr id="26" name="Rectangle 25">
            <a:extLst>
              <a:ext uri="{FF2B5EF4-FFF2-40B4-BE49-F238E27FC236}">
                <a16:creationId xmlns:a16="http://schemas.microsoft.com/office/drawing/2014/main" id="{B04D48CA-1799-43F9-9AAE-499EFAACD9F8}"/>
              </a:ext>
            </a:extLst>
          </p:cNvPr>
          <p:cNvSpPr/>
          <p:nvPr/>
        </p:nvSpPr>
        <p:spPr>
          <a:xfrm>
            <a:off x="4572854" y="2915258"/>
            <a:ext cx="2972100" cy="483514"/>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US" sz="2800" i="1" dirty="0">
                <a:solidFill>
                  <a:srgbClr val="0070C0"/>
                </a:solidFill>
                <a:latin typeface="Calibri" panose="020F0502020204030204" pitchFamily="34" charset="0"/>
                <a:cs typeface="Calibri" panose="020F0502020204030204" pitchFamily="34" charset="0"/>
              </a:rPr>
              <a:t>(</a:t>
            </a:r>
            <a:r>
              <a:rPr lang="en-US" sz="2800" i="1" err="1">
                <a:solidFill>
                  <a:srgbClr val="0070C0"/>
                </a:solidFill>
                <a:latin typeface="Calibri" panose="020F0502020204030204" pitchFamily="34" charset="0"/>
                <a:cs typeface="Calibri" panose="020F0502020204030204" pitchFamily="34" charset="0"/>
              </a:rPr>
              <a:t>Chỉ</a:t>
            </a:r>
            <a:r>
              <a:rPr lang="en-US" sz="2800" i="1">
                <a:solidFill>
                  <a:srgbClr val="0070C0"/>
                </a:solidFill>
                <a:latin typeface="Calibri" panose="020F0502020204030204" pitchFamily="34" charset="0"/>
                <a:cs typeface="Calibri" panose="020F0502020204030204" pitchFamily="34" charset="0"/>
              </a:rPr>
              <a:t> kết quả)</a:t>
            </a:r>
            <a:endParaRPr lang="en-US" sz="2800" i="1" dirty="0">
              <a:solidFill>
                <a:srgbClr val="0070C0"/>
              </a:solidFill>
              <a:latin typeface="Calibri" panose="020F0502020204030204" pitchFamily="34" charset="0"/>
              <a:cs typeface="Calibri" panose="020F0502020204030204" pitchFamily="34" charset="0"/>
            </a:endParaRPr>
          </a:p>
        </p:txBody>
      </p:sp>
      <p:sp>
        <p:nvSpPr>
          <p:cNvPr id="27" name="Rectangle 26">
            <a:extLst>
              <a:ext uri="{FF2B5EF4-FFF2-40B4-BE49-F238E27FC236}">
                <a16:creationId xmlns:a16="http://schemas.microsoft.com/office/drawing/2014/main" id="{B04D48CA-1799-43F9-9AAE-499EFAACD9F8}"/>
              </a:ext>
            </a:extLst>
          </p:cNvPr>
          <p:cNvSpPr/>
          <p:nvPr/>
        </p:nvSpPr>
        <p:spPr>
          <a:xfrm>
            <a:off x="1156927" y="3914044"/>
            <a:ext cx="2972100" cy="483514"/>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US" sz="2800" i="1" dirty="0">
                <a:solidFill>
                  <a:srgbClr val="0070C0"/>
                </a:solidFill>
                <a:latin typeface="Calibri" panose="020F0502020204030204" pitchFamily="34" charset="0"/>
                <a:cs typeface="Calibri" panose="020F0502020204030204" pitchFamily="34" charset="0"/>
              </a:rPr>
              <a:t>(</a:t>
            </a:r>
            <a:r>
              <a:rPr lang="en-US" sz="2800" i="1" err="1">
                <a:solidFill>
                  <a:srgbClr val="0070C0"/>
                </a:solidFill>
                <a:latin typeface="Calibri" panose="020F0502020204030204" pitchFamily="34" charset="0"/>
                <a:cs typeface="Calibri" panose="020F0502020204030204" pitchFamily="34" charset="0"/>
              </a:rPr>
              <a:t>Chỉ</a:t>
            </a:r>
            <a:r>
              <a:rPr lang="en-US" sz="2800" i="1">
                <a:solidFill>
                  <a:srgbClr val="0070C0"/>
                </a:solidFill>
                <a:latin typeface="Calibri" panose="020F0502020204030204" pitchFamily="34" charset="0"/>
                <a:cs typeface="Calibri" panose="020F0502020204030204" pitchFamily="34" charset="0"/>
              </a:rPr>
              <a:t> giả thiết)</a:t>
            </a:r>
            <a:endParaRPr lang="en-US" sz="2800" i="1" dirty="0">
              <a:solidFill>
                <a:srgbClr val="0070C0"/>
              </a:solidFill>
              <a:latin typeface="Calibri" panose="020F0502020204030204" pitchFamily="34" charset="0"/>
              <a:cs typeface="Calibri" panose="020F0502020204030204" pitchFamily="34" charset="0"/>
            </a:endParaRPr>
          </a:p>
        </p:txBody>
      </p:sp>
      <p:sp>
        <p:nvSpPr>
          <p:cNvPr id="28" name="Rectangle 27">
            <a:extLst>
              <a:ext uri="{FF2B5EF4-FFF2-40B4-BE49-F238E27FC236}">
                <a16:creationId xmlns:a16="http://schemas.microsoft.com/office/drawing/2014/main" id="{B04D48CA-1799-43F9-9AAE-499EFAACD9F8}"/>
              </a:ext>
            </a:extLst>
          </p:cNvPr>
          <p:cNvSpPr/>
          <p:nvPr/>
        </p:nvSpPr>
        <p:spPr>
          <a:xfrm>
            <a:off x="4524978" y="3904355"/>
            <a:ext cx="2972100" cy="483514"/>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US" sz="2800" i="1" dirty="0">
                <a:solidFill>
                  <a:srgbClr val="0070C0"/>
                </a:solidFill>
                <a:latin typeface="Calibri" panose="020F0502020204030204" pitchFamily="34" charset="0"/>
                <a:cs typeface="Calibri" panose="020F0502020204030204" pitchFamily="34" charset="0"/>
              </a:rPr>
              <a:t>(</a:t>
            </a:r>
            <a:r>
              <a:rPr lang="en-US" sz="2800" i="1" err="1">
                <a:solidFill>
                  <a:srgbClr val="0070C0"/>
                </a:solidFill>
                <a:latin typeface="Calibri" panose="020F0502020204030204" pitchFamily="34" charset="0"/>
                <a:cs typeface="Calibri" panose="020F0502020204030204" pitchFamily="34" charset="0"/>
              </a:rPr>
              <a:t>Chỉ</a:t>
            </a:r>
            <a:r>
              <a:rPr lang="en-US" sz="2800" i="1">
                <a:solidFill>
                  <a:srgbClr val="0070C0"/>
                </a:solidFill>
                <a:latin typeface="Calibri" panose="020F0502020204030204" pitchFamily="34" charset="0"/>
                <a:cs typeface="Calibri" panose="020F0502020204030204" pitchFamily="34" charset="0"/>
              </a:rPr>
              <a:t> kết quả)</a:t>
            </a:r>
            <a:endParaRPr lang="en-US" sz="2800" i="1" dirty="0">
              <a:solidFill>
                <a:srgbClr val="0070C0"/>
              </a:solidFill>
              <a:latin typeface="Calibri" panose="020F0502020204030204" pitchFamily="34" charset="0"/>
              <a:cs typeface="Calibri" panose="020F0502020204030204" pitchFamily="34" charset="0"/>
            </a:endParaRPr>
          </a:p>
        </p:txBody>
      </p:sp>
      <p:sp>
        <p:nvSpPr>
          <p:cNvPr id="29" name="Rectangle 28">
            <a:extLst>
              <a:ext uri="{FF2B5EF4-FFF2-40B4-BE49-F238E27FC236}">
                <a16:creationId xmlns:a16="http://schemas.microsoft.com/office/drawing/2014/main" id="{B04D48CA-1799-43F9-9AAE-499EFAACD9F8}"/>
              </a:ext>
            </a:extLst>
          </p:cNvPr>
          <p:cNvSpPr/>
          <p:nvPr/>
        </p:nvSpPr>
        <p:spPr>
          <a:xfrm>
            <a:off x="1193743" y="4881781"/>
            <a:ext cx="2972100" cy="483514"/>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US" sz="2800" i="1">
                <a:solidFill>
                  <a:srgbClr val="0070C0"/>
                </a:solidFill>
                <a:latin typeface="Calibri" panose="020F0502020204030204" pitchFamily="34" charset="0"/>
                <a:cs typeface="Calibri" panose="020F0502020204030204" pitchFamily="34" charset="0"/>
              </a:rPr>
              <a:t>(Chỉ giả thiết)</a:t>
            </a:r>
            <a:endParaRPr lang="en-US" sz="2800" i="1" dirty="0">
              <a:solidFill>
                <a:srgbClr val="0070C0"/>
              </a:solidFill>
              <a:latin typeface="Calibri" panose="020F0502020204030204" pitchFamily="34" charset="0"/>
              <a:cs typeface="Calibri" panose="020F0502020204030204" pitchFamily="34" charset="0"/>
            </a:endParaRPr>
          </a:p>
        </p:txBody>
      </p:sp>
      <p:sp>
        <p:nvSpPr>
          <p:cNvPr id="30" name="Rectangle 29">
            <a:extLst>
              <a:ext uri="{FF2B5EF4-FFF2-40B4-BE49-F238E27FC236}">
                <a16:creationId xmlns:a16="http://schemas.microsoft.com/office/drawing/2014/main" id="{B04D48CA-1799-43F9-9AAE-499EFAACD9F8}"/>
              </a:ext>
            </a:extLst>
          </p:cNvPr>
          <p:cNvSpPr/>
          <p:nvPr/>
        </p:nvSpPr>
        <p:spPr>
          <a:xfrm>
            <a:off x="4450629" y="4870650"/>
            <a:ext cx="2972100" cy="483514"/>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US" sz="2800" i="1" dirty="0">
                <a:solidFill>
                  <a:srgbClr val="0070C0"/>
                </a:solidFill>
                <a:latin typeface="Calibri" panose="020F0502020204030204" pitchFamily="34" charset="0"/>
                <a:cs typeface="Calibri" panose="020F0502020204030204" pitchFamily="34" charset="0"/>
              </a:rPr>
              <a:t>(</a:t>
            </a:r>
            <a:r>
              <a:rPr lang="en-US" sz="2800" i="1" err="1">
                <a:solidFill>
                  <a:srgbClr val="0070C0"/>
                </a:solidFill>
                <a:latin typeface="Calibri" panose="020F0502020204030204" pitchFamily="34" charset="0"/>
                <a:cs typeface="Calibri" panose="020F0502020204030204" pitchFamily="34" charset="0"/>
              </a:rPr>
              <a:t>Chỉ</a:t>
            </a:r>
            <a:r>
              <a:rPr lang="en-US" sz="2800" i="1">
                <a:solidFill>
                  <a:srgbClr val="0070C0"/>
                </a:solidFill>
                <a:latin typeface="Calibri" panose="020F0502020204030204" pitchFamily="34" charset="0"/>
                <a:cs typeface="Calibri" panose="020F0502020204030204" pitchFamily="34" charset="0"/>
              </a:rPr>
              <a:t> kết quả)</a:t>
            </a:r>
            <a:endParaRPr lang="en-US" sz="2800" i="1" dirty="0">
              <a:solidFill>
                <a:srgbClr val="0070C0"/>
              </a:solidFill>
              <a:latin typeface="Calibri" panose="020F0502020204030204" pitchFamily="34" charset="0"/>
              <a:cs typeface="Calibri" panose="020F0502020204030204" pitchFamily="34" charset="0"/>
            </a:endParaRPr>
          </a:p>
        </p:txBody>
      </p:sp>
      <p:cxnSp>
        <p:nvCxnSpPr>
          <p:cNvPr id="32" name="Straight Connector 31">
            <a:extLst>
              <a:ext uri="{FF2B5EF4-FFF2-40B4-BE49-F238E27FC236}">
                <a16:creationId xmlns:a16="http://schemas.microsoft.com/office/drawing/2014/main" id="{2AC39C30-B8F1-4B4A-8F63-8423C93049C1}"/>
              </a:ext>
            </a:extLst>
          </p:cNvPr>
          <p:cNvCxnSpPr>
            <a:cxnSpLocks/>
          </p:cNvCxnSpPr>
          <p:nvPr/>
        </p:nvCxnSpPr>
        <p:spPr>
          <a:xfrm>
            <a:off x="4864936" y="1584006"/>
            <a:ext cx="3057725" cy="994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32F1BF79-9527-41D8-8B30-13BF2D3A6D87}"/>
              </a:ext>
            </a:extLst>
          </p:cNvPr>
          <p:cNvCxnSpPr>
            <a:cxnSpLocks/>
          </p:cNvCxnSpPr>
          <p:nvPr/>
        </p:nvCxnSpPr>
        <p:spPr>
          <a:xfrm flipV="1">
            <a:off x="9943075" y="1584006"/>
            <a:ext cx="1077400" cy="1594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884EA6C9-B62C-47F4-826D-D6810880FD28}"/>
              </a:ext>
            </a:extLst>
          </p:cNvPr>
          <p:cNvCxnSpPr>
            <a:cxnSpLocks/>
          </p:cNvCxnSpPr>
          <p:nvPr/>
        </p:nvCxnSpPr>
        <p:spPr>
          <a:xfrm flipV="1">
            <a:off x="1911673" y="2076006"/>
            <a:ext cx="2313762" cy="1364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 name="Rectangle: Rounded Corners 5">
            <a:extLst>
              <a:ext uri="{FF2B5EF4-FFF2-40B4-BE49-F238E27FC236}">
                <a16:creationId xmlns:a16="http://schemas.microsoft.com/office/drawing/2014/main" id="{9A2707BB-D1B8-4CDD-9FB3-640F5A9B060C}"/>
              </a:ext>
            </a:extLst>
          </p:cNvPr>
          <p:cNvSpPr/>
          <p:nvPr/>
        </p:nvSpPr>
        <p:spPr>
          <a:xfrm>
            <a:off x="4352273" y="477130"/>
            <a:ext cx="3034007" cy="516727"/>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r>
              <a:rPr lang="en-US" sz="4000" u="sng" dirty="0">
                <a:solidFill>
                  <a:schemeClr val="tx1"/>
                </a:solidFill>
                <a:latin typeface="Calibri" panose="020F0502020204030204" pitchFamily="34" charset="0"/>
                <a:cs typeface="Calibri" panose="020F0502020204030204" pitchFamily="34" charset="0"/>
              </a:rPr>
              <a:t>III. </a:t>
            </a:r>
            <a:r>
              <a:rPr lang="en-US" sz="4000" u="sng" dirty="0" err="1">
                <a:solidFill>
                  <a:schemeClr val="tx1"/>
                </a:solidFill>
                <a:latin typeface="Calibri" panose="020F0502020204030204" pitchFamily="34" charset="0"/>
                <a:cs typeface="Calibri" panose="020F0502020204030204" pitchFamily="34" charset="0"/>
              </a:rPr>
              <a:t>Luyện</a:t>
            </a:r>
            <a:r>
              <a:rPr lang="en-US" sz="4000" u="sng" dirty="0">
                <a:solidFill>
                  <a:schemeClr val="tx1"/>
                </a:solidFill>
                <a:latin typeface="Calibri" panose="020F0502020204030204" pitchFamily="34" charset="0"/>
                <a:cs typeface="Calibri" panose="020F0502020204030204" pitchFamily="34" charset="0"/>
              </a:rPr>
              <a:t> </a:t>
            </a:r>
            <a:r>
              <a:rPr lang="en-US" sz="4000" u="sng" dirty="0" err="1">
                <a:solidFill>
                  <a:schemeClr val="tx1"/>
                </a:solidFill>
                <a:latin typeface="Calibri" panose="020F0502020204030204" pitchFamily="34" charset="0"/>
                <a:cs typeface="Calibri" panose="020F0502020204030204" pitchFamily="34" charset="0"/>
              </a:rPr>
              <a:t>tập</a:t>
            </a:r>
            <a:endParaRPr lang="en-US" sz="4000" u="sng" dirty="0">
              <a:solidFill>
                <a:schemeClr val="tx1"/>
              </a:solidFill>
              <a:latin typeface="Calibri" panose="020F0502020204030204" pitchFamily="34" charset="0"/>
              <a:cs typeface="Calibri" panose="020F0502020204030204" pitchFamily="34" charset="0"/>
            </a:endParaRPr>
          </a:p>
        </p:txBody>
      </p:sp>
      <p:cxnSp>
        <p:nvCxnSpPr>
          <p:cNvPr id="36" name="Straight Connector 35">
            <a:extLst>
              <a:ext uri="{FF2B5EF4-FFF2-40B4-BE49-F238E27FC236}">
                <a16:creationId xmlns:a16="http://schemas.microsoft.com/office/drawing/2014/main" id="{32F1BF79-9527-41D8-8B30-13BF2D3A6D87}"/>
              </a:ext>
            </a:extLst>
          </p:cNvPr>
          <p:cNvCxnSpPr>
            <a:cxnSpLocks/>
          </p:cNvCxnSpPr>
          <p:nvPr/>
        </p:nvCxnSpPr>
        <p:spPr>
          <a:xfrm flipV="1">
            <a:off x="1773385" y="2908117"/>
            <a:ext cx="1827197" cy="4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32F1BF79-9527-41D8-8B30-13BF2D3A6D87}"/>
              </a:ext>
            </a:extLst>
          </p:cNvPr>
          <p:cNvCxnSpPr>
            <a:cxnSpLocks/>
          </p:cNvCxnSpPr>
          <p:nvPr/>
        </p:nvCxnSpPr>
        <p:spPr>
          <a:xfrm flipV="1">
            <a:off x="3878534" y="2914203"/>
            <a:ext cx="4121062" cy="105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32F1BF79-9527-41D8-8B30-13BF2D3A6D87}"/>
              </a:ext>
            </a:extLst>
          </p:cNvPr>
          <p:cNvCxnSpPr>
            <a:cxnSpLocks/>
          </p:cNvCxnSpPr>
          <p:nvPr/>
        </p:nvCxnSpPr>
        <p:spPr>
          <a:xfrm flipV="1">
            <a:off x="3774414" y="3876492"/>
            <a:ext cx="5014368" cy="4158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32F1BF79-9527-41D8-8B30-13BF2D3A6D87}"/>
              </a:ext>
            </a:extLst>
          </p:cNvPr>
          <p:cNvCxnSpPr>
            <a:cxnSpLocks/>
          </p:cNvCxnSpPr>
          <p:nvPr/>
        </p:nvCxnSpPr>
        <p:spPr>
          <a:xfrm>
            <a:off x="3946967" y="4873849"/>
            <a:ext cx="4047857" cy="57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44" name="AutoShape 4" descr="Bồ Câu Pháp Bắc Giang - Home | Faceboo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Oval 17">
            <a:extLst>
              <a:ext uri="{FF2B5EF4-FFF2-40B4-BE49-F238E27FC236}">
                <a16:creationId xmlns:a16="http://schemas.microsoft.com/office/drawing/2014/main" id="{2AC5C4D8-CA58-422E-979F-0FE54B53089E}"/>
              </a:ext>
            </a:extLst>
          </p:cNvPr>
          <p:cNvSpPr/>
          <p:nvPr/>
        </p:nvSpPr>
        <p:spPr>
          <a:xfrm>
            <a:off x="1732314" y="3365752"/>
            <a:ext cx="732372" cy="642497"/>
          </a:xfrm>
          <a:prstGeom prst="ellipse">
            <a:avLst/>
          </a:prstGeom>
          <a:solidFill>
            <a:schemeClr val="accent4">
              <a:lumMod val="40000"/>
              <a:lumOff val="60000"/>
            </a:schemeClr>
          </a:solidFill>
          <a:ln w="2857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15" name="Oval 14">
            <a:extLst>
              <a:ext uri="{FF2B5EF4-FFF2-40B4-BE49-F238E27FC236}">
                <a16:creationId xmlns:a16="http://schemas.microsoft.com/office/drawing/2014/main" id="{2AC5C4D8-CA58-422E-979F-0FE54B53089E}"/>
              </a:ext>
            </a:extLst>
          </p:cNvPr>
          <p:cNvSpPr/>
          <p:nvPr/>
        </p:nvSpPr>
        <p:spPr>
          <a:xfrm>
            <a:off x="1697941" y="4308287"/>
            <a:ext cx="728193" cy="659626"/>
          </a:xfrm>
          <a:prstGeom prst="ellipse">
            <a:avLst/>
          </a:prstGeom>
          <a:solidFill>
            <a:schemeClr val="accent4">
              <a:lumMod val="40000"/>
              <a:lumOff val="60000"/>
            </a:schemeClr>
          </a:solidFill>
          <a:ln w="2857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cxnSp>
        <p:nvCxnSpPr>
          <p:cNvPr id="38" name="Straight Connector 37">
            <a:extLst>
              <a:ext uri="{FF2B5EF4-FFF2-40B4-BE49-F238E27FC236}">
                <a16:creationId xmlns:a16="http://schemas.microsoft.com/office/drawing/2014/main" id="{32F1BF79-9527-41D8-8B30-13BF2D3A6D87}"/>
              </a:ext>
            </a:extLst>
          </p:cNvPr>
          <p:cNvCxnSpPr>
            <a:cxnSpLocks/>
          </p:cNvCxnSpPr>
          <p:nvPr/>
        </p:nvCxnSpPr>
        <p:spPr>
          <a:xfrm flipV="1">
            <a:off x="1773385" y="3901662"/>
            <a:ext cx="1715931" cy="538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32F1BF79-9527-41D8-8B30-13BF2D3A6D87}"/>
              </a:ext>
            </a:extLst>
          </p:cNvPr>
          <p:cNvCxnSpPr>
            <a:cxnSpLocks/>
          </p:cNvCxnSpPr>
          <p:nvPr/>
        </p:nvCxnSpPr>
        <p:spPr>
          <a:xfrm>
            <a:off x="1773385" y="4851559"/>
            <a:ext cx="1715931" cy="1496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Rectangle: Rounded Corners 8">
            <a:extLst>
              <a:ext uri="{FF2B5EF4-FFF2-40B4-BE49-F238E27FC236}">
                <a16:creationId xmlns:a16="http://schemas.microsoft.com/office/drawing/2014/main" id="{9CE1192A-8E05-446E-ADEE-479E5E3E141F}"/>
              </a:ext>
            </a:extLst>
          </p:cNvPr>
          <p:cNvSpPr/>
          <p:nvPr/>
        </p:nvSpPr>
        <p:spPr>
          <a:xfrm>
            <a:off x="1083146" y="3136300"/>
            <a:ext cx="11092074" cy="2234700"/>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just">
              <a:lnSpc>
                <a:spcPct val="200000"/>
              </a:lnSpc>
            </a:pPr>
            <a:r>
              <a:rPr lang="en-US" sz="3200" dirty="0">
                <a:solidFill>
                  <a:schemeClr val="tx1"/>
                </a:solidFill>
                <a:latin typeface="Calibri" panose="020F0502020204030204" pitchFamily="34" charset="0"/>
                <a:cs typeface="Calibri" panose="020F0502020204030204" pitchFamily="34" charset="0"/>
              </a:rPr>
              <a:t>b) </a:t>
            </a:r>
            <a:r>
              <a:rPr lang="en-US" sz="3200" dirty="0" err="1">
                <a:solidFill>
                  <a:schemeClr val="tx1"/>
                </a:solidFill>
                <a:latin typeface="Calibri" panose="020F0502020204030204" pitchFamily="34" charset="0"/>
                <a:cs typeface="Calibri" panose="020F0502020204030204" pitchFamily="34" charset="0"/>
              </a:rPr>
              <a:t>Nếu</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là</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chim</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tôi</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sẽ</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là</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loài</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bồ</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câu</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trắng</a:t>
            </a:r>
            <a:endParaRPr lang="en-US" sz="3200" dirty="0">
              <a:solidFill>
                <a:schemeClr val="tx1"/>
              </a:solidFill>
              <a:latin typeface="Calibri" panose="020F0502020204030204" pitchFamily="34" charset="0"/>
              <a:cs typeface="Calibri" panose="020F0502020204030204" pitchFamily="34" charset="0"/>
            </a:endParaRPr>
          </a:p>
          <a:p>
            <a:pPr algn="just">
              <a:lnSpc>
                <a:spcPct val="200000"/>
              </a:lnSpc>
            </a:pP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Nếu</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là</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hoa</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tôi</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sẽ</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là</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một</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đóa</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hướng</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dương</a:t>
            </a:r>
            <a:endParaRPr lang="en-US" sz="3200" dirty="0">
              <a:solidFill>
                <a:schemeClr val="tx1"/>
              </a:solidFill>
              <a:latin typeface="Calibri" panose="020F0502020204030204" pitchFamily="34" charset="0"/>
              <a:cs typeface="Calibri" panose="020F0502020204030204" pitchFamily="34" charset="0"/>
            </a:endParaRPr>
          </a:p>
          <a:p>
            <a:pPr algn="just">
              <a:lnSpc>
                <a:spcPct val="200000"/>
              </a:lnSpc>
            </a:pP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Nếu</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là</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mây</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tôi</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sẽ</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là</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một</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vầng</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mây</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ấm</a:t>
            </a:r>
            <a:endParaRPr lang="en-US" sz="3200" dirty="0">
              <a:solidFill>
                <a:schemeClr val="tx1"/>
              </a:solidFill>
              <a:latin typeface="Calibri" panose="020F0502020204030204" pitchFamily="34" charset="0"/>
              <a:cs typeface="Calibri" panose="020F0502020204030204" pitchFamily="34" charset="0"/>
            </a:endParaRPr>
          </a:p>
          <a:p>
            <a:pPr algn="just">
              <a:lnSpc>
                <a:spcPct val="150000"/>
              </a:lnSpc>
            </a:pP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Là</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người</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tôi</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sẽ</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chết</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cho</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quê</a:t>
            </a:r>
            <a:r>
              <a:rPr lang="en-US" sz="3200" dirty="0">
                <a:solidFill>
                  <a:schemeClr val="tx1"/>
                </a:solidFill>
                <a:latin typeface="Calibri" panose="020F0502020204030204" pitchFamily="34" charset="0"/>
                <a:cs typeface="Calibri" panose="020F0502020204030204" pitchFamily="34" charset="0"/>
              </a:rPr>
              <a:t> </a:t>
            </a:r>
            <a:r>
              <a:rPr lang="en-US" sz="3200" dirty="0" err="1">
                <a:solidFill>
                  <a:schemeClr val="tx1"/>
                </a:solidFill>
                <a:latin typeface="Calibri" panose="020F0502020204030204" pitchFamily="34" charset="0"/>
                <a:cs typeface="Calibri" panose="020F0502020204030204" pitchFamily="34" charset="0"/>
              </a:rPr>
              <a:t>hương</a:t>
            </a:r>
            <a:r>
              <a:rPr lang="en-US" sz="3200" dirty="0">
                <a:solidFill>
                  <a:schemeClr val="tx1"/>
                </a:solidFill>
                <a:latin typeface="Calibri" panose="020F0502020204030204" pitchFamily="34" charset="0"/>
                <a:cs typeface="Calibri" panose="020F0502020204030204" pitchFamily="34" charset="0"/>
              </a:rPr>
              <a:t>. </a:t>
            </a:r>
          </a:p>
          <a:p>
            <a:pPr algn="just">
              <a:lnSpc>
                <a:spcPct val="150000"/>
              </a:lnSpc>
            </a:pPr>
            <a:r>
              <a:rPr lang="en-US" sz="3200" i="1" dirty="0">
                <a:solidFill>
                  <a:schemeClr val="tx1"/>
                </a:solidFill>
                <a:latin typeface="Calibri" panose="020F0502020204030204" pitchFamily="34" charset="0"/>
                <a:cs typeface="Calibri" panose="020F0502020204030204" pitchFamily="34" charset="0"/>
              </a:rPr>
              <a:t>					</a:t>
            </a:r>
            <a:r>
              <a:rPr lang="en-US" sz="2800" i="1" dirty="0" err="1">
                <a:solidFill>
                  <a:schemeClr val="tx1"/>
                </a:solidFill>
                <a:latin typeface="Calibri" panose="020F0502020204030204" pitchFamily="34" charset="0"/>
                <a:cs typeface="Calibri" panose="020F0502020204030204" pitchFamily="34" charset="0"/>
              </a:rPr>
              <a:t>Trương</a:t>
            </a:r>
            <a:r>
              <a:rPr lang="en-US" sz="2800" i="1" dirty="0">
                <a:solidFill>
                  <a:schemeClr val="tx1"/>
                </a:solidFill>
                <a:latin typeface="Calibri" panose="020F0502020204030204" pitchFamily="34" charset="0"/>
                <a:cs typeface="Calibri" panose="020F0502020204030204" pitchFamily="34" charset="0"/>
              </a:rPr>
              <a:t> </a:t>
            </a:r>
            <a:r>
              <a:rPr lang="en-US" sz="2800" i="1" dirty="0" err="1">
                <a:solidFill>
                  <a:schemeClr val="tx1"/>
                </a:solidFill>
                <a:latin typeface="Calibri" panose="020F0502020204030204" pitchFamily="34" charset="0"/>
                <a:cs typeface="Calibri" panose="020F0502020204030204" pitchFamily="34" charset="0"/>
              </a:rPr>
              <a:t>Quốc</a:t>
            </a:r>
            <a:r>
              <a:rPr lang="en-US" sz="2800" i="1" dirty="0">
                <a:solidFill>
                  <a:schemeClr val="tx1"/>
                </a:solidFill>
                <a:latin typeface="Calibri" panose="020F0502020204030204" pitchFamily="34" charset="0"/>
                <a:cs typeface="Calibri" panose="020F0502020204030204" pitchFamily="34" charset="0"/>
              </a:rPr>
              <a:t> </a:t>
            </a:r>
            <a:r>
              <a:rPr lang="en-US" sz="2800" i="1" dirty="0" err="1">
                <a:solidFill>
                  <a:schemeClr val="tx1"/>
                </a:solidFill>
                <a:latin typeface="Calibri" panose="020F0502020204030204" pitchFamily="34" charset="0"/>
                <a:cs typeface="Calibri" panose="020F0502020204030204" pitchFamily="34" charset="0"/>
              </a:rPr>
              <a:t>Khánh</a:t>
            </a:r>
            <a:endParaRPr lang="en-US" sz="2800" i="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094470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1000"/>
                                        <p:tgtEl>
                                          <p:spTgt spid="21"/>
                                        </p:tgtEl>
                                      </p:cBhvr>
                                    </p:animEffect>
                                    <p:anim calcmode="lin" valueType="num">
                                      <p:cBhvr>
                                        <p:cTn id="18" dur="1000" fill="hold"/>
                                        <p:tgtEl>
                                          <p:spTgt spid="21"/>
                                        </p:tgtEl>
                                        <p:attrNameLst>
                                          <p:attrName>ppt_x</p:attrName>
                                        </p:attrNameLst>
                                      </p:cBhvr>
                                      <p:tavLst>
                                        <p:tav tm="0">
                                          <p:val>
                                            <p:strVal val="#ppt_x"/>
                                          </p:val>
                                        </p:tav>
                                        <p:tav tm="100000">
                                          <p:val>
                                            <p:strVal val="#ppt_x"/>
                                          </p:val>
                                        </p:tav>
                                      </p:tavLst>
                                    </p:anim>
                                    <p:anim calcmode="lin" valueType="num">
                                      <p:cBhvr>
                                        <p:cTn id="19"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6"/>
                                        </p:tgtEl>
                                        <p:attrNameLst>
                                          <p:attrName>style.visibility</p:attrName>
                                        </p:attrNameLst>
                                      </p:cBhvr>
                                      <p:to>
                                        <p:strVal val="visible"/>
                                      </p:to>
                                    </p:set>
                                    <p:animEffect transition="in" filter="fade">
                                      <p:cBhvr>
                                        <p:cTn id="24" dur="500"/>
                                        <p:tgtEl>
                                          <p:spTgt spid="36"/>
                                        </p:tgtEl>
                                      </p:cBhvr>
                                    </p:animEffect>
                                  </p:childTnLst>
                                </p:cTn>
                              </p:par>
                              <p:par>
                                <p:cTn id="25" presetID="16" presetClass="entr" presetSubtype="21" fill="hold" nodeType="withEffect">
                                  <p:stCondLst>
                                    <p:cond delay="0"/>
                                  </p:stCondLst>
                                  <p:childTnLst>
                                    <p:set>
                                      <p:cBhvr>
                                        <p:cTn id="26" dur="1" fill="hold">
                                          <p:stCondLst>
                                            <p:cond delay="0"/>
                                          </p:stCondLst>
                                        </p:cTn>
                                        <p:tgtEl>
                                          <p:spTgt spid="25">
                                            <p:txEl>
                                              <p:pRg st="0" end="0"/>
                                            </p:txEl>
                                          </p:spTgt>
                                        </p:tgtEl>
                                        <p:attrNameLst>
                                          <p:attrName>style.visibility</p:attrName>
                                        </p:attrNameLst>
                                      </p:cBhvr>
                                      <p:to>
                                        <p:strVal val="visible"/>
                                      </p:to>
                                    </p:set>
                                    <p:animEffect transition="in" filter="barn(inVertical)">
                                      <p:cBhvr>
                                        <p:cTn id="27" dur="500"/>
                                        <p:tgtEl>
                                          <p:spTgt spid="25">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7"/>
                                        </p:tgtEl>
                                        <p:attrNameLst>
                                          <p:attrName>style.visibility</p:attrName>
                                        </p:attrNameLst>
                                      </p:cBhvr>
                                      <p:to>
                                        <p:strVal val="visible"/>
                                      </p:to>
                                    </p:set>
                                    <p:animEffect transition="in" filter="fade">
                                      <p:cBhvr>
                                        <p:cTn id="32" dur="500"/>
                                        <p:tgtEl>
                                          <p:spTgt spid="37"/>
                                        </p:tgtEl>
                                      </p:cBhvr>
                                    </p:animEffect>
                                  </p:childTnLst>
                                </p:cTn>
                              </p:par>
                              <p:par>
                                <p:cTn id="33" presetID="16" presetClass="entr" presetSubtype="21" fill="hold" nodeType="withEffect">
                                  <p:stCondLst>
                                    <p:cond delay="0"/>
                                  </p:stCondLst>
                                  <p:childTnLst>
                                    <p:set>
                                      <p:cBhvr>
                                        <p:cTn id="34" dur="1" fill="hold">
                                          <p:stCondLst>
                                            <p:cond delay="0"/>
                                          </p:stCondLst>
                                        </p:cTn>
                                        <p:tgtEl>
                                          <p:spTgt spid="26">
                                            <p:txEl>
                                              <p:pRg st="0" end="0"/>
                                            </p:txEl>
                                          </p:spTgt>
                                        </p:tgtEl>
                                        <p:attrNameLst>
                                          <p:attrName>style.visibility</p:attrName>
                                        </p:attrNameLst>
                                      </p:cBhvr>
                                      <p:to>
                                        <p:strVal val="visible"/>
                                      </p:to>
                                    </p:set>
                                    <p:animEffect transition="in" filter="barn(inVertical)">
                                      <p:cBhvr>
                                        <p:cTn id="35" dur="500"/>
                                        <p:tgtEl>
                                          <p:spTgt spid="26">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fade">
                                      <p:cBhvr>
                                        <p:cTn id="40" dur="500"/>
                                        <p:tgtEl>
                                          <p:spTgt spid="18"/>
                                        </p:tgtEl>
                                      </p:cBhvr>
                                    </p:animEffect>
                                  </p:childTnLst>
                                </p:cTn>
                              </p:par>
                            </p:childTnLst>
                          </p:cTn>
                        </p:par>
                      </p:childTnLst>
                    </p:cTn>
                  </p:par>
                  <p:par>
                    <p:cTn id="41" fill="hold">
                      <p:stCondLst>
                        <p:cond delay="indefinite"/>
                      </p:stCondLst>
                      <p:childTnLst>
                        <p:par>
                          <p:cTn id="42" fill="hold">
                            <p:stCondLst>
                              <p:cond delay="0"/>
                            </p:stCondLst>
                            <p:childTnLst>
                              <p:par>
                                <p:cTn id="43" presetID="47" presetClass="entr" presetSubtype="0" fill="hold" nodeType="clickEffect">
                                  <p:stCondLst>
                                    <p:cond delay="0"/>
                                  </p:stCondLst>
                                  <p:childTnLst>
                                    <p:set>
                                      <p:cBhvr>
                                        <p:cTn id="44" dur="1" fill="hold">
                                          <p:stCondLst>
                                            <p:cond delay="0"/>
                                          </p:stCondLst>
                                        </p:cTn>
                                        <p:tgtEl>
                                          <p:spTgt spid="22"/>
                                        </p:tgtEl>
                                        <p:attrNameLst>
                                          <p:attrName>style.visibility</p:attrName>
                                        </p:attrNameLst>
                                      </p:cBhvr>
                                      <p:to>
                                        <p:strVal val="visible"/>
                                      </p:to>
                                    </p:set>
                                    <p:animEffect transition="in" filter="fade">
                                      <p:cBhvr>
                                        <p:cTn id="45" dur="1000"/>
                                        <p:tgtEl>
                                          <p:spTgt spid="22"/>
                                        </p:tgtEl>
                                      </p:cBhvr>
                                    </p:animEffect>
                                    <p:anim calcmode="lin" valueType="num">
                                      <p:cBhvr>
                                        <p:cTn id="46" dur="1000" fill="hold"/>
                                        <p:tgtEl>
                                          <p:spTgt spid="22"/>
                                        </p:tgtEl>
                                        <p:attrNameLst>
                                          <p:attrName>ppt_x</p:attrName>
                                        </p:attrNameLst>
                                      </p:cBhvr>
                                      <p:tavLst>
                                        <p:tav tm="0">
                                          <p:val>
                                            <p:strVal val="#ppt_x"/>
                                          </p:val>
                                        </p:tav>
                                        <p:tav tm="100000">
                                          <p:val>
                                            <p:strVal val="#ppt_x"/>
                                          </p:val>
                                        </p:tav>
                                      </p:tavLst>
                                    </p:anim>
                                    <p:anim calcmode="lin" valueType="num">
                                      <p:cBhvr>
                                        <p:cTn id="47"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8"/>
                                        </p:tgtEl>
                                        <p:attrNameLst>
                                          <p:attrName>style.visibility</p:attrName>
                                        </p:attrNameLst>
                                      </p:cBhvr>
                                      <p:to>
                                        <p:strVal val="visible"/>
                                      </p:to>
                                    </p:set>
                                    <p:animEffect transition="in" filter="fade">
                                      <p:cBhvr>
                                        <p:cTn id="52" dur="500"/>
                                        <p:tgtEl>
                                          <p:spTgt spid="38"/>
                                        </p:tgtEl>
                                      </p:cBhvr>
                                    </p:animEffect>
                                  </p:childTnLst>
                                </p:cTn>
                              </p:par>
                              <p:par>
                                <p:cTn id="53" presetID="16" presetClass="entr" presetSubtype="21" fill="hold" nodeType="withEffect">
                                  <p:stCondLst>
                                    <p:cond delay="0"/>
                                  </p:stCondLst>
                                  <p:childTnLst>
                                    <p:set>
                                      <p:cBhvr>
                                        <p:cTn id="54" dur="1" fill="hold">
                                          <p:stCondLst>
                                            <p:cond delay="0"/>
                                          </p:stCondLst>
                                        </p:cTn>
                                        <p:tgtEl>
                                          <p:spTgt spid="27">
                                            <p:txEl>
                                              <p:pRg st="0" end="0"/>
                                            </p:txEl>
                                          </p:spTgt>
                                        </p:tgtEl>
                                        <p:attrNameLst>
                                          <p:attrName>style.visibility</p:attrName>
                                        </p:attrNameLst>
                                      </p:cBhvr>
                                      <p:to>
                                        <p:strVal val="visible"/>
                                      </p:to>
                                    </p:set>
                                    <p:animEffect transition="in" filter="barn(inVertical)">
                                      <p:cBhvr>
                                        <p:cTn id="55" dur="500"/>
                                        <p:tgtEl>
                                          <p:spTgt spid="27">
                                            <p:txEl>
                                              <p:pRg st="0" end="0"/>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6" presetClass="entr" presetSubtype="21" fill="hold" nodeType="clickEffect">
                                  <p:stCondLst>
                                    <p:cond delay="0"/>
                                  </p:stCondLst>
                                  <p:childTnLst>
                                    <p:set>
                                      <p:cBhvr>
                                        <p:cTn id="59" dur="1" fill="hold">
                                          <p:stCondLst>
                                            <p:cond delay="0"/>
                                          </p:stCondLst>
                                        </p:cTn>
                                        <p:tgtEl>
                                          <p:spTgt spid="28">
                                            <p:txEl>
                                              <p:pRg st="0" end="0"/>
                                            </p:txEl>
                                          </p:spTgt>
                                        </p:tgtEl>
                                        <p:attrNameLst>
                                          <p:attrName>style.visibility</p:attrName>
                                        </p:attrNameLst>
                                      </p:cBhvr>
                                      <p:to>
                                        <p:strVal val="visible"/>
                                      </p:to>
                                    </p:set>
                                    <p:animEffect transition="in" filter="barn(inVertical)">
                                      <p:cBhvr>
                                        <p:cTn id="60" dur="500"/>
                                        <p:tgtEl>
                                          <p:spTgt spid="28">
                                            <p:txEl>
                                              <p:pRg st="0" end="0"/>
                                            </p:txEl>
                                          </p:spTgt>
                                        </p:tgtEl>
                                      </p:cBhvr>
                                    </p:animEffect>
                                  </p:childTnLst>
                                </p:cTn>
                              </p:par>
                              <p:par>
                                <p:cTn id="61" presetID="10" presetClass="entr" presetSubtype="0" fill="hold" nodeType="withEffect">
                                  <p:stCondLst>
                                    <p:cond delay="0"/>
                                  </p:stCondLst>
                                  <p:childTnLst>
                                    <p:set>
                                      <p:cBhvr>
                                        <p:cTn id="62" dur="1" fill="hold">
                                          <p:stCondLst>
                                            <p:cond delay="0"/>
                                          </p:stCondLst>
                                        </p:cTn>
                                        <p:tgtEl>
                                          <p:spTgt spid="39"/>
                                        </p:tgtEl>
                                        <p:attrNameLst>
                                          <p:attrName>style.visibility</p:attrName>
                                        </p:attrNameLst>
                                      </p:cBhvr>
                                      <p:to>
                                        <p:strVal val="visible"/>
                                      </p:to>
                                    </p:set>
                                    <p:animEffect transition="in" filter="fade">
                                      <p:cBhvr>
                                        <p:cTn id="63" dur="500"/>
                                        <p:tgtEl>
                                          <p:spTgt spid="39"/>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15"/>
                                        </p:tgtEl>
                                        <p:attrNameLst>
                                          <p:attrName>style.visibility</p:attrName>
                                        </p:attrNameLst>
                                      </p:cBhvr>
                                      <p:to>
                                        <p:strVal val="visible"/>
                                      </p:to>
                                    </p:set>
                                    <p:animEffect transition="in" filter="fade">
                                      <p:cBhvr>
                                        <p:cTn id="68" dur="500"/>
                                        <p:tgtEl>
                                          <p:spTgt spid="15"/>
                                        </p:tgtEl>
                                      </p:cBhvr>
                                    </p:animEffect>
                                  </p:childTnLst>
                                </p:cTn>
                              </p:par>
                            </p:childTnLst>
                          </p:cTn>
                        </p:par>
                      </p:childTnLst>
                    </p:cTn>
                  </p:par>
                  <p:par>
                    <p:cTn id="69" fill="hold">
                      <p:stCondLst>
                        <p:cond delay="indefinite"/>
                      </p:stCondLst>
                      <p:childTnLst>
                        <p:par>
                          <p:cTn id="70" fill="hold">
                            <p:stCondLst>
                              <p:cond delay="0"/>
                            </p:stCondLst>
                            <p:childTnLst>
                              <p:par>
                                <p:cTn id="71" presetID="47" presetClass="entr" presetSubtype="0" fill="hold" nodeType="clickEffect">
                                  <p:stCondLst>
                                    <p:cond delay="0"/>
                                  </p:stCondLst>
                                  <p:childTnLst>
                                    <p:set>
                                      <p:cBhvr>
                                        <p:cTn id="72" dur="1" fill="hold">
                                          <p:stCondLst>
                                            <p:cond delay="0"/>
                                          </p:stCondLst>
                                        </p:cTn>
                                        <p:tgtEl>
                                          <p:spTgt spid="23"/>
                                        </p:tgtEl>
                                        <p:attrNameLst>
                                          <p:attrName>style.visibility</p:attrName>
                                        </p:attrNameLst>
                                      </p:cBhvr>
                                      <p:to>
                                        <p:strVal val="visible"/>
                                      </p:to>
                                    </p:set>
                                    <p:animEffect transition="in" filter="fade">
                                      <p:cBhvr>
                                        <p:cTn id="73" dur="1000"/>
                                        <p:tgtEl>
                                          <p:spTgt spid="23"/>
                                        </p:tgtEl>
                                      </p:cBhvr>
                                    </p:animEffect>
                                    <p:anim calcmode="lin" valueType="num">
                                      <p:cBhvr>
                                        <p:cTn id="74" dur="1000" fill="hold"/>
                                        <p:tgtEl>
                                          <p:spTgt spid="23"/>
                                        </p:tgtEl>
                                        <p:attrNameLst>
                                          <p:attrName>ppt_x</p:attrName>
                                        </p:attrNameLst>
                                      </p:cBhvr>
                                      <p:tavLst>
                                        <p:tav tm="0">
                                          <p:val>
                                            <p:strVal val="#ppt_x"/>
                                          </p:val>
                                        </p:tav>
                                        <p:tav tm="100000">
                                          <p:val>
                                            <p:strVal val="#ppt_x"/>
                                          </p:val>
                                        </p:tav>
                                      </p:tavLst>
                                    </p:anim>
                                    <p:anim calcmode="lin" valueType="num">
                                      <p:cBhvr>
                                        <p:cTn id="75"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16" presetClass="entr" presetSubtype="21" fill="hold" nodeType="clickEffect">
                                  <p:stCondLst>
                                    <p:cond delay="0"/>
                                  </p:stCondLst>
                                  <p:childTnLst>
                                    <p:set>
                                      <p:cBhvr>
                                        <p:cTn id="79" dur="1" fill="hold">
                                          <p:stCondLst>
                                            <p:cond delay="0"/>
                                          </p:stCondLst>
                                        </p:cTn>
                                        <p:tgtEl>
                                          <p:spTgt spid="29">
                                            <p:txEl>
                                              <p:pRg st="0" end="0"/>
                                            </p:txEl>
                                          </p:spTgt>
                                        </p:tgtEl>
                                        <p:attrNameLst>
                                          <p:attrName>style.visibility</p:attrName>
                                        </p:attrNameLst>
                                      </p:cBhvr>
                                      <p:to>
                                        <p:strVal val="visible"/>
                                      </p:to>
                                    </p:set>
                                    <p:animEffect transition="in" filter="barn(inVertical)">
                                      <p:cBhvr>
                                        <p:cTn id="80" dur="500"/>
                                        <p:tgtEl>
                                          <p:spTgt spid="29">
                                            <p:txEl>
                                              <p:pRg st="0" end="0"/>
                                            </p:txEl>
                                          </p:spTgt>
                                        </p:tgtEl>
                                      </p:cBhvr>
                                    </p:animEffect>
                                  </p:childTnLst>
                                </p:cTn>
                              </p:par>
                              <p:par>
                                <p:cTn id="81" presetID="10" presetClass="entr" presetSubtype="0" fill="hold" nodeType="withEffect">
                                  <p:stCondLst>
                                    <p:cond delay="0"/>
                                  </p:stCondLst>
                                  <p:childTnLst>
                                    <p:set>
                                      <p:cBhvr>
                                        <p:cTn id="82" dur="1" fill="hold">
                                          <p:stCondLst>
                                            <p:cond delay="0"/>
                                          </p:stCondLst>
                                        </p:cTn>
                                        <p:tgtEl>
                                          <p:spTgt spid="40"/>
                                        </p:tgtEl>
                                        <p:attrNameLst>
                                          <p:attrName>style.visibility</p:attrName>
                                        </p:attrNameLst>
                                      </p:cBhvr>
                                      <p:to>
                                        <p:strVal val="visible"/>
                                      </p:to>
                                    </p:set>
                                    <p:animEffect transition="in" filter="fade">
                                      <p:cBhvr>
                                        <p:cTn id="83" dur="500"/>
                                        <p:tgtEl>
                                          <p:spTgt spid="40"/>
                                        </p:tgtEl>
                                      </p:cBhvr>
                                    </p:animEffect>
                                  </p:childTnLst>
                                </p:cTn>
                              </p:par>
                            </p:childTnLst>
                          </p:cTn>
                        </p:par>
                      </p:childTnLst>
                    </p:cTn>
                  </p:par>
                  <p:par>
                    <p:cTn id="84" fill="hold">
                      <p:stCondLst>
                        <p:cond delay="indefinite"/>
                      </p:stCondLst>
                      <p:childTnLst>
                        <p:par>
                          <p:cTn id="85" fill="hold">
                            <p:stCondLst>
                              <p:cond delay="0"/>
                            </p:stCondLst>
                            <p:childTnLst>
                              <p:par>
                                <p:cTn id="86" presetID="16" presetClass="entr" presetSubtype="21" fill="hold" nodeType="clickEffect">
                                  <p:stCondLst>
                                    <p:cond delay="0"/>
                                  </p:stCondLst>
                                  <p:childTnLst>
                                    <p:set>
                                      <p:cBhvr>
                                        <p:cTn id="87" dur="1" fill="hold">
                                          <p:stCondLst>
                                            <p:cond delay="0"/>
                                          </p:stCondLst>
                                        </p:cTn>
                                        <p:tgtEl>
                                          <p:spTgt spid="30">
                                            <p:txEl>
                                              <p:pRg st="0" end="0"/>
                                            </p:txEl>
                                          </p:spTgt>
                                        </p:tgtEl>
                                        <p:attrNameLst>
                                          <p:attrName>style.visibility</p:attrName>
                                        </p:attrNameLst>
                                      </p:cBhvr>
                                      <p:to>
                                        <p:strVal val="visible"/>
                                      </p:to>
                                    </p:set>
                                    <p:animEffect transition="in" filter="barn(inVertical)">
                                      <p:cBhvr>
                                        <p:cTn id="88" dur="500"/>
                                        <p:tgtEl>
                                          <p:spTgt spid="30">
                                            <p:txEl>
                                              <p:pRg st="0" end="0"/>
                                            </p:txEl>
                                          </p:spTgt>
                                        </p:tgtEl>
                                      </p:cBhvr>
                                    </p:animEffect>
                                  </p:childTnLst>
                                </p:cTn>
                              </p:par>
                              <p:par>
                                <p:cTn id="89" presetID="10" presetClass="entr" presetSubtype="0" fill="hold" nodeType="withEffect">
                                  <p:stCondLst>
                                    <p:cond delay="0"/>
                                  </p:stCondLst>
                                  <p:childTnLst>
                                    <p:set>
                                      <p:cBhvr>
                                        <p:cTn id="90" dur="1" fill="hold">
                                          <p:stCondLst>
                                            <p:cond delay="0"/>
                                          </p:stCondLst>
                                        </p:cTn>
                                        <p:tgtEl>
                                          <p:spTgt spid="41"/>
                                        </p:tgtEl>
                                        <p:attrNameLst>
                                          <p:attrName>style.visibility</p:attrName>
                                        </p:attrNameLst>
                                      </p:cBhvr>
                                      <p:to>
                                        <p:strVal val="visible"/>
                                      </p:to>
                                    </p:set>
                                    <p:animEffect transition="in" filter="fade">
                                      <p:cBhvr>
                                        <p:cTn id="91"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5" grpId="0" animBg="1"/>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55A0EC5-EB9E-49A9-BFEC-C14B2834639B}"/>
              </a:ext>
            </a:extLst>
          </p:cNvPr>
          <p:cNvPicPr>
            <a:picLocks noChangeAspect="1"/>
          </p:cNvPicPr>
          <p:nvPr/>
        </p:nvPicPr>
        <p:blipFill>
          <a:blip r:embed="rId3"/>
          <a:stretch>
            <a:fillRect/>
          </a:stretch>
        </p:blipFill>
        <p:spPr>
          <a:xfrm>
            <a:off x="564373" y="641844"/>
            <a:ext cx="11101778" cy="5103636"/>
          </a:xfrm>
          <a:prstGeom prst="roundRect">
            <a:avLst>
              <a:gd name="adj" fmla="val 16667"/>
            </a:avLst>
          </a:prstGeom>
          <a:ln w="38100">
            <a:solidFill>
              <a:schemeClr val="accent2">
                <a:lumMod val="60000"/>
                <a:lumOff val="40000"/>
              </a:schemeClr>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9" name="Rectangle: Rounded Corners 8">
            <a:extLst>
              <a:ext uri="{FF2B5EF4-FFF2-40B4-BE49-F238E27FC236}">
                <a16:creationId xmlns:a16="http://schemas.microsoft.com/office/drawing/2014/main" id="{D787BB2D-5A98-4538-9B90-08788BA4B236}"/>
              </a:ext>
            </a:extLst>
          </p:cNvPr>
          <p:cNvSpPr/>
          <p:nvPr/>
        </p:nvSpPr>
        <p:spPr>
          <a:xfrm>
            <a:off x="1054878" y="1454623"/>
            <a:ext cx="9899364" cy="1454441"/>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just"/>
            <a:r>
              <a:rPr lang="en-US" sz="3200" dirty="0" err="1">
                <a:solidFill>
                  <a:srgbClr val="002060"/>
                </a:solidFill>
                <a:latin typeface="Calibri" panose="020F0502020204030204" pitchFamily="34" charset="0"/>
                <a:cs typeface="Calibri" panose="020F0502020204030204" pitchFamily="34" charset="0"/>
              </a:rPr>
              <a:t>Bài</a:t>
            </a:r>
            <a:r>
              <a:rPr lang="en-US" sz="3200" dirty="0">
                <a:solidFill>
                  <a:srgbClr val="002060"/>
                </a:solidFill>
                <a:latin typeface="Calibri" panose="020F0502020204030204" pitchFamily="34" charset="0"/>
                <a:cs typeface="Calibri" panose="020F0502020204030204" pitchFamily="34" charset="0"/>
              </a:rPr>
              <a:t> 2</a:t>
            </a:r>
            <a:r>
              <a:rPr lang="en-US" sz="3200">
                <a:solidFill>
                  <a:srgbClr val="002060"/>
                </a:solidFill>
                <a:latin typeface="Calibri" panose="020F0502020204030204" pitchFamily="34" charset="0"/>
                <a:cs typeface="Calibri" panose="020F0502020204030204" pitchFamily="34" charset="0"/>
              </a:rPr>
              <a:t>. Tìm quan hệ từ thích hợp với mỗi chỗ trống để tạo ra những câu ghép chỉ điều kiện – kết quả hoặc giả thiết – kết quả:</a:t>
            </a:r>
            <a:endParaRPr lang="en-US" sz="3200" dirty="0">
              <a:solidFill>
                <a:srgbClr val="002060"/>
              </a:solidFill>
              <a:latin typeface="Calibri" panose="020F0502020204030204" pitchFamily="34" charset="0"/>
              <a:cs typeface="Calibri" panose="020F0502020204030204" pitchFamily="34" charset="0"/>
            </a:endParaRPr>
          </a:p>
        </p:txBody>
      </p:sp>
      <p:cxnSp>
        <p:nvCxnSpPr>
          <p:cNvPr id="11" name="Straight Connector 10">
            <a:extLst>
              <a:ext uri="{FF2B5EF4-FFF2-40B4-BE49-F238E27FC236}">
                <a16:creationId xmlns:a16="http://schemas.microsoft.com/office/drawing/2014/main" id="{62FC949C-02A7-4195-87D5-970553EFCA61}"/>
              </a:ext>
            </a:extLst>
          </p:cNvPr>
          <p:cNvCxnSpPr>
            <a:cxnSpLocks/>
          </p:cNvCxnSpPr>
          <p:nvPr/>
        </p:nvCxnSpPr>
        <p:spPr>
          <a:xfrm>
            <a:off x="5024063" y="2360421"/>
            <a:ext cx="3119512"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Rectangle: Rounded Corners 11">
            <a:extLst>
              <a:ext uri="{FF2B5EF4-FFF2-40B4-BE49-F238E27FC236}">
                <a16:creationId xmlns:a16="http://schemas.microsoft.com/office/drawing/2014/main" id="{455A2583-49AF-4078-9FA4-32F8BF657FD9}"/>
              </a:ext>
            </a:extLst>
          </p:cNvPr>
          <p:cNvSpPr/>
          <p:nvPr/>
        </p:nvSpPr>
        <p:spPr>
          <a:xfrm>
            <a:off x="500211" y="3112193"/>
            <a:ext cx="11524053" cy="1963407"/>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marL="514350" indent="-514350" algn="just">
              <a:lnSpc>
                <a:spcPct val="150000"/>
              </a:lnSpc>
              <a:buAutoNum type="alphaLcParenR"/>
            </a:pPr>
            <a:r>
              <a:rPr lang="en-US" sz="3200">
                <a:solidFill>
                  <a:schemeClr val="tx1"/>
                </a:solidFill>
                <a:latin typeface="Calibri" panose="020F0502020204030204" pitchFamily="34" charset="0"/>
                <a:cs typeface="Calibri" panose="020F0502020204030204" pitchFamily="34" charset="0"/>
              </a:rPr>
              <a:t>       chủ nhật này trời đẹp        chúng ta sẽ đi cắm trại.</a:t>
            </a:r>
          </a:p>
          <a:p>
            <a:pPr marL="514350" indent="-514350" algn="just">
              <a:lnSpc>
                <a:spcPct val="150000"/>
              </a:lnSpc>
              <a:buAutoNum type="alphaLcParenR"/>
            </a:pPr>
            <a:r>
              <a:rPr lang="en-US" sz="3200">
                <a:solidFill>
                  <a:schemeClr val="tx1"/>
                </a:solidFill>
                <a:latin typeface="Calibri" panose="020F0502020204030204" pitchFamily="34" charset="0"/>
                <a:cs typeface="Calibri" panose="020F0502020204030204" pitchFamily="34" charset="0"/>
              </a:rPr>
              <a:t>       bạn Nam phát biểu ý kiến       cả lớp lại trầm trồ khen ngợi. </a:t>
            </a:r>
          </a:p>
          <a:p>
            <a:pPr marL="514350" indent="-514350" algn="just">
              <a:lnSpc>
                <a:spcPct val="150000"/>
              </a:lnSpc>
              <a:buAutoNum type="alphaLcParenR"/>
            </a:pPr>
            <a:r>
              <a:rPr lang="en-US" sz="3200">
                <a:solidFill>
                  <a:schemeClr val="tx1"/>
                </a:solidFill>
                <a:latin typeface="Calibri" panose="020F0502020204030204" pitchFamily="34" charset="0"/>
                <a:cs typeface="Calibri" panose="020F0502020204030204" pitchFamily="34" charset="0"/>
              </a:rPr>
              <a:t>       ta chiếm được điểm cao này       trận đánh sẽ rất thuận lợi.  </a:t>
            </a:r>
            <a:endParaRPr lang="en-US" sz="3200" i="1" dirty="0">
              <a:solidFill>
                <a:schemeClr val="tx1"/>
              </a:solidFill>
              <a:latin typeface="Calibri" panose="020F0502020204030204" pitchFamily="34" charset="0"/>
              <a:cs typeface="Calibri" panose="020F0502020204030204" pitchFamily="34" charset="0"/>
            </a:endParaRPr>
          </a:p>
        </p:txBody>
      </p:sp>
      <p:sp>
        <p:nvSpPr>
          <p:cNvPr id="13" name="Rectangle: Rounded Corners 12">
            <a:extLst>
              <a:ext uri="{FF2B5EF4-FFF2-40B4-BE49-F238E27FC236}">
                <a16:creationId xmlns:a16="http://schemas.microsoft.com/office/drawing/2014/main" id="{8B070FEF-8D31-433F-AD8F-E25706B68B19}"/>
              </a:ext>
            </a:extLst>
          </p:cNvPr>
          <p:cNvSpPr/>
          <p:nvPr/>
        </p:nvSpPr>
        <p:spPr>
          <a:xfrm>
            <a:off x="980268" y="2977774"/>
            <a:ext cx="5486881" cy="763244"/>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just">
              <a:lnSpc>
                <a:spcPct val="150000"/>
              </a:lnSpc>
            </a:pPr>
            <a:r>
              <a:rPr lang="en-US" sz="3200">
                <a:solidFill>
                  <a:srgbClr val="FF0000"/>
                </a:solidFill>
                <a:latin typeface="Calibri" panose="020F0502020204030204" pitchFamily="34" charset="0"/>
                <a:cs typeface="Calibri" panose="020F0502020204030204" pitchFamily="34" charset="0"/>
                <a:sym typeface="Wingdings" panose="05000000000000000000" pitchFamily="2" charset="2"/>
              </a:rPr>
              <a:t>Nếu                                         thì</a:t>
            </a:r>
            <a:endParaRPr lang="en-US" sz="3200" dirty="0">
              <a:solidFill>
                <a:srgbClr val="FF0000"/>
              </a:solidFill>
              <a:latin typeface="Calibri" panose="020F0502020204030204" pitchFamily="34" charset="0"/>
              <a:cs typeface="Calibri" panose="020F0502020204030204" pitchFamily="34" charset="0"/>
            </a:endParaRPr>
          </a:p>
        </p:txBody>
      </p:sp>
      <p:sp>
        <p:nvSpPr>
          <p:cNvPr id="10" name="Rectangle: Rounded Corners 12">
            <a:extLst>
              <a:ext uri="{FF2B5EF4-FFF2-40B4-BE49-F238E27FC236}">
                <a16:creationId xmlns:a16="http://schemas.microsoft.com/office/drawing/2014/main" id="{8B070FEF-8D31-433F-AD8F-E25706B68B19}"/>
              </a:ext>
            </a:extLst>
          </p:cNvPr>
          <p:cNvSpPr/>
          <p:nvPr/>
        </p:nvSpPr>
        <p:spPr>
          <a:xfrm>
            <a:off x="1098496" y="3707338"/>
            <a:ext cx="6015221" cy="763244"/>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just">
              <a:lnSpc>
                <a:spcPct val="150000"/>
              </a:lnSpc>
            </a:pPr>
            <a:r>
              <a:rPr lang="en-US" sz="3200">
                <a:solidFill>
                  <a:srgbClr val="FF0000"/>
                </a:solidFill>
                <a:latin typeface="Calibri" panose="020F0502020204030204" pitchFamily="34" charset="0"/>
                <a:cs typeface="Calibri" panose="020F0502020204030204" pitchFamily="34" charset="0"/>
                <a:sym typeface="Wingdings" panose="05000000000000000000" pitchFamily="2" charset="2"/>
              </a:rPr>
              <a:t>Hễ                                                thì </a:t>
            </a:r>
            <a:endParaRPr lang="en-US" sz="3200" dirty="0">
              <a:solidFill>
                <a:srgbClr val="FF0000"/>
              </a:solidFill>
              <a:latin typeface="Calibri" panose="020F0502020204030204" pitchFamily="34" charset="0"/>
              <a:cs typeface="Calibri" panose="020F0502020204030204" pitchFamily="34" charset="0"/>
            </a:endParaRPr>
          </a:p>
        </p:txBody>
      </p:sp>
      <p:sp>
        <p:nvSpPr>
          <p:cNvPr id="15" name="Rectangle: Rounded Corners 12">
            <a:extLst>
              <a:ext uri="{FF2B5EF4-FFF2-40B4-BE49-F238E27FC236}">
                <a16:creationId xmlns:a16="http://schemas.microsoft.com/office/drawing/2014/main" id="{8B070FEF-8D31-433F-AD8F-E25706B68B19}"/>
              </a:ext>
            </a:extLst>
          </p:cNvPr>
          <p:cNvSpPr/>
          <p:nvPr/>
        </p:nvSpPr>
        <p:spPr>
          <a:xfrm>
            <a:off x="1109596" y="4437533"/>
            <a:ext cx="8017508" cy="763244"/>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just">
              <a:lnSpc>
                <a:spcPct val="150000"/>
              </a:lnSpc>
            </a:pPr>
            <a:r>
              <a:rPr lang="en-US" sz="3200">
                <a:solidFill>
                  <a:srgbClr val="FF0000"/>
                </a:solidFill>
                <a:latin typeface="Calibri" panose="020F0502020204030204" pitchFamily="34" charset="0"/>
                <a:cs typeface="Calibri" panose="020F0502020204030204" pitchFamily="34" charset="0"/>
                <a:sym typeface="Wingdings" panose="05000000000000000000" pitchFamily="2" charset="2"/>
              </a:rPr>
              <a:t>Giá                                                    thì</a:t>
            </a:r>
            <a:endParaRPr lang="en-US" sz="3200" dirty="0">
              <a:solidFill>
                <a:srgbClr val="FF0000"/>
              </a:solidFill>
              <a:latin typeface="Calibri" panose="020F0502020204030204" pitchFamily="34" charset="0"/>
              <a:cs typeface="Calibri" panose="020F0502020204030204" pitchFamily="34" charset="0"/>
            </a:endParaRPr>
          </a:p>
        </p:txBody>
      </p:sp>
      <p:cxnSp>
        <p:nvCxnSpPr>
          <p:cNvPr id="16" name="Straight Connector 15">
            <a:extLst>
              <a:ext uri="{FF2B5EF4-FFF2-40B4-BE49-F238E27FC236}">
                <a16:creationId xmlns:a16="http://schemas.microsoft.com/office/drawing/2014/main" id="{62FC949C-02A7-4195-87D5-970553EFCA61}"/>
              </a:ext>
            </a:extLst>
          </p:cNvPr>
          <p:cNvCxnSpPr/>
          <p:nvPr/>
        </p:nvCxnSpPr>
        <p:spPr>
          <a:xfrm flipV="1">
            <a:off x="2961138" y="1868542"/>
            <a:ext cx="1796111" cy="539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62FC949C-02A7-4195-87D5-970553EFCA61}"/>
              </a:ext>
            </a:extLst>
          </p:cNvPr>
          <p:cNvCxnSpPr/>
          <p:nvPr/>
        </p:nvCxnSpPr>
        <p:spPr>
          <a:xfrm>
            <a:off x="9072386" y="2360421"/>
            <a:ext cx="147486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Rectangle: Rounded Corners 7">
            <a:extLst>
              <a:ext uri="{FF2B5EF4-FFF2-40B4-BE49-F238E27FC236}">
                <a16:creationId xmlns:a16="http://schemas.microsoft.com/office/drawing/2014/main" id="{5912A48A-3CDE-407D-8CEA-AFC67392F87F}"/>
              </a:ext>
            </a:extLst>
          </p:cNvPr>
          <p:cNvSpPr/>
          <p:nvPr/>
        </p:nvSpPr>
        <p:spPr>
          <a:xfrm>
            <a:off x="4435160" y="714802"/>
            <a:ext cx="3009977" cy="516727"/>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r>
              <a:rPr lang="en-US" sz="4000" u="sng" dirty="0">
                <a:solidFill>
                  <a:srgbClr val="7030A0"/>
                </a:solidFill>
                <a:latin typeface="Calibri" panose="020F0502020204030204" pitchFamily="34" charset="0"/>
                <a:cs typeface="Calibri" panose="020F0502020204030204" pitchFamily="34" charset="0"/>
              </a:rPr>
              <a:t>III. </a:t>
            </a:r>
            <a:r>
              <a:rPr lang="en-US" sz="4000" u="sng" dirty="0" err="1">
                <a:solidFill>
                  <a:srgbClr val="7030A0"/>
                </a:solidFill>
                <a:latin typeface="Calibri" panose="020F0502020204030204" pitchFamily="34" charset="0"/>
                <a:cs typeface="Calibri" panose="020F0502020204030204" pitchFamily="34" charset="0"/>
              </a:rPr>
              <a:t>Luyện</a:t>
            </a:r>
            <a:r>
              <a:rPr lang="en-US" sz="4000" u="sng" dirty="0">
                <a:solidFill>
                  <a:srgbClr val="7030A0"/>
                </a:solidFill>
                <a:latin typeface="Calibri" panose="020F0502020204030204" pitchFamily="34" charset="0"/>
                <a:cs typeface="Calibri" panose="020F0502020204030204" pitchFamily="34" charset="0"/>
              </a:rPr>
              <a:t> </a:t>
            </a:r>
            <a:r>
              <a:rPr lang="en-US" sz="4000" u="sng" dirty="0" err="1">
                <a:solidFill>
                  <a:srgbClr val="7030A0"/>
                </a:solidFill>
                <a:latin typeface="Calibri" panose="020F0502020204030204" pitchFamily="34" charset="0"/>
                <a:cs typeface="Calibri" panose="020F0502020204030204" pitchFamily="34" charset="0"/>
              </a:rPr>
              <a:t>tập</a:t>
            </a:r>
            <a:endParaRPr lang="en-US" sz="4000" u="sng" dirty="0">
              <a:solidFill>
                <a:srgbClr val="7030A0"/>
              </a:solidFill>
              <a:latin typeface="Calibri" panose="020F0502020204030204" pitchFamily="34" charset="0"/>
              <a:cs typeface="Calibri" panose="020F0502020204030204" pitchFamily="34" charset="0"/>
            </a:endParaRPr>
          </a:p>
        </p:txBody>
      </p:sp>
      <p:cxnSp>
        <p:nvCxnSpPr>
          <p:cNvPr id="26" name="Straight Connector 25">
            <a:extLst>
              <a:ext uri="{FF2B5EF4-FFF2-40B4-BE49-F238E27FC236}">
                <a16:creationId xmlns:a16="http://schemas.microsoft.com/office/drawing/2014/main" id="{62FC949C-02A7-4195-87D5-970553EFCA61}"/>
              </a:ext>
            </a:extLst>
          </p:cNvPr>
          <p:cNvCxnSpPr/>
          <p:nvPr/>
        </p:nvCxnSpPr>
        <p:spPr>
          <a:xfrm>
            <a:off x="1167530" y="2895441"/>
            <a:ext cx="122297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107633" y="3132158"/>
            <a:ext cx="791308" cy="584775"/>
          </a:xfrm>
          <a:prstGeom prst="rect">
            <a:avLst/>
          </a:prstGeom>
          <a:noFill/>
        </p:spPr>
        <p:txBody>
          <a:bodyPr wrap="square" rtlCol="0">
            <a:spAutoFit/>
          </a:bodyPr>
          <a:lstStyle/>
          <a:p>
            <a:r>
              <a:rPr lang="en-US" sz="3200"/>
              <a:t>……</a:t>
            </a:r>
          </a:p>
        </p:txBody>
      </p:sp>
      <p:sp>
        <p:nvSpPr>
          <p:cNvPr id="17" name="TextBox 16"/>
          <p:cNvSpPr txBox="1"/>
          <p:nvPr/>
        </p:nvSpPr>
        <p:spPr>
          <a:xfrm>
            <a:off x="1142605" y="3834138"/>
            <a:ext cx="791308" cy="584775"/>
          </a:xfrm>
          <a:prstGeom prst="rect">
            <a:avLst/>
          </a:prstGeom>
          <a:noFill/>
        </p:spPr>
        <p:txBody>
          <a:bodyPr wrap="square" rtlCol="0">
            <a:spAutoFit/>
          </a:bodyPr>
          <a:lstStyle/>
          <a:p>
            <a:r>
              <a:rPr lang="en-US" sz="3200"/>
              <a:t>……</a:t>
            </a:r>
          </a:p>
        </p:txBody>
      </p:sp>
      <p:sp>
        <p:nvSpPr>
          <p:cNvPr id="18" name="TextBox 17"/>
          <p:cNvSpPr txBox="1"/>
          <p:nvPr/>
        </p:nvSpPr>
        <p:spPr>
          <a:xfrm>
            <a:off x="1159992" y="4563545"/>
            <a:ext cx="791308" cy="584775"/>
          </a:xfrm>
          <a:prstGeom prst="rect">
            <a:avLst/>
          </a:prstGeom>
          <a:noFill/>
        </p:spPr>
        <p:txBody>
          <a:bodyPr wrap="square" rtlCol="0">
            <a:spAutoFit/>
          </a:bodyPr>
          <a:lstStyle/>
          <a:p>
            <a:r>
              <a:rPr lang="en-US" sz="3200"/>
              <a:t>……</a:t>
            </a:r>
          </a:p>
        </p:txBody>
      </p:sp>
      <p:sp>
        <p:nvSpPr>
          <p:cNvPr id="19" name="TextBox 18"/>
          <p:cNvSpPr txBox="1"/>
          <p:nvPr/>
        </p:nvSpPr>
        <p:spPr>
          <a:xfrm>
            <a:off x="5405592" y="3132158"/>
            <a:ext cx="791308" cy="584775"/>
          </a:xfrm>
          <a:prstGeom prst="rect">
            <a:avLst/>
          </a:prstGeom>
          <a:noFill/>
        </p:spPr>
        <p:txBody>
          <a:bodyPr wrap="square" rtlCol="0">
            <a:spAutoFit/>
          </a:bodyPr>
          <a:lstStyle/>
          <a:p>
            <a:r>
              <a:rPr lang="en-US" sz="3200"/>
              <a:t>……</a:t>
            </a:r>
          </a:p>
        </p:txBody>
      </p:sp>
      <p:sp>
        <p:nvSpPr>
          <p:cNvPr id="21" name="TextBox 20"/>
          <p:cNvSpPr txBox="1"/>
          <p:nvPr/>
        </p:nvSpPr>
        <p:spPr>
          <a:xfrm>
            <a:off x="6513149" y="4580870"/>
            <a:ext cx="791308" cy="584775"/>
          </a:xfrm>
          <a:prstGeom prst="rect">
            <a:avLst/>
          </a:prstGeom>
          <a:noFill/>
        </p:spPr>
        <p:txBody>
          <a:bodyPr wrap="square" rtlCol="0">
            <a:spAutoFit/>
          </a:bodyPr>
          <a:lstStyle/>
          <a:p>
            <a:r>
              <a:rPr lang="en-US" sz="3200"/>
              <a:t>……</a:t>
            </a:r>
          </a:p>
        </p:txBody>
      </p:sp>
      <p:sp>
        <p:nvSpPr>
          <p:cNvPr id="22" name="TextBox 21"/>
          <p:cNvSpPr txBox="1"/>
          <p:nvPr/>
        </p:nvSpPr>
        <p:spPr>
          <a:xfrm>
            <a:off x="6018940" y="3857208"/>
            <a:ext cx="791308" cy="584775"/>
          </a:xfrm>
          <a:prstGeom prst="rect">
            <a:avLst/>
          </a:prstGeom>
          <a:noFill/>
        </p:spPr>
        <p:txBody>
          <a:bodyPr wrap="square" rtlCol="0">
            <a:spAutoFit/>
          </a:bodyPr>
          <a:lstStyle/>
          <a:p>
            <a:r>
              <a:rPr lang="en-US" sz="3200"/>
              <a:t>……</a:t>
            </a:r>
          </a:p>
        </p:txBody>
      </p:sp>
    </p:spTree>
    <p:extLst>
      <p:ext uri="{BB962C8B-B14F-4D97-AF65-F5344CB8AC3E}">
        <p14:creationId xmlns:p14="http://schemas.microsoft.com/office/powerpoint/2010/main" val="41472565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arn(inVertical)">
                                      <p:cBhvr>
                                        <p:cTn id="10" dur="500"/>
                                        <p:tgtEl>
                                          <p:spTgt spid="12"/>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randombar(horizontal)">
                                      <p:cBhvr>
                                        <p:cTn id="13" dur="500"/>
                                        <p:tgtEl>
                                          <p:spTgt spid="2"/>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randombar(horizontal)">
                                      <p:cBhvr>
                                        <p:cTn id="16" dur="500"/>
                                        <p:tgtEl>
                                          <p:spTgt spid="17"/>
                                        </p:tgtEl>
                                      </p:cBhvr>
                                    </p:animEffect>
                                  </p:childTnLst>
                                </p:cTn>
                              </p:par>
                              <p:par>
                                <p:cTn id="17" presetID="14" presetClass="entr" presetSubtype="1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randombar(horizontal)">
                                      <p:cBhvr>
                                        <p:cTn id="19" dur="500"/>
                                        <p:tgtEl>
                                          <p:spTgt spid="18"/>
                                        </p:tgtEl>
                                      </p:cBhvr>
                                    </p:animEffect>
                                  </p:childTnLst>
                                </p:cTn>
                              </p:par>
                              <p:par>
                                <p:cTn id="20" presetID="14" presetClass="entr" presetSubtype="10" fill="hold" grpId="0" nodeType="with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randombar(horizontal)">
                                      <p:cBhvr>
                                        <p:cTn id="22" dur="500"/>
                                        <p:tgtEl>
                                          <p:spTgt spid="22"/>
                                        </p:tgtEl>
                                      </p:cBhvr>
                                    </p:animEffect>
                                  </p:childTnLst>
                                </p:cTn>
                              </p:par>
                              <p:par>
                                <p:cTn id="23" presetID="14" presetClass="entr" presetSubtype="1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randombar(horizontal)">
                                      <p:cBhvr>
                                        <p:cTn id="25" dur="500"/>
                                        <p:tgtEl>
                                          <p:spTgt spid="19"/>
                                        </p:tgtEl>
                                      </p:cBhvr>
                                    </p:animEffect>
                                  </p:childTnLst>
                                </p:cTn>
                              </p:par>
                              <p:par>
                                <p:cTn id="26" presetID="14" presetClass="entr" presetSubtype="10" fill="hold" grpId="0" nodeType="withEffect">
                                  <p:stCondLst>
                                    <p:cond delay="0"/>
                                  </p:stCondLst>
                                  <p:childTnLst>
                                    <p:set>
                                      <p:cBhvr>
                                        <p:cTn id="27" dur="1" fill="hold">
                                          <p:stCondLst>
                                            <p:cond delay="0"/>
                                          </p:stCondLst>
                                        </p:cTn>
                                        <p:tgtEl>
                                          <p:spTgt spid="21"/>
                                        </p:tgtEl>
                                        <p:attrNameLst>
                                          <p:attrName>style.visibility</p:attrName>
                                        </p:attrNameLst>
                                      </p:cBhvr>
                                      <p:to>
                                        <p:strVal val="visible"/>
                                      </p:to>
                                    </p:set>
                                    <p:animEffect transition="in" filter="randombar(horizontal)">
                                      <p:cBhvr>
                                        <p:cTn id="28" dur="500"/>
                                        <p:tgtEl>
                                          <p:spTgt spid="21"/>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fade">
                                      <p:cBhvr>
                                        <p:cTn id="33" dur="500"/>
                                        <p:tgtEl>
                                          <p:spTgt spid="16"/>
                                        </p:tgtEl>
                                      </p:cBhvr>
                                    </p:animEffect>
                                  </p:childTnLst>
                                </p:cTn>
                              </p:par>
                              <p:par>
                                <p:cTn id="34" presetID="10" presetClass="entr" presetSubtype="0" fill="hold"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500"/>
                                        <p:tgtEl>
                                          <p:spTgt spid="11"/>
                                        </p:tgtEl>
                                      </p:cBhvr>
                                    </p:animEffect>
                                  </p:childTnLst>
                                </p:cTn>
                              </p:par>
                              <p:par>
                                <p:cTn id="37" presetID="10" presetClass="entr" presetSubtype="0" fill="hold" nodeType="with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fade">
                                      <p:cBhvr>
                                        <p:cTn id="39" dur="500"/>
                                        <p:tgtEl>
                                          <p:spTgt spid="20"/>
                                        </p:tgtEl>
                                      </p:cBhvr>
                                    </p:animEffect>
                                  </p:childTnLst>
                                </p:cTn>
                              </p:par>
                              <p:par>
                                <p:cTn id="40" presetID="10" presetClass="entr" presetSubtype="0" fill="hold" nodeType="with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fade">
                                      <p:cBhvr>
                                        <p:cTn id="42" dur="500"/>
                                        <p:tgtEl>
                                          <p:spTgt spid="26"/>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13">
                                            <p:txEl>
                                              <p:pRg st="0" end="0"/>
                                            </p:txEl>
                                          </p:spTgt>
                                        </p:tgtEl>
                                        <p:attrNameLst>
                                          <p:attrName>style.visibility</p:attrName>
                                        </p:attrNameLst>
                                      </p:cBhvr>
                                      <p:to>
                                        <p:strVal val="visible"/>
                                      </p:to>
                                    </p:set>
                                    <p:animEffect transition="in" filter="barn(inVertical)">
                                      <p:cBhvr>
                                        <p:cTn id="47" dur="500"/>
                                        <p:tgtEl>
                                          <p:spTgt spid="13">
                                            <p:txEl>
                                              <p:pRg st="0" end="0"/>
                                            </p:txEl>
                                          </p:spTgt>
                                        </p:tgtEl>
                                      </p:cBhvr>
                                    </p:animEffect>
                                  </p:childTnLst>
                                </p:cTn>
                              </p:par>
                              <p:par>
                                <p:cTn id="48" presetID="6" presetClass="exit" presetSubtype="32" fill="hold" grpId="1" nodeType="withEffect">
                                  <p:stCondLst>
                                    <p:cond delay="0"/>
                                  </p:stCondLst>
                                  <p:childTnLst>
                                    <p:animEffect transition="out" filter="circle(out)">
                                      <p:cBhvr>
                                        <p:cTn id="49" dur="2000"/>
                                        <p:tgtEl>
                                          <p:spTgt spid="19"/>
                                        </p:tgtEl>
                                      </p:cBhvr>
                                    </p:animEffect>
                                    <p:set>
                                      <p:cBhvr>
                                        <p:cTn id="50" dur="1" fill="hold">
                                          <p:stCondLst>
                                            <p:cond delay="1999"/>
                                          </p:stCondLst>
                                        </p:cTn>
                                        <p:tgtEl>
                                          <p:spTgt spid="19"/>
                                        </p:tgtEl>
                                        <p:attrNameLst>
                                          <p:attrName>style.visibility</p:attrName>
                                        </p:attrNameLst>
                                      </p:cBhvr>
                                      <p:to>
                                        <p:strVal val="hidden"/>
                                      </p:to>
                                    </p:set>
                                  </p:childTnLst>
                                </p:cTn>
                              </p:par>
                              <p:par>
                                <p:cTn id="51" presetID="6" presetClass="exit" presetSubtype="32" fill="hold" grpId="1" nodeType="withEffect">
                                  <p:stCondLst>
                                    <p:cond delay="0"/>
                                  </p:stCondLst>
                                  <p:childTnLst>
                                    <p:animEffect transition="out" filter="circle(out)">
                                      <p:cBhvr>
                                        <p:cTn id="52" dur="2000"/>
                                        <p:tgtEl>
                                          <p:spTgt spid="2"/>
                                        </p:tgtEl>
                                      </p:cBhvr>
                                    </p:animEffect>
                                    <p:set>
                                      <p:cBhvr>
                                        <p:cTn id="53" dur="1" fill="hold">
                                          <p:stCondLst>
                                            <p:cond delay="1999"/>
                                          </p:stCondLst>
                                        </p:cTn>
                                        <p:tgtEl>
                                          <p:spTgt spid="2"/>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16" presetClass="entr" presetSubtype="21" fill="hold" nodeType="clickEffect">
                                  <p:stCondLst>
                                    <p:cond delay="0"/>
                                  </p:stCondLst>
                                  <p:childTnLst>
                                    <p:set>
                                      <p:cBhvr>
                                        <p:cTn id="57" dur="1" fill="hold">
                                          <p:stCondLst>
                                            <p:cond delay="0"/>
                                          </p:stCondLst>
                                        </p:cTn>
                                        <p:tgtEl>
                                          <p:spTgt spid="10">
                                            <p:txEl>
                                              <p:pRg st="0" end="0"/>
                                            </p:txEl>
                                          </p:spTgt>
                                        </p:tgtEl>
                                        <p:attrNameLst>
                                          <p:attrName>style.visibility</p:attrName>
                                        </p:attrNameLst>
                                      </p:cBhvr>
                                      <p:to>
                                        <p:strVal val="visible"/>
                                      </p:to>
                                    </p:set>
                                    <p:animEffect transition="in" filter="barn(inVertical)">
                                      <p:cBhvr>
                                        <p:cTn id="58" dur="500"/>
                                        <p:tgtEl>
                                          <p:spTgt spid="10">
                                            <p:txEl>
                                              <p:pRg st="0" end="0"/>
                                            </p:txEl>
                                          </p:spTgt>
                                        </p:tgtEl>
                                      </p:cBhvr>
                                    </p:animEffect>
                                  </p:childTnLst>
                                </p:cTn>
                              </p:par>
                              <p:par>
                                <p:cTn id="59" presetID="6" presetClass="exit" presetSubtype="32" fill="hold" grpId="1" nodeType="withEffect">
                                  <p:stCondLst>
                                    <p:cond delay="0"/>
                                  </p:stCondLst>
                                  <p:childTnLst>
                                    <p:animEffect transition="out" filter="circle(out)">
                                      <p:cBhvr>
                                        <p:cTn id="60" dur="2000"/>
                                        <p:tgtEl>
                                          <p:spTgt spid="22"/>
                                        </p:tgtEl>
                                      </p:cBhvr>
                                    </p:animEffect>
                                    <p:set>
                                      <p:cBhvr>
                                        <p:cTn id="61" dur="1" fill="hold">
                                          <p:stCondLst>
                                            <p:cond delay="1999"/>
                                          </p:stCondLst>
                                        </p:cTn>
                                        <p:tgtEl>
                                          <p:spTgt spid="22"/>
                                        </p:tgtEl>
                                        <p:attrNameLst>
                                          <p:attrName>style.visibility</p:attrName>
                                        </p:attrNameLst>
                                      </p:cBhvr>
                                      <p:to>
                                        <p:strVal val="hidden"/>
                                      </p:to>
                                    </p:set>
                                  </p:childTnLst>
                                </p:cTn>
                              </p:par>
                              <p:par>
                                <p:cTn id="62" presetID="6" presetClass="exit" presetSubtype="32" fill="hold" grpId="1" nodeType="withEffect">
                                  <p:stCondLst>
                                    <p:cond delay="0"/>
                                  </p:stCondLst>
                                  <p:childTnLst>
                                    <p:animEffect transition="out" filter="circle(out)">
                                      <p:cBhvr>
                                        <p:cTn id="63" dur="2000"/>
                                        <p:tgtEl>
                                          <p:spTgt spid="17"/>
                                        </p:tgtEl>
                                      </p:cBhvr>
                                    </p:animEffect>
                                    <p:set>
                                      <p:cBhvr>
                                        <p:cTn id="64" dur="1" fill="hold">
                                          <p:stCondLst>
                                            <p:cond delay="1999"/>
                                          </p:stCondLst>
                                        </p:cTn>
                                        <p:tgtEl>
                                          <p:spTgt spid="17"/>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16" presetClass="entr" presetSubtype="21" fill="hold" nodeType="clickEffect">
                                  <p:stCondLst>
                                    <p:cond delay="0"/>
                                  </p:stCondLst>
                                  <p:childTnLst>
                                    <p:set>
                                      <p:cBhvr>
                                        <p:cTn id="68" dur="1" fill="hold">
                                          <p:stCondLst>
                                            <p:cond delay="0"/>
                                          </p:stCondLst>
                                        </p:cTn>
                                        <p:tgtEl>
                                          <p:spTgt spid="15">
                                            <p:txEl>
                                              <p:pRg st="0" end="0"/>
                                            </p:txEl>
                                          </p:spTgt>
                                        </p:tgtEl>
                                        <p:attrNameLst>
                                          <p:attrName>style.visibility</p:attrName>
                                        </p:attrNameLst>
                                      </p:cBhvr>
                                      <p:to>
                                        <p:strVal val="visible"/>
                                      </p:to>
                                    </p:set>
                                    <p:animEffect transition="in" filter="barn(inVertical)">
                                      <p:cBhvr>
                                        <p:cTn id="69" dur="500"/>
                                        <p:tgtEl>
                                          <p:spTgt spid="15">
                                            <p:txEl>
                                              <p:pRg st="0" end="0"/>
                                            </p:txEl>
                                          </p:spTgt>
                                        </p:tgtEl>
                                      </p:cBhvr>
                                    </p:animEffect>
                                  </p:childTnLst>
                                </p:cTn>
                              </p:par>
                              <p:par>
                                <p:cTn id="70" presetID="6" presetClass="exit" presetSubtype="32" fill="hold" grpId="1" nodeType="withEffect">
                                  <p:stCondLst>
                                    <p:cond delay="0"/>
                                  </p:stCondLst>
                                  <p:childTnLst>
                                    <p:animEffect transition="out" filter="circle(out)">
                                      <p:cBhvr>
                                        <p:cTn id="71" dur="2000"/>
                                        <p:tgtEl>
                                          <p:spTgt spid="18"/>
                                        </p:tgtEl>
                                      </p:cBhvr>
                                    </p:animEffect>
                                    <p:set>
                                      <p:cBhvr>
                                        <p:cTn id="72" dur="1" fill="hold">
                                          <p:stCondLst>
                                            <p:cond delay="1999"/>
                                          </p:stCondLst>
                                        </p:cTn>
                                        <p:tgtEl>
                                          <p:spTgt spid="18"/>
                                        </p:tgtEl>
                                        <p:attrNameLst>
                                          <p:attrName>style.visibility</p:attrName>
                                        </p:attrNameLst>
                                      </p:cBhvr>
                                      <p:to>
                                        <p:strVal val="hidden"/>
                                      </p:to>
                                    </p:set>
                                  </p:childTnLst>
                                </p:cTn>
                              </p:par>
                              <p:par>
                                <p:cTn id="73" presetID="6" presetClass="exit" presetSubtype="32" fill="hold" grpId="1" nodeType="withEffect">
                                  <p:stCondLst>
                                    <p:cond delay="0"/>
                                  </p:stCondLst>
                                  <p:childTnLst>
                                    <p:animEffect transition="out" filter="circle(out)">
                                      <p:cBhvr>
                                        <p:cTn id="74" dur="2000"/>
                                        <p:tgtEl>
                                          <p:spTgt spid="21"/>
                                        </p:tgtEl>
                                      </p:cBhvr>
                                    </p:animEffect>
                                    <p:set>
                                      <p:cBhvr>
                                        <p:cTn id="75" dur="1" fill="hold">
                                          <p:stCondLst>
                                            <p:cond delay="1999"/>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P spid="2" grpId="0"/>
      <p:bldP spid="2" grpId="1"/>
      <p:bldP spid="17" grpId="0"/>
      <p:bldP spid="17" grpId="1"/>
      <p:bldP spid="18" grpId="0"/>
      <p:bldP spid="18" grpId="1"/>
      <p:bldP spid="19" grpId="0"/>
      <p:bldP spid="19" grpId="1"/>
      <p:bldP spid="21" grpId="0"/>
      <p:bldP spid="21" grpId="1"/>
      <p:bldP spid="22" grpId="0"/>
      <p:bldP spid="22"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C053FE3-582D-4945-ADF7-AEC3C08C12C2}"/>
              </a:ext>
            </a:extLst>
          </p:cNvPr>
          <p:cNvPicPr>
            <a:picLocks noChangeAspect="1"/>
          </p:cNvPicPr>
          <p:nvPr/>
        </p:nvPicPr>
        <p:blipFill>
          <a:blip r:embed="rId2"/>
          <a:stretch>
            <a:fillRect/>
          </a:stretch>
        </p:blipFill>
        <p:spPr>
          <a:xfrm>
            <a:off x="655813" y="367524"/>
            <a:ext cx="11101778" cy="6259418"/>
          </a:xfrm>
          <a:prstGeom prst="roundRect">
            <a:avLst>
              <a:gd name="adj" fmla="val 16667"/>
            </a:avLst>
          </a:prstGeom>
          <a:ln w="38100">
            <a:solidFill>
              <a:srgbClr val="0070C0"/>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F5990669-9BC6-4874-9DC5-8E2424795163}"/>
              </a:ext>
            </a:extLst>
          </p:cNvPr>
          <p:cNvSpPr/>
          <p:nvPr/>
        </p:nvSpPr>
        <p:spPr>
          <a:xfrm>
            <a:off x="873457" y="1033121"/>
            <a:ext cx="10874429" cy="1618710"/>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just"/>
            <a:r>
              <a:rPr lang="en-US" sz="3200" err="1">
                <a:solidFill>
                  <a:srgbClr val="002060"/>
                </a:solidFill>
                <a:latin typeface="Calibri" panose="020F0502020204030204" pitchFamily="34" charset="0"/>
                <a:cs typeface="Calibri" panose="020F0502020204030204" pitchFamily="34" charset="0"/>
              </a:rPr>
              <a:t>Bài</a:t>
            </a:r>
            <a:r>
              <a:rPr lang="en-US" sz="3200">
                <a:solidFill>
                  <a:srgbClr val="002060"/>
                </a:solidFill>
                <a:latin typeface="Calibri" panose="020F0502020204030204" pitchFamily="34" charset="0"/>
                <a:cs typeface="Calibri" panose="020F0502020204030204" pitchFamily="34" charset="0"/>
              </a:rPr>
              <a:t> 3. </a:t>
            </a:r>
            <a:r>
              <a:rPr lang="en-US" sz="3200" dirty="0" err="1">
                <a:solidFill>
                  <a:srgbClr val="002060"/>
                </a:solidFill>
                <a:latin typeface="Calibri" panose="020F0502020204030204" pitchFamily="34" charset="0"/>
                <a:cs typeface="Calibri" panose="020F0502020204030204" pitchFamily="34" charset="0"/>
              </a:rPr>
              <a:t>Thêm</a:t>
            </a:r>
            <a:r>
              <a:rPr lang="en-US" sz="3200" dirty="0">
                <a:solidFill>
                  <a:srgbClr val="002060"/>
                </a:solidFill>
                <a:latin typeface="Calibri" panose="020F0502020204030204" pitchFamily="34" charset="0"/>
                <a:cs typeface="Calibri" panose="020F0502020204030204" pitchFamily="34" charset="0"/>
              </a:rPr>
              <a:t> </a:t>
            </a:r>
            <a:r>
              <a:rPr lang="en-US" sz="3200" dirty="0" err="1">
                <a:solidFill>
                  <a:srgbClr val="002060"/>
                </a:solidFill>
                <a:latin typeface="Calibri" panose="020F0502020204030204" pitchFamily="34" charset="0"/>
                <a:cs typeface="Calibri" panose="020F0502020204030204" pitchFamily="34" charset="0"/>
              </a:rPr>
              <a:t>vào</a:t>
            </a:r>
            <a:r>
              <a:rPr lang="en-US" sz="3200" dirty="0">
                <a:solidFill>
                  <a:srgbClr val="002060"/>
                </a:solidFill>
                <a:latin typeface="Calibri" panose="020F0502020204030204" pitchFamily="34" charset="0"/>
                <a:cs typeface="Calibri" panose="020F0502020204030204" pitchFamily="34" charset="0"/>
              </a:rPr>
              <a:t> </a:t>
            </a:r>
            <a:r>
              <a:rPr lang="en-US" sz="3200" dirty="0" err="1">
                <a:solidFill>
                  <a:srgbClr val="002060"/>
                </a:solidFill>
                <a:latin typeface="Calibri" panose="020F0502020204030204" pitchFamily="34" charset="0"/>
                <a:cs typeface="Calibri" panose="020F0502020204030204" pitchFamily="34" charset="0"/>
              </a:rPr>
              <a:t>chỗ</a:t>
            </a:r>
            <a:r>
              <a:rPr lang="en-US" sz="3200" dirty="0">
                <a:solidFill>
                  <a:srgbClr val="002060"/>
                </a:solidFill>
                <a:latin typeface="Calibri" panose="020F0502020204030204" pitchFamily="34" charset="0"/>
                <a:cs typeface="Calibri" panose="020F0502020204030204" pitchFamily="34" charset="0"/>
              </a:rPr>
              <a:t> </a:t>
            </a:r>
            <a:r>
              <a:rPr lang="en-US" sz="3200" dirty="0" err="1">
                <a:solidFill>
                  <a:srgbClr val="002060"/>
                </a:solidFill>
                <a:latin typeface="Calibri" panose="020F0502020204030204" pitchFamily="34" charset="0"/>
                <a:cs typeface="Calibri" panose="020F0502020204030204" pitchFamily="34" charset="0"/>
              </a:rPr>
              <a:t>trống</a:t>
            </a:r>
            <a:r>
              <a:rPr lang="en-US" sz="3200" dirty="0">
                <a:solidFill>
                  <a:srgbClr val="002060"/>
                </a:solidFill>
                <a:latin typeface="Calibri" panose="020F0502020204030204" pitchFamily="34" charset="0"/>
                <a:cs typeface="Calibri" panose="020F0502020204030204" pitchFamily="34" charset="0"/>
              </a:rPr>
              <a:t> </a:t>
            </a:r>
            <a:r>
              <a:rPr lang="en-US" sz="3200" dirty="0" err="1">
                <a:solidFill>
                  <a:srgbClr val="002060"/>
                </a:solidFill>
                <a:latin typeface="Calibri" panose="020F0502020204030204" pitchFamily="34" charset="0"/>
                <a:cs typeface="Calibri" panose="020F0502020204030204" pitchFamily="34" charset="0"/>
              </a:rPr>
              <a:t>một</a:t>
            </a:r>
            <a:r>
              <a:rPr lang="en-US" sz="3200" dirty="0">
                <a:solidFill>
                  <a:srgbClr val="002060"/>
                </a:solidFill>
                <a:latin typeface="Calibri" panose="020F0502020204030204" pitchFamily="34" charset="0"/>
                <a:cs typeface="Calibri" panose="020F0502020204030204" pitchFamily="34" charset="0"/>
              </a:rPr>
              <a:t> </a:t>
            </a:r>
            <a:r>
              <a:rPr lang="en-US" sz="3200" dirty="0" err="1">
                <a:solidFill>
                  <a:srgbClr val="002060"/>
                </a:solidFill>
                <a:latin typeface="Calibri" panose="020F0502020204030204" pitchFamily="34" charset="0"/>
                <a:cs typeface="Calibri" panose="020F0502020204030204" pitchFamily="34" charset="0"/>
              </a:rPr>
              <a:t>vế</a:t>
            </a:r>
            <a:r>
              <a:rPr lang="en-US" sz="3200" dirty="0">
                <a:solidFill>
                  <a:srgbClr val="002060"/>
                </a:solidFill>
                <a:latin typeface="Calibri" panose="020F0502020204030204" pitchFamily="34" charset="0"/>
                <a:cs typeface="Calibri" panose="020F0502020204030204" pitchFamily="34" charset="0"/>
              </a:rPr>
              <a:t> </a:t>
            </a:r>
            <a:r>
              <a:rPr lang="en-US" sz="3200" dirty="0" err="1">
                <a:solidFill>
                  <a:srgbClr val="002060"/>
                </a:solidFill>
                <a:latin typeface="Calibri" panose="020F0502020204030204" pitchFamily="34" charset="0"/>
                <a:cs typeface="Calibri" panose="020F0502020204030204" pitchFamily="34" charset="0"/>
              </a:rPr>
              <a:t>câu</a:t>
            </a:r>
            <a:r>
              <a:rPr lang="en-US" sz="3200" dirty="0">
                <a:solidFill>
                  <a:srgbClr val="002060"/>
                </a:solidFill>
                <a:latin typeface="Calibri" panose="020F0502020204030204" pitchFamily="34" charset="0"/>
                <a:cs typeface="Calibri" panose="020F0502020204030204" pitchFamily="34" charset="0"/>
              </a:rPr>
              <a:t> </a:t>
            </a:r>
            <a:r>
              <a:rPr lang="en-US" sz="3200" dirty="0" err="1">
                <a:solidFill>
                  <a:srgbClr val="002060"/>
                </a:solidFill>
                <a:latin typeface="Calibri" panose="020F0502020204030204" pitchFamily="34" charset="0"/>
                <a:cs typeface="Calibri" panose="020F0502020204030204" pitchFamily="34" charset="0"/>
              </a:rPr>
              <a:t>thích</a:t>
            </a:r>
            <a:r>
              <a:rPr lang="en-US" sz="3200" dirty="0">
                <a:solidFill>
                  <a:srgbClr val="002060"/>
                </a:solidFill>
                <a:latin typeface="Calibri" panose="020F0502020204030204" pitchFamily="34" charset="0"/>
                <a:cs typeface="Calibri" panose="020F0502020204030204" pitchFamily="34" charset="0"/>
              </a:rPr>
              <a:t> </a:t>
            </a:r>
            <a:r>
              <a:rPr lang="en-US" sz="3200" dirty="0" err="1">
                <a:solidFill>
                  <a:srgbClr val="002060"/>
                </a:solidFill>
                <a:latin typeface="Calibri" panose="020F0502020204030204" pitchFamily="34" charset="0"/>
                <a:cs typeface="Calibri" panose="020F0502020204030204" pitchFamily="34" charset="0"/>
              </a:rPr>
              <a:t>hợp</a:t>
            </a:r>
            <a:r>
              <a:rPr lang="en-US" sz="3200" dirty="0">
                <a:solidFill>
                  <a:srgbClr val="002060"/>
                </a:solidFill>
                <a:latin typeface="Calibri" panose="020F0502020204030204" pitchFamily="34" charset="0"/>
                <a:cs typeface="Calibri" panose="020F0502020204030204" pitchFamily="34" charset="0"/>
              </a:rPr>
              <a:t> </a:t>
            </a:r>
            <a:r>
              <a:rPr lang="en-US" sz="3200" dirty="0" err="1">
                <a:solidFill>
                  <a:srgbClr val="002060"/>
                </a:solidFill>
                <a:latin typeface="Calibri" panose="020F0502020204030204" pitchFamily="34" charset="0"/>
                <a:cs typeface="Calibri" panose="020F0502020204030204" pitchFamily="34" charset="0"/>
              </a:rPr>
              <a:t>để</a:t>
            </a:r>
            <a:r>
              <a:rPr lang="en-US" sz="3200" dirty="0">
                <a:solidFill>
                  <a:srgbClr val="002060"/>
                </a:solidFill>
                <a:latin typeface="Calibri" panose="020F0502020204030204" pitchFamily="34" charset="0"/>
                <a:cs typeface="Calibri" panose="020F0502020204030204" pitchFamily="34" charset="0"/>
              </a:rPr>
              <a:t> </a:t>
            </a:r>
            <a:r>
              <a:rPr lang="en-US" sz="3200" dirty="0" err="1">
                <a:solidFill>
                  <a:srgbClr val="002060"/>
                </a:solidFill>
                <a:latin typeface="Calibri" panose="020F0502020204030204" pitchFamily="34" charset="0"/>
                <a:cs typeface="Calibri" panose="020F0502020204030204" pitchFamily="34" charset="0"/>
              </a:rPr>
              <a:t>tạo</a:t>
            </a:r>
            <a:r>
              <a:rPr lang="en-US" sz="3200" dirty="0">
                <a:solidFill>
                  <a:srgbClr val="002060"/>
                </a:solidFill>
                <a:latin typeface="Calibri" panose="020F0502020204030204" pitchFamily="34" charset="0"/>
                <a:cs typeface="Calibri" panose="020F0502020204030204" pitchFamily="34" charset="0"/>
              </a:rPr>
              <a:t> </a:t>
            </a:r>
            <a:r>
              <a:rPr lang="en-US" sz="3200" dirty="0" err="1">
                <a:solidFill>
                  <a:srgbClr val="002060"/>
                </a:solidFill>
                <a:latin typeface="Calibri" panose="020F0502020204030204" pitchFamily="34" charset="0"/>
                <a:cs typeface="Calibri" panose="020F0502020204030204" pitchFamily="34" charset="0"/>
              </a:rPr>
              <a:t>thành</a:t>
            </a:r>
            <a:r>
              <a:rPr lang="en-US" sz="3200" dirty="0">
                <a:solidFill>
                  <a:srgbClr val="002060"/>
                </a:solidFill>
                <a:latin typeface="Calibri" panose="020F0502020204030204" pitchFamily="34" charset="0"/>
                <a:cs typeface="Calibri" panose="020F0502020204030204" pitchFamily="34" charset="0"/>
              </a:rPr>
              <a:t> </a:t>
            </a:r>
            <a:r>
              <a:rPr lang="en-US" sz="3200" dirty="0" err="1">
                <a:solidFill>
                  <a:srgbClr val="002060"/>
                </a:solidFill>
                <a:latin typeface="Calibri" panose="020F0502020204030204" pitchFamily="34" charset="0"/>
                <a:cs typeface="Calibri" panose="020F0502020204030204" pitchFamily="34" charset="0"/>
              </a:rPr>
              <a:t>câu</a:t>
            </a:r>
            <a:r>
              <a:rPr lang="en-US" sz="3200" dirty="0">
                <a:solidFill>
                  <a:srgbClr val="002060"/>
                </a:solidFill>
                <a:latin typeface="Calibri" panose="020F0502020204030204" pitchFamily="34" charset="0"/>
                <a:cs typeface="Calibri" panose="020F0502020204030204" pitchFamily="34" charset="0"/>
              </a:rPr>
              <a:t> </a:t>
            </a:r>
            <a:r>
              <a:rPr lang="en-US" sz="3200" err="1">
                <a:solidFill>
                  <a:srgbClr val="002060"/>
                </a:solidFill>
                <a:latin typeface="Calibri" panose="020F0502020204030204" pitchFamily="34" charset="0"/>
                <a:cs typeface="Calibri" panose="020F0502020204030204" pitchFamily="34" charset="0"/>
              </a:rPr>
              <a:t>ghép</a:t>
            </a:r>
            <a:r>
              <a:rPr lang="en-US" sz="3200">
                <a:solidFill>
                  <a:srgbClr val="002060"/>
                </a:solidFill>
                <a:latin typeface="Calibri" panose="020F0502020204030204" pitchFamily="34" charset="0"/>
                <a:cs typeface="Calibri" panose="020F0502020204030204" pitchFamily="34" charset="0"/>
              </a:rPr>
              <a:t> chỉ điều kiện – </a:t>
            </a:r>
            <a:r>
              <a:rPr lang="en-US" sz="3200" err="1">
                <a:solidFill>
                  <a:srgbClr val="002060"/>
                </a:solidFill>
                <a:latin typeface="Calibri" panose="020F0502020204030204" pitchFamily="34" charset="0"/>
                <a:cs typeface="Calibri" panose="020F0502020204030204" pitchFamily="34" charset="0"/>
              </a:rPr>
              <a:t>kết</a:t>
            </a:r>
            <a:r>
              <a:rPr lang="en-US" sz="3200">
                <a:solidFill>
                  <a:srgbClr val="002060"/>
                </a:solidFill>
                <a:latin typeface="Calibri" panose="020F0502020204030204" pitchFamily="34" charset="0"/>
                <a:cs typeface="Calibri" panose="020F0502020204030204" pitchFamily="34" charset="0"/>
              </a:rPr>
              <a:t> quả hoặc giả thiết – kết quả:</a:t>
            </a:r>
            <a:endParaRPr lang="en-US" sz="3200" dirty="0">
              <a:solidFill>
                <a:srgbClr val="002060"/>
              </a:solidFill>
              <a:latin typeface="Calibri" panose="020F0502020204030204" pitchFamily="34" charset="0"/>
              <a:cs typeface="Calibri" panose="020F0502020204030204" pitchFamily="34" charset="0"/>
            </a:endParaRPr>
          </a:p>
        </p:txBody>
      </p:sp>
      <p:cxnSp>
        <p:nvCxnSpPr>
          <p:cNvPr id="10" name="Straight Connector 9">
            <a:extLst>
              <a:ext uri="{FF2B5EF4-FFF2-40B4-BE49-F238E27FC236}">
                <a16:creationId xmlns:a16="http://schemas.microsoft.com/office/drawing/2014/main" id="{7D9A93D1-852B-4481-9642-89347CE4D784}"/>
              </a:ext>
            </a:extLst>
          </p:cNvPr>
          <p:cNvCxnSpPr>
            <a:cxnSpLocks/>
          </p:cNvCxnSpPr>
          <p:nvPr/>
        </p:nvCxnSpPr>
        <p:spPr>
          <a:xfrm>
            <a:off x="2144690" y="1794515"/>
            <a:ext cx="92555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30665B7E-1C74-4AA0-B4DF-18CC10229604}"/>
              </a:ext>
            </a:extLst>
          </p:cNvPr>
          <p:cNvCxnSpPr>
            <a:cxnSpLocks/>
          </p:cNvCxnSpPr>
          <p:nvPr/>
        </p:nvCxnSpPr>
        <p:spPr>
          <a:xfrm>
            <a:off x="6383891" y="1794515"/>
            <a:ext cx="2878935"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2CDBD0C5-3411-4EC8-A10C-3BA3CD234CEE}"/>
              </a:ext>
            </a:extLst>
          </p:cNvPr>
          <p:cNvCxnSpPr>
            <a:cxnSpLocks/>
          </p:cNvCxnSpPr>
          <p:nvPr/>
        </p:nvCxnSpPr>
        <p:spPr>
          <a:xfrm flipV="1">
            <a:off x="3231957" y="2286387"/>
            <a:ext cx="3151934" cy="1462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Rectangle: Rounded Corners 18">
            <a:extLst>
              <a:ext uri="{FF2B5EF4-FFF2-40B4-BE49-F238E27FC236}">
                <a16:creationId xmlns:a16="http://schemas.microsoft.com/office/drawing/2014/main" id="{11BF69E3-ED31-414C-A276-6AD856C9102A}"/>
              </a:ext>
            </a:extLst>
          </p:cNvPr>
          <p:cNvSpPr/>
          <p:nvPr/>
        </p:nvSpPr>
        <p:spPr>
          <a:xfrm>
            <a:off x="678429" y="2904247"/>
            <a:ext cx="11079940" cy="731051"/>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indent="461963" algn="just"/>
            <a:r>
              <a:rPr lang="en-US" sz="3200" dirty="0">
                <a:solidFill>
                  <a:schemeClr val="tx1"/>
                </a:solidFill>
                <a:latin typeface="Calibri" panose="020F0502020204030204" pitchFamily="34" charset="0"/>
                <a:cs typeface="Calibri" panose="020F0502020204030204" pitchFamily="34" charset="0"/>
              </a:rPr>
              <a:t>a</a:t>
            </a:r>
            <a:r>
              <a:rPr lang="en-US" sz="3200">
                <a:solidFill>
                  <a:schemeClr val="tx1"/>
                </a:solidFill>
                <a:latin typeface="Calibri" panose="020F0502020204030204" pitchFamily="34" charset="0"/>
                <a:cs typeface="Calibri" panose="020F0502020204030204" pitchFamily="34" charset="0"/>
              </a:rPr>
              <a:t>) Hễ em được điểm tốt</a:t>
            </a:r>
            <a:endParaRPr lang="en-US" sz="3200" dirty="0">
              <a:solidFill>
                <a:schemeClr val="tx1"/>
              </a:solidFill>
              <a:latin typeface="Calibri" panose="020F0502020204030204" pitchFamily="34" charset="0"/>
              <a:cs typeface="Calibri" panose="020F0502020204030204" pitchFamily="34" charset="0"/>
            </a:endParaRPr>
          </a:p>
        </p:txBody>
      </p:sp>
      <p:sp>
        <p:nvSpPr>
          <p:cNvPr id="20" name="Rectangle: Rounded Corners 19">
            <a:extLst>
              <a:ext uri="{FF2B5EF4-FFF2-40B4-BE49-F238E27FC236}">
                <a16:creationId xmlns:a16="http://schemas.microsoft.com/office/drawing/2014/main" id="{42ADB784-2557-4412-8393-616832159E4A}"/>
              </a:ext>
            </a:extLst>
          </p:cNvPr>
          <p:cNvSpPr/>
          <p:nvPr/>
        </p:nvSpPr>
        <p:spPr>
          <a:xfrm>
            <a:off x="678429" y="3887714"/>
            <a:ext cx="4999040" cy="731051"/>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indent="461963" algn="just"/>
            <a:r>
              <a:rPr lang="en-US" sz="3200" dirty="0">
                <a:solidFill>
                  <a:schemeClr val="tx1"/>
                </a:solidFill>
                <a:latin typeface="Calibri" panose="020F0502020204030204" pitchFamily="34" charset="0"/>
                <a:cs typeface="Calibri" panose="020F0502020204030204" pitchFamily="34" charset="0"/>
              </a:rPr>
              <a:t>b</a:t>
            </a:r>
            <a:r>
              <a:rPr lang="en-US" sz="3200">
                <a:solidFill>
                  <a:schemeClr val="tx1"/>
                </a:solidFill>
                <a:latin typeface="Calibri" panose="020F0502020204030204" pitchFamily="34" charset="0"/>
                <a:cs typeface="Calibri" panose="020F0502020204030204" pitchFamily="34" charset="0"/>
              </a:rPr>
              <a:t>) Nếu chúng ta chủ quan</a:t>
            </a:r>
            <a:endParaRPr lang="en-US" sz="3200" dirty="0">
              <a:solidFill>
                <a:schemeClr val="tx1"/>
              </a:solidFill>
              <a:latin typeface="Calibri" panose="020F0502020204030204" pitchFamily="34" charset="0"/>
              <a:cs typeface="Calibri" panose="020F0502020204030204" pitchFamily="34" charset="0"/>
            </a:endParaRPr>
          </a:p>
        </p:txBody>
      </p:sp>
      <p:sp>
        <p:nvSpPr>
          <p:cNvPr id="21" name="Rectangle: Rounded Corners 20">
            <a:extLst>
              <a:ext uri="{FF2B5EF4-FFF2-40B4-BE49-F238E27FC236}">
                <a16:creationId xmlns:a16="http://schemas.microsoft.com/office/drawing/2014/main" id="{2B4BD998-294C-42F1-B7C1-A98EDA0E6999}"/>
              </a:ext>
            </a:extLst>
          </p:cNvPr>
          <p:cNvSpPr/>
          <p:nvPr/>
        </p:nvSpPr>
        <p:spPr>
          <a:xfrm>
            <a:off x="678429" y="4868264"/>
            <a:ext cx="11079940" cy="731051"/>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indent="461963" algn="just"/>
            <a:r>
              <a:rPr lang="en-US" sz="3200" dirty="0">
                <a:solidFill>
                  <a:schemeClr val="tx1"/>
                </a:solidFill>
                <a:latin typeface="Calibri" panose="020F0502020204030204" pitchFamily="34" charset="0"/>
                <a:cs typeface="Calibri" panose="020F0502020204030204" pitchFamily="34" charset="0"/>
              </a:rPr>
              <a:t>c) 	</a:t>
            </a:r>
            <a:r>
              <a:rPr lang="en-US" sz="3200">
                <a:solidFill>
                  <a:schemeClr val="tx1"/>
                </a:solidFill>
                <a:latin typeface="Calibri" panose="020F0502020204030204" pitchFamily="34" charset="0"/>
                <a:cs typeface="Calibri" panose="020F0502020204030204" pitchFamily="34" charset="0"/>
              </a:rPr>
              <a:t>	           thì Hồng đã có nhiều tiến bộ trong học tập.</a:t>
            </a:r>
            <a:endParaRPr lang="en-US" sz="3200" dirty="0">
              <a:solidFill>
                <a:schemeClr val="tx1"/>
              </a:solidFill>
              <a:latin typeface="Calibri" panose="020F0502020204030204" pitchFamily="34" charset="0"/>
              <a:cs typeface="Calibri" panose="020F0502020204030204" pitchFamily="34" charset="0"/>
            </a:endParaRPr>
          </a:p>
        </p:txBody>
      </p:sp>
      <p:sp>
        <p:nvSpPr>
          <p:cNvPr id="22" name="Rectangle 21">
            <a:extLst>
              <a:ext uri="{FF2B5EF4-FFF2-40B4-BE49-F238E27FC236}">
                <a16:creationId xmlns:a16="http://schemas.microsoft.com/office/drawing/2014/main" id="{43EC768B-D8EE-4803-BD7C-850EC494316D}"/>
              </a:ext>
            </a:extLst>
          </p:cNvPr>
          <p:cNvSpPr/>
          <p:nvPr/>
        </p:nvSpPr>
        <p:spPr>
          <a:xfrm>
            <a:off x="4251491" y="2919766"/>
            <a:ext cx="3933816" cy="680223"/>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US" sz="2800">
                <a:latin typeface="Calibri" panose="020F0502020204030204" pitchFamily="34" charset="0"/>
                <a:cs typeface="Calibri" panose="020F0502020204030204" pitchFamily="34" charset="0"/>
              </a:rPr>
              <a:t>………….………</a:t>
            </a:r>
            <a:endParaRPr lang="en-US" sz="2800" dirty="0">
              <a:latin typeface="Calibri" panose="020F0502020204030204" pitchFamily="34" charset="0"/>
              <a:cs typeface="Calibri" panose="020F0502020204030204" pitchFamily="34" charset="0"/>
            </a:endParaRPr>
          </a:p>
        </p:txBody>
      </p:sp>
      <p:sp>
        <p:nvSpPr>
          <p:cNvPr id="23" name="Rectangle 22">
            <a:extLst>
              <a:ext uri="{FF2B5EF4-FFF2-40B4-BE49-F238E27FC236}">
                <a16:creationId xmlns:a16="http://schemas.microsoft.com/office/drawing/2014/main" id="{AC5C7A89-1AB5-489B-9A44-46C16A4DC7D9}"/>
              </a:ext>
            </a:extLst>
          </p:cNvPr>
          <p:cNvSpPr/>
          <p:nvPr/>
        </p:nvSpPr>
        <p:spPr>
          <a:xfrm>
            <a:off x="4928301" y="3938542"/>
            <a:ext cx="3478181" cy="680223"/>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US" sz="2800">
                <a:latin typeface="Calibri" panose="020F0502020204030204" pitchFamily="34" charset="0"/>
                <a:cs typeface="Calibri" panose="020F0502020204030204" pitchFamily="34" charset="0"/>
              </a:rPr>
              <a:t>………………………</a:t>
            </a:r>
            <a:endParaRPr lang="en-US" sz="2800" dirty="0">
              <a:latin typeface="Calibri" panose="020F0502020204030204" pitchFamily="34" charset="0"/>
              <a:cs typeface="Calibri" panose="020F0502020204030204" pitchFamily="34" charset="0"/>
            </a:endParaRPr>
          </a:p>
        </p:txBody>
      </p:sp>
      <p:sp>
        <p:nvSpPr>
          <p:cNvPr id="24" name="Rectangle 23">
            <a:extLst>
              <a:ext uri="{FF2B5EF4-FFF2-40B4-BE49-F238E27FC236}">
                <a16:creationId xmlns:a16="http://schemas.microsoft.com/office/drawing/2014/main" id="{99D1330C-FA7A-4229-8E9A-0EBBA57B8F8F}"/>
              </a:ext>
            </a:extLst>
          </p:cNvPr>
          <p:cNvSpPr/>
          <p:nvPr/>
        </p:nvSpPr>
        <p:spPr>
          <a:xfrm>
            <a:off x="1454772" y="4919092"/>
            <a:ext cx="2305386" cy="680223"/>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US" sz="2800">
                <a:latin typeface="Calibri" panose="020F0502020204030204" pitchFamily="34" charset="0"/>
                <a:cs typeface="Calibri" panose="020F0502020204030204" pitchFamily="34" charset="0"/>
              </a:rPr>
              <a:t>………………….</a:t>
            </a:r>
            <a:endParaRPr lang="en-US" sz="2800" dirty="0">
              <a:latin typeface="Calibri" panose="020F0502020204030204" pitchFamily="34" charset="0"/>
              <a:cs typeface="Calibri" panose="020F0502020204030204" pitchFamily="34" charset="0"/>
            </a:endParaRPr>
          </a:p>
        </p:txBody>
      </p:sp>
      <p:cxnSp>
        <p:nvCxnSpPr>
          <p:cNvPr id="25" name="Straight Connector 24">
            <a:extLst>
              <a:ext uri="{FF2B5EF4-FFF2-40B4-BE49-F238E27FC236}">
                <a16:creationId xmlns:a16="http://schemas.microsoft.com/office/drawing/2014/main" id="{2CDBD0C5-3411-4EC8-A10C-3BA3CD234CEE}"/>
              </a:ext>
            </a:extLst>
          </p:cNvPr>
          <p:cNvCxnSpPr>
            <a:cxnSpLocks/>
          </p:cNvCxnSpPr>
          <p:nvPr/>
        </p:nvCxnSpPr>
        <p:spPr>
          <a:xfrm flipV="1">
            <a:off x="7301265" y="2286387"/>
            <a:ext cx="3016442" cy="1462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Rectangle: Rounded Corners 6">
            <a:extLst>
              <a:ext uri="{FF2B5EF4-FFF2-40B4-BE49-F238E27FC236}">
                <a16:creationId xmlns:a16="http://schemas.microsoft.com/office/drawing/2014/main" id="{45F24BC3-F57E-4F7D-9228-38040DEE9AAD}"/>
              </a:ext>
            </a:extLst>
          </p:cNvPr>
          <p:cNvSpPr/>
          <p:nvPr/>
        </p:nvSpPr>
        <p:spPr>
          <a:xfrm>
            <a:off x="4473071" y="501298"/>
            <a:ext cx="3190473" cy="516727"/>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r>
              <a:rPr lang="en-US" sz="4000" u="sng" dirty="0">
                <a:solidFill>
                  <a:srgbClr val="7030A0"/>
                </a:solidFill>
                <a:latin typeface="Calibri" panose="020F0502020204030204" pitchFamily="34" charset="0"/>
                <a:cs typeface="Calibri" panose="020F0502020204030204" pitchFamily="34" charset="0"/>
              </a:rPr>
              <a:t>III. </a:t>
            </a:r>
            <a:r>
              <a:rPr lang="en-US" sz="4000" u="sng" dirty="0" err="1">
                <a:solidFill>
                  <a:srgbClr val="7030A0"/>
                </a:solidFill>
                <a:latin typeface="Calibri" panose="020F0502020204030204" pitchFamily="34" charset="0"/>
                <a:cs typeface="Calibri" panose="020F0502020204030204" pitchFamily="34" charset="0"/>
              </a:rPr>
              <a:t>Luyện</a:t>
            </a:r>
            <a:r>
              <a:rPr lang="en-US" sz="4000" u="sng" dirty="0">
                <a:solidFill>
                  <a:srgbClr val="7030A0"/>
                </a:solidFill>
                <a:latin typeface="Calibri" panose="020F0502020204030204" pitchFamily="34" charset="0"/>
                <a:cs typeface="Calibri" panose="020F0502020204030204" pitchFamily="34" charset="0"/>
              </a:rPr>
              <a:t> </a:t>
            </a:r>
            <a:r>
              <a:rPr lang="en-US" sz="4000" u="sng" dirty="0" err="1">
                <a:solidFill>
                  <a:srgbClr val="7030A0"/>
                </a:solidFill>
                <a:latin typeface="Calibri" panose="020F0502020204030204" pitchFamily="34" charset="0"/>
                <a:cs typeface="Calibri" panose="020F0502020204030204" pitchFamily="34" charset="0"/>
              </a:rPr>
              <a:t>tập</a:t>
            </a:r>
            <a:endParaRPr lang="en-US" sz="4000" u="sng" dirty="0">
              <a:solidFill>
                <a:srgbClr val="7030A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834990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barn(inVertical)">
                                      <p:cBhvr>
                                        <p:cTn id="10" dur="500"/>
                                        <p:tgtEl>
                                          <p:spTgt spid="19"/>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barn(inVertical)">
                                      <p:cBhvr>
                                        <p:cTn id="13" dur="500"/>
                                        <p:tgtEl>
                                          <p:spTgt spid="22"/>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barn(inVertical)">
                                      <p:cBhvr>
                                        <p:cTn id="16" dur="500"/>
                                        <p:tgtEl>
                                          <p:spTgt spid="20"/>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23"/>
                                        </p:tgtEl>
                                        <p:attrNameLst>
                                          <p:attrName>style.visibility</p:attrName>
                                        </p:attrNameLst>
                                      </p:cBhvr>
                                      <p:to>
                                        <p:strVal val="visible"/>
                                      </p:to>
                                    </p:set>
                                    <p:animEffect transition="in" filter="barn(inVertical)">
                                      <p:cBhvr>
                                        <p:cTn id="19" dur="500"/>
                                        <p:tgtEl>
                                          <p:spTgt spid="23"/>
                                        </p:tgtEl>
                                      </p:cBhvr>
                                    </p:animEffect>
                                  </p:childTnLst>
                                </p:cTn>
                              </p:par>
                              <p:par>
                                <p:cTn id="20" presetID="16" presetClass="entr" presetSubtype="21" fill="hold" grpId="0" nodeType="with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barn(inVertical)">
                                      <p:cBhvr>
                                        <p:cTn id="22" dur="500"/>
                                        <p:tgtEl>
                                          <p:spTgt spid="21"/>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animEffect transition="in" filter="barn(inVertical)">
                                      <p:cBhvr>
                                        <p:cTn id="25" dur="500"/>
                                        <p:tgtEl>
                                          <p:spTgt spid="24"/>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randombar(horizontal)">
                                      <p:cBhvr>
                                        <p:cTn id="30" dur="5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randombar(horizontal)">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nodeType="click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randombar(horizontal)">
                                      <p:cBhvr>
                                        <p:cTn id="40" dur="500"/>
                                        <p:tgtEl>
                                          <p:spTgt spid="18"/>
                                        </p:tgtEl>
                                      </p:cBhvr>
                                    </p:animEffect>
                                  </p:childTnLst>
                                </p:cTn>
                              </p:par>
                            </p:childTnLst>
                          </p:cTn>
                        </p:par>
                      </p:childTnLst>
                    </p:cTn>
                  </p:par>
                  <p:par>
                    <p:cTn id="41" fill="hold">
                      <p:stCondLst>
                        <p:cond delay="indefinite"/>
                      </p:stCondLst>
                      <p:childTnLst>
                        <p:par>
                          <p:cTn id="42" fill="hold">
                            <p:stCondLst>
                              <p:cond delay="0"/>
                            </p:stCondLst>
                            <p:childTnLst>
                              <p:par>
                                <p:cTn id="43" presetID="14" presetClass="entr" presetSubtype="10" fill="hold" nodeType="clickEffect">
                                  <p:stCondLst>
                                    <p:cond delay="0"/>
                                  </p:stCondLst>
                                  <p:childTnLst>
                                    <p:set>
                                      <p:cBhvr>
                                        <p:cTn id="44" dur="1" fill="hold">
                                          <p:stCondLst>
                                            <p:cond delay="0"/>
                                          </p:stCondLst>
                                        </p:cTn>
                                        <p:tgtEl>
                                          <p:spTgt spid="25"/>
                                        </p:tgtEl>
                                        <p:attrNameLst>
                                          <p:attrName>style.visibility</p:attrName>
                                        </p:attrNameLst>
                                      </p:cBhvr>
                                      <p:to>
                                        <p:strVal val="visible"/>
                                      </p:to>
                                    </p:set>
                                    <p:animEffect transition="in" filter="randombar(horizontal)">
                                      <p:cBhvr>
                                        <p:cTn id="4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9" grpId="0"/>
      <p:bldP spid="20" grpId="0"/>
      <p:bldP spid="21" grpId="0"/>
      <p:bldP spid="22" grpId="0"/>
      <p:bldP spid="23" grpId="0"/>
      <p:bldP spid="2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C30E5B7-3863-4586-9772-EF6920676AF0}"/>
              </a:ext>
            </a:extLst>
          </p:cNvPr>
          <p:cNvPicPr>
            <a:picLocks noChangeAspect="1"/>
          </p:cNvPicPr>
          <p:nvPr/>
        </p:nvPicPr>
        <p:blipFill>
          <a:blip r:embed="rId2"/>
          <a:stretch>
            <a:fillRect/>
          </a:stretch>
        </p:blipFill>
        <p:spPr>
          <a:xfrm>
            <a:off x="310968" y="78059"/>
            <a:ext cx="11721198" cy="6548883"/>
          </a:xfrm>
          <a:prstGeom prst="roundRect">
            <a:avLst>
              <a:gd name="adj" fmla="val 16667"/>
            </a:avLst>
          </a:prstGeom>
          <a:ln w="38100">
            <a:solidFill>
              <a:srgbClr val="0070C0"/>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4" name="Rectangle: Rounded Corners 3">
            <a:extLst>
              <a:ext uri="{FF2B5EF4-FFF2-40B4-BE49-F238E27FC236}">
                <a16:creationId xmlns:a16="http://schemas.microsoft.com/office/drawing/2014/main" id="{FC5F2AEC-E5BD-40CB-96FE-E40D1CCAF162}"/>
              </a:ext>
            </a:extLst>
          </p:cNvPr>
          <p:cNvSpPr/>
          <p:nvPr/>
        </p:nvSpPr>
        <p:spPr>
          <a:xfrm>
            <a:off x="302048" y="671254"/>
            <a:ext cx="11721198" cy="1226124"/>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just"/>
            <a:r>
              <a:rPr lang="en-US" sz="2900">
                <a:solidFill>
                  <a:srgbClr val="0070C0"/>
                </a:solidFill>
                <a:latin typeface="Calibri" panose="020F0502020204030204" pitchFamily="34" charset="0"/>
                <a:cs typeface="Calibri" panose="020F0502020204030204" pitchFamily="34" charset="0"/>
                <a:sym typeface="Wingdings" panose="05000000000000000000" pitchFamily="2" charset="2"/>
              </a:rPr>
              <a:t> </a:t>
            </a:r>
            <a:r>
              <a:rPr lang="en-US" sz="2900">
                <a:solidFill>
                  <a:srgbClr val="FF0000"/>
                </a:solidFill>
                <a:latin typeface="Calibri" panose="020F0502020204030204" pitchFamily="34" charset="0"/>
                <a:cs typeface="Calibri" panose="020F0502020204030204" pitchFamily="34" charset="0"/>
                <a:sym typeface="Wingdings" panose="05000000000000000000" pitchFamily="2" charset="2"/>
              </a:rPr>
              <a:t>Hễ </a:t>
            </a:r>
            <a:r>
              <a:rPr lang="en-US" sz="2900">
                <a:solidFill>
                  <a:srgbClr val="108539"/>
                </a:solidFill>
                <a:latin typeface="Calibri" panose="020F0502020204030204" pitchFamily="34" charset="0"/>
                <a:cs typeface="Calibri" panose="020F0502020204030204" pitchFamily="34" charset="0"/>
                <a:sym typeface="Wingdings" panose="05000000000000000000" pitchFamily="2" charset="2"/>
              </a:rPr>
              <a:t>em được điểm tốt </a:t>
            </a:r>
            <a:r>
              <a:rPr lang="en-US" sz="2900">
                <a:solidFill>
                  <a:srgbClr val="FF0000"/>
                </a:solidFill>
                <a:latin typeface="Calibri" panose="020F0502020204030204" pitchFamily="34" charset="0"/>
                <a:cs typeface="Calibri" panose="020F0502020204030204" pitchFamily="34" charset="0"/>
                <a:sym typeface="Wingdings" panose="05000000000000000000" pitchFamily="2" charset="2"/>
              </a:rPr>
              <a:t>thì </a:t>
            </a:r>
            <a:r>
              <a:rPr lang="en-US" sz="2900">
                <a:solidFill>
                  <a:srgbClr val="108539"/>
                </a:solidFill>
                <a:latin typeface="Calibri" panose="020F0502020204030204" pitchFamily="34" charset="0"/>
                <a:cs typeface="Calibri" panose="020F0502020204030204" pitchFamily="34" charset="0"/>
                <a:sym typeface="Wingdings" panose="05000000000000000000" pitchFamily="2" charset="2"/>
              </a:rPr>
              <a:t>cả nhà đều vui.</a:t>
            </a:r>
            <a:endParaRPr lang="en-US" sz="2900" dirty="0">
              <a:solidFill>
                <a:srgbClr val="00B050"/>
              </a:solidFill>
              <a:latin typeface="Calibri" panose="020F0502020204030204" pitchFamily="34" charset="0"/>
              <a:cs typeface="Calibri" panose="020F0502020204030204" pitchFamily="34" charset="0"/>
              <a:sym typeface="Wingdings" panose="05000000000000000000" pitchFamily="2" charset="2"/>
            </a:endParaRPr>
          </a:p>
          <a:p>
            <a:pPr algn="just"/>
            <a:r>
              <a:rPr lang="en-US" sz="2900">
                <a:solidFill>
                  <a:srgbClr val="0070C0"/>
                </a:solidFill>
                <a:latin typeface="Calibri" panose="020F0502020204030204" pitchFamily="34" charset="0"/>
                <a:cs typeface="Calibri" panose="020F0502020204030204" pitchFamily="34" charset="0"/>
                <a:sym typeface="Wingdings" panose="05000000000000000000" pitchFamily="2" charset="2"/>
              </a:rPr>
              <a:t> </a:t>
            </a:r>
            <a:r>
              <a:rPr lang="en-US" sz="2900">
                <a:solidFill>
                  <a:srgbClr val="FF0000"/>
                </a:solidFill>
                <a:latin typeface="Calibri" panose="020F0502020204030204" pitchFamily="34" charset="0"/>
                <a:cs typeface="Calibri" panose="020F0502020204030204" pitchFamily="34" charset="0"/>
                <a:sym typeface="Wingdings" panose="05000000000000000000" pitchFamily="2" charset="2"/>
              </a:rPr>
              <a:t>Hễ </a:t>
            </a:r>
            <a:r>
              <a:rPr lang="en-US" sz="2900">
                <a:solidFill>
                  <a:srgbClr val="0070C0"/>
                </a:solidFill>
                <a:latin typeface="Calibri" panose="020F0502020204030204" pitchFamily="34" charset="0"/>
                <a:cs typeface="Calibri" panose="020F0502020204030204" pitchFamily="34" charset="0"/>
                <a:sym typeface="Wingdings" panose="05000000000000000000" pitchFamily="2" charset="2"/>
              </a:rPr>
              <a:t>em được điểm tốt</a:t>
            </a:r>
            <a:r>
              <a:rPr lang="en-US" sz="2900">
                <a:solidFill>
                  <a:srgbClr val="FF0000"/>
                </a:solidFill>
                <a:latin typeface="Calibri" panose="020F0502020204030204" pitchFamily="34" charset="0"/>
                <a:cs typeface="Calibri" panose="020F0502020204030204" pitchFamily="34" charset="0"/>
                <a:sym typeface="Wingdings" panose="05000000000000000000" pitchFamily="2" charset="2"/>
              </a:rPr>
              <a:t>, </a:t>
            </a:r>
            <a:r>
              <a:rPr lang="en-US" sz="2900">
                <a:solidFill>
                  <a:srgbClr val="0070C0"/>
                </a:solidFill>
                <a:latin typeface="Calibri" panose="020F0502020204030204" pitchFamily="34" charset="0"/>
                <a:cs typeface="Calibri" panose="020F0502020204030204" pitchFamily="34" charset="0"/>
                <a:sym typeface="Wingdings" panose="05000000000000000000" pitchFamily="2" charset="2"/>
              </a:rPr>
              <a:t>em sẽ được thưởng.</a:t>
            </a:r>
            <a:endParaRPr lang="en-US" sz="2900" dirty="0">
              <a:solidFill>
                <a:srgbClr val="00B050"/>
              </a:solidFill>
              <a:latin typeface="Calibri" panose="020F0502020204030204" pitchFamily="34" charset="0"/>
              <a:cs typeface="Calibri" panose="020F0502020204030204" pitchFamily="34" charset="0"/>
            </a:endParaRPr>
          </a:p>
        </p:txBody>
      </p:sp>
      <p:sp>
        <p:nvSpPr>
          <p:cNvPr id="7" name="Rectangle: Rounded Corners 6">
            <a:extLst>
              <a:ext uri="{FF2B5EF4-FFF2-40B4-BE49-F238E27FC236}">
                <a16:creationId xmlns:a16="http://schemas.microsoft.com/office/drawing/2014/main" id="{76BE8E78-C35B-4A01-B204-CB1CA47C612B}"/>
              </a:ext>
            </a:extLst>
          </p:cNvPr>
          <p:cNvSpPr/>
          <p:nvPr/>
        </p:nvSpPr>
        <p:spPr>
          <a:xfrm>
            <a:off x="667281" y="103761"/>
            <a:ext cx="11079940" cy="609918"/>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indent="461963" algn="just"/>
            <a:r>
              <a:rPr lang="en-US" sz="3200" dirty="0">
                <a:solidFill>
                  <a:schemeClr val="tx1"/>
                </a:solidFill>
                <a:latin typeface="Calibri" panose="020F0502020204030204" pitchFamily="34" charset="0"/>
                <a:cs typeface="Calibri" panose="020F0502020204030204" pitchFamily="34" charset="0"/>
              </a:rPr>
              <a:t>a</a:t>
            </a:r>
            <a:r>
              <a:rPr lang="en-US" sz="3200">
                <a:solidFill>
                  <a:schemeClr val="tx1"/>
                </a:solidFill>
                <a:latin typeface="Calibri" panose="020F0502020204030204" pitchFamily="34" charset="0"/>
                <a:cs typeface="Calibri" panose="020F0502020204030204" pitchFamily="34" charset="0"/>
              </a:rPr>
              <a:t>) Hễ em được điểm tốt</a:t>
            </a:r>
            <a:endParaRPr lang="en-US" sz="3200" dirty="0">
              <a:solidFill>
                <a:schemeClr val="tx1"/>
              </a:solidFill>
              <a:latin typeface="Calibri" panose="020F0502020204030204" pitchFamily="34" charset="0"/>
              <a:cs typeface="Calibri" panose="020F0502020204030204" pitchFamily="34" charset="0"/>
            </a:endParaRPr>
          </a:p>
        </p:txBody>
      </p:sp>
      <p:sp>
        <p:nvSpPr>
          <p:cNvPr id="8" name="Rectangle: Rounded Corners 7">
            <a:extLst>
              <a:ext uri="{FF2B5EF4-FFF2-40B4-BE49-F238E27FC236}">
                <a16:creationId xmlns:a16="http://schemas.microsoft.com/office/drawing/2014/main" id="{8F0C7C9A-60D0-4655-AF61-225E3BFFAA4A}"/>
              </a:ext>
            </a:extLst>
          </p:cNvPr>
          <p:cNvSpPr/>
          <p:nvPr/>
        </p:nvSpPr>
        <p:spPr>
          <a:xfrm>
            <a:off x="667281" y="2020940"/>
            <a:ext cx="4982892" cy="731051"/>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indent="461963" algn="just"/>
            <a:r>
              <a:rPr lang="en-US" sz="3200" dirty="0">
                <a:solidFill>
                  <a:schemeClr val="tx1"/>
                </a:solidFill>
                <a:latin typeface="Calibri" panose="020F0502020204030204" pitchFamily="34" charset="0"/>
                <a:cs typeface="Calibri" panose="020F0502020204030204" pitchFamily="34" charset="0"/>
              </a:rPr>
              <a:t>b</a:t>
            </a:r>
            <a:r>
              <a:rPr lang="en-US" sz="3200">
                <a:solidFill>
                  <a:schemeClr val="tx1"/>
                </a:solidFill>
                <a:latin typeface="Calibri" panose="020F0502020204030204" pitchFamily="34" charset="0"/>
                <a:cs typeface="Calibri" panose="020F0502020204030204" pitchFamily="34" charset="0"/>
              </a:rPr>
              <a:t>) Nếu chúng ta chủ quan</a:t>
            </a:r>
            <a:endParaRPr lang="en-US" sz="3200" dirty="0">
              <a:solidFill>
                <a:schemeClr val="tx1"/>
              </a:solidFill>
              <a:latin typeface="Calibri" panose="020F0502020204030204" pitchFamily="34" charset="0"/>
              <a:cs typeface="Calibri" panose="020F0502020204030204" pitchFamily="34" charset="0"/>
            </a:endParaRPr>
          </a:p>
        </p:txBody>
      </p:sp>
      <p:sp>
        <p:nvSpPr>
          <p:cNvPr id="9" name="Rectangle: Rounded Corners 8">
            <a:extLst>
              <a:ext uri="{FF2B5EF4-FFF2-40B4-BE49-F238E27FC236}">
                <a16:creationId xmlns:a16="http://schemas.microsoft.com/office/drawing/2014/main" id="{0CEDAB25-1CC8-4676-AD01-A166DCC22FC4}"/>
              </a:ext>
            </a:extLst>
          </p:cNvPr>
          <p:cNvSpPr/>
          <p:nvPr/>
        </p:nvSpPr>
        <p:spPr>
          <a:xfrm>
            <a:off x="667281" y="3966711"/>
            <a:ext cx="11079940" cy="731051"/>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indent="461963" algn="just"/>
            <a:r>
              <a:rPr lang="en-US" sz="3200" dirty="0">
                <a:solidFill>
                  <a:schemeClr val="tx1"/>
                </a:solidFill>
                <a:latin typeface="Calibri" panose="020F0502020204030204" pitchFamily="34" charset="0"/>
                <a:cs typeface="Calibri" panose="020F0502020204030204" pitchFamily="34" charset="0"/>
              </a:rPr>
              <a:t>c) 	</a:t>
            </a:r>
            <a:r>
              <a:rPr lang="en-US" sz="3200">
                <a:solidFill>
                  <a:schemeClr val="tx1"/>
                </a:solidFill>
                <a:latin typeface="Calibri" panose="020F0502020204030204" pitchFamily="34" charset="0"/>
                <a:cs typeface="Calibri" panose="020F0502020204030204" pitchFamily="34" charset="0"/>
              </a:rPr>
              <a:t>	thì Hồng đã có nhiều tiến bộ trong học tập.</a:t>
            </a:r>
            <a:endParaRPr lang="en-US" sz="3200" dirty="0">
              <a:solidFill>
                <a:schemeClr val="tx1"/>
              </a:solidFill>
              <a:latin typeface="Calibri" panose="020F0502020204030204" pitchFamily="34" charset="0"/>
              <a:cs typeface="Calibri" panose="020F0502020204030204" pitchFamily="34" charset="0"/>
            </a:endParaRPr>
          </a:p>
        </p:txBody>
      </p:sp>
      <p:sp>
        <p:nvSpPr>
          <p:cNvPr id="10" name="Rectangle 9">
            <a:extLst>
              <a:ext uri="{FF2B5EF4-FFF2-40B4-BE49-F238E27FC236}">
                <a16:creationId xmlns:a16="http://schemas.microsoft.com/office/drawing/2014/main" id="{43829D5C-B583-40DD-B59B-F827B72FA371}"/>
              </a:ext>
            </a:extLst>
          </p:cNvPr>
          <p:cNvSpPr/>
          <p:nvPr/>
        </p:nvSpPr>
        <p:spPr>
          <a:xfrm>
            <a:off x="5012501" y="145357"/>
            <a:ext cx="2166995" cy="567512"/>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US" sz="2800">
                <a:latin typeface="Calibri" panose="020F0502020204030204" pitchFamily="34" charset="0"/>
                <a:cs typeface="Calibri" panose="020F0502020204030204" pitchFamily="34" charset="0"/>
              </a:rPr>
              <a:t>……………..</a:t>
            </a:r>
            <a:endParaRPr lang="en-US" sz="2800" dirty="0">
              <a:latin typeface="Calibri" panose="020F0502020204030204" pitchFamily="34" charset="0"/>
              <a:cs typeface="Calibri" panose="020F0502020204030204" pitchFamily="34" charset="0"/>
            </a:endParaRPr>
          </a:p>
        </p:txBody>
      </p:sp>
      <p:sp>
        <p:nvSpPr>
          <p:cNvPr id="11" name="Rectangle 10">
            <a:extLst>
              <a:ext uri="{FF2B5EF4-FFF2-40B4-BE49-F238E27FC236}">
                <a16:creationId xmlns:a16="http://schemas.microsoft.com/office/drawing/2014/main" id="{66EA8AAA-A011-4829-8387-838B18284689}"/>
              </a:ext>
            </a:extLst>
          </p:cNvPr>
          <p:cNvSpPr/>
          <p:nvPr/>
        </p:nvSpPr>
        <p:spPr>
          <a:xfrm>
            <a:off x="5312820" y="2083163"/>
            <a:ext cx="2078580" cy="680223"/>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US" sz="2800">
                <a:latin typeface="Calibri" panose="020F0502020204030204" pitchFamily="34" charset="0"/>
                <a:cs typeface="Calibri" panose="020F0502020204030204" pitchFamily="34" charset="0"/>
              </a:rPr>
              <a:t>………………</a:t>
            </a:r>
            <a:endParaRPr lang="en-US" sz="2800" dirty="0">
              <a:latin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7EA23EC6-1C3A-4F44-99A0-462F38434EB7}"/>
              </a:ext>
            </a:extLst>
          </p:cNvPr>
          <p:cNvSpPr/>
          <p:nvPr/>
        </p:nvSpPr>
        <p:spPr>
          <a:xfrm>
            <a:off x="1544266" y="4019043"/>
            <a:ext cx="1052052" cy="680223"/>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US" sz="2800" dirty="0">
                <a:latin typeface="Calibri" panose="020F0502020204030204" pitchFamily="34" charset="0"/>
                <a:cs typeface="Calibri" panose="020F0502020204030204" pitchFamily="34" charset="0"/>
              </a:rPr>
              <a:t>………</a:t>
            </a:r>
          </a:p>
        </p:txBody>
      </p:sp>
      <p:sp>
        <p:nvSpPr>
          <p:cNvPr id="13" name="Rectangle: Rounded Corners 12">
            <a:extLst>
              <a:ext uri="{FF2B5EF4-FFF2-40B4-BE49-F238E27FC236}">
                <a16:creationId xmlns:a16="http://schemas.microsoft.com/office/drawing/2014/main" id="{6F1B0613-E873-4806-BE3D-1607DDCD6579}"/>
              </a:ext>
            </a:extLst>
          </p:cNvPr>
          <p:cNvSpPr/>
          <p:nvPr/>
        </p:nvSpPr>
        <p:spPr>
          <a:xfrm>
            <a:off x="310968" y="2689695"/>
            <a:ext cx="11721198" cy="1226124"/>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just"/>
            <a:r>
              <a:rPr lang="en-US" sz="2900">
                <a:solidFill>
                  <a:srgbClr val="0070C0"/>
                </a:solidFill>
                <a:latin typeface="Calibri" panose="020F0502020204030204" pitchFamily="34" charset="0"/>
                <a:cs typeface="Calibri" panose="020F0502020204030204" pitchFamily="34" charset="0"/>
                <a:sym typeface="Wingdings" panose="05000000000000000000" pitchFamily="2" charset="2"/>
              </a:rPr>
              <a:t> </a:t>
            </a:r>
            <a:r>
              <a:rPr lang="en-US" sz="2900">
                <a:solidFill>
                  <a:srgbClr val="FF0000"/>
                </a:solidFill>
                <a:latin typeface="Calibri" panose="020F0502020204030204" pitchFamily="34" charset="0"/>
                <a:cs typeface="Calibri" panose="020F0502020204030204" pitchFamily="34" charset="0"/>
                <a:sym typeface="Wingdings" panose="05000000000000000000" pitchFamily="2" charset="2"/>
              </a:rPr>
              <a:t>Nếu </a:t>
            </a:r>
            <a:r>
              <a:rPr lang="en-US" sz="2900">
                <a:solidFill>
                  <a:srgbClr val="108539"/>
                </a:solidFill>
                <a:latin typeface="Calibri" panose="020F0502020204030204" pitchFamily="34" charset="0"/>
                <a:cs typeface="Calibri" panose="020F0502020204030204" pitchFamily="34" charset="0"/>
                <a:sym typeface="Wingdings" panose="05000000000000000000" pitchFamily="2" charset="2"/>
              </a:rPr>
              <a:t>chúng ta chủ quan </a:t>
            </a:r>
            <a:r>
              <a:rPr lang="en-US" sz="2900">
                <a:solidFill>
                  <a:srgbClr val="FF0000"/>
                </a:solidFill>
                <a:latin typeface="Calibri" panose="020F0502020204030204" pitchFamily="34" charset="0"/>
                <a:cs typeface="Calibri" panose="020F0502020204030204" pitchFamily="34" charset="0"/>
                <a:sym typeface="Wingdings" panose="05000000000000000000" pitchFamily="2" charset="2"/>
              </a:rPr>
              <a:t>thì </a:t>
            </a:r>
            <a:r>
              <a:rPr lang="en-US" sz="2900">
                <a:solidFill>
                  <a:srgbClr val="108539"/>
                </a:solidFill>
                <a:latin typeface="Calibri" panose="020F0502020204030204" pitchFamily="34" charset="0"/>
                <a:cs typeface="Calibri" panose="020F0502020204030204" pitchFamily="34" charset="0"/>
                <a:sym typeface="Wingdings" panose="05000000000000000000" pitchFamily="2" charset="2"/>
              </a:rPr>
              <a:t>chúng ta sẽ thất bại.</a:t>
            </a:r>
            <a:endParaRPr lang="en-US" sz="2900" dirty="0">
              <a:solidFill>
                <a:srgbClr val="00B050"/>
              </a:solidFill>
              <a:latin typeface="Calibri" panose="020F0502020204030204" pitchFamily="34" charset="0"/>
              <a:cs typeface="Calibri" panose="020F0502020204030204" pitchFamily="34" charset="0"/>
              <a:sym typeface="Wingdings" panose="05000000000000000000" pitchFamily="2" charset="2"/>
            </a:endParaRPr>
          </a:p>
          <a:p>
            <a:pPr algn="just"/>
            <a:r>
              <a:rPr lang="en-US" sz="2900">
                <a:solidFill>
                  <a:srgbClr val="0070C0"/>
                </a:solidFill>
                <a:latin typeface="Calibri" panose="020F0502020204030204" pitchFamily="34" charset="0"/>
                <a:cs typeface="Calibri" panose="020F0502020204030204" pitchFamily="34" charset="0"/>
                <a:sym typeface="Wingdings" panose="05000000000000000000" pitchFamily="2" charset="2"/>
              </a:rPr>
              <a:t> </a:t>
            </a:r>
            <a:r>
              <a:rPr lang="en-US" sz="2900">
                <a:solidFill>
                  <a:srgbClr val="FF0000"/>
                </a:solidFill>
                <a:latin typeface="Calibri" panose="020F0502020204030204" pitchFamily="34" charset="0"/>
                <a:cs typeface="Calibri" panose="020F0502020204030204" pitchFamily="34" charset="0"/>
                <a:sym typeface="Wingdings" panose="05000000000000000000" pitchFamily="2" charset="2"/>
              </a:rPr>
              <a:t>Nếu </a:t>
            </a:r>
            <a:r>
              <a:rPr lang="en-US" sz="2900">
                <a:solidFill>
                  <a:srgbClr val="0070C0"/>
                </a:solidFill>
                <a:latin typeface="Calibri" panose="020F0502020204030204" pitchFamily="34" charset="0"/>
                <a:cs typeface="Calibri" panose="020F0502020204030204" pitchFamily="34" charset="0"/>
                <a:sym typeface="Wingdings" panose="05000000000000000000" pitchFamily="2" charset="2"/>
              </a:rPr>
              <a:t>chúng ta chủ quan</a:t>
            </a:r>
            <a:r>
              <a:rPr lang="en-US" sz="2900">
                <a:solidFill>
                  <a:srgbClr val="FF0000"/>
                </a:solidFill>
                <a:latin typeface="Calibri" panose="020F0502020204030204" pitchFamily="34" charset="0"/>
                <a:cs typeface="Calibri" panose="020F0502020204030204" pitchFamily="34" charset="0"/>
                <a:sym typeface="Wingdings" panose="05000000000000000000" pitchFamily="2" charset="2"/>
              </a:rPr>
              <a:t>, </a:t>
            </a:r>
            <a:r>
              <a:rPr lang="en-US" sz="2900">
                <a:solidFill>
                  <a:srgbClr val="0070C0"/>
                </a:solidFill>
                <a:latin typeface="Calibri" panose="020F0502020204030204" pitchFamily="34" charset="0"/>
                <a:cs typeface="Calibri" panose="020F0502020204030204" pitchFamily="34" charset="0"/>
                <a:sym typeface="Wingdings" panose="05000000000000000000" pitchFamily="2" charset="2"/>
              </a:rPr>
              <a:t>địch sẽ lợi dụng cơ hội tấn công.</a:t>
            </a:r>
            <a:r>
              <a:rPr lang="en-US" sz="2900">
                <a:solidFill>
                  <a:srgbClr val="FF0000"/>
                </a:solidFill>
                <a:latin typeface="Calibri" panose="020F0502020204030204" pitchFamily="34" charset="0"/>
                <a:cs typeface="Calibri" panose="020F0502020204030204" pitchFamily="34" charset="0"/>
                <a:sym typeface="Wingdings" panose="05000000000000000000" pitchFamily="2" charset="2"/>
              </a:rPr>
              <a:t> </a:t>
            </a:r>
            <a:endParaRPr lang="en-US" sz="2900" dirty="0">
              <a:solidFill>
                <a:srgbClr val="00B050"/>
              </a:solidFill>
              <a:latin typeface="Calibri" panose="020F0502020204030204" pitchFamily="34" charset="0"/>
              <a:cs typeface="Calibri" panose="020F0502020204030204" pitchFamily="34" charset="0"/>
            </a:endParaRPr>
          </a:p>
        </p:txBody>
      </p:sp>
      <p:sp>
        <p:nvSpPr>
          <p:cNvPr id="14" name="Rectangle: Rounded Corners 13">
            <a:extLst>
              <a:ext uri="{FF2B5EF4-FFF2-40B4-BE49-F238E27FC236}">
                <a16:creationId xmlns:a16="http://schemas.microsoft.com/office/drawing/2014/main" id="{427B6452-A881-41EE-9D9B-3696B41D5E36}"/>
              </a:ext>
            </a:extLst>
          </p:cNvPr>
          <p:cNvSpPr/>
          <p:nvPr/>
        </p:nvSpPr>
        <p:spPr>
          <a:xfrm>
            <a:off x="310968" y="4849537"/>
            <a:ext cx="11721198" cy="1417448"/>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just"/>
            <a:r>
              <a:rPr lang="en-US" sz="3000">
                <a:solidFill>
                  <a:srgbClr val="0070C0"/>
                </a:solidFill>
                <a:latin typeface="Calibri" panose="020F0502020204030204" pitchFamily="34" charset="0"/>
                <a:cs typeface="Calibri" panose="020F0502020204030204" pitchFamily="34" charset="0"/>
                <a:sym typeface="Wingdings" panose="05000000000000000000" pitchFamily="2" charset="2"/>
              </a:rPr>
              <a:t> </a:t>
            </a:r>
            <a:r>
              <a:rPr lang="en-US" sz="3000">
                <a:solidFill>
                  <a:srgbClr val="FF0000"/>
                </a:solidFill>
                <a:latin typeface="Calibri" panose="020F0502020204030204" pitchFamily="34" charset="0"/>
                <a:cs typeface="Calibri" panose="020F0502020204030204" pitchFamily="34" charset="0"/>
                <a:sym typeface="Wingdings" panose="05000000000000000000" pitchFamily="2" charset="2"/>
              </a:rPr>
              <a:t>Nếu mà</a:t>
            </a:r>
            <a:r>
              <a:rPr lang="en-US" sz="3000">
                <a:solidFill>
                  <a:srgbClr val="108539"/>
                </a:solidFill>
                <a:latin typeface="Calibri" panose="020F0502020204030204" pitchFamily="34" charset="0"/>
                <a:cs typeface="Calibri" panose="020F0502020204030204" pitchFamily="34" charset="0"/>
                <a:sym typeface="Wingdings" panose="05000000000000000000" pitchFamily="2" charset="2"/>
              </a:rPr>
              <a:t> chịu khó học hành</a:t>
            </a:r>
            <a:r>
              <a:rPr lang="en-US" sz="3000">
                <a:solidFill>
                  <a:srgbClr val="FF0000"/>
                </a:solidFill>
                <a:latin typeface="Calibri" panose="020F0502020204030204" pitchFamily="34" charset="0"/>
                <a:cs typeface="Calibri" panose="020F0502020204030204" pitchFamily="34" charset="0"/>
                <a:sym typeface="Wingdings" panose="05000000000000000000" pitchFamily="2" charset="2"/>
              </a:rPr>
              <a:t> thì </a:t>
            </a:r>
            <a:r>
              <a:rPr lang="en-US" sz="3000">
                <a:solidFill>
                  <a:srgbClr val="108539"/>
                </a:solidFill>
                <a:latin typeface="Calibri" panose="020F0502020204030204" pitchFamily="34" charset="0"/>
                <a:cs typeface="Calibri" panose="020F0502020204030204" pitchFamily="34" charset="0"/>
                <a:sym typeface="Wingdings" panose="05000000000000000000" pitchFamily="2" charset="2"/>
              </a:rPr>
              <a:t>Hồng đã có nhiều tiến bộ trong học tập.</a:t>
            </a:r>
            <a:r>
              <a:rPr lang="en-US" sz="3000">
                <a:solidFill>
                  <a:srgbClr val="FF0000"/>
                </a:solidFill>
                <a:latin typeface="Calibri" panose="020F0502020204030204" pitchFamily="34" charset="0"/>
                <a:cs typeface="Calibri" panose="020F0502020204030204" pitchFamily="34" charset="0"/>
                <a:sym typeface="Wingdings" panose="05000000000000000000" pitchFamily="2" charset="2"/>
              </a:rPr>
              <a:t> </a:t>
            </a:r>
            <a:endParaRPr lang="en-US" sz="3000" dirty="0">
              <a:solidFill>
                <a:srgbClr val="0070C0"/>
              </a:solidFill>
              <a:latin typeface="Calibri" panose="020F0502020204030204" pitchFamily="34" charset="0"/>
              <a:cs typeface="Calibri" panose="020F0502020204030204" pitchFamily="34" charset="0"/>
              <a:sym typeface="Wingdings" panose="05000000000000000000" pitchFamily="2" charset="2"/>
            </a:endParaRPr>
          </a:p>
          <a:p>
            <a:pPr algn="just"/>
            <a:r>
              <a:rPr lang="en-US" sz="3000">
                <a:solidFill>
                  <a:srgbClr val="0070C0"/>
                </a:solidFill>
                <a:latin typeface="Calibri" panose="020F0502020204030204" pitchFamily="34" charset="0"/>
                <a:cs typeface="Calibri" panose="020F0502020204030204" pitchFamily="34" charset="0"/>
                <a:sym typeface="Wingdings" panose="05000000000000000000" pitchFamily="2" charset="2"/>
              </a:rPr>
              <a:t> </a:t>
            </a:r>
            <a:r>
              <a:rPr lang="en-US" sz="3000">
                <a:solidFill>
                  <a:srgbClr val="FF0000"/>
                </a:solidFill>
                <a:latin typeface="Calibri" panose="020F0502020204030204" pitchFamily="34" charset="0"/>
                <a:cs typeface="Calibri" panose="020F0502020204030204" pitchFamily="34" charset="0"/>
                <a:sym typeface="Wingdings" panose="05000000000000000000" pitchFamily="2" charset="2"/>
              </a:rPr>
              <a:t>Giá như </a:t>
            </a:r>
            <a:r>
              <a:rPr lang="en-US" sz="3000">
                <a:solidFill>
                  <a:srgbClr val="0070C0"/>
                </a:solidFill>
                <a:latin typeface="Calibri" panose="020F0502020204030204" pitchFamily="34" charset="0"/>
                <a:cs typeface="Calibri" panose="020F0502020204030204" pitchFamily="34" charset="0"/>
                <a:sym typeface="Wingdings" panose="05000000000000000000" pitchFamily="2" charset="2"/>
              </a:rPr>
              <a:t>Hồng chăm chỉ hơn</a:t>
            </a:r>
            <a:r>
              <a:rPr lang="en-US" sz="3000">
                <a:solidFill>
                  <a:srgbClr val="FF0000"/>
                </a:solidFill>
                <a:latin typeface="Calibri" panose="020F0502020204030204" pitchFamily="34" charset="0"/>
                <a:cs typeface="Calibri" panose="020F0502020204030204" pitchFamily="34" charset="0"/>
                <a:sym typeface="Wingdings" panose="05000000000000000000" pitchFamily="2" charset="2"/>
              </a:rPr>
              <a:t> thì </a:t>
            </a:r>
            <a:r>
              <a:rPr lang="en-US" sz="3000">
                <a:solidFill>
                  <a:srgbClr val="0070C0"/>
                </a:solidFill>
                <a:latin typeface="Calibri" panose="020F0502020204030204" pitchFamily="34" charset="0"/>
                <a:cs typeface="Calibri" panose="020F0502020204030204" pitchFamily="34" charset="0"/>
                <a:sym typeface="Wingdings" panose="05000000000000000000" pitchFamily="2" charset="2"/>
              </a:rPr>
              <a:t>Hồng đã có nhiều tiến bộ trong học tập. </a:t>
            </a:r>
            <a:endParaRPr lang="en-US" sz="3000" dirty="0">
              <a:solidFill>
                <a:srgbClr val="0070C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500934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arn(inVertical)">
                                      <p:cBhvr>
                                        <p:cTn id="10" dur="500"/>
                                        <p:tgtEl>
                                          <p:spTgt spid="10"/>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arn(inVertical)">
                                      <p:cBhvr>
                                        <p:cTn id="13" dur="500"/>
                                        <p:tgtEl>
                                          <p:spTgt spid="8"/>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barn(inVertical)">
                                      <p:cBhvr>
                                        <p:cTn id="16" dur="500"/>
                                        <p:tgtEl>
                                          <p:spTgt spid="11"/>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barn(inVertical)">
                                      <p:cBhvr>
                                        <p:cTn id="19" dur="500"/>
                                        <p:tgtEl>
                                          <p:spTgt spid="9"/>
                                        </p:tgtEl>
                                      </p:cBhvr>
                                    </p:animEffect>
                                  </p:childTnLst>
                                </p:cTn>
                              </p:par>
                              <p:par>
                                <p:cTn id="20" presetID="16" presetClass="entr" presetSubtype="21" fill="hold" grpId="0"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arn(inVertical)">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xEl>
                                              <p:pRg st="0" end="0"/>
                                            </p:txEl>
                                          </p:spTgt>
                                        </p:tgtEl>
                                        <p:attrNameLst>
                                          <p:attrName>style.visibility</p:attrName>
                                        </p:attrNameLst>
                                      </p:cBhvr>
                                      <p:to>
                                        <p:strVal val="visible"/>
                                      </p:to>
                                    </p:set>
                                    <p:animEffect transition="in" filter="barn(inVertical)">
                                      <p:cBhvr>
                                        <p:cTn id="27" dur="500"/>
                                        <p:tgtEl>
                                          <p:spTgt spid="4">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4">
                                            <p:txEl>
                                              <p:pRg st="1" end="1"/>
                                            </p:txEl>
                                          </p:spTgt>
                                        </p:tgtEl>
                                        <p:attrNameLst>
                                          <p:attrName>style.visibility</p:attrName>
                                        </p:attrNameLst>
                                      </p:cBhvr>
                                      <p:to>
                                        <p:strVal val="visible"/>
                                      </p:to>
                                    </p:set>
                                    <p:animEffect transition="in" filter="barn(inVertical)">
                                      <p:cBhvr>
                                        <p:cTn id="32" dur="500"/>
                                        <p:tgtEl>
                                          <p:spTgt spid="4">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13">
                                            <p:txEl>
                                              <p:pRg st="0" end="0"/>
                                            </p:txEl>
                                          </p:spTgt>
                                        </p:tgtEl>
                                        <p:attrNameLst>
                                          <p:attrName>style.visibility</p:attrName>
                                        </p:attrNameLst>
                                      </p:cBhvr>
                                      <p:to>
                                        <p:strVal val="visible"/>
                                      </p:to>
                                    </p:set>
                                    <p:animEffect transition="in" filter="barn(inVertical)">
                                      <p:cBhvr>
                                        <p:cTn id="37" dur="500"/>
                                        <p:tgtEl>
                                          <p:spTgt spid="13">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13">
                                            <p:txEl>
                                              <p:pRg st="1" end="1"/>
                                            </p:txEl>
                                          </p:spTgt>
                                        </p:tgtEl>
                                        <p:attrNameLst>
                                          <p:attrName>style.visibility</p:attrName>
                                        </p:attrNameLst>
                                      </p:cBhvr>
                                      <p:to>
                                        <p:strVal val="visible"/>
                                      </p:to>
                                    </p:set>
                                    <p:animEffect transition="in" filter="barn(inVertical)">
                                      <p:cBhvr>
                                        <p:cTn id="42" dur="500"/>
                                        <p:tgtEl>
                                          <p:spTgt spid="13">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14">
                                            <p:txEl>
                                              <p:pRg st="0" end="0"/>
                                            </p:txEl>
                                          </p:spTgt>
                                        </p:tgtEl>
                                        <p:attrNameLst>
                                          <p:attrName>style.visibility</p:attrName>
                                        </p:attrNameLst>
                                      </p:cBhvr>
                                      <p:to>
                                        <p:strVal val="visible"/>
                                      </p:to>
                                    </p:set>
                                    <p:animEffect transition="in" filter="barn(inVertical)">
                                      <p:cBhvr>
                                        <p:cTn id="47" dur="500"/>
                                        <p:tgtEl>
                                          <p:spTgt spid="14">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14">
                                            <p:txEl>
                                              <p:pRg st="1" end="1"/>
                                            </p:txEl>
                                          </p:spTgt>
                                        </p:tgtEl>
                                        <p:attrNameLst>
                                          <p:attrName>style.visibility</p:attrName>
                                        </p:attrNameLst>
                                      </p:cBhvr>
                                      <p:to>
                                        <p:strVal val="visible"/>
                                      </p:to>
                                    </p:set>
                                    <p:animEffect transition="in" filter="barn(inVertical)">
                                      <p:cBhvr>
                                        <p:cTn id="52" dur="500"/>
                                        <p:tgtEl>
                                          <p:spTgt spid="1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2B4FDD4-2861-4472-9607-00D2E10B1D1A}"/>
              </a:ext>
            </a:extLst>
          </p:cNvPr>
          <p:cNvSpPr txBox="1"/>
          <p:nvPr/>
        </p:nvSpPr>
        <p:spPr>
          <a:xfrm>
            <a:off x="1528549" y="1105469"/>
            <a:ext cx="9416955" cy="4392692"/>
          </a:xfrm>
          <a:prstGeom prst="roundRect">
            <a:avLst/>
          </a:prstGeom>
          <a:effectLst>
            <a:softEdge rad="127000"/>
          </a:effectLst>
        </p:spPr>
        <p:style>
          <a:lnRef idx="2">
            <a:schemeClr val="accent1"/>
          </a:lnRef>
          <a:fillRef idx="1">
            <a:schemeClr val="lt1"/>
          </a:fillRef>
          <a:effectRef idx="0">
            <a:schemeClr val="accent1"/>
          </a:effectRef>
          <a:fontRef idx="minor">
            <a:schemeClr val="dk1"/>
          </a:fontRef>
        </p:style>
        <p:txBody>
          <a:bodyPr wrap="square" rtlCol="0">
            <a:spAutoFit/>
          </a:bodyPr>
          <a:lstStyle/>
          <a:p>
            <a:pPr algn="just"/>
            <a:endParaRPr lang="en-US" sz="3600">
              <a:solidFill>
                <a:srgbClr val="002060"/>
              </a:solidFill>
              <a:latin typeface="Pattaya" panose="00000500000000000000" pitchFamily="2" charset="-34"/>
              <a:cs typeface="Pattaya" panose="00000500000000000000" pitchFamily="2" charset="-34"/>
            </a:endParaRPr>
          </a:p>
          <a:p>
            <a:pPr algn="just"/>
            <a:endParaRPr lang="en-US" sz="3600">
              <a:solidFill>
                <a:srgbClr val="002060"/>
              </a:solidFill>
              <a:latin typeface="Pattaya" panose="00000500000000000000" pitchFamily="2" charset="-34"/>
              <a:cs typeface="Pattaya" panose="00000500000000000000" pitchFamily="2" charset="-34"/>
            </a:endParaRPr>
          </a:p>
          <a:p>
            <a:pPr algn="just"/>
            <a:endParaRPr lang="en-US" sz="3600">
              <a:solidFill>
                <a:srgbClr val="002060"/>
              </a:solidFill>
              <a:latin typeface="Pattaya" panose="00000500000000000000" pitchFamily="2" charset="-34"/>
              <a:cs typeface="Pattaya" panose="00000500000000000000" pitchFamily="2" charset="-34"/>
            </a:endParaRPr>
          </a:p>
          <a:p>
            <a:pPr algn="just"/>
            <a:endParaRPr lang="en-US" sz="3600">
              <a:solidFill>
                <a:srgbClr val="002060"/>
              </a:solidFill>
              <a:latin typeface="Pattaya" panose="00000500000000000000" pitchFamily="2" charset="-34"/>
              <a:cs typeface="Pattaya" panose="00000500000000000000" pitchFamily="2" charset="-34"/>
            </a:endParaRPr>
          </a:p>
          <a:p>
            <a:pPr algn="just"/>
            <a:endParaRPr lang="en-US" sz="3600">
              <a:solidFill>
                <a:srgbClr val="002060"/>
              </a:solidFill>
              <a:latin typeface="Pattaya" panose="00000500000000000000" pitchFamily="2" charset="-34"/>
              <a:cs typeface="Pattaya" panose="00000500000000000000" pitchFamily="2" charset="-34"/>
            </a:endParaRPr>
          </a:p>
          <a:p>
            <a:pPr algn="just"/>
            <a:endParaRPr lang="en-US" sz="3600">
              <a:solidFill>
                <a:srgbClr val="002060"/>
              </a:solidFill>
              <a:latin typeface="Pattaya" panose="00000500000000000000" pitchFamily="2" charset="-34"/>
              <a:cs typeface="Pattaya" panose="00000500000000000000" pitchFamily="2" charset="-34"/>
            </a:endParaRPr>
          </a:p>
          <a:p>
            <a:pPr algn="just"/>
            <a:endParaRPr lang="en-US" sz="3600" dirty="0">
              <a:solidFill>
                <a:srgbClr val="002060"/>
              </a:solidFill>
              <a:latin typeface="Pattaya" panose="00000500000000000000" pitchFamily="2" charset="-34"/>
              <a:cs typeface="Pattaya" panose="00000500000000000000" pitchFamily="2" charset="-34"/>
            </a:endParaRPr>
          </a:p>
        </p:txBody>
      </p:sp>
      <p:sp>
        <p:nvSpPr>
          <p:cNvPr id="7" name="Rectangle 6"/>
          <p:cNvSpPr/>
          <p:nvPr/>
        </p:nvSpPr>
        <p:spPr>
          <a:xfrm>
            <a:off x="5207102" y="1382740"/>
            <a:ext cx="2316660" cy="769441"/>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400" b="1">
                <a:ln/>
                <a:solidFill>
                  <a:srgbClr val="FF0000"/>
                </a:solidFill>
                <a:effectLst>
                  <a:outerShdw blurRad="50800" dist="38100" dir="18900000" algn="bl" rotWithShape="0">
                    <a:prstClr val="black">
                      <a:alpha val="40000"/>
                    </a:prstClr>
                  </a:outerShdw>
                </a:effectLst>
                <a:latin typeface="UTM Arruba KT" panose="02040603050506020204" pitchFamily="18" charset="0"/>
              </a:rPr>
              <a:t>MỤC TIÊU</a:t>
            </a:r>
            <a:endParaRPr lang="en-US" sz="4400" b="1" cap="none" spc="0" dirty="0">
              <a:ln/>
              <a:solidFill>
                <a:srgbClr val="FF0000"/>
              </a:solidFill>
              <a:effectLst>
                <a:outerShdw blurRad="50800" dist="38100" dir="18900000" algn="bl" rotWithShape="0">
                  <a:prstClr val="black">
                    <a:alpha val="40000"/>
                  </a:prstClr>
                </a:outerShdw>
              </a:effectLst>
              <a:latin typeface="UTM Arruba KT" panose="02040603050506020204" pitchFamily="18" charset="0"/>
            </a:endParaRPr>
          </a:p>
        </p:txBody>
      </p:sp>
      <p:sp>
        <p:nvSpPr>
          <p:cNvPr id="8" name="Rectangle 7">
            <a:extLst>
              <a:ext uri="{FF2B5EF4-FFF2-40B4-BE49-F238E27FC236}">
                <a16:creationId xmlns:a16="http://schemas.microsoft.com/office/drawing/2014/main" id="{4AFF80F7-5BB8-4DD7-BBAD-497F71D9A9F9}"/>
              </a:ext>
            </a:extLst>
          </p:cNvPr>
          <p:cNvSpPr/>
          <p:nvPr/>
        </p:nvSpPr>
        <p:spPr>
          <a:xfrm>
            <a:off x="2452121" y="2224147"/>
            <a:ext cx="8384202" cy="845574"/>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a:ln>
                  <a:noFill/>
                </a:ln>
                <a:solidFill>
                  <a:prstClr val="black"/>
                </a:solidFill>
                <a:effectLst/>
                <a:uLnTx/>
                <a:uFillTx/>
                <a:latin typeface="+mj-lt"/>
                <a:cs typeface="Calibri" panose="020F0502020204030204" pitchFamily="34" charset="0"/>
              </a:rPr>
              <a:t>Học</a:t>
            </a:r>
            <a:r>
              <a:rPr kumimoji="0" lang="en-US" sz="3200" b="0" i="0" u="none" strike="noStrike" kern="1200" cap="none" spc="0" normalizeH="0" noProof="0">
                <a:ln>
                  <a:noFill/>
                </a:ln>
                <a:solidFill>
                  <a:prstClr val="black"/>
                </a:solidFill>
                <a:effectLst/>
                <a:uLnTx/>
                <a:uFillTx/>
                <a:latin typeface="+mj-lt"/>
                <a:cs typeface="Calibri" panose="020F0502020204030204" pitchFamily="34" charset="0"/>
              </a:rPr>
              <a:t> sinh</a:t>
            </a:r>
            <a:r>
              <a:rPr kumimoji="0" lang="en-US" sz="3200" b="0" i="0" u="none" strike="noStrike" kern="1200" cap="none" spc="0" normalizeH="0" baseline="0" noProof="0">
                <a:ln>
                  <a:noFill/>
                </a:ln>
                <a:solidFill>
                  <a:prstClr val="black"/>
                </a:solidFill>
                <a:effectLst/>
                <a:uLnTx/>
                <a:uFillTx/>
                <a:latin typeface="+mj-lt"/>
                <a:cs typeface="Calibri" panose="020F0502020204030204" pitchFamily="34" charset="0"/>
              </a:rPr>
              <a:t> </a:t>
            </a:r>
            <a:r>
              <a:rPr kumimoji="0" lang="en-US" sz="3200" b="0" i="0" u="none" strike="noStrike" kern="1200" cap="none" spc="0" normalizeH="0" baseline="0" noProof="0" dirty="0" err="1">
                <a:ln>
                  <a:noFill/>
                </a:ln>
                <a:solidFill>
                  <a:prstClr val="black"/>
                </a:solidFill>
                <a:effectLst/>
                <a:uLnTx/>
                <a:uFillTx/>
                <a:latin typeface="+mj-lt"/>
                <a:cs typeface="Calibri" panose="020F0502020204030204" pitchFamily="34" charset="0"/>
              </a:rPr>
              <a:t>hiểu</a:t>
            </a:r>
            <a:r>
              <a:rPr kumimoji="0" lang="en-US" sz="3200" b="0" i="0" u="none" strike="noStrike" kern="1200" cap="none" spc="0" normalizeH="0" baseline="0" noProof="0" dirty="0">
                <a:ln>
                  <a:noFill/>
                </a:ln>
                <a:solidFill>
                  <a:prstClr val="black"/>
                </a:solidFill>
                <a:effectLst/>
                <a:uLnTx/>
                <a:uFillTx/>
                <a:latin typeface="+mj-lt"/>
                <a:cs typeface="Calibri" panose="020F0502020204030204" pitchFamily="34" charset="0"/>
              </a:rPr>
              <a:t> </a:t>
            </a:r>
            <a:r>
              <a:rPr kumimoji="0" lang="en-US" sz="3200" b="0" i="0" u="none" strike="noStrike" kern="1200" cap="none" spc="0" normalizeH="0" baseline="0" noProof="0" dirty="0" err="1">
                <a:ln>
                  <a:noFill/>
                </a:ln>
                <a:solidFill>
                  <a:prstClr val="black"/>
                </a:solidFill>
                <a:effectLst/>
                <a:uLnTx/>
                <a:uFillTx/>
                <a:latin typeface="+mj-lt"/>
                <a:cs typeface="Calibri" panose="020F0502020204030204" pitchFamily="34" charset="0"/>
              </a:rPr>
              <a:t>thế</a:t>
            </a:r>
            <a:r>
              <a:rPr kumimoji="0" lang="en-US" sz="3200" b="0" i="0" u="none" strike="noStrike" kern="1200" cap="none" spc="0" normalizeH="0" baseline="0" noProof="0" dirty="0">
                <a:ln>
                  <a:noFill/>
                </a:ln>
                <a:solidFill>
                  <a:prstClr val="black"/>
                </a:solidFill>
                <a:effectLst/>
                <a:uLnTx/>
                <a:uFillTx/>
                <a:latin typeface="+mj-lt"/>
                <a:cs typeface="Calibri" panose="020F0502020204030204" pitchFamily="34" charset="0"/>
              </a:rPr>
              <a:t> </a:t>
            </a:r>
            <a:r>
              <a:rPr kumimoji="0" lang="en-US" sz="3200" b="0" i="0" u="none" strike="noStrike" kern="1200" cap="none" spc="0" normalizeH="0" baseline="0" noProof="0" err="1">
                <a:ln>
                  <a:noFill/>
                </a:ln>
                <a:solidFill>
                  <a:prstClr val="black"/>
                </a:solidFill>
                <a:effectLst/>
                <a:uLnTx/>
                <a:uFillTx/>
                <a:latin typeface="+mj-lt"/>
                <a:cs typeface="Calibri" panose="020F0502020204030204" pitchFamily="34" charset="0"/>
              </a:rPr>
              <a:t>nào</a:t>
            </a:r>
            <a:r>
              <a:rPr kumimoji="0" lang="en-US" sz="3200" b="0" i="0" u="none" strike="noStrike" kern="1200" cap="none" spc="0" normalizeH="0" baseline="0" noProof="0">
                <a:ln>
                  <a:noFill/>
                </a:ln>
                <a:solidFill>
                  <a:prstClr val="black"/>
                </a:solidFill>
                <a:effectLst/>
                <a:uLnTx/>
                <a:uFillTx/>
                <a:latin typeface="+mj-lt"/>
                <a:cs typeface="Calibri" panose="020F0502020204030204" pitchFamily="34" charset="0"/>
              </a:rPr>
              <a:t> là </a:t>
            </a:r>
            <a:r>
              <a:rPr kumimoji="0" lang="en-US" sz="3200" b="0" i="0" u="none" strike="noStrike" kern="1200" cap="none" spc="0" normalizeH="0" baseline="0" noProof="0" dirty="0" err="1">
                <a:ln>
                  <a:noFill/>
                </a:ln>
                <a:solidFill>
                  <a:prstClr val="black"/>
                </a:solidFill>
                <a:effectLst/>
                <a:uLnTx/>
                <a:uFillTx/>
                <a:latin typeface="+mj-lt"/>
                <a:cs typeface="Calibri" panose="020F0502020204030204" pitchFamily="34" charset="0"/>
              </a:rPr>
              <a:t>câu</a:t>
            </a:r>
            <a:r>
              <a:rPr kumimoji="0" lang="en-US" sz="3200" b="0" i="0" u="none" strike="noStrike" kern="1200" cap="none" spc="0" normalizeH="0" baseline="0" noProof="0" dirty="0">
                <a:ln>
                  <a:noFill/>
                </a:ln>
                <a:solidFill>
                  <a:prstClr val="black"/>
                </a:solidFill>
                <a:effectLst/>
                <a:uLnTx/>
                <a:uFillTx/>
                <a:latin typeface="+mj-lt"/>
                <a:cs typeface="Calibri" panose="020F0502020204030204" pitchFamily="34" charset="0"/>
              </a:rPr>
              <a:t> </a:t>
            </a:r>
            <a:r>
              <a:rPr kumimoji="0" lang="en-US" sz="3200" b="0" i="0" u="none" strike="noStrike" kern="1200" cap="none" spc="0" normalizeH="0" baseline="0" noProof="0" dirty="0" err="1">
                <a:ln>
                  <a:noFill/>
                </a:ln>
                <a:solidFill>
                  <a:prstClr val="black"/>
                </a:solidFill>
                <a:effectLst/>
                <a:uLnTx/>
                <a:uFillTx/>
                <a:latin typeface="+mj-lt"/>
                <a:cs typeface="Calibri" panose="020F0502020204030204" pitchFamily="34" charset="0"/>
              </a:rPr>
              <a:t>ghép</a:t>
            </a:r>
            <a:r>
              <a:rPr kumimoji="0" lang="en-US" sz="3200" b="0" i="0" u="none" strike="noStrike" kern="1200" cap="none" spc="0" normalizeH="0" baseline="0" noProof="0" dirty="0">
                <a:ln>
                  <a:noFill/>
                </a:ln>
                <a:solidFill>
                  <a:prstClr val="black"/>
                </a:solidFill>
                <a:effectLst/>
                <a:uLnTx/>
                <a:uFillTx/>
                <a:latin typeface="+mj-lt"/>
                <a:cs typeface="Calibri" panose="020F0502020204030204" pitchFamily="34" charset="0"/>
              </a:rPr>
              <a:t> </a:t>
            </a:r>
            <a:r>
              <a:rPr kumimoji="0" lang="en-US" sz="3200" b="0" i="0" u="none" strike="noStrike" kern="1200" cap="none" spc="0" normalizeH="0" baseline="0" noProof="0" dirty="0" err="1">
                <a:ln>
                  <a:noFill/>
                </a:ln>
                <a:solidFill>
                  <a:prstClr val="black"/>
                </a:solidFill>
                <a:effectLst/>
                <a:uLnTx/>
                <a:uFillTx/>
                <a:latin typeface="+mj-lt"/>
                <a:cs typeface="Calibri" panose="020F0502020204030204" pitchFamily="34" charset="0"/>
              </a:rPr>
              <a:t>thể</a:t>
            </a:r>
            <a:r>
              <a:rPr kumimoji="0" lang="en-US" sz="3200" b="0" i="0" u="none" strike="noStrike" kern="1200" cap="none" spc="0" normalizeH="0" baseline="0" noProof="0" dirty="0">
                <a:ln>
                  <a:noFill/>
                </a:ln>
                <a:solidFill>
                  <a:prstClr val="black"/>
                </a:solidFill>
                <a:effectLst/>
                <a:uLnTx/>
                <a:uFillTx/>
                <a:latin typeface="+mj-lt"/>
                <a:cs typeface="Calibri" panose="020F0502020204030204" pitchFamily="34" charset="0"/>
              </a:rPr>
              <a:t> </a:t>
            </a:r>
            <a:r>
              <a:rPr kumimoji="0" lang="en-US" sz="3200" b="0" i="0" u="none" strike="noStrike" kern="1200" cap="none" spc="0" normalizeH="0" baseline="0" noProof="0" dirty="0" err="1">
                <a:ln>
                  <a:noFill/>
                </a:ln>
                <a:solidFill>
                  <a:prstClr val="black"/>
                </a:solidFill>
                <a:effectLst/>
                <a:uLnTx/>
                <a:uFillTx/>
                <a:latin typeface="+mj-lt"/>
                <a:cs typeface="Calibri" panose="020F0502020204030204" pitchFamily="34" charset="0"/>
              </a:rPr>
              <a:t>hiện</a:t>
            </a:r>
            <a:r>
              <a:rPr kumimoji="0" lang="en-US" sz="3200" b="0" i="0" u="none" strike="noStrike" kern="1200" cap="none" spc="0" normalizeH="0" baseline="0" noProof="0" dirty="0">
                <a:ln>
                  <a:noFill/>
                </a:ln>
                <a:solidFill>
                  <a:prstClr val="black"/>
                </a:solidFill>
                <a:effectLst/>
                <a:uLnTx/>
                <a:uFillTx/>
                <a:latin typeface="+mj-lt"/>
                <a:cs typeface="Calibri" panose="020F0502020204030204" pitchFamily="34" charset="0"/>
              </a:rPr>
              <a:t> </a:t>
            </a:r>
            <a:r>
              <a:rPr kumimoji="0" lang="en-US" sz="3200" b="0" i="0" u="none" strike="noStrike" kern="1200" cap="none" spc="0" normalizeH="0" baseline="0" noProof="0" dirty="0" err="1">
                <a:ln>
                  <a:noFill/>
                </a:ln>
                <a:solidFill>
                  <a:prstClr val="black"/>
                </a:solidFill>
                <a:effectLst/>
                <a:uLnTx/>
                <a:uFillTx/>
                <a:latin typeface="+mj-lt"/>
                <a:cs typeface="Calibri" panose="020F0502020204030204" pitchFamily="34" charset="0"/>
              </a:rPr>
              <a:t>quan</a:t>
            </a:r>
            <a:r>
              <a:rPr kumimoji="0" lang="en-US" sz="3200" b="0" i="0" u="none" strike="noStrike" kern="1200" cap="none" spc="0" normalizeH="0" baseline="0" noProof="0" dirty="0">
                <a:ln>
                  <a:noFill/>
                </a:ln>
                <a:solidFill>
                  <a:prstClr val="black"/>
                </a:solidFill>
                <a:effectLst/>
                <a:uLnTx/>
                <a:uFillTx/>
                <a:latin typeface="+mj-lt"/>
                <a:cs typeface="Calibri" panose="020F0502020204030204" pitchFamily="34" charset="0"/>
              </a:rPr>
              <a:t> </a:t>
            </a:r>
            <a:r>
              <a:rPr kumimoji="0" lang="en-US" sz="3200" b="0" i="0" u="none" strike="noStrike" kern="1200" cap="none" spc="0" normalizeH="0" baseline="0" noProof="0" err="1">
                <a:ln>
                  <a:noFill/>
                </a:ln>
                <a:solidFill>
                  <a:prstClr val="black"/>
                </a:solidFill>
                <a:effectLst/>
                <a:uLnTx/>
                <a:uFillTx/>
                <a:latin typeface="+mj-lt"/>
                <a:cs typeface="Calibri" panose="020F0502020204030204" pitchFamily="34" charset="0"/>
              </a:rPr>
              <a:t>hệ</a:t>
            </a:r>
            <a:r>
              <a:rPr kumimoji="0" lang="en-US" sz="3200" b="0" i="0" u="none" strike="noStrike" kern="1200" cap="none" spc="0" normalizeH="0" baseline="0" noProof="0">
                <a:ln>
                  <a:noFill/>
                </a:ln>
                <a:solidFill>
                  <a:prstClr val="black"/>
                </a:solidFill>
                <a:effectLst/>
                <a:uLnTx/>
                <a:uFillTx/>
                <a:latin typeface="+mj-lt"/>
                <a:cs typeface="Calibri" panose="020F0502020204030204" pitchFamily="34" charset="0"/>
              </a:rPr>
              <a:t> </a:t>
            </a:r>
            <a:r>
              <a:rPr lang="en-US" sz="3200">
                <a:solidFill>
                  <a:prstClr val="black"/>
                </a:solidFill>
                <a:latin typeface="+mj-lt"/>
                <a:cs typeface="Calibri" panose="020F0502020204030204" pitchFamily="34" charset="0"/>
              </a:rPr>
              <a:t>điều kiện </a:t>
            </a:r>
            <a:r>
              <a:rPr kumimoji="0" lang="en-US" sz="3200" b="0" i="0" u="none" strike="noStrike" kern="1200" cap="none" spc="0" normalizeH="0" baseline="0" noProof="0">
                <a:ln>
                  <a:noFill/>
                </a:ln>
                <a:solidFill>
                  <a:prstClr val="black"/>
                </a:solidFill>
                <a:effectLst/>
                <a:uLnTx/>
                <a:uFillTx/>
                <a:latin typeface="+mj-lt"/>
                <a:cs typeface="Calibri" panose="020F0502020204030204" pitchFamily="34" charset="0"/>
              </a:rPr>
              <a:t>– </a:t>
            </a:r>
            <a:r>
              <a:rPr kumimoji="0" lang="en-US" sz="3200" b="0" i="0" u="none" strike="noStrike" kern="1200" cap="none" spc="0" normalizeH="0" baseline="0" noProof="0" err="1">
                <a:ln>
                  <a:noFill/>
                </a:ln>
                <a:solidFill>
                  <a:prstClr val="black"/>
                </a:solidFill>
                <a:effectLst/>
                <a:uLnTx/>
                <a:uFillTx/>
                <a:latin typeface="+mj-lt"/>
                <a:cs typeface="Calibri" panose="020F0502020204030204" pitchFamily="34" charset="0"/>
              </a:rPr>
              <a:t>kết</a:t>
            </a:r>
            <a:r>
              <a:rPr kumimoji="0" lang="en-US" sz="3200" b="0" i="0" u="none" strike="noStrike" kern="1200" cap="none" spc="0" normalizeH="0" baseline="0" noProof="0">
                <a:ln>
                  <a:noFill/>
                </a:ln>
                <a:solidFill>
                  <a:prstClr val="black"/>
                </a:solidFill>
                <a:effectLst/>
                <a:uLnTx/>
                <a:uFillTx/>
                <a:latin typeface="+mj-lt"/>
                <a:cs typeface="Calibri" panose="020F0502020204030204" pitchFamily="34" charset="0"/>
              </a:rPr>
              <a:t> quả, giả</a:t>
            </a:r>
            <a:r>
              <a:rPr kumimoji="0" lang="en-US" sz="3200" b="0" i="0" u="none" strike="noStrike" kern="1200" cap="none" spc="0" normalizeH="0" noProof="0">
                <a:ln>
                  <a:noFill/>
                </a:ln>
                <a:solidFill>
                  <a:prstClr val="black"/>
                </a:solidFill>
                <a:effectLst/>
                <a:uLnTx/>
                <a:uFillTx/>
                <a:latin typeface="+mj-lt"/>
                <a:cs typeface="Calibri" panose="020F0502020204030204" pitchFamily="34" charset="0"/>
              </a:rPr>
              <a:t> thiết – kết quả</a:t>
            </a:r>
            <a:r>
              <a:rPr kumimoji="0" lang="en-US" sz="3200" b="0" i="0" u="none" strike="noStrike" kern="1200" cap="none" spc="0" normalizeH="0" baseline="0" noProof="0">
                <a:ln>
                  <a:noFill/>
                </a:ln>
                <a:solidFill>
                  <a:prstClr val="black"/>
                </a:solidFill>
                <a:effectLst/>
                <a:uLnTx/>
                <a:uFillTx/>
                <a:latin typeface="+mj-lt"/>
                <a:cs typeface="Calibri" panose="020F0502020204030204" pitchFamily="34" charset="0"/>
              </a:rPr>
              <a:t>.</a:t>
            </a:r>
            <a:endParaRPr kumimoji="0" lang="en-US" sz="3200" b="0" i="0" u="none" strike="noStrike" kern="1200" cap="none" spc="0" normalizeH="0" baseline="0" noProof="0" dirty="0">
              <a:ln>
                <a:noFill/>
              </a:ln>
              <a:solidFill>
                <a:prstClr val="black"/>
              </a:solidFill>
              <a:effectLst/>
              <a:uLnTx/>
              <a:uFillTx/>
              <a:latin typeface="+mj-lt"/>
              <a:cs typeface="Calibri" panose="020F0502020204030204" pitchFamily="34" charset="0"/>
            </a:endParaRPr>
          </a:p>
        </p:txBody>
      </p:sp>
      <p:sp>
        <p:nvSpPr>
          <p:cNvPr id="10" name="Rectangle 9">
            <a:extLst>
              <a:ext uri="{FF2B5EF4-FFF2-40B4-BE49-F238E27FC236}">
                <a16:creationId xmlns:a16="http://schemas.microsoft.com/office/drawing/2014/main" id="{C01A0B09-1423-49A0-B8A4-60CF71584748}"/>
              </a:ext>
            </a:extLst>
          </p:cNvPr>
          <p:cNvSpPr/>
          <p:nvPr/>
        </p:nvSpPr>
        <p:spPr>
          <a:xfrm>
            <a:off x="2452121" y="3512020"/>
            <a:ext cx="8384202" cy="1477298"/>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a:ln>
                  <a:noFill/>
                </a:ln>
                <a:solidFill>
                  <a:prstClr val="black"/>
                </a:solidFill>
                <a:effectLst/>
                <a:uLnTx/>
                <a:uFillTx/>
                <a:latin typeface="+mj-lt"/>
                <a:cs typeface="Calibri" panose="020F0502020204030204" pitchFamily="34" charset="0"/>
              </a:rPr>
              <a:t>Học</a:t>
            </a:r>
            <a:r>
              <a:rPr kumimoji="0" lang="en-US" sz="3200" b="0" i="0" u="none" strike="noStrike" kern="1200" cap="none" spc="0" normalizeH="0" noProof="0">
                <a:ln>
                  <a:noFill/>
                </a:ln>
                <a:solidFill>
                  <a:prstClr val="black"/>
                </a:solidFill>
                <a:effectLst/>
                <a:uLnTx/>
                <a:uFillTx/>
                <a:latin typeface="+mj-lt"/>
                <a:cs typeface="Calibri" panose="020F0502020204030204" pitchFamily="34" charset="0"/>
              </a:rPr>
              <a:t> sinh</a:t>
            </a:r>
            <a:r>
              <a:rPr kumimoji="0" lang="en-US" sz="3200" b="0" i="0" u="none" strike="noStrike" kern="1200" cap="none" spc="0" normalizeH="0" baseline="0" noProof="0">
                <a:ln>
                  <a:noFill/>
                </a:ln>
                <a:solidFill>
                  <a:prstClr val="black"/>
                </a:solidFill>
                <a:effectLst/>
                <a:uLnTx/>
                <a:uFillTx/>
                <a:latin typeface="+mj-lt"/>
                <a:cs typeface="Calibri" panose="020F0502020204030204" pitchFamily="34" charset="0"/>
              </a:rPr>
              <a:t> biết cách </a:t>
            </a:r>
            <a:r>
              <a:rPr kumimoji="0" lang="en-US" sz="3200" b="0" i="0" u="none" strike="noStrike" kern="1200" cap="none" spc="0" normalizeH="0" baseline="0" noProof="0" dirty="0" err="1">
                <a:ln>
                  <a:noFill/>
                </a:ln>
                <a:solidFill>
                  <a:prstClr val="black"/>
                </a:solidFill>
                <a:effectLst/>
                <a:uLnTx/>
                <a:uFillTx/>
                <a:latin typeface="+mj-lt"/>
                <a:cs typeface="Calibri" panose="020F0502020204030204" pitchFamily="34" charset="0"/>
              </a:rPr>
              <a:t>điền</a:t>
            </a:r>
            <a:r>
              <a:rPr kumimoji="0" lang="en-US" sz="3200" b="0" i="0" u="none" strike="noStrike" kern="1200" cap="none" spc="0" normalizeH="0" baseline="0" noProof="0" dirty="0">
                <a:ln>
                  <a:noFill/>
                </a:ln>
                <a:solidFill>
                  <a:prstClr val="black"/>
                </a:solidFill>
                <a:effectLst/>
                <a:uLnTx/>
                <a:uFillTx/>
                <a:latin typeface="+mj-lt"/>
                <a:cs typeface="Calibri" panose="020F0502020204030204" pitchFamily="34" charset="0"/>
              </a:rPr>
              <a:t> </a:t>
            </a:r>
            <a:r>
              <a:rPr kumimoji="0" lang="en-US" sz="3200" b="0" i="0" u="none" strike="noStrike" kern="1200" cap="none" spc="0" normalizeH="0" baseline="0" noProof="0" dirty="0" err="1">
                <a:ln>
                  <a:noFill/>
                </a:ln>
                <a:solidFill>
                  <a:prstClr val="black"/>
                </a:solidFill>
                <a:effectLst/>
                <a:uLnTx/>
                <a:uFillTx/>
                <a:latin typeface="+mj-lt"/>
                <a:cs typeface="Calibri" panose="020F0502020204030204" pitchFamily="34" charset="0"/>
              </a:rPr>
              <a:t>quan</a:t>
            </a:r>
            <a:r>
              <a:rPr kumimoji="0" lang="en-US" sz="3200" b="0" i="0" u="none" strike="noStrike" kern="1200" cap="none" spc="0" normalizeH="0" baseline="0" noProof="0" dirty="0">
                <a:ln>
                  <a:noFill/>
                </a:ln>
                <a:solidFill>
                  <a:prstClr val="black"/>
                </a:solidFill>
                <a:effectLst/>
                <a:uLnTx/>
                <a:uFillTx/>
                <a:latin typeface="+mj-lt"/>
                <a:cs typeface="Calibri" panose="020F0502020204030204" pitchFamily="34" charset="0"/>
              </a:rPr>
              <a:t> </a:t>
            </a:r>
            <a:r>
              <a:rPr kumimoji="0" lang="en-US" sz="3200" b="0" i="0" u="none" strike="noStrike" kern="1200" cap="none" spc="0" normalizeH="0" baseline="0" noProof="0" err="1">
                <a:ln>
                  <a:noFill/>
                </a:ln>
                <a:solidFill>
                  <a:prstClr val="black"/>
                </a:solidFill>
                <a:effectLst/>
                <a:uLnTx/>
                <a:uFillTx/>
                <a:latin typeface="+mj-lt"/>
                <a:cs typeface="Calibri" panose="020F0502020204030204" pitchFamily="34" charset="0"/>
              </a:rPr>
              <a:t>hệ</a:t>
            </a:r>
            <a:r>
              <a:rPr kumimoji="0" lang="en-US" sz="3200" b="0" i="0" u="none" strike="noStrike" kern="1200" cap="none" spc="0" normalizeH="0" baseline="0" noProof="0">
                <a:ln>
                  <a:noFill/>
                </a:ln>
                <a:solidFill>
                  <a:prstClr val="black"/>
                </a:solidFill>
                <a:effectLst/>
                <a:uLnTx/>
                <a:uFillTx/>
                <a:latin typeface="+mj-lt"/>
                <a:cs typeface="Calibri" panose="020F0502020204030204" pitchFamily="34" charset="0"/>
              </a:rPr>
              <a:t> từ hoặc</a:t>
            </a:r>
            <a:r>
              <a:rPr kumimoji="0" lang="en-US" sz="3200" b="0" i="0" u="none" strike="noStrike" kern="1200" cap="none" spc="0" normalizeH="0" noProof="0">
                <a:ln>
                  <a:noFill/>
                </a:ln>
                <a:solidFill>
                  <a:prstClr val="black"/>
                </a:solidFill>
                <a:effectLst/>
                <a:uLnTx/>
                <a:uFillTx/>
                <a:latin typeface="+mj-lt"/>
                <a:cs typeface="Calibri" panose="020F0502020204030204" pitchFamily="34" charset="0"/>
              </a:rPr>
              <a:t> cặp quan hệ từ,</a:t>
            </a:r>
            <a:r>
              <a:rPr kumimoji="0" lang="en-US" sz="3200" b="0" i="0" u="none" strike="noStrike" kern="1200" cap="none" spc="0" normalizeH="0" baseline="0" noProof="0">
                <a:ln>
                  <a:noFill/>
                </a:ln>
                <a:solidFill>
                  <a:prstClr val="black"/>
                </a:solidFill>
                <a:effectLst/>
                <a:uLnTx/>
                <a:uFillTx/>
                <a:latin typeface="+mj-lt"/>
                <a:cs typeface="Calibri" panose="020F0502020204030204" pitchFamily="34" charset="0"/>
              </a:rPr>
              <a:t> thêm </a:t>
            </a:r>
            <a:r>
              <a:rPr kumimoji="0" lang="en-US" sz="3200" b="0" i="0" u="none" strike="noStrike" kern="1200" cap="none" spc="0" normalizeH="0" baseline="0" noProof="0" dirty="0" err="1">
                <a:ln>
                  <a:noFill/>
                </a:ln>
                <a:solidFill>
                  <a:prstClr val="black"/>
                </a:solidFill>
                <a:effectLst/>
                <a:uLnTx/>
                <a:uFillTx/>
                <a:latin typeface="+mj-lt"/>
                <a:cs typeface="Calibri" panose="020F0502020204030204" pitchFamily="34" charset="0"/>
              </a:rPr>
              <a:t>vế</a:t>
            </a:r>
            <a:r>
              <a:rPr kumimoji="0" lang="en-US" sz="3200" b="0" i="0" u="none" strike="noStrike" kern="1200" cap="none" spc="0" normalizeH="0" baseline="0" noProof="0" dirty="0">
                <a:ln>
                  <a:noFill/>
                </a:ln>
                <a:solidFill>
                  <a:prstClr val="black"/>
                </a:solidFill>
                <a:effectLst/>
                <a:uLnTx/>
                <a:uFillTx/>
                <a:latin typeface="+mj-lt"/>
                <a:cs typeface="Calibri" panose="020F0502020204030204" pitchFamily="34" charset="0"/>
              </a:rPr>
              <a:t> </a:t>
            </a:r>
            <a:r>
              <a:rPr kumimoji="0" lang="en-US" sz="3200" b="0" i="0" u="none" strike="noStrike" kern="1200" cap="none" spc="0" normalizeH="0" baseline="0" noProof="0" dirty="0" err="1">
                <a:ln>
                  <a:noFill/>
                </a:ln>
                <a:solidFill>
                  <a:prstClr val="black"/>
                </a:solidFill>
                <a:effectLst/>
                <a:uLnTx/>
                <a:uFillTx/>
                <a:latin typeface="+mj-lt"/>
                <a:cs typeface="Calibri" panose="020F0502020204030204" pitchFamily="34" charset="0"/>
              </a:rPr>
              <a:t>câu</a:t>
            </a:r>
            <a:r>
              <a:rPr kumimoji="0" lang="en-US" sz="3200" b="0" i="0" u="none" strike="noStrike" kern="1200" cap="none" spc="0" normalizeH="0" baseline="0" noProof="0" dirty="0">
                <a:ln>
                  <a:noFill/>
                </a:ln>
                <a:solidFill>
                  <a:prstClr val="black"/>
                </a:solidFill>
                <a:effectLst/>
                <a:uLnTx/>
                <a:uFillTx/>
                <a:latin typeface="+mj-lt"/>
                <a:cs typeface="Calibri" panose="020F0502020204030204" pitchFamily="34" charset="0"/>
              </a:rPr>
              <a:t> </a:t>
            </a:r>
            <a:r>
              <a:rPr kumimoji="0" lang="en-US" sz="3200" b="0" i="0" u="none" strike="noStrike" kern="1200" cap="none" spc="0" normalizeH="0" baseline="0" noProof="0" err="1">
                <a:ln>
                  <a:noFill/>
                </a:ln>
                <a:solidFill>
                  <a:prstClr val="black"/>
                </a:solidFill>
                <a:effectLst/>
                <a:uLnTx/>
                <a:uFillTx/>
                <a:latin typeface="+mj-lt"/>
                <a:cs typeface="Calibri" panose="020F0502020204030204" pitchFamily="34" charset="0"/>
              </a:rPr>
              <a:t>thích</a:t>
            </a:r>
            <a:r>
              <a:rPr kumimoji="0" lang="en-US" sz="3200" b="0" i="0" u="none" strike="noStrike" kern="1200" cap="none" spc="0" normalizeH="0" baseline="0" noProof="0">
                <a:ln>
                  <a:noFill/>
                </a:ln>
                <a:solidFill>
                  <a:prstClr val="black"/>
                </a:solidFill>
                <a:effectLst/>
                <a:uLnTx/>
                <a:uFillTx/>
                <a:latin typeface="+mj-lt"/>
                <a:cs typeface="Calibri" panose="020F0502020204030204" pitchFamily="34" charset="0"/>
              </a:rPr>
              <a:t> hợp vào</a:t>
            </a:r>
            <a:r>
              <a:rPr kumimoji="0" lang="en-US" sz="3200" b="0" i="0" u="none" strike="noStrike" kern="1200" cap="none" spc="0" normalizeH="0" noProof="0">
                <a:ln>
                  <a:noFill/>
                </a:ln>
                <a:solidFill>
                  <a:prstClr val="black"/>
                </a:solidFill>
                <a:effectLst/>
                <a:uLnTx/>
                <a:uFillTx/>
                <a:latin typeface="+mj-lt"/>
                <a:cs typeface="Calibri" panose="020F0502020204030204" pitchFamily="34" charset="0"/>
              </a:rPr>
              <a:t> chỗ trống</a:t>
            </a:r>
            <a:r>
              <a:rPr kumimoji="0" lang="en-US" sz="3200" b="0" i="0" u="none" strike="noStrike" kern="1200" cap="none" spc="0" normalizeH="0" baseline="0" noProof="0">
                <a:ln>
                  <a:noFill/>
                </a:ln>
                <a:solidFill>
                  <a:prstClr val="black"/>
                </a:solidFill>
                <a:effectLst/>
                <a:uLnTx/>
                <a:uFillTx/>
                <a:latin typeface="+mj-lt"/>
                <a:cs typeface="Calibri" panose="020F0502020204030204" pitchFamily="34" charset="0"/>
              </a:rPr>
              <a:t>, thay đổi</a:t>
            </a:r>
            <a:r>
              <a:rPr kumimoji="0" lang="en-US" sz="3200" b="0" i="0" u="none" strike="noStrike" kern="1200" cap="none" spc="0" normalizeH="0" noProof="0">
                <a:ln>
                  <a:noFill/>
                </a:ln>
                <a:solidFill>
                  <a:prstClr val="black"/>
                </a:solidFill>
                <a:effectLst/>
                <a:uLnTx/>
                <a:uFillTx/>
                <a:latin typeface="+mj-lt"/>
                <a:cs typeface="Calibri" panose="020F0502020204030204" pitchFamily="34" charset="0"/>
              </a:rPr>
              <a:t> vị trí của các vế câu</a:t>
            </a:r>
            <a:r>
              <a:rPr kumimoji="0" lang="en-US" sz="3200" b="0" i="0" u="none" strike="noStrike" kern="1200" cap="none" spc="0" normalizeH="0" baseline="0" noProof="0">
                <a:ln>
                  <a:noFill/>
                </a:ln>
                <a:solidFill>
                  <a:prstClr val="black"/>
                </a:solidFill>
                <a:effectLst/>
                <a:uLnTx/>
                <a:uFillTx/>
                <a:latin typeface="+mj-lt"/>
                <a:cs typeface="Calibri" panose="020F0502020204030204" pitchFamily="34" charset="0"/>
              </a:rPr>
              <a:t>.</a:t>
            </a:r>
            <a:endParaRPr kumimoji="0" lang="en-US" sz="3200" b="0" i="0" u="none" strike="noStrike" kern="1200" cap="none" spc="0" normalizeH="0" baseline="0" noProof="0" dirty="0">
              <a:ln>
                <a:noFill/>
              </a:ln>
              <a:solidFill>
                <a:prstClr val="black"/>
              </a:solidFill>
              <a:effectLst/>
              <a:uLnTx/>
              <a:uFillTx/>
              <a:latin typeface="+mj-lt"/>
              <a:cs typeface="Calibri" panose="020F0502020204030204" pitchFamily="34" charset="0"/>
            </a:endParaRPr>
          </a:p>
        </p:txBody>
      </p:sp>
      <p:grpSp>
        <p:nvGrpSpPr>
          <p:cNvPr id="13" name="组合 19">
            <a:extLst>
              <a:ext uri="{FF2B5EF4-FFF2-40B4-BE49-F238E27FC236}">
                <a16:creationId xmlns:a16="http://schemas.microsoft.com/office/drawing/2014/main" id="{6DA0CA8C-5743-4E60-9B90-1D283838E4AC}"/>
              </a:ext>
            </a:extLst>
          </p:cNvPr>
          <p:cNvGrpSpPr/>
          <p:nvPr/>
        </p:nvGrpSpPr>
        <p:grpSpPr>
          <a:xfrm>
            <a:off x="1912369" y="2183203"/>
            <a:ext cx="539752" cy="538175"/>
            <a:chOff x="915894" y="1802948"/>
            <a:chExt cx="2133600" cy="2133600"/>
          </a:xfrm>
        </p:grpSpPr>
        <p:sp>
          <p:nvSpPr>
            <p:cNvPr id="14" name="泪滴形 9">
              <a:extLst>
                <a:ext uri="{FF2B5EF4-FFF2-40B4-BE49-F238E27FC236}">
                  <a16:creationId xmlns:a16="http://schemas.microsoft.com/office/drawing/2014/main" id="{77A02ADC-B40F-440B-A428-1C007E7DC605}"/>
                </a:ext>
              </a:extLst>
            </p:cNvPr>
            <p:cNvSpPr/>
            <p:nvPr/>
          </p:nvSpPr>
          <p:spPr>
            <a:xfrm rot="8204039">
              <a:off x="915894" y="1802948"/>
              <a:ext cx="2133600" cy="2133600"/>
            </a:xfrm>
            <a:prstGeom prst="teardrop">
              <a:avLst/>
            </a:prstGeom>
            <a:solidFill>
              <a:srgbClr val="F5B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5" name="图片 15">
              <a:extLst>
                <a:ext uri="{FF2B5EF4-FFF2-40B4-BE49-F238E27FC236}">
                  <a16:creationId xmlns:a16="http://schemas.microsoft.com/office/drawing/2014/main" id="{D78572EA-29D1-4679-A9EE-D107723B3E0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0646" y="1955664"/>
              <a:ext cx="1828167" cy="1828167"/>
            </a:xfrm>
            <a:prstGeom prst="rect">
              <a:avLst/>
            </a:prstGeom>
            <a:effectLst>
              <a:outerShdw blurRad="63500" sx="101000" sy="101000" algn="ctr" rotWithShape="0">
                <a:prstClr val="black">
                  <a:alpha val="40000"/>
                </a:prstClr>
              </a:outerShdw>
            </a:effectLst>
          </p:spPr>
        </p:pic>
      </p:grpSp>
      <p:grpSp>
        <p:nvGrpSpPr>
          <p:cNvPr id="16" name="组合 19">
            <a:extLst>
              <a:ext uri="{FF2B5EF4-FFF2-40B4-BE49-F238E27FC236}">
                <a16:creationId xmlns:a16="http://schemas.microsoft.com/office/drawing/2014/main" id="{6DA0CA8C-5743-4E60-9B90-1D283838E4AC}"/>
              </a:ext>
            </a:extLst>
          </p:cNvPr>
          <p:cNvGrpSpPr/>
          <p:nvPr/>
        </p:nvGrpSpPr>
        <p:grpSpPr>
          <a:xfrm>
            <a:off x="1902765" y="3560182"/>
            <a:ext cx="539752" cy="538175"/>
            <a:chOff x="915894" y="1802948"/>
            <a:chExt cx="2133600" cy="2133600"/>
          </a:xfrm>
        </p:grpSpPr>
        <p:sp>
          <p:nvSpPr>
            <p:cNvPr id="17" name="泪滴形 9">
              <a:extLst>
                <a:ext uri="{FF2B5EF4-FFF2-40B4-BE49-F238E27FC236}">
                  <a16:creationId xmlns:a16="http://schemas.microsoft.com/office/drawing/2014/main" id="{77A02ADC-B40F-440B-A428-1C007E7DC605}"/>
                </a:ext>
              </a:extLst>
            </p:cNvPr>
            <p:cNvSpPr/>
            <p:nvPr/>
          </p:nvSpPr>
          <p:spPr>
            <a:xfrm rot="8204039">
              <a:off x="915894" y="1802948"/>
              <a:ext cx="2133600" cy="2133600"/>
            </a:xfrm>
            <a:prstGeom prst="teardrop">
              <a:avLst/>
            </a:prstGeom>
            <a:solidFill>
              <a:srgbClr val="F5B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8" name="图片 15">
              <a:extLst>
                <a:ext uri="{FF2B5EF4-FFF2-40B4-BE49-F238E27FC236}">
                  <a16:creationId xmlns:a16="http://schemas.microsoft.com/office/drawing/2014/main" id="{D78572EA-29D1-4679-A9EE-D107723B3E0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0646" y="1955664"/>
              <a:ext cx="1828167" cy="1828167"/>
            </a:xfrm>
            <a:prstGeom prst="rect">
              <a:avLst/>
            </a:prstGeom>
            <a:effectLst>
              <a:outerShdw blurRad="63500" sx="101000" sy="101000" algn="ctr" rotWithShape="0">
                <a:prstClr val="black">
                  <a:alpha val="40000"/>
                </a:prstClr>
              </a:outerShdw>
            </a:effectLst>
          </p:spPr>
        </p:pic>
      </p:grpSp>
    </p:spTree>
    <p:custDataLst>
      <p:tags r:id="rId1"/>
    </p:custDataLst>
    <p:extLst>
      <p:ext uri="{BB962C8B-B14F-4D97-AF65-F5344CB8AC3E}">
        <p14:creationId xmlns:p14="http://schemas.microsoft.com/office/powerpoint/2010/main" val="216080084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wipe(down)">
                                      <p:cBhvr>
                                        <p:cTn id="14" dur="580">
                                          <p:stCondLst>
                                            <p:cond delay="0"/>
                                          </p:stCondLst>
                                        </p:cTn>
                                        <p:tgtEl>
                                          <p:spTgt spid="8"/>
                                        </p:tgtEl>
                                      </p:cBhvr>
                                    </p:animEffect>
                                    <p:anim calcmode="lin" valueType="num">
                                      <p:cBhvr>
                                        <p:cTn id="15"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0" dur="26">
                                          <p:stCondLst>
                                            <p:cond delay="650"/>
                                          </p:stCondLst>
                                        </p:cTn>
                                        <p:tgtEl>
                                          <p:spTgt spid="8"/>
                                        </p:tgtEl>
                                      </p:cBhvr>
                                      <p:to x="100000" y="60000"/>
                                    </p:animScale>
                                    <p:animScale>
                                      <p:cBhvr>
                                        <p:cTn id="21" dur="166" decel="50000">
                                          <p:stCondLst>
                                            <p:cond delay="676"/>
                                          </p:stCondLst>
                                        </p:cTn>
                                        <p:tgtEl>
                                          <p:spTgt spid="8"/>
                                        </p:tgtEl>
                                      </p:cBhvr>
                                      <p:to x="100000" y="100000"/>
                                    </p:animScale>
                                    <p:animScale>
                                      <p:cBhvr>
                                        <p:cTn id="22" dur="26">
                                          <p:stCondLst>
                                            <p:cond delay="1312"/>
                                          </p:stCondLst>
                                        </p:cTn>
                                        <p:tgtEl>
                                          <p:spTgt spid="8"/>
                                        </p:tgtEl>
                                      </p:cBhvr>
                                      <p:to x="100000" y="80000"/>
                                    </p:animScale>
                                    <p:animScale>
                                      <p:cBhvr>
                                        <p:cTn id="23" dur="166" decel="50000">
                                          <p:stCondLst>
                                            <p:cond delay="1338"/>
                                          </p:stCondLst>
                                        </p:cTn>
                                        <p:tgtEl>
                                          <p:spTgt spid="8"/>
                                        </p:tgtEl>
                                      </p:cBhvr>
                                      <p:to x="100000" y="100000"/>
                                    </p:animScale>
                                    <p:animScale>
                                      <p:cBhvr>
                                        <p:cTn id="24" dur="26">
                                          <p:stCondLst>
                                            <p:cond delay="1642"/>
                                          </p:stCondLst>
                                        </p:cTn>
                                        <p:tgtEl>
                                          <p:spTgt spid="8"/>
                                        </p:tgtEl>
                                      </p:cBhvr>
                                      <p:to x="100000" y="90000"/>
                                    </p:animScale>
                                    <p:animScale>
                                      <p:cBhvr>
                                        <p:cTn id="25" dur="166" decel="50000">
                                          <p:stCondLst>
                                            <p:cond delay="1668"/>
                                          </p:stCondLst>
                                        </p:cTn>
                                        <p:tgtEl>
                                          <p:spTgt spid="8"/>
                                        </p:tgtEl>
                                      </p:cBhvr>
                                      <p:to x="100000" y="100000"/>
                                    </p:animScale>
                                    <p:animScale>
                                      <p:cBhvr>
                                        <p:cTn id="26" dur="26">
                                          <p:stCondLst>
                                            <p:cond delay="1808"/>
                                          </p:stCondLst>
                                        </p:cTn>
                                        <p:tgtEl>
                                          <p:spTgt spid="8"/>
                                        </p:tgtEl>
                                      </p:cBhvr>
                                      <p:to x="100000" y="95000"/>
                                    </p:animScale>
                                    <p:animScale>
                                      <p:cBhvr>
                                        <p:cTn id="27" dur="166" decel="50000">
                                          <p:stCondLst>
                                            <p:cond delay="1834"/>
                                          </p:stCondLst>
                                        </p:cTn>
                                        <p:tgtEl>
                                          <p:spTgt spid="8"/>
                                        </p:tgtEl>
                                      </p:cBhvr>
                                      <p:to x="100000" y="100000"/>
                                    </p:animScale>
                                  </p:childTnLst>
                                </p:cTn>
                              </p:par>
                              <p:par>
                                <p:cTn id="28" presetID="47" presetClass="entr" presetSubtype="0" fill="hold" nodeType="with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fade">
                                      <p:cBhvr>
                                        <p:cTn id="30" dur="1000"/>
                                        <p:tgtEl>
                                          <p:spTgt spid="13"/>
                                        </p:tgtEl>
                                      </p:cBhvr>
                                    </p:animEffect>
                                    <p:anim calcmode="lin" valueType="num">
                                      <p:cBhvr>
                                        <p:cTn id="31" dur="1000" fill="hold"/>
                                        <p:tgtEl>
                                          <p:spTgt spid="13"/>
                                        </p:tgtEl>
                                        <p:attrNameLst>
                                          <p:attrName>ppt_x</p:attrName>
                                        </p:attrNameLst>
                                      </p:cBhvr>
                                      <p:tavLst>
                                        <p:tav tm="0">
                                          <p:val>
                                            <p:strVal val="#ppt_x"/>
                                          </p:val>
                                        </p:tav>
                                        <p:tav tm="100000">
                                          <p:val>
                                            <p:strVal val="#ppt_x"/>
                                          </p:val>
                                        </p:tav>
                                      </p:tavLst>
                                    </p:anim>
                                    <p:anim calcmode="lin" valueType="num">
                                      <p:cBhvr>
                                        <p:cTn id="32"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6"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wipe(down)">
                                      <p:cBhvr>
                                        <p:cTn id="37" dur="580">
                                          <p:stCondLst>
                                            <p:cond delay="0"/>
                                          </p:stCondLst>
                                        </p:cTn>
                                        <p:tgtEl>
                                          <p:spTgt spid="10"/>
                                        </p:tgtEl>
                                      </p:cBhvr>
                                    </p:animEffect>
                                    <p:anim calcmode="lin" valueType="num">
                                      <p:cBhvr>
                                        <p:cTn id="38"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43" dur="26">
                                          <p:stCondLst>
                                            <p:cond delay="650"/>
                                          </p:stCondLst>
                                        </p:cTn>
                                        <p:tgtEl>
                                          <p:spTgt spid="10"/>
                                        </p:tgtEl>
                                      </p:cBhvr>
                                      <p:to x="100000" y="60000"/>
                                    </p:animScale>
                                    <p:animScale>
                                      <p:cBhvr>
                                        <p:cTn id="44" dur="166" decel="50000">
                                          <p:stCondLst>
                                            <p:cond delay="676"/>
                                          </p:stCondLst>
                                        </p:cTn>
                                        <p:tgtEl>
                                          <p:spTgt spid="10"/>
                                        </p:tgtEl>
                                      </p:cBhvr>
                                      <p:to x="100000" y="100000"/>
                                    </p:animScale>
                                    <p:animScale>
                                      <p:cBhvr>
                                        <p:cTn id="45" dur="26">
                                          <p:stCondLst>
                                            <p:cond delay="1312"/>
                                          </p:stCondLst>
                                        </p:cTn>
                                        <p:tgtEl>
                                          <p:spTgt spid="10"/>
                                        </p:tgtEl>
                                      </p:cBhvr>
                                      <p:to x="100000" y="80000"/>
                                    </p:animScale>
                                    <p:animScale>
                                      <p:cBhvr>
                                        <p:cTn id="46" dur="166" decel="50000">
                                          <p:stCondLst>
                                            <p:cond delay="1338"/>
                                          </p:stCondLst>
                                        </p:cTn>
                                        <p:tgtEl>
                                          <p:spTgt spid="10"/>
                                        </p:tgtEl>
                                      </p:cBhvr>
                                      <p:to x="100000" y="100000"/>
                                    </p:animScale>
                                    <p:animScale>
                                      <p:cBhvr>
                                        <p:cTn id="47" dur="26">
                                          <p:stCondLst>
                                            <p:cond delay="1642"/>
                                          </p:stCondLst>
                                        </p:cTn>
                                        <p:tgtEl>
                                          <p:spTgt spid="10"/>
                                        </p:tgtEl>
                                      </p:cBhvr>
                                      <p:to x="100000" y="90000"/>
                                    </p:animScale>
                                    <p:animScale>
                                      <p:cBhvr>
                                        <p:cTn id="48" dur="166" decel="50000">
                                          <p:stCondLst>
                                            <p:cond delay="1668"/>
                                          </p:stCondLst>
                                        </p:cTn>
                                        <p:tgtEl>
                                          <p:spTgt spid="10"/>
                                        </p:tgtEl>
                                      </p:cBhvr>
                                      <p:to x="100000" y="100000"/>
                                    </p:animScale>
                                    <p:animScale>
                                      <p:cBhvr>
                                        <p:cTn id="49" dur="26">
                                          <p:stCondLst>
                                            <p:cond delay="1808"/>
                                          </p:stCondLst>
                                        </p:cTn>
                                        <p:tgtEl>
                                          <p:spTgt spid="10"/>
                                        </p:tgtEl>
                                      </p:cBhvr>
                                      <p:to x="100000" y="95000"/>
                                    </p:animScale>
                                    <p:animScale>
                                      <p:cBhvr>
                                        <p:cTn id="50" dur="166" decel="50000">
                                          <p:stCondLst>
                                            <p:cond delay="1834"/>
                                          </p:stCondLst>
                                        </p:cTn>
                                        <p:tgtEl>
                                          <p:spTgt spid="10"/>
                                        </p:tgtEl>
                                      </p:cBhvr>
                                      <p:to x="100000" y="100000"/>
                                    </p:animScale>
                                  </p:childTnLst>
                                </p:cTn>
                              </p:par>
                              <p:par>
                                <p:cTn id="51" presetID="47" presetClass="entr" presetSubtype="0" fill="hold" nodeType="with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fade">
                                      <p:cBhvr>
                                        <p:cTn id="53" dur="1000"/>
                                        <p:tgtEl>
                                          <p:spTgt spid="16"/>
                                        </p:tgtEl>
                                      </p:cBhvr>
                                    </p:animEffect>
                                    <p:anim calcmode="lin" valueType="num">
                                      <p:cBhvr>
                                        <p:cTn id="54" dur="1000" fill="hold"/>
                                        <p:tgtEl>
                                          <p:spTgt spid="16"/>
                                        </p:tgtEl>
                                        <p:attrNameLst>
                                          <p:attrName>ppt_x</p:attrName>
                                        </p:attrNameLst>
                                      </p:cBhvr>
                                      <p:tavLst>
                                        <p:tav tm="0">
                                          <p:val>
                                            <p:strVal val="#ppt_x"/>
                                          </p:val>
                                        </p:tav>
                                        <p:tav tm="100000">
                                          <p:val>
                                            <p:strVal val="#ppt_x"/>
                                          </p:val>
                                        </p:tav>
                                      </p:tavLst>
                                    </p:anim>
                                    <p:anim calcmode="lin" valueType="num">
                                      <p:cBhvr>
                                        <p:cTn id="55"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Lst>
  </p:timing>
  <p:extLst>
    <p:ext uri="{E180D4A7-C9FB-4DFB-919C-405C955672EB}">
      <p14:showEvtLst xmlns:p14="http://schemas.microsoft.com/office/powerpoint/2010/main">
        <p14:playEvt time="90" objId="12"/>
      </p14:showEvtLst>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思想气泡: 云 2">
            <a:extLst>
              <a:ext uri="{FF2B5EF4-FFF2-40B4-BE49-F238E27FC236}">
                <a16:creationId xmlns:a16="http://schemas.microsoft.com/office/drawing/2014/main" id="{3D47A29A-702C-4DCE-A39E-C03F82B68443}"/>
              </a:ext>
            </a:extLst>
          </p:cNvPr>
          <p:cNvSpPr/>
          <p:nvPr/>
        </p:nvSpPr>
        <p:spPr>
          <a:xfrm>
            <a:off x="2334173" y="374110"/>
            <a:ext cx="6764789" cy="3283491"/>
          </a:xfrm>
          <a:prstGeom prst="cloudCallout">
            <a:avLst>
              <a:gd name="adj1" fmla="val 46105"/>
              <a:gd name="adj2" fmla="val 52932"/>
            </a:avLst>
          </a:prstGeom>
          <a:solidFill>
            <a:schemeClr val="bg1"/>
          </a:solidFill>
          <a:ln w="63500">
            <a:solidFill>
              <a:srgbClr val="F5B552"/>
            </a:solid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Rectangle 10"/>
          <p:cNvSpPr/>
          <p:nvPr/>
        </p:nvSpPr>
        <p:spPr>
          <a:xfrm>
            <a:off x="3556359" y="1415690"/>
            <a:ext cx="4320415" cy="1200329"/>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7200">
                <a:ln/>
                <a:solidFill>
                  <a:srgbClr val="92D050"/>
                </a:solidFill>
                <a:effectLst>
                  <a:outerShdw blurRad="38100" dist="38100" dir="2700000" algn="tl">
                    <a:srgbClr val="000000">
                      <a:alpha val="43137"/>
                    </a:srgbClr>
                  </a:outerShdw>
                </a:effectLst>
                <a:latin typeface="UTM Showcard" panose="02040603050506020204" pitchFamily="18" charset="0"/>
              </a:rPr>
              <a:t>I. NHẬN XÉT</a:t>
            </a:r>
            <a:endParaRPr lang="en-US" sz="7200" cap="none" spc="0" dirty="0">
              <a:ln/>
              <a:solidFill>
                <a:srgbClr val="92D050"/>
              </a:solidFill>
              <a:effectLst>
                <a:outerShdw blurRad="38100" dist="38100" dir="2700000" algn="tl">
                  <a:srgbClr val="000000">
                    <a:alpha val="43137"/>
                  </a:srgbClr>
                </a:outerShdw>
              </a:effectLst>
              <a:latin typeface="UTM Showcard" panose="02040603050506020204" pitchFamily="18" charset="0"/>
            </a:endParaRP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10055" y="2176491"/>
            <a:ext cx="1202254" cy="1202254"/>
          </a:xfrm>
          <a:prstGeom prst="rect">
            <a:avLst/>
          </a:prstGeom>
        </p:spPr>
      </p:pic>
    </p:spTree>
    <p:custDataLst>
      <p:tags r:id="rId1"/>
    </p:custDataLst>
    <p:extLst>
      <p:ext uri="{BB962C8B-B14F-4D97-AF65-F5344CB8AC3E}">
        <p14:creationId xmlns:p14="http://schemas.microsoft.com/office/powerpoint/2010/main" val="291945008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par>
                                <p:cTn id="8" presetID="10" presetClass="exit" presetSubtype="0" fill="hold" nodeType="withEffect">
                                  <p:stCondLst>
                                    <p:cond delay="0"/>
                                  </p:stCondLst>
                                  <p:childTnLst>
                                    <p:animEffect transition="out" filter="fade">
                                      <p:cBhvr>
                                        <p:cTn id="9" dur="500"/>
                                        <p:tgtEl>
                                          <p:spTgt spid="13"/>
                                        </p:tgtEl>
                                      </p:cBhvr>
                                    </p:animEffect>
                                    <p:set>
                                      <p:cBhvr>
                                        <p:cTn id="10"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Rounded Corners 18">
            <a:extLst>
              <a:ext uri="{FF2B5EF4-FFF2-40B4-BE49-F238E27FC236}">
                <a16:creationId xmlns:a16="http://schemas.microsoft.com/office/drawing/2014/main" id="{C12AF386-10E7-4C03-91B5-7499842FAE72}"/>
              </a:ext>
            </a:extLst>
          </p:cNvPr>
          <p:cNvSpPr/>
          <p:nvPr/>
        </p:nvSpPr>
        <p:spPr>
          <a:xfrm>
            <a:off x="574429" y="889923"/>
            <a:ext cx="11092074" cy="5235105"/>
          </a:xfrm>
          <a:prstGeom prst="roundRect">
            <a:avLst>
              <a:gd name="adj" fmla="val 10270"/>
            </a:avLst>
          </a:prstGeom>
          <a:solidFill>
            <a:schemeClr val="bg1">
              <a:alpha val="86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w="76200">
                <a:solidFill>
                  <a:schemeClr val="tx1"/>
                </a:solidFill>
              </a:ln>
            </a:endParaRPr>
          </a:p>
        </p:txBody>
      </p:sp>
      <p:sp>
        <p:nvSpPr>
          <p:cNvPr id="8" name="Rectangle: Rounded Corners 7">
            <a:extLst>
              <a:ext uri="{FF2B5EF4-FFF2-40B4-BE49-F238E27FC236}">
                <a16:creationId xmlns:a16="http://schemas.microsoft.com/office/drawing/2014/main" id="{B8FBF96F-E92A-437F-8516-B951702C171E}"/>
              </a:ext>
            </a:extLst>
          </p:cNvPr>
          <p:cNvSpPr/>
          <p:nvPr/>
        </p:nvSpPr>
        <p:spPr>
          <a:xfrm>
            <a:off x="574429" y="1641091"/>
            <a:ext cx="11092074" cy="973927"/>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just"/>
            <a:r>
              <a:rPr lang="en-US" sz="3200" b="1" dirty="0">
                <a:solidFill>
                  <a:srgbClr val="00B050"/>
                </a:solidFill>
                <a:latin typeface="Calibri" panose="020F0502020204030204" pitchFamily="34" charset="0"/>
                <a:cs typeface="Calibri" panose="020F0502020204030204" pitchFamily="34" charset="0"/>
              </a:rPr>
              <a:t>1. </a:t>
            </a:r>
            <a:r>
              <a:rPr lang="en-US" sz="3200" b="1" dirty="0" err="1">
                <a:solidFill>
                  <a:srgbClr val="00B050"/>
                </a:solidFill>
                <a:latin typeface="Calibri" panose="020F0502020204030204" pitchFamily="34" charset="0"/>
                <a:cs typeface="Calibri" panose="020F0502020204030204" pitchFamily="34" charset="0"/>
              </a:rPr>
              <a:t>Cách</a:t>
            </a:r>
            <a:r>
              <a:rPr lang="en-US" sz="3200" b="1" dirty="0">
                <a:solidFill>
                  <a:srgbClr val="00B050"/>
                </a:solidFill>
                <a:latin typeface="Calibri" panose="020F0502020204030204" pitchFamily="34" charset="0"/>
                <a:cs typeface="Calibri" panose="020F0502020204030204" pitchFamily="34" charset="0"/>
              </a:rPr>
              <a:t> </a:t>
            </a:r>
            <a:r>
              <a:rPr lang="en-US" sz="3200" b="1" dirty="0" err="1">
                <a:solidFill>
                  <a:srgbClr val="00B050"/>
                </a:solidFill>
                <a:latin typeface="Calibri" panose="020F0502020204030204" pitchFamily="34" charset="0"/>
                <a:cs typeface="Calibri" panose="020F0502020204030204" pitchFamily="34" charset="0"/>
              </a:rPr>
              <a:t>nối</a:t>
            </a:r>
            <a:r>
              <a:rPr lang="en-US" sz="3200" b="1" dirty="0">
                <a:solidFill>
                  <a:srgbClr val="00B050"/>
                </a:solidFill>
                <a:latin typeface="Calibri" panose="020F0502020204030204" pitchFamily="34" charset="0"/>
                <a:cs typeface="Calibri" panose="020F0502020204030204" pitchFamily="34" charset="0"/>
              </a:rPr>
              <a:t> </a:t>
            </a:r>
            <a:r>
              <a:rPr lang="en-US" sz="3200" b="1" dirty="0" err="1">
                <a:solidFill>
                  <a:srgbClr val="00B050"/>
                </a:solidFill>
                <a:latin typeface="Calibri" panose="020F0502020204030204" pitchFamily="34" charset="0"/>
                <a:cs typeface="Calibri" panose="020F0502020204030204" pitchFamily="34" charset="0"/>
              </a:rPr>
              <a:t>và</a:t>
            </a:r>
            <a:r>
              <a:rPr lang="en-US" sz="3200" b="1" dirty="0">
                <a:solidFill>
                  <a:srgbClr val="00B050"/>
                </a:solidFill>
                <a:latin typeface="Calibri" panose="020F0502020204030204" pitchFamily="34" charset="0"/>
                <a:cs typeface="Calibri" panose="020F0502020204030204" pitchFamily="34" charset="0"/>
              </a:rPr>
              <a:t> </a:t>
            </a:r>
            <a:r>
              <a:rPr lang="en-US" sz="3200" b="1" dirty="0" err="1">
                <a:solidFill>
                  <a:srgbClr val="00B050"/>
                </a:solidFill>
                <a:latin typeface="Calibri" panose="020F0502020204030204" pitchFamily="34" charset="0"/>
                <a:cs typeface="Calibri" panose="020F0502020204030204" pitchFamily="34" charset="0"/>
              </a:rPr>
              <a:t>cách</a:t>
            </a:r>
            <a:r>
              <a:rPr lang="en-US" sz="3200" b="1" dirty="0">
                <a:solidFill>
                  <a:srgbClr val="00B050"/>
                </a:solidFill>
                <a:latin typeface="Calibri" panose="020F0502020204030204" pitchFamily="34" charset="0"/>
                <a:cs typeface="Calibri" panose="020F0502020204030204" pitchFamily="34" charset="0"/>
              </a:rPr>
              <a:t> </a:t>
            </a:r>
            <a:r>
              <a:rPr lang="en-US" sz="3200" b="1" dirty="0" err="1">
                <a:solidFill>
                  <a:srgbClr val="00B050"/>
                </a:solidFill>
                <a:latin typeface="Calibri" panose="020F0502020204030204" pitchFamily="34" charset="0"/>
                <a:cs typeface="Calibri" panose="020F0502020204030204" pitchFamily="34" charset="0"/>
              </a:rPr>
              <a:t>sắp</a:t>
            </a:r>
            <a:r>
              <a:rPr lang="en-US" sz="3200" b="1" dirty="0">
                <a:solidFill>
                  <a:srgbClr val="00B050"/>
                </a:solidFill>
                <a:latin typeface="Calibri" panose="020F0502020204030204" pitchFamily="34" charset="0"/>
                <a:cs typeface="Calibri" panose="020F0502020204030204" pitchFamily="34" charset="0"/>
              </a:rPr>
              <a:t> </a:t>
            </a:r>
            <a:r>
              <a:rPr lang="en-US" sz="3200" b="1" dirty="0" err="1">
                <a:solidFill>
                  <a:srgbClr val="00B050"/>
                </a:solidFill>
                <a:latin typeface="Calibri" panose="020F0502020204030204" pitchFamily="34" charset="0"/>
                <a:cs typeface="Calibri" panose="020F0502020204030204" pitchFamily="34" charset="0"/>
              </a:rPr>
              <a:t>xếp</a:t>
            </a:r>
            <a:r>
              <a:rPr lang="en-US" sz="3200" b="1" dirty="0">
                <a:solidFill>
                  <a:srgbClr val="00B050"/>
                </a:solidFill>
                <a:latin typeface="Calibri" panose="020F0502020204030204" pitchFamily="34" charset="0"/>
                <a:cs typeface="Calibri" panose="020F0502020204030204" pitchFamily="34" charset="0"/>
              </a:rPr>
              <a:t> </a:t>
            </a:r>
            <a:r>
              <a:rPr lang="en-US" sz="3200" b="1" dirty="0" err="1">
                <a:solidFill>
                  <a:srgbClr val="00B050"/>
                </a:solidFill>
                <a:latin typeface="Calibri" panose="020F0502020204030204" pitchFamily="34" charset="0"/>
                <a:cs typeface="Calibri" panose="020F0502020204030204" pitchFamily="34" charset="0"/>
              </a:rPr>
              <a:t>các</a:t>
            </a:r>
            <a:r>
              <a:rPr lang="en-US" sz="3200" b="1" dirty="0">
                <a:solidFill>
                  <a:srgbClr val="00B050"/>
                </a:solidFill>
                <a:latin typeface="Calibri" panose="020F0502020204030204" pitchFamily="34" charset="0"/>
                <a:cs typeface="Calibri" panose="020F0502020204030204" pitchFamily="34" charset="0"/>
              </a:rPr>
              <a:t> </a:t>
            </a:r>
            <a:r>
              <a:rPr lang="en-US" sz="3200" b="1" dirty="0" err="1">
                <a:solidFill>
                  <a:srgbClr val="00B050"/>
                </a:solidFill>
                <a:latin typeface="Calibri" panose="020F0502020204030204" pitchFamily="34" charset="0"/>
                <a:cs typeface="Calibri" panose="020F0502020204030204" pitchFamily="34" charset="0"/>
              </a:rPr>
              <a:t>vế</a:t>
            </a:r>
            <a:r>
              <a:rPr lang="en-US" sz="3200" b="1" dirty="0">
                <a:solidFill>
                  <a:srgbClr val="00B050"/>
                </a:solidFill>
                <a:latin typeface="Calibri" panose="020F0502020204030204" pitchFamily="34" charset="0"/>
                <a:cs typeface="Calibri" panose="020F0502020204030204" pitchFamily="34" charset="0"/>
              </a:rPr>
              <a:t> </a:t>
            </a:r>
            <a:r>
              <a:rPr lang="en-US" sz="3200" b="1" dirty="0" err="1">
                <a:solidFill>
                  <a:srgbClr val="00B050"/>
                </a:solidFill>
                <a:latin typeface="Calibri" panose="020F0502020204030204" pitchFamily="34" charset="0"/>
                <a:cs typeface="Calibri" panose="020F0502020204030204" pitchFamily="34" charset="0"/>
              </a:rPr>
              <a:t>câu</a:t>
            </a:r>
            <a:r>
              <a:rPr lang="en-US" sz="3200" b="1" dirty="0">
                <a:solidFill>
                  <a:srgbClr val="00B050"/>
                </a:solidFill>
                <a:latin typeface="Calibri" panose="020F0502020204030204" pitchFamily="34" charset="0"/>
                <a:cs typeface="Calibri" panose="020F0502020204030204" pitchFamily="34" charset="0"/>
              </a:rPr>
              <a:t> </a:t>
            </a:r>
            <a:r>
              <a:rPr lang="en-US" sz="3200" b="1" dirty="0" err="1">
                <a:solidFill>
                  <a:srgbClr val="00B050"/>
                </a:solidFill>
                <a:latin typeface="Calibri" panose="020F0502020204030204" pitchFamily="34" charset="0"/>
                <a:cs typeface="Calibri" panose="020F0502020204030204" pitchFamily="34" charset="0"/>
              </a:rPr>
              <a:t>trong</a:t>
            </a:r>
            <a:r>
              <a:rPr lang="en-US" sz="3200" b="1" dirty="0">
                <a:solidFill>
                  <a:srgbClr val="00B050"/>
                </a:solidFill>
                <a:latin typeface="Calibri" panose="020F0502020204030204" pitchFamily="34" charset="0"/>
                <a:cs typeface="Calibri" panose="020F0502020204030204" pitchFamily="34" charset="0"/>
              </a:rPr>
              <a:t> </a:t>
            </a:r>
            <a:r>
              <a:rPr lang="en-US" sz="3200" b="1" dirty="0" err="1">
                <a:solidFill>
                  <a:srgbClr val="00B050"/>
                </a:solidFill>
                <a:latin typeface="Calibri" panose="020F0502020204030204" pitchFamily="34" charset="0"/>
                <a:cs typeface="Calibri" panose="020F0502020204030204" pitchFamily="34" charset="0"/>
              </a:rPr>
              <a:t>hai</a:t>
            </a:r>
            <a:r>
              <a:rPr lang="en-US" sz="3200" b="1" dirty="0">
                <a:solidFill>
                  <a:srgbClr val="00B050"/>
                </a:solidFill>
                <a:latin typeface="Calibri" panose="020F0502020204030204" pitchFamily="34" charset="0"/>
                <a:cs typeface="Calibri" panose="020F0502020204030204" pitchFamily="34" charset="0"/>
              </a:rPr>
              <a:t> </a:t>
            </a:r>
            <a:r>
              <a:rPr lang="en-US" sz="3200" b="1" dirty="0" err="1">
                <a:solidFill>
                  <a:srgbClr val="00B050"/>
                </a:solidFill>
                <a:latin typeface="Calibri" panose="020F0502020204030204" pitchFamily="34" charset="0"/>
                <a:cs typeface="Calibri" panose="020F0502020204030204" pitchFamily="34" charset="0"/>
              </a:rPr>
              <a:t>câu</a:t>
            </a:r>
            <a:r>
              <a:rPr lang="en-US" sz="3200" b="1" dirty="0">
                <a:solidFill>
                  <a:srgbClr val="00B050"/>
                </a:solidFill>
                <a:latin typeface="Calibri" panose="020F0502020204030204" pitchFamily="34" charset="0"/>
                <a:cs typeface="Calibri" panose="020F0502020204030204" pitchFamily="34" charset="0"/>
              </a:rPr>
              <a:t> </a:t>
            </a:r>
            <a:r>
              <a:rPr lang="en-US" sz="3200" b="1" dirty="0" err="1">
                <a:solidFill>
                  <a:srgbClr val="00B050"/>
                </a:solidFill>
                <a:latin typeface="Calibri" panose="020F0502020204030204" pitchFamily="34" charset="0"/>
                <a:cs typeface="Calibri" panose="020F0502020204030204" pitchFamily="34" charset="0"/>
              </a:rPr>
              <a:t>ghép</a:t>
            </a:r>
            <a:r>
              <a:rPr lang="en-US" sz="3200" b="1" dirty="0">
                <a:solidFill>
                  <a:srgbClr val="00B050"/>
                </a:solidFill>
                <a:latin typeface="Calibri" panose="020F0502020204030204" pitchFamily="34" charset="0"/>
                <a:cs typeface="Calibri" panose="020F0502020204030204" pitchFamily="34" charset="0"/>
              </a:rPr>
              <a:t> </a:t>
            </a:r>
            <a:r>
              <a:rPr lang="en-US" sz="3200" b="1" dirty="0" err="1">
                <a:solidFill>
                  <a:srgbClr val="00B050"/>
                </a:solidFill>
                <a:latin typeface="Calibri" panose="020F0502020204030204" pitchFamily="34" charset="0"/>
                <a:cs typeface="Calibri" panose="020F0502020204030204" pitchFamily="34" charset="0"/>
              </a:rPr>
              <a:t>sau</a:t>
            </a:r>
            <a:r>
              <a:rPr lang="en-US" sz="3200" b="1" dirty="0">
                <a:solidFill>
                  <a:srgbClr val="00B050"/>
                </a:solidFill>
                <a:latin typeface="Calibri" panose="020F0502020204030204" pitchFamily="34" charset="0"/>
                <a:cs typeface="Calibri" panose="020F0502020204030204" pitchFamily="34" charset="0"/>
              </a:rPr>
              <a:t> </a:t>
            </a:r>
            <a:r>
              <a:rPr lang="en-US" sz="3200" b="1" dirty="0" err="1">
                <a:solidFill>
                  <a:srgbClr val="00B050"/>
                </a:solidFill>
                <a:latin typeface="Calibri" panose="020F0502020204030204" pitchFamily="34" charset="0"/>
                <a:cs typeface="Calibri" panose="020F0502020204030204" pitchFamily="34" charset="0"/>
              </a:rPr>
              <a:t>đây</a:t>
            </a:r>
            <a:r>
              <a:rPr lang="en-US" sz="3200" b="1" dirty="0">
                <a:solidFill>
                  <a:srgbClr val="00B050"/>
                </a:solidFill>
                <a:latin typeface="Calibri" panose="020F0502020204030204" pitchFamily="34" charset="0"/>
                <a:cs typeface="Calibri" panose="020F0502020204030204" pitchFamily="34" charset="0"/>
              </a:rPr>
              <a:t> </a:t>
            </a:r>
            <a:r>
              <a:rPr lang="en-US" sz="3200" b="1" dirty="0" err="1">
                <a:solidFill>
                  <a:srgbClr val="00B050"/>
                </a:solidFill>
                <a:latin typeface="Calibri" panose="020F0502020204030204" pitchFamily="34" charset="0"/>
                <a:cs typeface="Calibri" panose="020F0502020204030204" pitchFamily="34" charset="0"/>
              </a:rPr>
              <a:t>có</a:t>
            </a:r>
            <a:r>
              <a:rPr lang="en-US" sz="3200" b="1" dirty="0">
                <a:solidFill>
                  <a:srgbClr val="00B050"/>
                </a:solidFill>
                <a:latin typeface="Calibri" panose="020F0502020204030204" pitchFamily="34" charset="0"/>
                <a:cs typeface="Calibri" panose="020F0502020204030204" pitchFamily="34" charset="0"/>
              </a:rPr>
              <a:t> </a:t>
            </a:r>
            <a:r>
              <a:rPr lang="en-US" sz="3200" b="1" dirty="0" err="1">
                <a:solidFill>
                  <a:srgbClr val="00B050"/>
                </a:solidFill>
                <a:latin typeface="Calibri" panose="020F0502020204030204" pitchFamily="34" charset="0"/>
                <a:cs typeface="Calibri" panose="020F0502020204030204" pitchFamily="34" charset="0"/>
              </a:rPr>
              <a:t>gì</a:t>
            </a:r>
            <a:r>
              <a:rPr lang="en-US" sz="3200" b="1" dirty="0">
                <a:solidFill>
                  <a:srgbClr val="00B050"/>
                </a:solidFill>
                <a:latin typeface="Calibri" panose="020F0502020204030204" pitchFamily="34" charset="0"/>
                <a:cs typeface="Calibri" panose="020F0502020204030204" pitchFamily="34" charset="0"/>
              </a:rPr>
              <a:t> </a:t>
            </a:r>
            <a:r>
              <a:rPr lang="en-US" sz="3200" b="1" dirty="0" err="1">
                <a:solidFill>
                  <a:srgbClr val="00B050"/>
                </a:solidFill>
                <a:latin typeface="Calibri" panose="020F0502020204030204" pitchFamily="34" charset="0"/>
                <a:cs typeface="Calibri" panose="020F0502020204030204" pitchFamily="34" charset="0"/>
              </a:rPr>
              <a:t>khác</a:t>
            </a:r>
            <a:r>
              <a:rPr lang="en-US" sz="3200" b="1" dirty="0">
                <a:solidFill>
                  <a:srgbClr val="00B050"/>
                </a:solidFill>
                <a:latin typeface="Calibri" panose="020F0502020204030204" pitchFamily="34" charset="0"/>
                <a:cs typeface="Calibri" panose="020F0502020204030204" pitchFamily="34" charset="0"/>
              </a:rPr>
              <a:t> </a:t>
            </a:r>
            <a:r>
              <a:rPr lang="en-US" sz="3200" b="1" dirty="0" err="1">
                <a:solidFill>
                  <a:srgbClr val="00B050"/>
                </a:solidFill>
                <a:latin typeface="Calibri" panose="020F0502020204030204" pitchFamily="34" charset="0"/>
                <a:cs typeface="Calibri" panose="020F0502020204030204" pitchFamily="34" charset="0"/>
              </a:rPr>
              <a:t>nhau</a:t>
            </a:r>
            <a:r>
              <a:rPr lang="en-US" sz="3200" b="1" dirty="0">
                <a:solidFill>
                  <a:srgbClr val="00B050"/>
                </a:solidFill>
                <a:latin typeface="Calibri" panose="020F0502020204030204" pitchFamily="34" charset="0"/>
                <a:cs typeface="Calibri" panose="020F0502020204030204" pitchFamily="34" charset="0"/>
              </a:rPr>
              <a:t>?</a:t>
            </a:r>
          </a:p>
        </p:txBody>
      </p:sp>
      <p:cxnSp>
        <p:nvCxnSpPr>
          <p:cNvPr id="10" name="Straight Connector 9">
            <a:extLst>
              <a:ext uri="{FF2B5EF4-FFF2-40B4-BE49-F238E27FC236}">
                <a16:creationId xmlns:a16="http://schemas.microsoft.com/office/drawing/2014/main" id="{ADCA6ADB-48AD-4F1B-B712-6A62F9E446A6}"/>
              </a:ext>
            </a:extLst>
          </p:cNvPr>
          <p:cNvCxnSpPr>
            <a:cxnSpLocks/>
          </p:cNvCxnSpPr>
          <p:nvPr/>
        </p:nvCxnSpPr>
        <p:spPr>
          <a:xfrm>
            <a:off x="2110598" y="2034242"/>
            <a:ext cx="53094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0FE3059-BB5D-40C6-9113-4CBD5B7393AB}"/>
              </a:ext>
            </a:extLst>
          </p:cNvPr>
          <p:cNvCxnSpPr>
            <a:cxnSpLocks/>
          </p:cNvCxnSpPr>
          <p:nvPr/>
        </p:nvCxnSpPr>
        <p:spPr>
          <a:xfrm>
            <a:off x="4177371" y="2112386"/>
            <a:ext cx="125852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DAB63F3-8796-4BA9-81E1-B3E6633A60A3}"/>
              </a:ext>
            </a:extLst>
          </p:cNvPr>
          <p:cNvCxnSpPr>
            <a:cxnSpLocks/>
          </p:cNvCxnSpPr>
          <p:nvPr/>
        </p:nvCxnSpPr>
        <p:spPr>
          <a:xfrm>
            <a:off x="2345588" y="2592307"/>
            <a:ext cx="169114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Rectangle: Rounded Corners 18">
            <a:extLst>
              <a:ext uri="{FF2B5EF4-FFF2-40B4-BE49-F238E27FC236}">
                <a16:creationId xmlns:a16="http://schemas.microsoft.com/office/drawing/2014/main" id="{A3241443-5F77-41FD-A0B4-EB545127FD03}"/>
              </a:ext>
            </a:extLst>
          </p:cNvPr>
          <p:cNvSpPr/>
          <p:nvPr/>
        </p:nvSpPr>
        <p:spPr>
          <a:xfrm>
            <a:off x="2876731" y="2733755"/>
            <a:ext cx="7801493" cy="887414"/>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marL="514350" indent="-514350" algn="just">
              <a:lnSpc>
                <a:spcPct val="200000"/>
              </a:lnSpc>
              <a:buAutoNum type="alphaLcParenR"/>
            </a:pPr>
            <a:r>
              <a:rPr lang="en-US" sz="3000">
                <a:solidFill>
                  <a:schemeClr val="tx1"/>
                </a:solidFill>
                <a:latin typeface="Calibri" panose="020F0502020204030204" pitchFamily="34" charset="0"/>
                <a:cs typeface="Calibri" panose="020F0502020204030204" pitchFamily="34" charset="0"/>
              </a:rPr>
              <a:t>Nếu trời trở rét  thì con phải mặc thật ấm. </a:t>
            </a:r>
            <a:endParaRPr lang="en-US" sz="2800" i="1" dirty="0">
              <a:solidFill>
                <a:schemeClr val="tx1"/>
              </a:solidFill>
              <a:latin typeface="Calibri" panose="020F0502020204030204" pitchFamily="34" charset="0"/>
              <a:cs typeface="Calibri" panose="020F0502020204030204" pitchFamily="34" charset="0"/>
            </a:endParaRPr>
          </a:p>
        </p:txBody>
      </p:sp>
      <p:sp>
        <p:nvSpPr>
          <p:cNvPr id="20" name="Rectangle: Rounded Corners 19">
            <a:extLst>
              <a:ext uri="{FF2B5EF4-FFF2-40B4-BE49-F238E27FC236}">
                <a16:creationId xmlns:a16="http://schemas.microsoft.com/office/drawing/2014/main" id="{DF5B0FCF-1B0F-4A46-A963-C67A265DAB1E}"/>
              </a:ext>
            </a:extLst>
          </p:cNvPr>
          <p:cNvSpPr/>
          <p:nvPr/>
        </p:nvSpPr>
        <p:spPr>
          <a:xfrm>
            <a:off x="2843851" y="3754221"/>
            <a:ext cx="6254950" cy="1748082"/>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just">
              <a:lnSpc>
                <a:spcPct val="200000"/>
              </a:lnSpc>
            </a:pPr>
            <a:r>
              <a:rPr lang="en-US" sz="3000" dirty="0">
                <a:solidFill>
                  <a:schemeClr val="tx1"/>
                </a:solidFill>
                <a:latin typeface="Calibri" panose="020F0502020204030204" pitchFamily="34" charset="0"/>
                <a:cs typeface="Calibri" panose="020F0502020204030204" pitchFamily="34" charset="0"/>
              </a:rPr>
              <a:t>b</a:t>
            </a:r>
            <a:r>
              <a:rPr lang="en-US" sz="3000">
                <a:solidFill>
                  <a:schemeClr val="tx1"/>
                </a:solidFill>
                <a:latin typeface="Calibri" panose="020F0502020204030204" pitchFamily="34" charset="0"/>
                <a:cs typeface="Calibri" panose="020F0502020204030204" pitchFamily="34" charset="0"/>
              </a:rPr>
              <a:t>) Con phải mặc ấm,  nếu trời rét.</a:t>
            </a:r>
            <a:endParaRPr lang="en-US" sz="3000" dirty="0">
              <a:solidFill>
                <a:schemeClr val="tx1"/>
              </a:solidFill>
              <a:latin typeface="Calibri" panose="020F0502020204030204" pitchFamily="34" charset="0"/>
              <a:cs typeface="Calibri" panose="020F0502020204030204" pitchFamily="34" charset="0"/>
            </a:endParaRPr>
          </a:p>
        </p:txBody>
      </p:sp>
      <p:sp>
        <p:nvSpPr>
          <p:cNvPr id="25" name="Line 11">
            <a:extLst>
              <a:ext uri="{FF2B5EF4-FFF2-40B4-BE49-F238E27FC236}">
                <a16:creationId xmlns:a16="http://schemas.microsoft.com/office/drawing/2014/main" id="{E7815F79-4950-45DC-82F7-139249A3476B}"/>
              </a:ext>
            </a:extLst>
          </p:cNvPr>
          <p:cNvSpPr>
            <a:spLocks noChangeShapeType="1"/>
          </p:cNvSpPr>
          <p:nvPr/>
        </p:nvSpPr>
        <p:spPr bwMode="auto">
          <a:xfrm flipH="1">
            <a:off x="5897883" y="3004370"/>
            <a:ext cx="123755" cy="562972"/>
          </a:xfrm>
          <a:prstGeom prst="line">
            <a:avLst/>
          </a:prstGeom>
          <a:noFill/>
          <a:ln w="381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Line 11">
            <a:extLst>
              <a:ext uri="{FF2B5EF4-FFF2-40B4-BE49-F238E27FC236}">
                <a16:creationId xmlns:a16="http://schemas.microsoft.com/office/drawing/2014/main" id="{35F05BF0-C38D-40DB-8347-6B160094FA59}"/>
              </a:ext>
            </a:extLst>
          </p:cNvPr>
          <p:cNvSpPr>
            <a:spLocks noChangeShapeType="1"/>
          </p:cNvSpPr>
          <p:nvPr/>
        </p:nvSpPr>
        <p:spPr bwMode="auto">
          <a:xfrm flipH="1">
            <a:off x="6173206" y="4472870"/>
            <a:ext cx="115888" cy="495002"/>
          </a:xfrm>
          <a:prstGeom prst="line">
            <a:avLst/>
          </a:prstGeom>
          <a:noFill/>
          <a:ln w="381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 name="Line 15">
            <a:extLst>
              <a:ext uri="{FF2B5EF4-FFF2-40B4-BE49-F238E27FC236}">
                <a16:creationId xmlns:a16="http://schemas.microsoft.com/office/drawing/2014/main" id="{E9374DD6-F591-4DEF-86CE-76B6F1FF24DC}"/>
              </a:ext>
            </a:extLst>
          </p:cNvPr>
          <p:cNvSpPr>
            <a:spLocks noChangeShapeType="1"/>
          </p:cNvSpPr>
          <p:nvPr/>
        </p:nvSpPr>
        <p:spPr bwMode="auto">
          <a:xfrm>
            <a:off x="3585029" y="3566145"/>
            <a:ext cx="2356397" cy="10556"/>
          </a:xfrm>
          <a:prstGeom prst="line">
            <a:avLst/>
          </a:prstGeom>
          <a:noFill/>
          <a:ln w="38100">
            <a:solidFill>
              <a:srgbClr val="00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 name="Line 16">
            <a:extLst>
              <a:ext uri="{FF2B5EF4-FFF2-40B4-BE49-F238E27FC236}">
                <a16:creationId xmlns:a16="http://schemas.microsoft.com/office/drawing/2014/main" id="{358F29C7-247C-4311-AD13-74B7A1406222}"/>
              </a:ext>
            </a:extLst>
          </p:cNvPr>
          <p:cNvSpPr>
            <a:spLocks noChangeShapeType="1"/>
          </p:cNvSpPr>
          <p:nvPr/>
        </p:nvSpPr>
        <p:spPr bwMode="auto">
          <a:xfrm flipV="1">
            <a:off x="6123125" y="3566144"/>
            <a:ext cx="3763529" cy="14795"/>
          </a:xfrm>
          <a:prstGeom prst="line">
            <a:avLst/>
          </a:prstGeom>
          <a:noFill/>
          <a:ln w="38100">
            <a:solidFill>
              <a:srgbClr val="99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 name="Oval 31">
            <a:extLst>
              <a:ext uri="{FF2B5EF4-FFF2-40B4-BE49-F238E27FC236}">
                <a16:creationId xmlns:a16="http://schemas.microsoft.com/office/drawing/2014/main" id="{B29DD71F-D870-4867-89A3-1B1E213F30AE}"/>
              </a:ext>
            </a:extLst>
          </p:cNvPr>
          <p:cNvSpPr/>
          <p:nvPr/>
        </p:nvSpPr>
        <p:spPr>
          <a:xfrm>
            <a:off x="3422801" y="3000574"/>
            <a:ext cx="787112" cy="554261"/>
          </a:xfrm>
          <a:prstGeom prst="ellipse">
            <a:avLst/>
          </a:prstGeom>
          <a:noFill/>
          <a:ln w="2857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33" name="Oval 32">
            <a:extLst>
              <a:ext uri="{FF2B5EF4-FFF2-40B4-BE49-F238E27FC236}">
                <a16:creationId xmlns:a16="http://schemas.microsoft.com/office/drawing/2014/main" id="{975B4A7B-FA55-420A-B81F-73339A3E6410}"/>
              </a:ext>
            </a:extLst>
          </p:cNvPr>
          <p:cNvSpPr/>
          <p:nvPr/>
        </p:nvSpPr>
        <p:spPr>
          <a:xfrm>
            <a:off x="5999370" y="3037540"/>
            <a:ext cx="587208" cy="515864"/>
          </a:xfrm>
          <a:prstGeom prst="ellipse">
            <a:avLst/>
          </a:prstGeom>
          <a:noFill/>
          <a:ln w="2857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35" name="Oval 34">
            <a:extLst>
              <a:ext uri="{FF2B5EF4-FFF2-40B4-BE49-F238E27FC236}">
                <a16:creationId xmlns:a16="http://schemas.microsoft.com/office/drawing/2014/main" id="{DC361DD4-9A31-44B0-92D3-0005362F6E6D}"/>
              </a:ext>
            </a:extLst>
          </p:cNvPr>
          <p:cNvSpPr/>
          <p:nvPr/>
        </p:nvSpPr>
        <p:spPr>
          <a:xfrm>
            <a:off x="6289094" y="4491594"/>
            <a:ext cx="740872" cy="480331"/>
          </a:xfrm>
          <a:prstGeom prst="ellipse">
            <a:avLst/>
          </a:prstGeom>
          <a:noFill/>
          <a:ln w="2857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36" name="Line 20">
            <a:extLst>
              <a:ext uri="{FF2B5EF4-FFF2-40B4-BE49-F238E27FC236}">
                <a16:creationId xmlns:a16="http://schemas.microsoft.com/office/drawing/2014/main" id="{5DD7EB64-A0F0-4466-816E-DD5D6DD23A8D}"/>
              </a:ext>
            </a:extLst>
          </p:cNvPr>
          <p:cNvSpPr>
            <a:spLocks noChangeShapeType="1"/>
          </p:cNvSpPr>
          <p:nvPr/>
        </p:nvSpPr>
        <p:spPr bwMode="auto">
          <a:xfrm>
            <a:off x="3473279" y="5023834"/>
            <a:ext cx="2591902" cy="4616"/>
          </a:xfrm>
          <a:prstGeom prst="line">
            <a:avLst/>
          </a:prstGeom>
          <a:noFill/>
          <a:ln w="38100">
            <a:solidFill>
              <a:srgbClr val="99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 name="Line 24">
            <a:extLst>
              <a:ext uri="{FF2B5EF4-FFF2-40B4-BE49-F238E27FC236}">
                <a16:creationId xmlns:a16="http://schemas.microsoft.com/office/drawing/2014/main" id="{0303AC66-EF9A-4154-91CA-ADA56C01F30B}"/>
              </a:ext>
            </a:extLst>
          </p:cNvPr>
          <p:cNvSpPr>
            <a:spLocks noChangeShapeType="1"/>
          </p:cNvSpPr>
          <p:nvPr/>
        </p:nvSpPr>
        <p:spPr bwMode="auto">
          <a:xfrm flipV="1">
            <a:off x="6404982" y="5023834"/>
            <a:ext cx="1635112" cy="7661"/>
          </a:xfrm>
          <a:prstGeom prst="line">
            <a:avLst/>
          </a:prstGeom>
          <a:noFill/>
          <a:ln w="38100">
            <a:solidFill>
              <a:srgbClr val="00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39" name="Rectangle 38">
            <a:extLst>
              <a:ext uri="{FF2B5EF4-FFF2-40B4-BE49-F238E27FC236}">
                <a16:creationId xmlns:a16="http://schemas.microsoft.com/office/drawing/2014/main" id="{BFC6AEDE-68F9-46D7-8D88-733F44C4D9BE}"/>
              </a:ext>
            </a:extLst>
          </p:cNvPr>
          <p:cNvSpPr/>
          <p:nvPr/>
        </p:nvSpPr>
        <p:spPr>
          <a:xfrm>
            <a:off x="3422801" y="3566281"/>
            <a:ext cx="2972100" cy="483514"/>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US" sz="2800" i="1" dirty="0">
                <a:solidFill>
                  <a:srgbClr val="0070C0"/>
                </a:solidFill>
                <a:latin typeface="Calibri" panose="020F0502020204030204" pitchFamily="34" charset="0"/>
                <a:cs typeface="Calibri" panose="020F0502020204030204" pitchFamily="34" charset="0"/>
              </a:rPr>
              <a:t>(</a:t>
            </a:r>
            <a:r>
              <a:rPr lang="en-US" sz="2800" i="1" err="1">
                <a:solidFill>
                  <a:srgbClr val="0070C0"/>
                </a:solidFill>
                <a:latin typeface="Calibri" panose="020F0502020204030204" pitchFamily="34" charset="0"/>
                <a:cs typeface="Calibri" panose="020F0502020204030204" pitchFamily="34" charset="0"/>
              </a:rPr>
              <a:t>Chỉ</a:t>
            </a:r>
            <a:r>
              <a:rPr lang="en-US" sz="2800" i="1">
                <a:solidFill>
                  <a:srgbClr val="0070C0"/>
                </a:solidFill>
                <a:latin typeface="Calibri" panose="020F0502020204030204" pitchFamily="34" charset="0"/>
                <a:cs typeface="Calibri" panose="020F0502020204030204" pitchFamily="34" charset="0"/>
              </a:rPr>
              <a:t> điều kiện)</a:t>
            </a:r>
            <a:endParaRPr lang="en-US" sz="2800" i="1" dirty="0">
              <a:solidFill>
                <a:srgbClr val="0070C0"/>
              </a:solidFill>
              <a:latin typeface="Calibri" panose="020F0502020204030204" pitchFamily="34" charset="0"/>
              <a:cs typeface="Calibri" panose="020F0502020204030204" pitchFamily="34" charset="0"/>
            </a:endParaRPr>
          </a:p>
        </p:txBody>
      </p:sp>
      <p:sp>
        <p:nvSpPr>
          <p:cNvPr id="40" name="Rectangle 39">
            <a:extLst>
              <a:ext uri="{FF2B5EF4-FFF2-40B4-BE49-F238E27FC236}">
                <a16:creationId xmlns:a16="http://schemas.microsoft.com/office/drawing/2014/main" id="{A7A151A5-D5A2-4FF1-95A2-2D440E6529E3}"/>
              </a:ext>
            </a:extLst>
          </p:cNvPr>
          <p:cNvSpPr/>
          <p:nvPr/>
        </p:nvSpPr>
        <p:spPr>
          <a:xfrm>
            <a:off x="6586578" y="3561842"/>
            <a:ext cx="2972100" cy="483514"/>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US" sz="2800" i="1" dirty="0">
                <a:solidFill>
                  <a:srgbClr val="0070C0"/>
                </a:solidFill>
                <a:latin typeface="Calibri" panose="020F0502020204030204" pitchFamily="34" charset="0"/>
                <a:cs typeface="Calibri" panose="020F0502020204030204" pitchFamily="34" charset="0"/>
              </a:rPr>
              <a:t>(</a:t>
            </a:r>
            <a:r>
              <a:rPr lang="en-US" sz="2800" i="1" dirty="0" err="1">
                <a:solidFill>
                  <a:srgbClr val="0070C0"/>
                </a:solidFill>
                <a:latin typeface="Calibri" panose="020F0502020204030204" pitchFamily="34" charset="0"/>
                <a:cs typeface="Calibri" panose="020F0502020204030204" pitchFamily="34" charset="0"/>
              </a:rPr>
              <a:t>Chỉ</a:t>
            </a:r>
            <a:r>
              <a:rPr lang="en-US" sz="2800" i="1" dirty="0">
                <a:solidFill>
                  <a:srgbClr val="0070C0"/>
                </a:solidFill>
                <a:latin typeface="Calibri" panose="020F0502020204030204" pitchFamily="34" charset="0"/>
                <a:cs typeface="Calibri" panose="020F0502020204030204" pitchFamily="34" charset="0"/>
              </a:rPr>
              <a:t> </a:t>
            </a:r>
            <a:r>
              <a:rPr lang="en-US" sz="2800" i="1" dirty="0" err="1">
                <a:solidFill>
                  <a:srgbClr val="0070C0"/>
                </a:solidFill>
                <a:latin typeface="Calibri" panose="020F0502020204030204" pitchFamily="34" charset="0"/>
                <a:cs typeface="Calibri" panose="020F0502020204030204" pitchFamily="34" charset="0"/>
              </a:rPr>
              <a:t>kết</a:t>
            </a:r>
            <a:r>
              <a:rPr lang="en-US" sz="2800" i="1" dirty="0">
                <a:solidFill>
                  <a:srgbClr val="0070C0"/>
                </a:solidFill>
                <a:latin typeface="Calibri" panose="020F0502020204030204" pitchFamily="34" charset="0"/>
                <a:cs typeface="Calibri" panose="020F0502020204030204" pitchFamily="34" charset="0"/>
              </a:rPr>
              <a:t> </a:t>
            </a:r>
            <a:r>
              <a:rPr lang="en-US" sz="2800" i="1" dirty="0" err="1">
                <a:solidFill>
                  <a:srgbClr val="0070C0"/>
                </a:solidFill>
                <a:latin typeface="Calibri" panose="020F0502020204030204" pitchFamily="34" charset="0"/>
                <a:cs typeface="Calibri" panose="020F0502020204030204" pitchFamily="34" charset="0"/>
              </a:rPr>
              <a:t>quả</a:t>
            </a:r>
            <a:r>
              <a:rPr lang="en-US" sz="2800" i="1" dirty="0">
                <a:solidFill>
                  <a:srgbClr val="0070C0"/>
                </a:solidFill>
                <a:latin typeface="Calibri" panose="020F0502020204030204" pitchFamily="34" charset="0"/>
                <a:cs typeface="Calibri" panose="020F0502020204030204" pitchFamily="34" charset="0"/>
              </a:rPr>
              <a:t>)</a:t>
            </a:r>
          </a:p>
        </p:txBody>
      </p:sp>
      <p:sp>
        <p:nvSpPr>
          <p:cNvPr id="41" name="Rectangle 40">
            <a:extLst>
              <a:ext uri="{FF2B5EF4-FFF2-40B4-BE49-F238E27FC236}">
                <a16:creationId xmlns:a16="http://schemas.microsoft.com/office/drawing/2014/main" id="{8028CDB7-9112-4870-957E-8890669E0DA5}"/>
              </a:ext>
            </a:extLst>
          </p:cNvPr>
          <p:cNvSpPr/>
          <p:nvPr/>
        </p:nvSpPr>
        <p:spPr>
          <a:xfrm>
            <a:off x="3093081" y="5019742"/>
            <a:ext cx="2972100" cy="483514"/>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US" sz="2800" i="1" dirty="0">
                <a:solidFill>
                  <a:srgbClr val="0070C0"/>
                </a:solidFill>
                <a:latin typeface="Calibri" panose="020F0502020204030204" pitchFamily="34" charset="0"/>
                <a:cs typeface="Calibri" panose="020F0502020204030204" pitchFamily="34" charset="0"/>
              </a:rPr>
              <a:t>(</a:t>
            </a:r>
            <a:r>
              <a:rPr lang="en-US" sz="2800" i="1" dirty="0" err="1">
                <a:solidFill>
                  <a:srgbClr val="0070C0"/>
                </a:solidFill>
                <a:latin typeface="Calibri" panose="020F0502020204030204" pitchFamily="34" charset="0"/>
                <a:cs typeface="Calibri" panose="020F0502020204030204" pitchFamily="34" charset="0"/>
              </a:rPr>
              <a:t>Chỉ</a:t>
            </a:r>
            <a:r>
              <a:rPr lang="en-US" sz="2800" i="1" dirty="0">
                <a:solidFill>
                  <a:srgbClr val="0070C0"/>
                </a:solidFill>
                <a:latin typeface="Calibri" panose="020F0502020204030204" pitchFamily="34" charset="0"/>
                <a:cs typeface="Calibri" panose="020F0502020204030204" pitchFamily="34" charset="0"/>
              </a:rPr>
              <a:t> </a:t>
            </a:r>
            <a:r>
              <a:rPr lang="en-US" sz="2800" i="1" dirty="0" err="1">
                <a:solidFill>
                  <a:srgbClr val="0070C0"/>
                </a:solidFill>
                <a:latin typeface="Calibri" panose="020F0502020204030204" pitchFamily="34" charset="0"/>
                <a:cs typeface="Calibri" panose="020F0502020204030204" pitchFamily="34" charset="0"/>
              </a:rPr>
              <a:t>kết</a:t>
            </a:r>
            <a:r>
              <a:rPr lang="en-US" sz="2800" i="1" dirty="0">
                <a:solidFill>
                  <a:srgbClr val="0070C0"/>
                </a:solidFill>
                <a:latin typeface="Calibri" panose="020F0502020204030204" pitchFamily="34" charset="0"/>
                <a:cs typeface="Calibri" panose="020F0502020204030204" pitchFamily="34" charset="0"/>
              </a:rPr>
              <a:t> </a:t>
            </a:r>
            <a:r>
              <a:rPr lang="en-US" sz="2800" i="1" dirty="0" err="1">
                <a:solidFill>
                  <a:srgbClr val="0070C0"/>
                </a:solidFill>
                <a:latin typeface="Calibri" panose="020F0502020204030204" pitchFamily="34" charset="0"/>
                <a:cs typeface="Calibri" panose="020F0502020204030204" pitchFamily="34" charset="0"/>
              </a:rPr>
              <a:t>quả</a:t>
            </a:r>
            <a:r>
              <a:rPr lang="en-US" sz="2800" i="1" dirty="0">
                <a:solidFill>
                  <a:srgbClr val="0070C0"/>
                </a:solidFill>
                <a:latin typeface="Calibri" panose="020F0502020204030204" pitchFamily="34" charset="0"/>
                <a:cs typeface="Calibri" panose="020F0502020204030204" pitchFamily="34" charset="0"/>
              </a:rPr>
              <a:t>)</a:t>
            </a:r>
          </a:p>
        </p:txBody>
      </p:sp>
      <p:sp>
        <p:nvSpPr>
          <p:cNvPr id="42" name="Rectangle 41">
            <a:extLst>
              <a:ext uri="{FF2B5EF4-FFF2-40B4-BE49-F238E27FC236}">
                <a16:creationId xmlns:a16="http://schemas.microsoft.com/office/drawing/2014/main" id="{F146F8A4-6640-4ECD-B99B-0E27571D464A}"/>
              </a:ext>
            </a:extLst>
          </p:cNvPr>
          <p:cNvSpPr/>
          <p:nvPr/>
        </p:nvSpPr>
        <p:spPr>
          <a:xfrm>
            <a:off x="5690452" y="5012784"/>
            <a:ext cx="2972100" cy="483514"/>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US" sz="2800" i="1" dirty="0">
                <a:solidFill>
                  <a:srgbClr val="0070C0"/>
                </a:solidFill>
                <a:latin typeface="Calibri" panose="020F0502020204030204" pitchFamily="34" charset="0"/>
                <a:cs typeface="Calibri" panose="020F0502020204030204" pitchFamily="34" charset="0"/>
              </a:rPr>
              <a:t>(</a:t>
            </a:r>
            <a:r>
              <a:rPr lang="en-US" sz="2800" i="1" dirty="0" err="1">
                <a:solidFill>
                  <a:srgbClr val="0070C0"/>
                </a:solidFill>
                <a:latin typeface="Calibri" panose="020F0502020204030204" pitchFamily="34" charset="0"/>
                <a:cs typeface="Calibri" panose="020F0502020204030204" pitchFamily="34" charset="0"/>
              </a:rPr>
              <a:t>Chỉ</a:t>
            </a:r>
            <a:r>
              <a:rPr lang="en-US" sz="2800" i="1" dirty="0">
                <a:solidFill>
                  <a:srgbClr val="0070C0"/>
                </a:solidFill>
                <a:latin typeface="Calibri" panose="020F0502020204030204" pitchFamily="34" charset="0"/>
                <a:cs typeface="Calibri" panose="020F0502020204030204" pitchFamily="34" charset="0"/>
              </a:rPr>
              <a:t> </a:t>
            </a:r>
            <a:r>
              <a:rPr lang="en-US" sz="2800" i="1" dirty="0" err="1">
                <a:solidFill>
                  <a:srgbClr val="0070C0"/>
                </a:solidFill>
                <a:latin typeface="Calibri" panose="020F0502020204030204" pitchFamily="34" charset="0"/>
                <a:cs typeface="Calibri" panose="020F0502020204030204" pitchFamily="34" charset="0"/>
              </a:rPr>
              <a:t>điều</a:t>
            </a:r>
            <a:r>
              <a:rPr lang="en-US" sz="2800" i="1" dirty="0">
                <a:solidFill>
                  <a:srgbClr val="0070C0"/>
                </a:solidFill>
                <a:latin typeface="Calibri" panose="020F0502020204030204" pitchFamily="34" charset="0"/>
                <a:cs typeface="Calibri" panose="020F0502020204030204" pitchFamily="34" charset="0"/>
              </a:rPr>
              <a:t> </a:t>
            </a:r>
            <a:r>
              <a:rPr lang="en-US" sz="2800" i="1" dirty="0" err="1">
                <a:solidFill>
                  <a:srgbClr val="0070C0"/>
                </a:solidFill>
                <a:latin typeface="Calibri" panose="020F0502020204030204" pitchFamily="34" charset="0"/>
                <a:cs typeface="Calibri" panose="020F0502020204030204" pitchFamily="34" charset="0"/>
              </a:rPr>
              <a:t>kiện</a:t>
            </a:r>
            <a:r>
              <a:rPr lang="en-US" sz="2800" i="1" dirty="0">
                <a:solidFill>
                  <a:srgbClr val="0070C0"/>
                </a:solidFill>
                <a:latin typeface="Calibri" panose="020F0502020204030204" pitchFamily="34" charset="0"/>
                <a:cs typeface="Calibri" panose="020F0502020204030204" pitchFamily="34" charset="0"/>
              </a:rPr>
              <a:t>)</a:t>
            </a:r>
          </a:p>
        </p:txBody>
      </p:sp>
      <p:pic>
        <p:nvPicPr>
          <p:cNvPr id="34" name="Picture 3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56478" y="-130242"/>
            <a:ext cx="1202254" cy="1202254"/>
          </a:xfrm>
          <a:prstGeom prst="rect">
            <a:avLst/>
          </a:prstGeom>
        </p:spPr>
      </p:pic>
      <p:sp>
        <p:nvSpPr>
          <p:cNvPr id="6" name="Rectangle: Rounded Corners 5">
            <a:extLst>
              <a:ext uri="{FF2B5EF4-FFF2-40B4-BE49-F238E27FC236}">
                <a16:creationId xmlns:a16="http://schemas.microsoft.com/office/drawing/2014/main" id="{C0EB6940-90BF-432F-BC0E-0022FA4B2812}"/>
              </a:ext>
            </a:extLst>
          </p:cNvPr>
          <p:cNvSpPr/>
          <p:nvPr/>
        </p:nvSpPr>
        <p:spPr>
          <a:xfrm>
            <a:off x="4548753" y="1019760"/>
            <a:ext cx="2677905" cy="516727"/>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r>
              <a:rPr lang="en-US" sz="4000" u="sng" dirty="0">
                <a:solidFill>
                  <a:srgbClr val="C00000"/>
                </a:solidFill>
                <a:latin typeface="Calibri" panose="020F0502020204030204" pitchFamily="34" charset="0"/>
                <a:cs typeface="Calibri" panose="020F0502020204030204" pitchFamily="34" charset="0"/>
              </a:rPr>
              <a:t>I. </a:t>
            </a:r>
            <a:r>
              <a:rPr lang="en-US" sz="4000" u="sng" dirty="0" err="1">
                <a:solidFill>
                  <a:srgbClr val="C00000"/>
                </a:solidFill>
                <a:latin typeface="Calibri" panose="020F0502020204030204" pitchFamily="34" charset="0"/>
                <a:cs typeface="Calibri" panose="020F0502020204030204" pitchFamily="34" charset="0"/>
              </a:rPr>
              <a:t>Nhận</a:t>
            </a:r>
            <a:r>
              <a:rPr lang="en-US" sz="4000" u="sng" dirty="0">
                <a:solidFill>
                  <a:srgbClr val="C00000"/>
                </a:solidFill>
                <a:latin typeface="Calibri" panose="020F0502020204030204" pitchFamily="34" charset="0"/>
                <a:cs typeface="Calibri" panose="020F0502020204030204" pitchFamily="34" charset="0"/>
              </a:rPr>
              <a:t> </a:t>
            </a:r>
            <a:r>
              <a:rPr lang="en-US" sz="4000" u="sng" dirty="0" err="1">
                <a:solidFill>
                  <a:srgbClr val="C00000"/>
                </a:solidFill>
                <a:latin typeface="Calibri" panose="020F0502020204030204" pitchFamily="34" charset="0"/>
                <a:cs typeface="Calibri" panose="020F0502020204030204" pitchFamily="34" charset="0"/>
              </a:rPr>
              <a:t>xét</a:t>
            </a:r>
            <a:endParaRPr lang="en-US" sz="4000" u="sng" dirty="0">
              <a:solidFill>
                <a:srgbClr val="C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272448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par>
                                <p:cTn id="18" presetID="10" presetClass="entr" presetSubtype="0" fill="hold" nodeType="with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500"/>
                                        <p:tgtEl>
                                          <p:spTgt spid="14"/>
                                        </p:tgtEl>
                                      </p:cBhvr>
                                    </p:animEffect>
                                  </p:childTnLst>
                                </p:cTn>
                              </p:par>
                              <p:par>
                                <p:cTn id="21" presetID="10"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fade">
                                      <p:cBhvr>
                                        <p:cTn id="23" dur="500"/>
                                        <p:tgtEl>
                                          <p:spTgt spid="17"/>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fade">
                                      <p:cBhvr>
                                        <p:cTn id="28" dur="500"/>
                                        <p:tgtEl>
                                          <p:spTgt spid="19"/>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fade">
                                      <p:cBhvr>
                                        <p:cTn id="31" dur="500"/>
                                        <p:tgtEl>
                                          <p:spTgt spid="20"/>
                                        </p:tgtEl>
                                      </p:cBhvr>
                                    </p:animEffect>
                                  </p:childTnLst>
                                </p:cTn>
                              </p:par>
                            </p:childTnLst>
                          </p:cTn>
                        </p:par>
                      </p:childTnLst>
                    </p:cTn>
                  </p:par>
                  <p:par>
                    <p:cTn id="32" fill="hold">
                      <p:stCondLst>
                        <p:cond delay="indefinite"/>
                      </p:stCondLst>
                      <p:childTnLst>
                        <p:par>
                          <p:cTn id="33" fill="hold">
                            <p:stCondLst>
                              <p:cond delay="0"/>
                            </p:stCondLst>
                            <p:childTnLst>
                              <p:par>
                                <p:cTn id="34" presetID="47" presetClass="entr" presetSubtype="0" fill="hold" nodeType="click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fade">
                                      <p:cBhvr>
                                        <p:cTn id="36" dur="1000"/>
                                        <p:tgtEl>
                                          <p:spTgt spid="25"/>
                                        </p:tgtEl>
                                      </p:cBhvr>
                                    </p:animEffect>
                                    <p:anim calcmode="lin" valueType="num">
                                      <p:cBhvr>
                                        <p:cTn id="37" dur="1000" fill="hold"/>
                                        <p:tgtEl>
                                          <p:spTgt spid="25"/>
                                        </p:tgtEl>
                                        <p:attrNameLst>
                                          <p:attrName>ppt_x</p:attrName>
                                        </p:attrNameLst>
                                      </p:cBhvr>
                                      <p:tavLst>
                                        <p:tav tm="0">
                                          <p:val>
                                            <p:strVal val="#ppt_x"/>
                                          </p:val>
                                        </p:tav>
                                        <p:tav tm="100000">
                                          <p:val>
                                            <p:strVal val="#ppt_x"/>
                                          </p:val>
                                        </p:tav>
                                      </p:tavLst>
                                    </p:anim>
                                    <p:anim calcmode="lin" valueType="num">
                                      <p:cBhvr>
                                        <p:cTn id="38"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32"/>
                                        </p:tgtEl>
                                        <p:attrNameLst>
                                          <p:attrName>style.visibility</p:attrName>
                                        </p:attrNameLst>
                                      </p:cBhvr>
                                      <p:to>
                                        <p:strVal val="visible"/>
                                      </p:to>
                                    </p:set>
                                    <p:animEffect transition="in" filter="fade">
                                      <p:cBhvr>
                                        <p:cTn id="43" dur="500"/>
                                        <p:tgtEl>
                                          <p:spTgt spid="32"/>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33"/>
                                        </p:tgtEl>
                                        <p:attrNameLst>
                                          <p:attrName>style.visibility</p:attrName>
                                        </p:attrNameLst>
                                      </p:cBhvr>
                                      <p:to>
                                        <p:strVal val="visible"/>
                                      </p:to>
                                    </p:set>
                                    <p:animEffect transition="in" filter="fade">
                                      <p:cBhvr>
                                        <p:cTn id="46" dur="500"/>
                                        <p:tgtEl>
                                          <p:spTgt spid="33"/>
                                        </p:tgtEl>
                                      </p:cBhvr>
                                    </p:animEffec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29"/>
                                        </p:tgtEl>
                                        <p:attrNameLst>
                                          <p:attrName>style.visibility</p:attrName>
                                        </p:attrNameLst>
                                      </p:cBhvr>
                                      <p:to>
                                        <p:strVal val="visible"/>
                                      </p:to>
                                    </p:set>
                                    <p:anim calcmode="lin" valueType="num">
                                      <p:cBhvr additive="base">
                                        <p:cTn id="51" dur="500" fill="hold"/>
                                        <p:tgtEl>
                                          <p:spTgt spid="29"/>
                                        </p:tgtEl>
                                        <p:attrNameLst>
                                          <p:attrName>ppt_x</p:attrName>
                                        </p:attrNameLst>
                                      </p:cBhvr>
                                      <p:tavLst>
                                        <p:tav tm="0">
                                          <p:val>
                                            <p:strVal val="#ppt_x"/>
                                          </p:val>
                                        </p:tav>
                                        <p:tav tm="100000">
                                          <p:val>
                                            <p:strVal val="#ppt_x"/>
                                          </p:val>
                                        </p:tav>
                                      </p:tavLst>
                                    </p:anim>
                                    <p:anim calcmode="lin" valueType="num">
                                      <p:cBhvr additive="base">
                                        <p:cTn id="5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39">
                                            <p:txEl>
                                              <p:pRg st="0" end="0"/>
                                            </p:txEl>
                                          </p:spTgt>
                                        </p:tgtEl>
                                        <p:attrNameLst>
                                          <p:attrName>style.visibility</p:attrName>
                                        </p:attrNameLst>
                                      </p:cBhvr>
                                      <p:to>
                                        <p:strVal val="visible"/>
                                      </p:to>
                                    </p:set>
                                    <p:animEffect transition="in" filter="barn(inVertical)">
                                      <p:cBhvr>
                                        <p:cTn id="57" dur="500"/>
                                        <p:tgtEl>
                                          <p:spTgt spid="39">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0"/>
                                        </p:tgtEl>
                                        <p:attrNameLst>
                                          <p:attrName>style.visibility</p:attrName>
                                        </p:attrNameLst>
                                      </p:cBhvr>
                                      <p:to>
                                        <p:strVal val="visible"/>
                                      </p:to>
                                    </p:set>
                                    <p:animEffect transition="in" filter="fade">
                                      <p:cBhvr>
                                        <p:cTn id="62" dur="500"/>
                                        <p:tgtEl>
                                          <p:spTgt spid="30"/>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40">
                                            <p:txEl>
                                              <p:pRg st="0" end="0"/>
                                            </p:txEl>
                                          </p:spTgt>
                                        </p:tgtEl>
                                        <p:attrNameLst>
                                          <p:attrName>style.visibility</p:attrName>
                                        </p:attrNameLst>
                                      </p:cBhvr>
                                      <p:to>
                                        <p:strVal val="visible"/>
                                      </p:to>
                                    </p:set>
                                    <p:animEffect transition="in" filter="barn(inVertical)">
                                      <p:cBhvr>
                                        <p:cTn id="67" dur="500"/>
                                        <p:tgtEl>
                                          <p:spTgt spid="40">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47" presetClass="entr" presetSubtype="0" fill="hold" nodeType="clickEffect">
                                  <p:stCondLst>
                                    <p:cond delay="0"/>
                                  </p:stCondLst>
                                  <p:childTnLst>
                                    <p:set>
                                      <p:cBhvr>
                                        <p:cTn id="71" dur="1" fill="hold">
                                          <p:stCondLst>
                                            <p:cond delay="0"/>
                                          </p:stCondLst>
                                        </p:cTn>
                                        <p:tgtEl>
                                          <p:spTgt spid="26"/>
                                        </p:tgtEl>
                                        <p:attrNameLst>
                                          <p:attrName>style.visibility</p:attrName>
                                        </p:attrNameLst>
                                      </p:cBhvr>
                                      <p:to>
                                        <p:strVal val="visible"/>
                                      </p:to>
                                    </p:set>
                                    <p:animEffect transition="in" filter="fade">
                                      <p:cBhvr>
                                        <p:cTn id="72" dur="1000"/>
                                        <p:tgtEl>
                                          <p:spTgt spid="26"/>
                                        </p:tgtEl>
                                      </p:cBhvr>
                                    </p:animEffect>
                                    <p:anim calcmode="lin" valueType="num">
                                      <p:cBhvr>
                                        <p:cTn id="73" dur="1000" fill="hold"/>
                                        <p:tgtEl>
                                          <p:spTgt spid="26"/>
                                        </p:tgtEl>
                                        <p:attrNameLst>
                                          <p:attrName>ppt_x</p:attrName>
                                        </p:attrNameLst>
                                      </p:cBhvr>
                                      <p:tavLst>
                                        <p:tav tm="0">
                                          <p:val>
                                            <p:strVal val="#ppt_x"/>
                                          </p:val>
                                        </p:tav>
                                        <p:tav tm="100000">
                                          <p:val>
                                            <p:strVal val="#ppt_x"/>
                                          </p:val>
                                        </p:tav>
                                      </p:tavLst>
                                    </p:anim>
                                    <p:anim calcmode="lin" valueType="num">
                                      <p:cBhvr>
                                        <p:cTn id="74"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grpId="0" nodeType="clickEffect">
                                  <p:stCondLst>
                                    <p:cond delay="0"/>
                                  </p:stCondLst>
                                  <p:childTnLst>
                                    <p:set>
                                      <p:cBhvr>
                                        <p:cTn id="78" dur="1" fill="hold">
                                          <p:stCondLst>
                                            <p:cond delay="0"/>
                                          </p:stCondLst>
                                        </p:cTn>
                                        <p:tgtEl>
                                          <p:spTgt spid="35"/>
                                        </p:tgtEl>
                                        <p:attrNameLst>
                                          <p:attrName>style.visibility</p:attrName>
                                        </p:attrNameLst>
                                      </p:cBhvr>
                                      <p:to>
                                        <p:strVal val="visible"/>
                                      </p:to>
                                    </p:set>
                                    <p:animEffect transition="in" filter="fade">
                                      <p:cBhvr>
                                        <p:cTn id="79" dur="500"/>
                                        <p:tgtEl>
                                          <p:spTgt spid="35"/>
                                        </p:tgtEl>
                                      </p:cBhvr>
                                    </p:animEffect>
                                  </p:childTnLst>
                                </p:cTn>
                              </p:par>
                            </p:childTnLst>
                          </p:cTn>
                        </p:par>
                      </p:childTnLst>
                    </p:cTn>
                  </p:par>
                  <p:par>
                    <p:cTn id="80" fill="hold">
                      <p:stCondLst>
                        <p:cond delay="indefinite"/>
                      </p:stCondLst>
                      <p:childTnLst>
                        <p:par>
                          <p:cTn id="81" fill="hold">
                            <p:stCondLst>
                              <p:cond delay="0"/>
                            </p:stCondLst>
                            <p:childTnLst>
                              <p:par>
                                <p:cTn id="82" presetID="2" presetClass="entr" presetSubtype="4" fill="hold" nodeType="clickEffect">
                                  <p:stCondLst>
                                    <p:cond delay="0"/>
                                  </p:stCondLst>
                                  <p:childTnLst>
                                    <p:set>
                                      <p:cBhvr>
                                        <p:cTn id="83" dur="1" fill="hold">
                                          <p:stCondLst>
                                            <p:cond delay="0"/>
                                          </p:stCondLst>
                                        </p:cTn>
                                        <p:tgtEl>
                                          <p:spTgt spid="36"/>
                                        </p:tgtEl>
                                        <p:attrNameLst>
                                          <p:attrName>style.visibility</p:attrName>
                                        </p:attrNameLst>
                                      </p:cBhvr>
                                      <p:to>
                                        <p:strVal val="visible"/>
                                      </p:to>
                                    </p:set>
                                    <p:anim calcmode="lin" valueType="num">
                                      <p:cBhvr additive="base">
                                        <p:cTn id="84" dur="500" fill="hold"/>
                                        <p:tgtEl>
                                          <p:spTgt spid="36"/>
                                        </p:tgtEl>
                                        <p:attrNameLst>
                                          <p:attrName>ppt_x</p:attrName>
                                        </p:attrNameLst>
                                      </p:cBhvr>
                                      <p:tavLst>
                                        <p:tav tm="0">
                                          <p:val>
                                            <p:strVal val="#ppt_x"/>
                                          </p:val>
                                        </p:tav>
                                        <p:tav tm="100000">
                                          <p:val>
                                            <p:strVal val="#ppt_x"/>
                                          </p:val>
                                        </p:tav>
                                      </p:tavLst>
                                    </p:anim>
                                    <p:anim calcmode="lin" valueType="num">
                                      <p:cBhvr additive="base">
                                        <p:cTn id="85"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16" presetClass="entr" presetSubtype="21" fill="hold" nodeType="clickEffect">
                                  <p:stCondLst>
                                    <p:cond delay="0"/>
                                  </p:stCondLst>
                                  <p:childTnLst>
                                    <p:set>
                                      <p:cBhvr>
                                        <p:cTn id="89" dur="1" fill="hold">
                                          <p:stCondLst>
                                            <p:cond delay="0"/>
                                          </p:stCondLst>
                                        </p:cTn>
                                        <p:tgtEl>
                                          <p:spTgt spid="41">
                                            <p:txEl>
                                              <p:pRg st="0" end="0"/>
                                            </p:txEl>
                                          </p:spTgt>
                                        </p:tgtEl>
                                        <p:attrNameLst>
                                          <p:attrName>style.visibility</p:attrName>
                                        </p:attrNameLst>
                                      </p:cBhvr>
                                      <p:to>
                                        <p:strVal val="visible"/>
                                      </p:to>
                                    </p:set>
                                    <p:animEffect transition="in" filter="barn(inVertical)">
                                      <p:cBhvr>
                                        <p:cTn id="90" dur="500"/>
                                        <p:tgtEl>
                                          <p:spTgt spid="41">
                                            <p:txEl>
                                              <p:pRg st="0" end="0"/>
                                            </p:txEl>
                                          </p:spTgt>
                                        </p:tgtEl>
                                      </p:cBhvr>
                                    </p:animEffect>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nodeType="clickEffect">
                                  <p:stCondLst>
                                    <p:cond delay="0"/>
                                  </p:stCondLst>
                                  <p:childTnLst>
                                    <p:set>
                                      <p:cBhvr>
                                        <p:cTn id="94" dur="1" fill="hold">
                                          <p:stCondLst>
                                            <p:cond delay="0"/>
                                          </p:stCondLst>
                                        </p:cTn>
                                        <p:tgtEl>
                                          <p:spTgt spid="37"/>
                                        </p:tgtEl>
                                        <p:attrNameLst>
                                          <p:attrName>style.visibility</p:attrName>
                                        </p:attrNameLst>
                                      </p:cBhvr>
                                      <p:to>
                                        <p:strVal val="visible"/>
                                      </p:to>
                                    </p:set>
                                    <p:anim calcmode="lin" valueType="num">
                                      <p:cBhvr additive="base">
                                        <p:cTn id="95" dur="500" fill="hold"/>
                                        <p:tgtEl>
                                          <p:spTgt spid="37"/>
                                        </p:tgtEl>
                                        <p:attrNameLst>
                                          <p:attrName>ppt_x</p:attrName>
                                        </p:attrNameLst>
                                      </p:cBhvr>
                                      <p:tavLst>
                                        <p:tav tm="0">
                                          <p:val>
                                            <p:strVal val="#ppt_x"/>
                                          </p:val>
                                        </p:tav>
                                        <p:tav tm="100000">
                                          <p:val>
                                            <p:strVal val="#ppt_x"/>
                                          </p:val>
                                        </p:tav>
                                      </p:tavLst>
                                    </p:anim>
                                    <p:anim calcmode="lin" valueType="num">
                                      <p:cBhvr additive="base">
                                        <p:cTn id="96"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16" presetClass="entr" presetSubtype="21" fill="hold" nodeType="clickEffect">
                                  <p:stCondLst>
                                    <p:cond delay="0"/>
                                  </p:stCondLst>
                                  <p:childTnLst>
                                    <p:set>
                                      <p:cBhvr>
                                        <p:cTn id="100" dur="1" fill="hold">
                                          <p:stCondLst>
                                            <p:cond delay="0"/>
                                          </p:stCondLst>
                                        </p:cTn>
                                        <p:tgtEl>
                                          <p:spTgt spid="42">
                                            <p:txEl>
                                              <p:pRg st="0" end="0"/>
                                            </p:txEl>
                                          </p:spTgt>
                                        </p:tgtEl>
                                        <p:attrNameLst>
                                          <p:attrName>style.visibility</p:attrName>
                                        </p:attrNameLst>
                                      </p:cBhvr>
                                      <p:to>
                                        <p:strVal val="visible"/>
                                      </p:to>
                                    </p:set>
                                    <p:animEffect transition="in" filter="barn(inVertical)">
                                      <p:cBhvr>
                                        <p:cTn id="101" dur="500"/>
                                        <p:tgtEl>
                                          <p:spTgt spid="42">
                                            <p:txEl>
                                              <p:pRg st="0" end="0"/>
                                            </p:txEl>
                                          </p:spTgt>
                                        </p:tgtEl>
                                      </p:cBhvr>
                                    </p:animEffect>
                                  </p:childTnLst>
                                </p:cTn>
                              </p:par>
                              <p:par>
                                <p:cTn id="102" presetID="10" presetClass="exit" presetSubtype="0" fill="hold" nodeType="withEffect">
                                  <p:stCondLst>
                                    <p:cond delay="0"/>
                                  </p:stCondLst>
                                  <p:childTnLst>
                                    <p:animEffect transition="out" filter="fade">
                                      <p:cBhvr>
                                        <p:cTn id="103" dur="500"/>
                                        <p:tgtEl>
                                          <p:spTgt spid="34"/>
                                        </p:tgtEl>
                                      </p:cBhvr>
                                    </p:animEffect>
                                    <p:set>
                                      <p:cBhvr>
                                        <p:cTn id="104" dur="1" fill="hold">
                                          <p:stCondLst>
                                            <p:cond delay="499"/>
                                          </p:stCondLst>
                                        </p:cTn>
                                        <p:tgtEl>
                                          <p:spTgt spid="3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9" grpId="0"/>
      <p:bldP spid="20" grpId="0"/>
      <p:bldP spid="30" grpId="0" animBg="1"/>
      <p:bldP spid="32" grpId="0" animBg="1"/>
      <p:bldP spid="33" grpId="0" animBg="1"/>
      <p:bldP spid="35" grpId="0" animBg="1"/>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Rounded Corners 18">
            <a:extLst>
              <a:ext uri="{FF2B5EF4-FFF2-40B4-BE49-F238E27FC236}">
                <a16:creationId xmlns:a16="http://schemas.microsoft.com/office/drawing/2014/main" id="{C12AF386-10E7-4C03-91B5-7499842FAE72}"/>
              </a:ext>
            </a:extLst>
          </p:cNvPr>
          <p:cNvSpPr/>
          <p:nvPr/>
        </p:nvSpPr>
        <p:spPr>
          <a:xfrm>
            <a:off x="574429" y="232034"/>
            <a:ext cx="11092074" cy="6430023"/>
          </a:xfrm>
          <a:prstGeom prst="roundRect">
            <a:avLst>
              <a:gd name="adj" fmla="val 10270"/>
            </a:avLst>
          </a:prstGeom>
          <a:solidFill>
            <a:schemeClr val="bg1">
              <a:alpha val="86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w="76200">
                <a:solidFill>
                  <a:schemeClr val="tx1"/>
                </a:solidFill>
              </a:ln>
            </a:endParaRPr>
          </a:p>
        </p:txBody>
      </p:sp>
      <p:sp>
        <p:nvSpPr>
          <p:cNvPr id="10" name="Rectangle: Rounded Corners 9">
            <a:extLst>
              <a:ext uri="{FF2B5EF4-FFF2-40B4-BE49-F238E27FC236}">
                <a16:creationId xmlns:a16="http://schemas.microsoft.com/office/drawing/2014/main" id="{898F2C1D-F5DB-4A45-8319-FF130564894A}"/>
              </a:ext>
            </a:extLst>
          </p:cNvPr>
          <p:cNvSpPr/>
          <p:nvPr/>
        </p:nvSpPr>
        <p:spPr>
          <a:xfrm>
            <a:off x="556339" y="988051"/>
            <a:ext cx="11092074" cy="973927"/>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just"/>
            <a:r>
              <a:rPr lang="en-US" sz="3200" dirty="0">
                <a:solidFill>
                  <a:srgbClr val="108539"/>
                </a:solidFill>
                <a:latin typeface="Calibri" panose="020F0502020204030204" pitchFamily="34" charset="0"/>
                <a:cs typeface="Calibri" panose="020F0502020204030204" pitchFamily="34" charset="0"/>
              </a:rPr>
              <a:t>2. </a:t>
            </a:r>
            <a:r>
              <a:rPr lang="en-US" sz="3200" dirty="0" err="1">
                <a:solidFill>
                  <a:srgbClr val="108539"/>
                </a:solidFill>
                <a:latin typeface="Calibri" panose="020F0502020204030204" pitchFamily="34" charset="0"/>
                <a:cs typeface="Calibri" panose="020F0502020204030204" pitchFamily="34" charset="0"/>
              </a:rPr>
              <a:t>Tìm</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thêm</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những</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cặp</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quan</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hệ</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từ</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có</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thể</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nối</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các</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vế</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câu</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có</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quan</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hệ</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điều</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kiện</a:t>
            </a:r>
            <a:r>
              <a:rPr lang="en-US" sz="3200" dirty="0">
                <a:solidFill>
                  <a:srgbClr val="108539"/>
                </a:solidFill>
                <a:latin typeface="Calibri" panose="020F0502020204030204" pitchFamily="34" charset="0"/>
                <a:cs typeface="Calibri" panose="020F0502020204030204" pitchFamily="34" charset="0"/>
              </a:rPr>
              <a:t> – </a:t>
            </a:r>
            <a:r>
              <a:rPr lang="en-US" sz="3200" dirty="0" err="1">
                <a:solidFill>
                  <a:srgbClr val="108539"/>
                </a:solidFill>
                <a:latin typeface="Calibri" panose="020F0502020204030204" pitchFamily="34" charset="0"/>
                <a:cs typeface="Calibri" panose="020F0502020204030204" pitchFamily="34" charset="0"/>
              </a:rPr>
              <a:t>kết</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quả</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giả</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thiết</a:t>
            </a:r>
            <a:r>
              <a:rPr lang="en-US" sz="3200" dirty="0">
                <a:solidFill>
                  <a:srgbClr val="108539"/>
                </a:solidFill>
                <a:latin typeface="Calibri" panose="020F0502020204030204" pitchFamily="34" charset="0"/>
                <a:cs typeface="Calibri" panose="020F0502020204030204" pitchFamily="34" charset="0"/>
              </a:rPr>
              <a:t> – </a:t>
            </a:r>
            <a:r>
              <a:rPr lang="en-US" sz="3200" dirty="0" err="1">
                <a:solidFill>
                  <a:srgbClr val="108539"/>
                </a:solidFill>
                <a:latin typeface="Calibri" panose="020F0502020204030204" pitchFamily="34" charset="0"/>
                <a:cs typeface="Calibri" panose="020F0502020204030204" pitchFamily="34" charset="0"/>
              </a:rPr>
              <a:t>kết</a:t>
            </a:r>
            <a:r>
              <a:rPr lang="en-US" sz="3200" dirty="0">
                <a:solidFill>
                  <a:srgbClr val="108539"/>
                </a:solidFill>
                <a:latin typeface="Calibri" panose="020F0502020204030204" pitchFamily="34" charset="0"/>
                <a:cs typeface="Calibri" panose="020F0502020204030204" pitchFamily="34" charset="0"/>
              </a:rPr>
              <a:t> </a:t>
            </a:r>
            <a:r>
              <a:rPr lang="en-US" sz="3200" dirty="0" err="1">
                <a:solidFill>
                  <a:srgbClr val="108539"/>
                </a:solidFill>
                <a:latin typeface="Calibri" panose="020F0502020204030204" pitchFamily="34" charset="0"/>
                <a:cs typeface="Calibri" panose="020F0502020204030204" pitchFamily="34" charset="0"/>
              </a:rPr>
              <a:t>quả</a:t>
            </a:r>
            <a:r>
              <a:rPr lang="en-US" sz="3200" dirty="0">
                <a:solidFill>
                  <a:srgbClr val="108539"/>
                </a:solidFill>
                <a:latin typeface="Calibri" panose="020F0502020204030204" pitchFamily="34" charset="0"/>
                <a:cs typeface="Calibri" panose="020F0502020204030204" pitchFamily="34" charset="0"/>
              </a:rPr>
              <a:t>.</a:t>
            </a:r>
          </a:p>
        </p:txBody>
      </p:sp>
      <p:sp>
        <p:nvSpPr>
          <p:cNvPr id="13" name="Rectangle: Rounded Corners 12">
            <a:extLst>
              <a:ext uri="{FF2B5EF4-FFF2-40B4-BE49-F238E27FC236}">
                <a16:creationId xmlns:a16="http://schemas.microsoft.com/office/drawing/2014/main" id="{8298EA4B-9E3E-4090-91FE-D79DEB887D47}"/>
              </a:ext>
            </a:extLst>
          </p:cNvPr>
          <p:cNvSpPr/>
          <p:nvPr/>
        </p:nvSpPr>
        <p:spPr>
          <a:xfrm>
            <a:off x="1169387" y="2375658"/>
            <a:ext cx="9665110" cy="757345"/>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just"/>
            <a:r>
              <a:rPr lang="en-US" sz="3200" dirty="0" err="1">
                <a:solidFill>
                  <a:srgbClr val="0070C0"/>
                </a:solidFill>
                <a:latin typeface="Calibri" panose="020F0502020204030204" pitchFamily="34" charset="0"/>
                <a:cs typeface="Calibri" panose="020F0502020204030204" pitchFamily="34" charset="0"/>
              </a:rPr>
              <a:t>Các</a:t>
            </a:r>
            <a:r>
              <a:rPr lang="en-US" sz="3200" dirty="0">
                <a:solidFill>
                  <a:srgbClr val="0070C0"/>
                </a:solidFill>
                <a:latin typeface="Calibri" panose="020F0502020204030204" pitchFamily="34" charset="0"/>
                <a:cs typeface="Calibri" panose="020F0502020204030204" pitchFamily="34" charset="0"/>
              </a:rPr>
              <a:t> </a:t>
            </a:r>
            <a:r>
              <a:rPr lang="en-US" sz="3200" dirty="0" err="1">
                <a:solidFill>
                  <a:srgbClr val="0070C0"/>
                </a:solidFill>
                <a:latin typeface="Calibri" panose="020F0502020204030204" pitchFamily="34" charset="0"/>
                <a:cs typeface="Calibri" panose="020F0502020204030204" pitchFamily="34" charset="0"/>
              </a:rPr>
              <a:t>cặp</a:t>
            </a:r>
            <a:r>
              <a:rPr lang="en-US" sz="3200" dirty="0">
                <a:solidFill>
                  <a:srgbClr val="0070C0"/>
                </a:solidFill>
                <a:latin typeface="Calibri" panose="020F0502020204030204" pitchFamily="34" charset="0"/>
                <a:cs typeface="Calibri" panose="020F0502020204030204" pitchFamily="34" charset="0"/>
              </a:rPr>
              <a:t> </a:t>
            </a:r>
            <a:r>
              <a:rPr lang="en-US" sz="3200" dirty="0" err="1">
                <a:solidFill>
                  <a:srgbClr val="0070C0"/>
                </a:solidFill>
                <a:latin typeface="Calibri" panose="020F0502020204030204" pitchFamily="34" charset="0"/>
                <a:cs typeface="Calibri" panose="020F0502020204030204" pitchFamily="34" charset="0"/>
              </a:rPr>
              <a:t>quan</a:t>
            </a:r>
            <a:r>
              <a:rPr lang="en-US" sz="3200" dirty="0">
                <a:solidFill>
                  <a:srgbClr val="0070C0"/>
                </a:solidFill>
                <a:latin typeface="Calibri" panose="020F0502020204030204" pitchFamily="34" charset="0"/>
                <a:cs typeface="Calibri" panose="020F0502020204030204" pitchFamily="34" charset="0"/>
              </a:rPr>
              <a:t> </a:t>
            </a:r>
            <a:r>
              <a:rPr lang="en-US" sz="3200" dirty="0" err="1">
                <a:solidFill>
                  <a:srgbClr val="0070C0"/>
                </a:solidFill>
                <a:latin typeface="Calibri" panose="020F0502020204030204" pitchFamily="34" charset="0"/>
                <a:cs typeface="Calibri" panose="020F0502020204030204" pitchFamily="34" charset="0"/>
              </a:rPr>
              <a:t>hệ</a:t>
            </a:r>
            <a:r>
              <a:rPr lang="en-US" sz="3200" dirty="0">
                <a:solidFill>
                  <a:srgbClr val="0070C0"/>
                </a:solidFill>
                <a:latin typeface="Calibri" panose="020F0502020204030204" pitchFamily="34" charset="0"/>
                <a:cs typeface="Calibri" panose="020F0502020204030204" pitchFamily="34" charset="0"/>
              </a:rPr>
              <a:t> </a:t>
            </a:r>
            <a:r>
              <a:rPr lang="en-US" sz="3200" dirty="0" err="1">
                <a:solidFill>
                  <a:srgbClr val="0070C0"/>
                </a:solidFill>
                <a:latin typeface="Calibri" panose="020F0502020204030204" pitchFamily="34" charset="0"/>
                <a:cs typeface="Calibri" panose="020F0502020204030204" pitchFamily="34" charset="0"/>
              </a:rPr>
              <a:t>từ</a:t>
            </a:r>
            <a:r>
              <a:rPr lang="en-US" sz="3200" dirty="0">
                <a:solidFill>
                  <a:srgbClr val="0070C0"/>
                </a:solidFill>
                <a:latin typeface="Calibri" panose="020F0502020204030204" pitchFamily="34" charset="0"/>
                <a:cs typeface="Calibri" panose="020F0502020204030204" pitchFamily="34" charset="0"/>
              </a:rPr>
              <a:t>: </a:t>
            </a:r>
            <a:r>
              <a:rPr lang="en-US" sz="3200" i="1" dirty="0" err="1">
                <a:solidFill>
                  <a:srgbClr val="FF0000"/>
                </a:solidFill>
                <a:latin typeface="Calibri" panose="020F0502020204030204" pitchFamily="34" charset="0"/>
                <a:cs typeface="Calibri" panose="020F0502020204030204" pitchFamily="34" charset="0"/>
              </a:rPr>
              <a:t>nếu</a:t>
            </a:r>
            <a:r>
              <a:rPr lang="en-US" sz="3200" i="1" dirty="0">
                <a:solidFill>
                  <a:srgbClr val="FF0000"/>
                </a:solidFill>
                <a:latin typeface="Calibri" panose="020F0502020204030204" pitchFamily="34" charset="0"/>
                <a:cs typeface="Calibri" panose="020F0502020204030204" pitchFamily="34" charset="0"/>
              </a:rPr>
              <a:t>… </a:t>
            </a:r>
            <a:r>
              <a:rPr lang="en-US" sz="3200" i="1" dirty="0" err="1">
                <a:solidFill>
                  <a:srgbClr val="FF0000"/>
                </a:solidFill>
                <a:latin typeface="Calibri" panose="020F0502020204030204" pitchFamily="34" charset="0"/>
                <a:cs typeface="Calibri" panose="020F0502020204030204" pitchFamily="34" charset="0"/>
              </a:rPr>
              <a:t>thì</a:t>
            </a:r>
            <a:r>
              <a:rPr lang="en-US" sz="3200" i="1" dirty="0">
                <a:solidFill>
                  <a:srgbClr val="FF0000"/>
                </a:solidFill>
                <a:latin typeface="Calibri" panose="020F0502020204030204" pitchFamily="34" charset="0"/>
                <a:cs typeface="Calibri" panose="020F0502020204030204" pitchFamily="34" charset="0"/>
              </a:rPr>
              <a:t>…; </a:t>
            </a:r>
            <a:r>
              <a:rPr lang="en-US" sz="3200" i="1" dirty="0" err="1">
                <a:solidFill>
                  <a:srgbClr val="FF0000"/>
                </a:solidFill>
                <a:latin typeface="Calibri" panose="020F0502020204030204" pitchFamily="34" charset="0"/>
                <a:cs typeface="Calibri" panose="020F0502020204030204" pitchFamily="34" charset="0"/>
              </a:rPr>
              <a:t>nếu</a:t>
            </a:r>
            <a:r>
              <a:rPr lang="en-US" sz="3200" i="1" dirty="0">
                <a:solidFill>
                  <a:srgbClr val="FF0000"/>
                </a:solidFill>
                <a:latin typeface="Calibri" panose="020F0502020204030204" pitchFamily="34" charset="0"/>
                <a:cs typeface="Calibri" panose="020F0502020204030204" pitchFamily="34" charset="0"/>
              </a:rPr>
              <a:t> </a:t>
            </a:r>
            <a:r>
              <a:rPr lang="en-US" sz="3200" i="1" dirty="0" err="1">
                <a:solidFill>
                  <a:srgbClr val="FF0000"/>
                </a:solidFill>
                <a:latin typeface="Calibri" panose="020F0502020204030204" pitchFamily="34" charset="0"/>
                <a:cs typeface="Calibri" panose="020F0502020204030204" pitchFamily="34" charset="0"/>
              </a:rPr>
              <a:t>như</a:t>
            </a:r>
            <a:r>
              <a:rPr lang="en-US" sz="3200" i="1" dirty="0">
                <a:solidFill>
                  <a:srgbClr val="FF0000"/>
                </a:solidFill>
                <a:latin typeface="Calibri" panose="020F0502020204030204" pitchFamily="34" charset="0"/>
                <a:cs typeface="Calibri" panose="020F0502020204030204" pitchFamily="34" charset="0"/>
              </a:rPr>
              <a:t>… </a:t>
            </a:r>
            <a:r>
              <a:rPr lang="en-US" sz="3200" i="1" dirty="0" err="1">
                <a:solidFill>
                  <a:srgbClr val="FF0000"/>
                </a:solidFill>
                <a:latin typeface="Calibri" panose="020F0502020204030204" pitchFamily="34" charset="0"/>
                <a:cs typeface="Calibri" panose="020F0502020204030204" pitchFamily="34" charset="0"/>
              </a:rPr>
              <a:t>thì</a:t>
            </a:r>
            <a:r>
              <a:rPr lang="en-US" sz="3200" i="1" dirty="0">
                <a:solidFill>
                  <a:srgbClr val="FF0000"/>
                </a:solidFill>
                <a:latin typeface="Calibri" panose="020F0502020204030204" pitchFamily="34" charset="0"/>
                <a:cs typeface="Calibri" panose="020F0502020204030204" pitchFamily="34" charset="0"/>
              </a:rPr>
              <a:t>…; </a:t>
            </a:r>
            <a:r>
              <a:rPr lang="en-US" sz="3200" i="1" dirty="0" err="1">
                <a:solidFill>
                  <a:srgbClr val="FF0000"/>
                </a:solidFill>
                <a:latin typeface="Calibri" panose="020F0502020204030204" pitchFamily="34" charset="0"/>
                <a:cs typeface="Calibri" panose="020F0502020204030204" pitchFamily="34" charset="0"/>
              </a:rPr>
              <a:t>hễ</a:t>
            </a:r>
            <a:r>
              <a:rPr lang="en-US" sz="3200" i="1" dirty="0">
                <a:solidFill>
                  <a:srgbClr val="FF0000"/>
                </a:solidFill>
                <a:latin typeface="Calibri" panose="020F0502020204030204" pitchFamily="34" charset="0"/>
                <a:cs typeface="Calibri" panose="020F0502020204030204" pitchFamily="34" charset="0"/>
              </a:rPr>
              <a:t>… </a:t>
            </a:r>
            <a:r>
              <a:rPr lang="en-US" sz="3200" i="1" dirty="0" err="1">
                <a:solidFill>
                  <a:srgbClr val="FF0000"/>
                </a:solidFill>
                <a:latin typeface="Calibri" panose="020F0502020204030204" pitchFamily="34" charset="0"/>
                <a:cs typeface="Calibri" panose="020F0502020204030204" pitchFamily="34" charset="0"/>
              </a:rPr>
              <a:t>thì</a:t>
            </a:r>
            <a:r>
              <a:rPr lang="en-US" sz="3200" i="1" dirty="0">
                <a:solidFill>
                  <a:srgbClr val="FF0000"/>
                </a:solidFill>
                <a:latin typeface="Calibri" panose="020F0502020204030204" pitchFamily="34" charset="0"/>
                <a:cs typeface="Calibri" panose="020F0502020204030204" pitchFamily="34" charset="0"/>
              </a:rPr>
              <a:t>…; </a:t>
            </a:r>
            <a:r>
              <a:rPr lang="en-US" sz="3200" i="1" dirty="0" err="1">
                <a:solidFill>
                  <a:srgbClr val="FF0000"/>
                </a:solidFill>
                <a:latin typeface="Calibri" panose="020F0502020204030204" pitchFamily="34" charset="0"/>
                <a:cs typeface="Calibri" panose="020F0502020204030204" pitchFamily="34" charset="0"/>
              </a:rPr>
              <a:t>hễ</a:t>
            </a:r>
            <a:r>
              <a:rPr lang="en-US" sz="3200" i="1" dirty="0">
                <a:solidFill>
                  <a:srgbClr val="FF0000"/>
                </a:solidFill>
                <a:latin typeface="Calibri" panose="020F0502020204030204" pitchFamily="34" charset="0"/>
                <a:cs typeface="Calibri" panose="020F0502020204030204" pitchFamily="34" charset="0"/>
              </a:rPr>
              <a:t> </a:t>
            </a:r>
            <a:r>
              <a:rPr lang="en-US" sz="3200" i="1" dirty="0" err="1">
                <a:solidFill>
                  <a:srgbClr val="FF0000"/>
                </a:solidFill>
                <a:latin typeface="Calibri" panose="020F0502020204030204" pitchFamily="34" charset="0"/>
                <a:cs typeface="Calibri" panose="020F0502020204030204" pitchFamily="34" charset="0"/>
              </a:rPr>
              <a:t>mà</a:t>
            </a:r>
            <a:r>
              <a:rPr lang="en-US" sz="3200" i="1" dirty="0">
                <a:solidFill>
                  <a:srgbClr val="FF0000"/>
                </a:solidFill>
                <a:latin typeface="Calibri" panose="020F0502020204030204" pitchFamily="34" charset="0"/>
                <a:cs typeface="Calibri" panose="020F0502020204030204" pitchFamily="34" charset="0"/>
              </a:rPr>
              <a:t>… </a:t>
            </a:r>
            <a:r>
              <a:rPr lang="en-US" sz="3200" i="1" dirty="0" err="1">
                <a:solidFill>
                  <a:srgbClr val="FF0000"/>
                </a:solidFill>
                <a:latin typeface="Calibri" panose="020F0502020204030204" pitchFamily="34" charset="0"/>
                <a:cs typeface="Calibri" panose="020F0502020204030204" pitchFamily="34" charset="0"/>
              </a:rPr>
              <a:t>thì</a:t>
            </a:r>
            <a:r>
              <a:rPr lang="en-US" sz="3200" i="1" dirty="0">
                <a:solidFill>
                  <a:srgbClr val="FF0000"/>
                </a:solidFill>
                <a:latin typeface="Calibri" panose="020F0502020204030204" pitchFamily="34" charset="0"/>
                <a:cs typeface="Calibri" panose="020F0502020204030204" pitchFamily="34" charset="0"/>
              </a:rPr>
              <a:t>…; </a:t>
            </a:r>
            <a:r>
              <a:rPr lang="en-US" sz="3200" i="1" dirty="0" err="1">
                <a:solidFill>
                  <a:srgbClr val="FF0000"/>
                </a:solidFill>
                <a:latin typeface="Calibri" panose="020F0502020204030204" pitchFamily="34" charset="0"/>
                <a:cs typeface="Calibri" panose="020F0502020204030204" pitchFamily="34" charset="0"/>
              </a:rPr>
              <a:t>giá</a:t>
            </a:r>
            <a:r>
              <a:rPr lang="en-US" sz="3200" i="1" dirty="0">
                <a:solidFill>
                  <a:srgbClr val="FF0000"/>
                </a:solidFill>
                <a:latin typeface="Calibri" panose="020F0502020204030204" pitchFamily="34" charset="0"/>
                <a:cs typeface="Calibri" panose="020F0502020204030204" pitchFamily="34" charset="0"/>
              </a:rPr>
              <a:t>… </a:t>
            </a:r>
            <a:r>
              <a:rPr lang="en-US" sz="3200" i="1" dirty="0" err="1">
                <a:solidFill>
                  <a:srgbClr val="FF0000"/>
                </a:solidFill>
                <a:latin typeface="Calibri" panose="020F0502020204030204" pitchFamily="34" charset="0"/>
                <a:cs typeface="Calibri" panose="020F0502020204030204" pitchFamily="34" charset="0"/>
              </a:rPr>
              <a:t>thì</a:t>
            </a:r>
            <a:r>
              <a:rPr lang="en-US" sz="3200" i="1" dirty="0">
                <a:solidFill>
                  <a:srgbClr val="FF0000"/>
                </a:solidFill>
                <a:latin typeface="Calibri" panose="020F0502020204030204" pitchFamily="34" charset="0"/>
                <a:cs typeface="Calibri" panose="020F0502020204030204" pitchFamily="34" charset="0"/>
              </a:rPr>
              <a:t>…</a:t>
            </a:r>
          </a:p>
        </p:txBody>
      </p:sp>
      <p:sp>
        <p:nvSpPr>
          <p:cNvPr id="14" name="Rectangle: Rounded Corners 13">
            <a:extLst>
              <a:ext uri="{FF2B5EF4-FFF2-40B4-BE49-F238E27FC236}">
                <a16:creationId xmlns:a16="http://schemas.microsoft.com/office/drawing/2014/main" id="{0B6A0F70-C54B-4B93-8C95-002890BE875B}"/>
              </a:ext>
            </a:extLst>
          </p:cNvPr>
          <p:cNvSpPr/>
          <p:nvPr/>
        </p:nvSpPr>
        <p:spPr>
          <a:xfrm>
            <a:off x="730872" y="3470656"/>
            <a:ext cx="10953721" cy="1322352"/>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just"/>
            <a:r>
              <a:rPr lang="en-US" sz="3200" i="1" dirty="0" err="1">
                <a:solidFill>
                  <a:srgbClr val="002060"/>
                </a:solidFill>
                <a:latin typeface="Calibri" panose="020F0502020204030204" pitchFamily="34" charset="0"/>
                <a:cs typeface="Calibri" panose="020F0502020204030204" pitchFamily="34" charset="0"/>
              </a:rPr>
              <a:t>Ví</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dụ</a:t>
            </a:r>
            <a:r>
              <a:rPr lang="en-US" sz="3200" i="1" dirty="0">
                <a:solidFill>
                  <a:srgbClr val="002060"/>
                </a:solidFill>
                <a:latin typeface="Calibri" panose="020F0502020204030204" pitchFamily="34" charset="0"/>
                <a:cs typeface="Calibri" panose="020F0502020204030204" pitchFamily="34" charset="0"/>
              </a:rPr>
              <a:t>:</a:t>
            </a:r>
          </a:p>
          <a:p>
            <a:pPr algn="just">
              <a:spcAft>
                <a:spcPts val="600"/>
              </a:spcAft>
            </a:pP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Nếu</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tôi</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có</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một</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điều</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ước</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thì</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tôi</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sẽ</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ước</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thế</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giới</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mãi</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hòa</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bình</a:t>
            </a:r>
            <a:r>
              <a:rPr lang="en-US" sz="3200" i="1" dirty="0">
                <a:solidFill>
                  <a:srgbClr val="002060"/>
                </a:solidFill>
                <a:latin typeface="Calibri" panose="020F0502020204030204" pitchFamily="34" charset="0"/>
                <a:cs typeface="Calibri" panose="020F0502020204030204" pitchFamily="34" charset="0"/>
              </a:rPr>
              <a:t>.</a:t>
            </a:r>
          </a:p>
          <a:p>
            <a:pPr algn="just"/>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Giá</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trời</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không</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mưa</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thì</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tôi</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sẽ</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đi</a:t>
            </a:r>
            <a:r>
              <a:rPr lang="en-US" sz="3200" i="1" dirty="0">
                <a:solidFill>
                  <a:srgbClr val="002060"/>
                </a:solidFill>
                <a:latin typeface="Calibri" panose="020F0502020204030204" pitchFamily="34" charset="0"/>
                <a:cs typeface="Calibri" panose="020F0502020204030204" pitchFamily="34" charset="0"/>
              </a:rPr>
              <a:t> </a:t>
            </a:r>
            <a:r>
              <a:rPr lang="en-US" sz="3200" i="1" dirty="0" err="1">
                <a:solidFill>
                  <a:srgbClr val="002060"/>
                </a:solidFill>
                <a:latin typeface="Calibri" panose="020F0502020204030204" pitchFamily="34" charset="0"/>
                <a:cs typeface="Calibri" panose="020F0502020204030204" pitchFamily="34" charset="0"/>
              </a:rPr>
              <a:t>bơi</a:t>
            </a:r>
            <a:r>
              <a:rPr lang="en-US" sz="3200" i="1" dirty="0">
                <a:solidFill>
                  <a:srgbClr val="002060"/>
                </a:solidFill>
                <a:latin typeface="Calibri" panose="020F0502020204030204" pitchFamily="34" charset="0"/>
                <a:cs typeface="Calibri" panose="020F0502020204030204" pitchFamily="34" charset="0"/>
              </a:rPr>
              <a:t>.</a:t>
            </a:r>
          </a:p>
        </p:txBody>
      </p:sp>
      <p:cxnSp>
        <p:nvCxnSpPr>
          <p:cNvPr id="21" name="Straight Connector 20">
            <a:extLst>
              <a:ext uri="{FF2B5EF4-FFF2-40B4-BE49-F238E27FC236}">
                <a16:creationId xmlns:a16="http://schemas.microsoft.com/office/drawing/2014/main" id="{FCF8CB93-D389-4661-8627-E3D103B452E4}"/>
              </a:ext>
            </a:extLst>
          </p:cNvPr>
          <p:cNvCxnSpPr>
            <a:cxnSpLocks/>
          </p:cNvCxnSpPr>
          <p:nvPr/>
        </p:nvCxnSpPr>
        <p:spPr>
          <a:xfrm>
            <a:off x="1051945" y="4293831"/>
            <a:ext cx="683941"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9A0538E-AEEF-403A-A154-4FBDD4568F2F}"/>
              </a:ext>
            </a:extLst>
          </p:cNvPr>
          <p:cNvCxnSpPr>
            <a:cxnSpLocks/>
          </p:cNvCxnSpPr>
          <p:nvPr/>
        </p:nvCxnSpPr>
        <p:spPr>
          <a:xfrm>
            <a:off x="5074932" y="4293831"/>
            <a:ext cx="494936"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B27DCA5-8791-46EF-865A-10AC55A748DE}"/>
              </a:ext>
            </a:extLst>
          </p:cNvPr>
          <p:cNvCxnSpPr>
            <a:cxnSpLocks/>
          </p:cNvCxnSpPr>
          <p:nvPr/>
        </p:nvCxnSpPr>
        <p:spPr>
          <a:xfrm>
            <a:off x="1104700" y="4833807"/>
            <a:ext cx="572976"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1BE1B85-F261-47C8-BD35-80158E430CD3}"/>
              </a:ext>
            </a:extLst>
          </p:cNvPr>
          <p:cNvCxnSpPr>
            <a:cxnSpLocks/>
          </p:cNvCxnSpPr>
          <p:nvPr/>
        </p:nvCxnSpPr>
        <p:spPr>
          <a:xfrm>
            <a:off x="4372187" y="4851392"/>
            <a:ext cx="527824"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pic>
        <p:nvPicPr>
          <p:cNvPr id="28" name="Picture 2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4759" y="3974112"/>
            <a:ext cx="1343025" cy="1343025"/>
          </a:xfrm>
          <a:prstGeom prst="rect">
            <a:avLst/>
          </a:prstGeom>
        </p:spPr>
      </p:pic>
      <p:pic>
        <p:nvPicPr>
          <p:cNvPr id="30" name="图片 11">
            <a:extLst>
              <a:ext uri="{FF2B5EF4-FFF2-40B4-BE49-F238E27FC236}">
                <a16:creationId xmlns:a16="http://schemas.microsoft.com/office/drawing/2014/main" id="{9F8BCF2D-2AA8-4794-9D7B-549D7E7B631C}"/>
              </a:ext>
            </a:extLst>
          </p:cNvPr>
          <p:cNvPicPr>
            <a:picLocks noChangeAspect="1"/>
          </p:cNvPicPr>
          <p:nvPr/>
        </p:nvPicPr>
        <p:blipFill>
          <a:blip r:embed="rId4"/>
          <a:stretch>
            <a:fillRect/>
          </a:stretch>
        </p:blipFill>
        <p:spPr>
          <a:xfrm>
            <a:off x="801615" y="2353373"/>
            <a:ext cx="433478" cy="412999"/>
          </a:xfrm>
          <a:prstGeom prst="rect">
            <a:avLst/>
          </a:prstGeom>
          <a:effectLst>
            <a:glow rad="139700">
              <a:schemeClr val="accent5">
                <a:satMod val="175000"/>
                <a:alpha val="40000"/>
              </a:schemeClr>
            </a:glow>
          </a:effectLst>
        </p:spPr>
      </p:pic>
      <p:sp>
        <p:nvSpPr>
          <p:cNvPr id="8" name="Rectangle: Rounded Corners 7">
            <a:extLst>
              <a:ext uri="{FF2B5EF4-FFF2-40B4-BE49-F238E27FC236}">
                <a16:creationId xmlns:a16="http://schemas.microsoft.com/office/drawing/2014/main" id="{70A3F36B-A82F-4E69-85BF-FEC08247F262}"/>
              </a:ext>
            </a:extLst>
          </p:cNvPr>
          <p:cNvSpPr/>
          <p:nvPr/>
        </p:nvSpPr>
        <p:spPr>
          <a:xfrm>
            <a:off x="4638960" y="311222"/>
            <a:ext cx="2734298" cy="516727"/>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r>
              <a:rPr lang="en-US" sz="4000" u="sng" dirty="0">
                <a:solidFill>
                  <a:srgbClr val="C00000"/>
                </a:solidFill>
                <a:latin typeface="Calibri" panose="020F0502020204030204" pitchFamily="34" charset="0"/>
                <a:cs typeface="Calibri" panose="020F0502020204030204" pitchFamily="34" charset="0"/>
              </a:rPr>
              <a:t>I. </a:t>
            </a:r>
            <a:r>
              <a:rPr lang="en-US" sz="4000" u="sng" dirty="0" err="1">
                <a:solidFill>
                  <a:srgbClr val="C00000"/>
                </a:solidFill>
                <a:latin typeface="Calibri" panose="020F0502020204030204" pitchFamily="34" charset="0"/>
                <a:cs typeface="Calibri" panose="020F0502020204030204" pitchFamily="34" charset="0"/>
              </a:rPr>
              <a:t>Nhận</a:t>
            </a:r>
            <a:r>
              <a:rPr lang="en-US" sz="4000" u="sng" dirty="0">
                <a:solidFill>
                  <a:srgbClr val="C00000"/>
                </a:solidFill>
                <a:latin typeface="Calibri" panose="020F0502020204030204" pitchFamily="34" charset="0"/>
                <a:cs typeface="Calibri" panose="020F0502020204030204" pitchFamily="34" charset="0"/>
              </a:rPr>
              <a:t> </a:t>
            </a:r>
            <a:r>
              <a:rPr lang="en-US" sz="4000" u="sng" dirty="0" err="1">
                <a:solidFill>
                  <a:srgbClr val="C00000"/>
                </a:solidFill>
                <a:latin typeface="Calibri" panose="020F0502020204030204" pitchFamily="34" charset="0"/>
                <a:cs typeface="Calibri" panose="020F0502020204030204" pitchFamily="34" charset="0"/>
              </a:rPr>
              <a:t>xét</a:t>
            </a:r>
            <a:endParaRPr lang="en-US" sz="4000" u="sng" dirty="0">
              <a:solidFill>
                <a:srgbClr val="C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1925101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par>
                                <p:cTn id="13" presetID="6" presetClass="entr" presetSubtype="16" fill="hold" nodeType="withEffect">
                                  <p:stCondLst>
                                    <p:cond delay="0"/>
                                  </p:stCondLst>
                                  <p:childTnLst>
                                    <p:set>
                                      <p:cBhvr>
                                        <p:cTn id="14" dur="1" fill="hold">
                                          <p:stCondLst>
                                            <p:cond delay="0"/>
                                          </p:stCondLst>
                                        </p:cTn>
                                        <p:tgtEl>
                                          <p:spTgt spid="30"/>
                                        </p:tgtEl>
                                        <p:attrNameLst>
                                          <p:attrName>style.visibility</p:attrName>
                                        </p:attrNameLst>
                                      </p:cBhvr>
                                      <p:to>
                                        <p:strVal val="visible"/>
                                      </p:to>
                                    </p:set>
                                    <p:animEffect transition="in" filter="circle(in)">
                                      <p:cBhvr>
                                        <p:cTn id="15" dur="2000"/>
                                        <p:tgtEl>
                                          <p:spTgt spid="30"/>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14">
                                            <p:txEl>
                                              <p:pRg st="0" end="0"/>
                                            </p:txEl>
                                          </p:spTgt>
                                        </p:tgtEl>
                                        <p:attrNameLst>
                                          <p:attrName>style.visibility</p:attrName>
                                        </p:attrNameLst>
                                      </p:cBhvr>
                                      <p:to>
                                        <p:strVal val="visible"/>
                                      </p:to>
                                    </p:set>
                                    <p:animEffect transition="in" filter="barn(inVertical)">
                                      <p:cBhvr>
                                        <p:cTn id="20" dur="500"/>
                                        <p:tgtEl>
                                          <p:spTgt spid="14">
                                            <p:txEl>
                                              <p:pRg st="0" end="0"/>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14">
                                            <p:txEl>
                                              <p:pRg st="1" end="1"/>
                                            </p:txEl>
                                          </p:spTgt>
                                        </p:tgtEl>
                                        <p:attrNameLst>
                                          <p:attrName>style.visibility</p:attrName>
                                        </p:attrNameLst>
                                      </p:cBhvr>
                                      <p:to>
                                        <p:strVal val="visible"/>
                                      </p:to>
                                    </p:set>
                                    <p:animEffect transition="in" filter="barn(inVertical)">
                                      <p:cBhvr>
                                        <p:cTn id="23" dur="500"/>
                                        <p:tgtEl>
                                          <p:spTgt spid="1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21"/>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14">
                                            <p:txEl>
                                              <p:pRg st="2" end="2"/>
                                            </p:txEl>
                                          </p:spTgt>
                                        </p:tgtEl>
                                        <p:attrNameLst>
                                          <p:attrName>style.visibility</p:attrName>
                                        </p:attrNameLst>
                                      </p:cBhvr>
                                      <p:to>
                                        <p:strVal val="visible"/>
                                      </p:to>
                                    </p:set>
                                    <p:animEffect transition="in" filter="barn(inVertical)">
                                      <p:cBhvr>
                                        <p:cTn id="36" dur="500"/>
                                        <p:tgtEl>
                                          <p:spTgt spid="14">
                                            <p:txEl>
                                              <p:pRg st="2" end="2"/>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7"/>
                                        </p:tgtEl>
                                        <p:attrNameLst>
                                          <p:attrName>style.visibility</p:attrName>
                                        </p:attrNameLst>
                                      </p:cBhvr>
                                      <p:to>
                                        <p:strVal val="visible"/>
                                      </p:to>
                                    </p:set>
                                  </p:childTnLst>
                                </p:cTn>
                              </p:par>
                              <p:par>
                                <p:cTn id="45" presetID="10" presetClass="exit" presetSubtype="0" fill="hold" nodeType="withEffect">
                                  <p:stCondLst>
                                    <p:cond delay="0"/>
                                  </p:stCondLst>
                                  <p:childTnLst>
                                    <p:animEffect transition="out" filter="fade">
                                      <p:cBhvr>
                                        <p:cTn id="46" dur="500"/>
                                        <p:tgtEl>
                                          <p:spTgt spid="28"/>
                                        </p:tgtEl>
                                      </p:cBhvr>
                                    </p:animEffect>
                                    <p:set>
                                      <p:cBhvr>
                                        <p:cTn id="47" dur="1" fill="hold">
                                          <p:stCondLst>
                                            <p:cond delay="499"/>
                                          </p:stCondLst>
                                        </p:cTn>
                                        <p:tgtEl>
                                          <p:spTgt spid="2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思想气泡: 云 2">
            <a:extLst>
              <a:ext uri="{FF2B5EF4-FFF2-40B4-BE49-F238E27FC236}">
                <a16:creationId xmlns:a16="http://schemas.microsoft.com/office/drawing/2014/main" id="{3D47A29A-702C-4DCE-A39E-C03F82B68443}"/>
              </a:ext>
            </a:extLst>
          </p:cNvPr>
          <p:cNvSpPr/>
          <p:nvPr/>
        </p:nvSpPr>
        <p:spPr>
          <a:xfrm>
            <a:off x="1580927" y="1607824"/>
            <a:ext cx="6518046" cy="3268976"/>
          </a:xfrm>
          <a:prstGeom prst="cloudCallout">
            <a:avLst>
              <a:gd name="adj1" fmla="val 68407"/>
              <a:gd name="adj2" fmla="val -42516"/>
            </a:avLst>
          </a:prstGeom>
          <a:solidFill>
            <a:schemeClr val="bg1"/>
          </a:solidFill>
          <a:ln w="63500">
            <a:solidFill>
              <a:srgbClr val="F5B552"/>
            </a:solid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Rectangle 10"/>
          <p:cNvSpPr/>
          <p:nvPr/>
        </p:nvSpPr>
        <p:spPr>
          <a:xfrm>
            <a:off x="2959606" y="2642147"/>
            <a:ext cx="4153701" cy="1200329"/>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7200">
                <a:ln/>
                <a:solidFill>
                  <a:srgbClr val="92D050"/>
                </a:solidFill>
                <a:effectLst>
                  <a:outerShdw blurRad="38100" dist="38100" dir="2700000" algn="tl">
                    <a:srgbClr val="000000">
                      <a:alpha val="43137"/>
                    </a:srgbClr>
                  </a:outerShdw>
                </a:effectLst>
                <a:latin typeface="UTM Showcard" panose="02040603050506020204" pitchFamily="18" charset="0"/>
              </a:rPr>
              <a:t>II. GHI NHỚ</a:t>
            </a:r>
            <a:endParaRPr lang="en-US" sz="7200" cap="none" spc="0" dirty="0">
              <a:ln/>
              <a:solidFill>
                <a:srgbClr val="92D050"/>
              </a:solidFill>
              <a:effectLst>
                <a:outerShdw blurRad="38100" dist="38100" dir="2700000" algn="tl">
                  <a:srgbClr val="000000">
                    <a:alpha val="43137"/>
                  </a:srgbClr>
                </a:outerShdw>
              </a:effectLst>
              <a:latin typeface="UTM Showcard" panose="02040603050506020204" pitchFamily="18"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2173" y="264799"/>
            <a:ext cx="1343025" cy="1343025"/>
          </a:xfrm>
          <a:prstGeom prst="rect">
            <a:avLst/>
          </a:prstGeom>
        </p:spPr>
      </p:pic>
    </p:spTree>
    <p:custDataLst>
      <p:tags r:id="rId1"/>
    </p:custDataLst>
    <p:extLst>
      <p:ext uri="{BB962C8B-B14F-4D97-AF65-F5344CB8AC3E}">
        <p14:creationId xmlns:p14="http://schemas.microsoft.com/office/powerpoint/2010/main" val="4010600870"/>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par>
                                <p:cTn id="8" presetID="10" presetClass="exit" presetSubtype="0" fill="hold" nodeType="withEffect">
                                  <p:stCondLst>
                                    <p:cond delay="0"/>
                                  </p:stCondLst>
                                  <p:childTnLst>
                                    <p:animEffect transition="out" filter="fade">
                                      <p:cBhvr>
                                        <p:cTn id="9" dur="500"/>
                                        <p:tgtEl>
                                          <p:spTgt spid="6"/>
                                        </p:tgtEl>
                                      </p:cBhvr>
                                    </p:animEffect>
                                    <p:set>
                                      <p:cBhvr>
                                        <p:cTn id="10"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18">
            <a:extLst>
              <a:ext uri="{FF2B5EF4-FFF2-40B4-BE49-F238E27FC236}">
                <a16:creationId xmlns:a16="http://schemas.microsoft.com/office/drawing/2014/main" id="{C12AF386-10E7-4C03-91B5-7499842FAE72}"/>
              </a:ext>
            </a:extLst>
          </p:cNvPr>
          <p:cNvSpPr/>
          <p:nvPr/>
        </p:nvSpPr>
        <p:spPr>
          <a:xfrm>
            <a:off x="765048" y="896258"/>
            <a:ext cx="10425466" cy="5065484"/>
          </a:xfrm>
          <a:prstGeom prst="roundRect">
            <a:avLst>
              <a:gd name="adj" fmla="val 10270"/>
            </a:avLst>
          </a:prstGeom>
          <a:solidFill>
            <a:schemeClr val="bg1">
              <a:alpha val="86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w="76200">
                <a:solidFill>
                  <a:schemeClr val="tx1"/>
                </a:solidFill>
              </a:ln>
            </a:endParaRPr>
          </a:p>
        </p:txBody>
      </p:sp>
      <p:sp>
        <p:nvSpPr>
          <p:cNvPr id="7" name="Rectangle: Rounded Corners 6">
            <a:extLst>
              <a:ext uri="{FF2B5EF4-FFF2-40B4-BE49-F238E27FC236}">
                <a16:creationId xmlns:a16="http://schemas.microsoft.com/office/drawing/2014/main" id="{3489E13C-7676-432C-B09D-0F970EFA5393}"/>
              </a:ext>
            </a:extLst>
          </p:cNvPr>
          <p:cNvSpPr/>
          <p:nvPr/>
        </p:nvSpPr>
        <p:spPr>
          <a:xfrm>
            <a:off x="969468" y="1974762"/>
            <a:ext cx="9930761" cy="3274141"/>
          </a:xfrm>
          <a:prstGeom prst="roundRect">
            <a:avLst/>
          </a:prstGeom>
          <a:noFill/>
          <a:ln w="38100" cap="flat" cmpd="sng" algn="ctr">
            <a:solidFill>
              <a:schemeClr val="dk1"/>
            </a:solidFill>
            <a:prstDash val="lgDash"/>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indent="461963" algn="just"/>
            <a:r>
              <a:rPr lang="en-US" sz="3400" dirty="0" err="1">
                <a:solidFill>
                  <a:schemeClr val="tx1"/>
                </a:solidFill>
                <a:latin typeface="Calibri" panose="020F0502020204030204" pitchFamily="34" charset="0"/>
                <a:cs typeface="Calibri" panose="020F0502020204030204" pitchFamily="34" charset="0"/>
              </a:rPr>
              <a:t>Để</a:t>
            </a:r>
            <a:r>
              <a:rPr lang="en-US" sz="3400" dirty="0">
                <a:solidFill>
                  <a:schemeClr val="tx1"/>
                </a:solidFill>
                <a:latin typeface="Calibri" panose="020F0502020204030204" pitchFamily="34" charset="0"/>
                <a:cs typeface="Calibri" panose="020F0502020204030204" pitchFamily="34" charset="0"/>
              </a:rPr>
              <a:t> </a:t>
            </a:r>
            <a:r>
              <a:rPr lang="en-US" sz="3400" dirty="0" err="1">
                <a:solidFill>
                  <a:schemeClr val="tx1"/>
                </a:solidFill>
                <a:latin typeface="Calibri" panose="020F0502020204030204" pitchFamily="34" charset="0"/>
                <a:cs typeface="Calibri" panose="020F0502020204030204" pitchFamily="34" charset="0"/>
              </a:rPr>
              <a:t>thể</a:t>
            </a:r>
            <a:r>
              <a:rPr lang="en-US" sz="3400" dirty="0">
                <a:solidFill>
                  <a:schemeClr val="tx1"/>
                </a:solidFill>
                <a:latin typeface="Calibri" panose="020F0502020204030204" pitchFamily="34" charset="0"/>
                <a:cs typeface="Calibri" panose="020F0502020204030204" pitchFamily="34" charset="0"/>
              </a:rPr>
              <a:t> </a:t>
            </a:r>
            <a:r>
              <a:rPr lang="en-US" sz="3400" dirty="0" err="1">
                <a:solidFill>
                  <a:schemeClr val="tx1"/>
                </a:solidFill>
                <a:latin typeface="Calibri" panose="020F0502020204030204" pitchFamily="34" charset="0"/>
                <a:cs typeface="Calibri" panose="020F0502020204030204" pitchFamily="34" charset="0"/>
              </a:rPr>
              <a:t>hiện</a:t>
            </a:r>
            <a:r>
              <a:rPr lang="en-US" sz="3400" dirty="0">
                <a:solidFill>
                  <a:schemeClr val="tx1"/>
                </a:solidFill>
                <a:latin typeface="Calibri" panose="020F0502020204030204" pitchFamily="34" charset="0"/>
                <a:cs typeface="Calibri" panose="020F0502020204030204" pitchFamily="34" charset="0"/>
              </a:rPr>
              <a:t> </a:t>
            </a:r>
            <a:r>
              <a:rPr lang="en-US" sz="3400" dirty="0" err="1">
                <a:solidFill>
                  <a:schemeClr val="tx1"/>
                </a:solidFill>
                <a:latin typeface="Calibri" panose="020F0502020204030204" pitchFamily="34" charset="0"/>
                <a:cs typeface="Calibri" panose="020F0502020204030204" pitchFamily="34" charset="0"/>
              </a:rPr>
              <a:t>quan</a:t>
            </a:r>
            <a:r>
              <a:rPr lang="en-US" sz="3400" dirty="0">
                <a:solidFill>
                  <a:schemeClr val="tx1"/>
                </a:solidFill>
                <a:latin typeface="Calibri" panose="020F0502020204030204" pitchFamily="34" charset="0"/>
                <a:cs typeface="Calibri" panose="020F0502020204030204" pitchFamily="34" charset="0"/>
              </a:rPr>
              <a:t> </a:t>
            </a:r>
            <a:r>
              <a:rPr lang="en-US" sz="3400" err="1">
                <a:solidFill>
                  <a:schemeClr val="tx1"/>
                </a:solidFill>
                <a:latin typeface="Calibri" panose="020F0502020204030204" pitchFamily="34" charset="0"/>
                <a:cs typeface="Calibri" panose="020F0502020204030204" pitchFamily="34" charset="0"/>
              </a:rPr>
              <a:t>hệ</a:t>
            </a:r>
            <a:r>
              <a:rPr lang="en-US" sz="3400">
                <a:solidFill>
                  <a:schemeClr val="tx1"/>
                </a:solidFill>
                <a:latin typeface="Calibri" panose="020F0502020204030204" pitchFamily="34" charset="0"/>
                <a:cs typeface="Calibri" panose="020F0502020204030204" pitchFamily="34" charset="0"/>
              </a:rPr>
              <a:t> điều kiện – </a:t>
            </a:r>
            <a:r>
              <a:rPr lang="en-US" sz="3400" err="1">
                <a:solidFill>
                  <a:schemeClr val="tx1"/>
                </a:solidFill>
                <a:latin typeface="Calibri" panose="020F0502020204030204" pitchFamily="34" charset="0"/>
                <a:cs typeface="Calibri" panose="020F0502020204030204" pitchFamily="34" charset="0"/>
              </a:rPr>
              <a:t>kết</a:t>
            </a:r>
            <a:r>
              <a:rPr lang="en-US" sz="3400">
                <a:solidFill>
                  <a:schemeClr val="tx1"/>
                </a:solidFill>
                <a:latin typeface="Calibri" panose="020F0502020204030204" pitchFamily="34" charset="0"/>
                <a:cs typeface="Calibri" panose="020F0502020204030204" pitchFamily="34" charset="0"/>
              </a:rPr>
              <a:t> quả, giả thiết – kết quả </a:t>
            </a:r>
            <a:r>
              <a:rPr lang="en-US" sz="3400" dirty="0" err="1">
                <a:solidFill>
                  <a:schemeClr val="tx1"/>
                </a:solidFill>
                <a:latin typeface="Calibri" panose="020F0502020204030204" pitchFamily="34" charset="0"/>
                <a:cs typeface="Calibri" panose="020F0502020204030204" pitchFamily="34" charset="0"/>
              </a:rPr>
              <a:t>giữa</a:t>
            </a:r>
            <a:r>
              <a:rPr lang="en-US" sz="3400" dirty="0">
                <a:solidFill>
                  <a:schemeClr val="tx1"/>
                </a:solidFill>
                <a:latin typeface="Calibri" panose="020F0502020204030204" pitchFamily="34" charset="0"/>
                <a:cs typeface="Calibri" panose="020F0502020204030204" pitchFamily="34" charset="0"/>
              </a:rPr>
              <a:t> </a:t>
            </a:r>
            <a:r>
              <a:rPr lang="en-US" sz="3400" dirty="0" err="1">
                <a:solidFill>
                  <a:schemeClr val="tx1"/>
                </a:solidFill>
                <a:latin typeface="Calibri" panose="020F0502020204030204" pitchFamily="34" charset="0"/>
                <a:cs typeface="Calibri" panose="020F0502020204030204" pitchFamily="34" charset="0"/>
              </a:rPr>
              <a:t>hai</a:t>
            </a:r>
            <a:r>
              <a:rPr lang="en-US" sz="3400" dirty="0">
                <a:solidFill>
                  <a:schemeClr val="tx1"/>
                </a:solidFill>
                <a:latin typeface="Calibri" panose="020F0502020204030204" pitchFamily="34" charset="0"/>
                <a:cs typeface="Calibri" panose="020F0502020204030204" pitchFamily="34" charset="0"/>
              </a:rPr>
              <a:t> </a:t>
            </a:r>
            <a:r>
              <a:rPr lang="en-US" sz="3400" dirty="0" err="1">
                <a:solidFill>
                  <a:schemeClr val="tx1"/>
                </a:solidFill>
                <a:latin typeface="Calibri" panose="020F0502020204030204" pitchFamily="34" charset="0"/>
                <a:cs typeface="Calibri" panose="020F0502020204030204" pitchFamily="34" charset="0"/>
              </a:rPr>
              <a:t>vế</a:t>
            </a:r>
            <a:r>
              <a:rPr lang="en-US" sz="3400" dirty="0">
                <a:solidFill>
                  <a:schemeClr val="tx1"/>
                </a:solidFill>
                <a:latin typeface="Calibri" panose="020F0502020204030204" pitchFamily="34" charset="0"/>
                <a:cs typeface="Calibri" panose="020F0502020204030204" pitchFamily="34" charset="0"/>
              </a:rPr>
              <a:t> </a:t>
            </a:r>
            <a:r>
              <a:rPr lang="en-US" sz="3400" dirty="0" err="1">
                <a:solidFill>
                  <a:schemeClr val="tx1"/>
                </a:solidFill>
                <a:latin typeface="Calibri" panose="020F0502020204030204" pitchFamily="34" charset="0"/>
                <a:cs typeface="Calibri" panose="020F0502020204030204" pitchFamily="34" charset="0"/>
              </a:rPr>
              <a:t>câu</a:t>
            </a:r>
            <a:r>
              <a:rPr lang="en-US" sz="3400" dirty="0">
                <a:solidFill>
                  <a:schemeClr val="tx1"/>
                </a:solidFill>
                <a:latin typeface="Calibri" panose="020F0502020204030204" pitchFamily="34" charset="0"/>
                <a:cs typeface="Calibri" panose="020F0502020204030204" pitchFamily="34" charset="0"/>
              </a:rPr>
              <a:t> </a:t>
            </a:r>
            <a:r>
              <a:rPr lang="en-US" sz="3400" dirty="0" err="1">
                <a:solidFill>
                  <a:schemeClr val="tx1"/>
                </a:solidFill>
                <a:latin typeface="Calibri" panose="020F0502020204030204" pitchFamily="34" charset="0"/>
                <a:cs typeface="Calibri" panose="020F0502020204030204" pitchFamily="34" charset="0"/>
              </a:rPr>
              <a:t>ghép</a:t>
            </a:r>
            <a:r>
              <a:rPr lang="en-US" sz="3400" dirty="0">
                <a:solidFill>
                  <a:schemeClr val="tx1"/>
                </a:solidFill>
                <a:latin typeface="Calibri" panose="020F0502020204030204" pitchFamily="34" charset="0"/>
                <a:cs typeface="Calibri" panose="020F0502020204030204" pitchFamily="34" charset="0"/>
              </a:rPr>
              <a:t>, ta </a:t>
            </a:r>
            <a:r>
              <a:rPr lang="en-US" sz="3400" dirty="0" err="1">
                <a:solidFill>
                  <a:schemeClr val="tx1"/>
                </a:solidFill>
                <a:latin typeface="Calibri" panose="020F0502020204030204" pitchFamily="34" charset="0"/>
                <a:cs typeface="Calibri" panose="020F0502020204030204" pitchFamily="34" charset="0"/>
              </a:rPr>
              <a:t>có</a:t>
            </a:r>
            <a:r>
              <a:rPr lang="en-US" sz="3400" dirty="0">
                <a:solidFill>
                  <a:schemeClr val="tx1"/>
                </a:solidFill>
                <a:latin typeface="Calibri" panose="020F0502020204030204" pitchFamily="34" charset="0"/>
                <a:cs typeface="Calibri" panose="020F0502020204030204" pitchFamily="34" charset="0"/>
              </a:rPr>
              <a:t> </a:t>
            </a:r>
            <a:r>
              <a:rPr lang="en-US" sz="3400" dirty="0" err="1">
                <a:solidFill>
                  <a:schemeClr val="tx1"/>
                </a:solidFill>
                <a:latin typeface="Calibri" panose="020F0502020204030204" pitchFamily="34" charset="0"/>
                <a:cs typeface="Calibri" panose="020F0502020204030204" pitchFamily="34" charset="0"/>
              </a:rPr>
              <a:t>thể</a:t>
            </a:r>
            <a:r>
              <a:rPr lang="en-US" sz="3400" dirty="0">
                <a:solidFill>
                  <a:schemeClr val="tx1"/>
                </a:solidFill>
                <a:latin typeface="Calibri" panose="020F0502020204030204" pitchFamily="34" charset="0"/>
                <a:cs typeface="Calibri" panose="020F0502020204030204" pitchFamily="34" charset="0"/>
              </a:rPr>
              <a:t> </a:t>
            </a:r>
            <a:r>
              <a:rPr lang="en-US" sz="3400" dirty="0" err="1">
                <a:solidFill>
                  <a:schemeClr val="tx1"/>
                </a:solidFill>
                <a:latin typeface="Calibri" panose="020F0502020204030204" pitchFamily="34" charset="0"/>
                <a:cs typeface="Calibri" panose="020F0502020204030204" pitchFamily="34" charset="0"/>
              </a:rPr>
              <a:t>nối</a:t>
            </a:r>
            <a:r>
              <a:rPr lang="en-US" sz="3400" dirty="0">
                <a:solidFill>
                  <a:schemeClr val="tx1"/>
                </a:solidFill>
                <a:latin typeface="Calibri" panose="020F0502020204030204" pitchFamily="34" charset="0"/>
                <a:cs typeface="Calibri" panose="020F0502020204030204" pitchFamily="34" charset="0"/>
              </a:rPr>
              <a:t> </a:t>
            </a:r>
            <a:r>
              <a:rPr lang="en-US" sz="3400" dirty="0" err="1">
                <a:solidFill>
                  <a:schemeClr val="tx1"/>
                </a:solidFill>
                <a:latin typeface="Calibri" panose="020F0502020204030204" pitchFamily="34" charset="0"/>
                <a:cs typeface="Calibri" panose="020F0502020204030204" pitchFamily="34" charset="0"/>
              </a:rPr>
              <a:t>chúng</a:t>
            </a:r>
            <a:r>
              <a:rPr lang="en-US" sz="3400" dirty="0">
                <a:solidFill>
                  <a:schemeClr val="tx1"/>
                </a:solidFill>
                <a:latin typeface="Calibri" panose="020F0502020204030204" pitchFamily="34" charset="0"/>
                <a:cs typeface="Calibri" panose="020F0502020204030204" pitchFamily="34" charset="0"/>
              </a:rPr>
              <a:t> </a:t>
            </a:r>
            <a:r>
              <a:rPr lang="en-US" sz="3400" dirty="0" err="1">
                <a:solidFill>
                  <a:schemeClr val="tx1"/>
                </a:solidFill>
                <a:latin typeface="Calibri" panose="020F0502020204030204" pitchFamily="34" charset="0"/>
                <a:cs typeface="Calibri" panose="020F0502020204030204" pitchFamily="34" charset="0"/>
              </a:rPr>
              <a:t>bằng</a:t>
            </a:r>
            <a:r>
              <a:rPr lang="en-US" sz="3400" dirty="0">
                <a:solidFill>
                  <a:schemeClr val="tx1"/>
                </a:solidFill>
                <a:latin typeface="Calibri" panose="020F0502020204030204" pitchFamily="34" charset="0"/>
                <a:cs typeface="Calibri" panose="020F0502020204030204" pitchFamily="34" charset="0"/>
              </a:rPr>
              <a:t>:</a:t>
            </a:r>
          </a:p>
          <a:p>
            <a:pPr algn="just"/>
            <a:r>
              <a:rPr lang="en-US" sz="3400" dirty="0">
                <a:solidFill>
                  <a:srgbClr val="FF0000"/>
                </a:solidFill>
                <a:latin typeface="Calibri" panose="020F0502020204030204" pitchFamily="34" charset="0"/>
                <a:cs typeface="Calibri" panose="020F0502020204030204" pitchFamily="34" charset="0"/>
              </a:rPr>
              <a:t>- </a:t>
            </a:r>
            <a:r>
              <a:rPr lang="en-US" sz="3400" dirty="0" err="1">
                <a:solidFill>
                  <a:srgbClr val="FF0000"/>
                </a:solidFill>
                <a:latin typeface="Calibri" panose="020F0502020204030204" pitchFamily="34" charset="0"/>
                <a:cs typeface="Calibri" panose="020F0502020204030204" pitchFamily="34" charset="0"/>
              </a:rPr>
              <a:t>Một</a:t>
            </a:r>
            <a:r>
              <a:rPr lang="en-US" sz="3400" dirty="0">
                <a:solidFill>
                  <a:srgbClr val="FF0000"/>
                </a:solidFill>
                <a:latin typeface="Calibri" panose="020F0502020204030204" pitchFamily="34" charset="0"/>
                <a:cs typeface="Calibri" panose="020F0502020204030204" pitchFamily="34" charset="0"/>
              </a:rPr>
              <a:t> </a:t>
            </a:r>
            <a:r>
              <a:rPr lang="en-US" sz="3400" dirty="0" err="1">
                <a:solidFill>
                  <a:srgbClr val="FF0000"/>
                </a:solidFill>
                <a:latin typeface="Calibri" panose="020F0502020204030204" pitchFamily="34" charset="0"/>
                <a:cs typeface="Calibri" panose="020F0502020204030204" pitchFamily="34" charset="0"/>
              </a:rPr>
              <a:t>quan</a:t>
            </a:r>
            <a:r>
              <a:rPr lang="en-US" sz="3400" dirty="0">
                <a:solidFill>
                  <a:srgbClr val="FF0000"/>
                </a:solidFill>
                <a:latin typeface="Calibri" panose="020F0502020204030204" pitchFamily="34" charset="0"/>
                <a:cs typeface="Calibri" panose="020F0502020204030204" pitchFamily="34" charset="0"/>
              </a:rPr>
              <a:t> </a:t>
            </a:r>
            <a:r>
              <a:rPr lang="en-US" sz="3400" dirty="0" err="1">
                <a:solidFill>
                  <a:srgbClr val="FF0000"/>
                </a:solidFill>
                <a:latin typeface="Calibri" panose="020F0502020204030204" pitchFamily="34" charset="0"/>
                <a:cs typeface="Calibri" panose="020F0502020204030204" pitchFamily="34" charset="0"/>
              </a:rPr>
              <a:t>hệ</a:t>
            </a:r>
            <a:r>
              <a:rPr lang="en-US" sz="3400" dirty="0">
                <a:solidFill>
                  <a:srgbClr val="FF0000"/>
                </a:solidFill>
                <a:latin typeface="Calibri" panose="020F0502020204030204" pitchFamily="34" charset="0"/>
                <a:cs typeface="Calibri" panose="020F0502020204030204" pitchFamily="34" charset="0"/>
              </a:rPr>
              <a:t> </a:t>
            </a:r>
            <a:r>
              <a:rPr lang="en-US" sz="3400" dirty="0" err="1">
                <a:solidFill>
                  <a:srgbClr val="FF0000"/>
                </a:solidFill>
                <a:latin typeface="Calibri" panose="020F0502020204030204" pitchFamily="34" charset="0"/>
                <a:cs typeface="Calibri" panose="020F0502020204030204" pitchFamily="34" charset="0"/>
              </a:rPr>
              <a:t>từ</a:t>
            </a:r>
            <a:r>
              <a:rPr lang="en-US" sz="3400">
                <a:solidFill>
                  <a:srgbClr val="FF0000"/>
                </a:solidFill>
                <a:latin typeface="Calibri" panose="020F0502020204030204" pitchFamily="34" charset="0"/>
                <a:cs typeface="Calibri" panose="020F0502020204030204" pitchFamily="34" charset="0"/>
              </a:rPr>
              <a:t>: </a:t>
            </a:r>
            <a:r>
              <a:rPr lang="en-US" sz="3400" i="1">
                <a:solidFill>
                  <a:srgbClr val="0070C0"/>
                </a:solidFill>
                <a:latin typeface="Calibri" panose="020F0502020204030204" pitchFamily="34" charset="0"/>
                <a:cs typeface="Calibri" panose="020F0502020204030204" pitchFamily="34" charset="0"/>
              </a:rPr>
              <a:t>nếu, hễ, giá, thì,…</a:t>
            </a:r>
            <a:endParaRPr lang="en-US" sz="3400" i="1" dirty="0">
              <a:solidFill>
                <a:srgbClr val="0070C0"/>
              </a:solidFill>
              <a:latin typeface="Calibri" panose="020F0502020204030204" pitchFamily="34" charset="0"/>
              <a:cs typeface="Calibri" panose="020F0502020204030204" pitchFamily="34" charset="0"/>
            </a:endParaRPr>
          </a:p>
          <a:p>
            <a:pPr algn="just"/>
            <a:r>
              <a:rPr lang="en-US" sz="3400" dirty="0">
                <a:solidFill>
                  <a:srgbClr val="FF0000"/>
                </a:solidFill>
                <a:latin typeface="Calibri" panose="020F0502020204030204" pitchFamily="34" charset="0"/>
                <a:cs typeface="Calibri" panose="020F0502020204030204" pitchFamily="34" charset="0"/>
              </a:rPr>
              <a:t>- </a:t>
            </a:r>
            <a:r>
              <a:rPr lang="en-US" sz="3400" dirty="0" err="1">
                <a:solidFill>
                  <a:srgbClr val="FF0000"/>
                </a:solidFill>
                <a:latin typeface="Calibri" panose="020F0502020204030204" pitchFamily="34" charset="0"/>
                <a:cs typeface="Calibri" panose="020F0502020204030204" pitchFamily="34" charset="0"/>
              </a:rPr>
              <a:t>Hoặc</a:t>
            </a:r>
            <a:r>
              <a:rPr lang="en-US" sz="3400" dirty="0">
                <a:solidFill>
                  <a:srgbClr val="FF0000"/>
                </a:solidFill>
                <a:latin typeface="Calibri" panose="020F0502020204030204" pitchFamily="34" charset="0"/>
                <a:cs typeface="Calibri" panose="020F0502020204030204" pitchFamily="34" charset="0"/>
              </a:rPr>
              <a:t> </a:t>
            </a:r>
            <a:r>
              <a:rPr lang="en-US" sz="3400" dirty="0" err="1">
                <a:solidFill>
                  <a:srgbClr val="FF0000"/>
                </a:solidFill>
                <a:latin typeface="Calibri" panose="020F0502020204030204" pitchFamily="34" charset="0"/>
                <a:cs typeface="Calibri" panose="020F0502020204030204" pitchFamily="34" charset="0"/>
              </a:rPr>
              <a:t>một</a:t>
            </a:r>
            <a:r>
              <a:rPr lang="en-US" sz="3400" dirty="0">
                <a:solidFill>
                  <a:srgbClr val="FF0000"/>
                </a:solidFill>
                <a:latin typeface="Calibri" panose="020F0502020204030204" pitchFamily="34" charset="0"/>
                <a:cs typeface="Calibri" panose="020F0502020204030204" pitchFamily="34" charset="0"/>
              </a:rPr>
              <a:t> </a:t>
            </a:r>
            <a:r>
              <a:rPr lang="en-US" sz="3400" dirty="0" err="1">
                <a:solidFill>
                  <a:srgbClr val="FF0000"/>
                </a:solidFill>
                <a:latin typeface="Calibri" panose="020F0502020204030204" pitchFamily="34" charset="0"/>
                <a:cs typeface="Calibri" panose="020F0502020204030204" pitchFamily="34" charset="0"/>
              </a:rPr>
              <a:t>cặp</a:t>
            </a:r>
            <a:r>
              <a:rPr lang="en-US" sz="3400" dirty="0">
                <a:solidFill>
                  <a:srgbClr val="FF0000"/>
                </a:solidFill>
                <a:latin typeface="Calibri" panose="020F0502020204030204" pitchFamily="34" charset="0"/>
                <a:cs typeface="Calibri" panose="020F0502020204030204" pitchFamily="34" charset="0"/>
              </a:rPr>
              <a:t> </a:t>
            </a:r>
            <a:r>
              <a:rPr lang="en-US" sz="3400" dirty="0" err="1">
                <a:solidFill>
                  <a:srgbClr val="FF0000"/>
                </a:solidFill>
                <a:latin typeface="Calibri" panose="020F0502020204030204" pitchFamily="34" charset="0"/>
                <a:cs typeface="Calibri" panose="020F0502020204030204" pitchFamily="34" charset="0"/>
              </a:rPr>
              <a:t>quan</a:t>
            </a:r>
            <a:r>
              <a:rPr lang="en-US" sz="3400" dirty="0">
                <a:solidFill>
                  <a:srgbClr val="FF0000"/>
                </a:solidFill>
                <a:latin typeface="Calibri" panose="020F0502020204030204" pitchFamily="34" charset="0"/>
                <a:cs typeface="Calibri" panose="020F0502020204030204" pitchFamily="34" charset="0"/>
              </a:rPr>
              <a:t> </a:t>
            </a:r>
            <a:r>
              <a:rPr lang="en-US" sz="3400" dirty="0" err="1">
                <a:solidFill>
                  <a:srgbClr val="FF0000"/>
                </a:solidFill>
                <a:latin typeface="Calibri" panose="020F0502020204030204" pitchFamily="34" charset="0"/>
                <a:cs typeface="Calibri" panose="020F0502020204030204" pitchFamily="34" charset="0"/>
              </a:rPr>
              <a:t>hệ</a:t>
            </a:r>
            <a:r>
              <a:rPr lang="en-US" sz="3400" dirty="0">
                <a:solidFill>
                  <a:srgbClr val="FF0000"/>
                </a:solidFill>
                <a:latin typeface="Calibri" panose="020F0502020204030204" pitchFamily="34" charset="0"/>
                <a:cs typeface="Calibri" panose="020F0502020204030204" pitchFamily="34" charset="0"/>
              </a:rPr>
              <a:t> </a:t>
            </a:r>
            <a:r>
              <a:rPr lang="en-US" sz="3400" dirty="0" err="1">
                <a:solidFill>
                  <a:srgbClr val="FF0000"/>
                </a:solidFill>
                <a:latin typeface="Calibri" panose="020F0502020204030204" pitchFamily="34" charset="0"/>
                <a:cs typeface="Calibri" panose="020F0502020204030204" pitchFamily="34" charset="0"/>
              </a:rPr>
              <a:t>từ</a:t>
            </a:r>
            <a:r>
              <a:rPr lang="en-US" sz="3400">
                <a:solidFill>
                  <a:srgbClr val="FF0000"/>
                </a:solidFill>
                <a:latin typeface="Calibri" panose="020F0502020204030204" pitchFamily="34" charset="0"/>
                <a:cs typeface="Calibri" panose="020F0502020204030204" pitchFamily="34" charset="0"/>
              </a:rPr>
              <a:t>: </a:t>
            </a:r>
            <a:r>
              <a:rPr lang="en-US" sz="3600">
                <a:solidFill>
                  <a:srgbClr val="0070C0"/>
                </a:solidFill>
                <a:latin typeface="Calibri" panose="020F0502020204030204" pitchFamily="34" charset="0"/>
                <a:cs typeface="Calibri" panose="020F0502020204030204" pitchFamily="34" charset="0"/>
              </a:rPr>
              <a:t>nếu… thì…; nếu như… thì…; hễ… thì…; hễ mà… thì…; giá… thì…</a:t>
            </a:r>
            <a:r>
              <a:rPr lang="en-US" sz="3400" i="1">
                <a:solidFill>
                  <a:srgbClr val="FF0000"/>
                </a:solidFill>
                <a:latin typeface="Calibri" panose="020F0502020204030204" pitchFamily="34" charset="0"/>
                <a:cs typeface="Calibri" panose="020F0502020204030204" pitchFamily="34" charset="0"/>
              </a:rPr>
              <a:t> </a:t>
            </a:r>
            <a:endParaRPr lang="en-US" sz="3400" i="1" dirty="0">
              <a:solidFill>
                <a:srgbClr val="FF0000"/>
              </a:solidFill>
              <a:latin typeface="Calibri" panose="020F0502020204030204" pitchFamily="34" charset="0"/>
              <a:cs typeface="Calibri" panose="020F0502020204030204" pitchFamily="34" charset="0"/>
            </a:endParaRPr>
          </a:p>
        </p:txBody>
      </p:sp>
      <p:sp>
        <p:nvSpPr>
          <p:cNvPr id="6" name="Rectangle: Rounded Corners 5">
            <a:extLst>
              <a:ext uri="{FF2B5EF4-FFF2-40B4-BE49-F238E27FC236}">
                <a16:creationId xmlns:a16="http://schemas.microsoft.com/office/drawing/2014/main" id="{70FEBFAD-4C6E-437A-B429-310D3DCA15DB}"/>
              </a:ext>
            </a:extLst>
          </p:cNvPr>
          <p:cNvSpPr/>
          <p:nvPr/>
        </p:nvSpPr>
        <p:spPr>
          <a:xfrm>
            <a:off x="556467" y="1128909"/>
            <a:ext cx="11095334" cy="516727"/>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US" sz="5400" u="sng" dirty="0">
                <a:solidFill>
                  <a:srgbClr val="00B050"/>
                </a:solidFill>
                <a:latin typeface="UTM Azuki" panose="02040603050506020204" pitchFamily="18" charset="0"/>
                <a:cs typeface="Calibri" panose="020F0502020204030204" pitchFamily="34" charset="0"/>
              </a:rPr>
              <a:t>II. </a:t>
            </a:r>
            <a:r>
              <a:rPr lang="en-US" sz="5400" u="sng" dirty="0" err="1">
                <a:solidFill>
                  <a:srgbClr val="00B050"/>
                </a:solidFill>
                <a:latin typeface="UTM Azuki" panose="02040603050506020204" pitchFamily="18" charset="0"/>
                <a:cs typeface="Calibri" panose="020F0502020204030204" pitchFamily="34" charset="0"/>
              </a:rPr>
              <a:t>Ghi</a:t>
            </a:r>
            <a:r>
              <a:rPr lang="en-US" sz="5400" u="sng" dirty="0">
                <a:solidFill>
                  <a:srgbClr val="00B050"/>
                </a:solidFill>
                <a:latin typeface="UTM Azuki" panose="02040603050506020204" pitchFamily="18" charset="0"/>
                <a:cs typeface="Calibri" panose="020F0502020204030204" pitchFamily="34" charset="0"/>
              </a:rPr>
              <a:t> </a:t>
            </a:r>
            <a:r>
              <a:rPr lang="en-US" sz="5400" u="sng" dirty="0" err="1">
                <a:solidFill>
                  <a:srgbClr val="00B050"/>
                </a:solidFill>
                <a:latin typeface="UTM Azuki" panose="02040603050506020204" pitchFamily="18" charset="0"/>
                <a:cs typeface="Calibri" panose="020F0502020204030204" pitchFamily="34" charset="0"/>
              </a:rPr>
              <a:t>nhớ</a:t>
            </a:r>
            <a:endParaRPr lang="en-US" sz="5400" u="sng" dirty="0">
              <a:solidFill>
                <a:srgbClr val="00B050"/>
              </a:solidFill>
              <a:latin typeface="UTM Azuki" panose="02040603050506020204" pitchFamily="18" charset="0"/>
              <a:cs typeface="Calibri" panose="020F0502020204030204" pitchFamily="34" charset="0"/>
            </a:endParaRPr>
          </a:p>
        </p:txBody>
      </p:sp>
    </p:spTree>
    <p:extLst>
      <p:ext uri="{BB962C8B-B14F-4D97-AF65-F5344CB8AC3E}">
        <p14:creationId xmlns:p14="http://schemas.microsoft.com/office/powerpoint/2010/main" val="3887891860"/>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18">
            <a:extLst>
              <a:ext uri="{FF2B5EF4-FFF2-40B4-BE49-F238E27FC236}">
                <a16:creationId xmlns:a16="http://schemas.microsoft.com/office/drawing/2014/main" id="{C12AF386-10E7-4C03-91B5-7499842FAE72}"/>
              </a:ext>
            </a:extLst>
          </p:cNvPr>
          <p:cNvSpPr/>
          <p:nvPr/>
        </p:nvSpPr>
        <p:spPr>
          <a:xfrm>
            <a:off x="1451430" y="1320799"/>
            <a:ext cx="9971314" cy="3265715"/>
          </a:xfrm>
          <a:prstGeom prst="roundRect">
            <a:avLst>
              <a:gd name="adj" fmla="val 10270"/>
            </a:avLst>
          </a:prstGeom>
          <a:solidFill>
            <a:schemeClr val="bg1">
              <a:alpha val="86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w="76200">
                <a:solidFill>
                  <a:schemeClr val="tx1"/>
                </a:solidFill>
              </a:ln>
            </a:endParaRPr>
          </a:p>
        </p:txBody>
      </p:sp>
      <p:sp>
        <p:nvSpPr>
          <p:cNvPr id="5" name="Rectangle 4">
            <a:extLst>
              <a:ext uri="{FF2B5EF4-FFF2-40B4-BE49-F238E27FC236}">
                <a16:creationId xmlns:a16="http://schemas.microsoft.com/office/drawing/2014/main" id="{4AFF80F7-5BB8-4DD7-BBAD-497F71D9A9F9}"/>
              </a:ext>
            </a:extLst>
          </p:cNvPr>
          <p:cNvSpPr/>
          <p:nvPr/>
        </p:nvSpPr>
        <p:spPr>
          <a:xfrm>
            <a:off x="2917370" y="1538513"/>
            <a:ext cx="8273144" cy="2830286"/>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a:ln>
                  <a:noFill/>
                </a:ln>
                <a:solidFill>
                  <a:prstClr val="black"/>
                </a:solidFill>
                <a:effectLst/>
                <a:uLnTx/>
                <a:uFillTx/>
                <a:latin typeface="+mj-lt"/>
                <a:cs typeface="Calibri" panose="020F0502020204030204" pitchFamily="34" charset="0"/>
              </a:rPr>
              <a:t>Thật</a:t>
            </a:r>
            <a:r>
              <a:rPr kumimoji="0" lang="en-US" sz="3200" b="0" i="0" u="none" strike="noStrike" kern="1200" cap="none" spc="0" normalizeH="0" noProof="0">
                <a:ln>
                  <a:noFill/>
                </a:ln>
                <a:solidFill>
                  <a:prstClr val="black"/>
                </a:solidFill>
                <a:effectLst/>
                <a:uLnTx/>
                <a:uFillTx/>
                <a:latin typeface="+mj-lt"/>
                <a:cs typeface="Calibri" panose="020F0502020204030204" pitchFamily="34" charset="0"/>
              </a:rPr>
              <a:t> t</a:t>
            </a:r>
            <a:r>
              <a:rPr kumimoji="0" lang="en-US" sz="3200" b="0" i="0" u="none" strike="noStrike" kern="1200" cap="none" spc="0" normalizeH="0" baseline="0" noProof="0">
                <a:ln>
                  <a:noFill/>
                </a:ln>
                <a:solidFill>
                  <a:prstClr val="black"/>
                </a:solidFill>
                <a:effectLst/>
                <a:uLnTx/>
                <a:uFillTx/>
                <a:latin typeface="+mj-lt"/>
                <a:cs typeface="Calibri" panose="020F0502020204030204" pitchFamily="34" charset="0"/>
              </a:rPr>
              <a:t>uyệt</a:t>
            </a:r>
            <a:r>
              <a:rPr kumimoji="0" lang="en-US" sz="3200" b="0" i="0" u="none" strike="noStrike" kern="1200" cap="none" spc="0" normalizeH="0" noProof="0">
                <a:ln>
                  <a:noFill/>
                </a:ln>
                <a:solidFill>
                  <a:prstClr val="black"/>
                </a:solidFill>
                <a:effectLst/>
                <a:uLnTx/>
                <a:uFillTx/>
                <a:latin typeface="+mj-lt"/>
                <a:cs typeface="Calibri" panose="020F0502020204030204" pitchFamily="34" charset="0"/>
              </a:rPr>
              <a:t> quá! Vậy là khu rừng đã được hồi sinh, các cây cỏ đã xanh tươi trở lại. Cám ơn các bạn nhỏ nhé. Nhưng muông thú trong khu rừng đã đi đâu hết rồi? </a:t>
            </a:r>
          </a:p>
        </p:txBody>
      </p:sp>
    </p:spTree>
    <p:extLst>
      <p:ext uri="{BB962C8B-B14F-4D97-AF65-F5344CB8AC3E}">
        <p14:creationId xmlns:p14="http://schemas.microsoft.com/office/powerpoint/2010/main" val="338978121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思想气泡: 云 2">
            <a:extLst>
              <a:ext uri="{FF2B5EF4-FFF2-40B4-BE49-F238E27FC236}">
                <a16:creationId xmlns:a16="http://schemas.microsoft.com/office/drawing/2014/main" id="{3D47A29A-702C-4DCE-A39E-C03F82B68443}"/>
              </a:ext>
            </a:extLst>
          </p:cNvPr>
          <p:cNvSpPr/>
          <p:nvPr/>
        </p:nvSpPr>
        <p:spPr>
          <a:xfrm>
            <a:off x="3685497" y="316051"/>
            <a:ext cx="6198731" cy="3602805"/>
          </a:xfrm>
          <a:prstGeom prst="cloudCallout">
            <a:avLst>
              <a:gd name="adj1" fmla="val -60215"/>
              <a:gd name="adj2" fmla="val 66797"/>
            </a:avLst>
          </a:prstGeom>
          <a:solidFill>
            <a:schemeClr val="bg1"/>
          </a:solidFill>
          <a:ln w="63500">
            <a:solidFill>
              <a:srgbClr val="F5B552"/>
            </a:solid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Rectangle 10"/>
          <p:cNvSpPr/>
          <p:nvPr/>
        </p:nvSpPr>
        <p:spPr>
          <a:xfrm>
            <a:off x="4817612" y="1517288"/>
            <a:ext cx="3935501" cy="1200329"/>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7200" b="1">
                <a:ln/>
                <a:solidFill>
                  <a:srgbClr val="92D050"/>
                </a:solidFill>
                <a:effectLst>
                  <a:outerShdw blurRad="38100" dist="38100" dir="2700000" algn="tl">
                    <a:srgbClr val="000000">
                      <a:alpha val="43137"/>
                    </a:srgbClr>
                  </a:outerShdw>
                </a:effectLst>
                <a:latin typeface="UTM Showcard" panose="02040603050506020204" pitchFamily="18" charset="0"/>
              </a:rPr>
              <a:t>LUYỆN TẬP</a:t>
            </a:r>
            <a:endParaRPr lang="en-US" sz="7200" b="1" cap="none" spc="0" dirty="0">
              <a:ln/>
              <a:solidFill>
                <a:srgbClr val="92D050"/>
              </a:solidFill>
              <a:effectLst>
                <a:outerShdw blurRad="38100" dist="38100" dir="2700000" algn="tl">
                  <a:srgbClr val="000000">
                    <a:alpha val="43137"/>
                  </a:srgbClr>
                </a:outerShdw>
              </a:effectLst>
              <a:latin typeface="UTM Showcard" panose="02040603050506020204" pitchFamily="18"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93386" y="3661141"/>
            <a:ext cx="1343025" cy="1343025"/>
          </a:xfrm>
          <a:prstGeom prst="rect">
            <a:avLst/>
          </a:prstGeom>
        </p:spPr>
      </p:pic>
    </p:spTree>
    <p:custDataLst>
      <p:tags r:id="rId1"/>
    </p:custDataLst>
    <p:extLst>
      <p:ext uri="{BB962C8B-B14F-4D97-AF65-F5344CB8AC3E}">
        <p14:creationId xmlns:p14="http://schemas.microsoft.com/office/powerpoint/2010/main" val="334163522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par>
                                <p:cTn id="8" presetID="10" presetClass="exit" presetSubtype="0" fill="hold" nodeType="withEffect">
                                  <p:stCondLst>
                                    <p:cond delay="0"/>
                                  </p:stCondLst>
                                  <p:childTnLst>
                                    <p:animEffect transition="out" filter="fade">
                                      <p:cBhvr>
                                        <p:cTn id="9" dur="500"/>
                                        <p:tgtEl>
                                          <p:spTgt spid="6"/>
                                        </p:tgtEl>
                                      </p:cBhvr>
                                    </p:animEffect>
                                    <p:set>
                                      <p:cBhvr>
                                        <p:cTn id="10"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1954591060"/>
</p:tagLst>
</file>

<file path=ppt/tags/tag2.xml><?xml version="1.0" encoding="utf-8"?>
<p:tagLst xmlns:a="http://schemas.openxmlformats.org/drawingml/2006/main" xmlns:r="http://schemas.openxmlformats.org/officeDocument/2006/relationships" xmlns:p="http://schemas.openxmlformats.org/presentationml/2006/main">
  <p:tag name="TIMING" val="|0.6"/>
</p:tagLst>
</file>

<file path=ppt/tags/tag3.xml><?xml version="1.0" encoding="utf-8"?>
<p:tagLst xmlns:a="http://schemas.openxmlformats.org/drawingml/2006/main" xmlns:r="http://schemas.openxmlformats.org/officeDocument/2006/relationships" xmlns:p="http://schemas.openxmlformats.org/presentationml/2006/main">
  <p:tag name="TIMING" val="|0.1|0.7|0.7"/>
</p:tagLst>
</file>

<file path=ppt/tags/tag4.xml><?xml version="1.0" encoding="utf-8"?>
<p:tagLst xmlns:a="http://schemas.openxmlformats.org/drawingml/2006/main" xmlns:r="http://schemas.openxmlformats.org/officeDocument/2006/relationships" xmlns:p="http://schemas.openxmlformats.org/presentationml/2006/main">
  <p:tag name="TIMING" val="|0.4"/>
</p:tagLst>
</file>

<file path=ppt/tags/tag5.xml><?xml version="1.0" encoding="utf-8"?>
<p:tagLst xmlns:a="http://schemas.openxmlformats.org/drawingml/2006/main" xmlns:r="http://schemas.openxmlformats.org/officeDocument/2006/relationships" xmlns:p="http://schemas.openxmlformats.org/presentationml/2006/main">
  <p:tag name="TIMING" val="|0.4"/>
</p:tagLst>
</file>

<file path=ppt/tags/tag6.xml><?xml version="1.0" encoding="utf-8"?>
<p:tagLst xmlns:a="http://schemas.openxmlformats.org/drawingml/2006/main" xmlns:r="http://schemas.openxmlformats.org/officeDocument/2006/relationships" xmlns:p="http://schemas.openxmlformats.org/presentationml/2006/main">
  <p:tag name="TIMING" val="|0.4"/>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1778</TotalTime>
  <Words>1082</Words>
  <Application>Microsoft Office PowerPoint</Application>
  <PresentationFormat>Widescreen</PresentationFormat>
  <Paragraphs>109</Paragraphs>
  <Slides>15</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Pattaya</vt:lpstr>
      <vt:lpstr>UTM Azuki</vt:lpstr>
      <vt:lpstr>Arial</vt:lpstr>
      <vt:lpstr>UTM Showcard</vt:lpstr>
      <vt:lpstr>Times New Roman</vt:lpstr>
      <vt:lpstr>UTM Arruba KT</vt:lpstr>
      <vt:lpstr>Calibri</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Think</dc:creator>
  <cp:lastModifiedBy>Sáu Đặng</cp:lastModifiedBy>
  <cp:revision>173</cp:revision>
  <dcterms:created xsi:type="dcterms:W3CDTF">2021-03-19T08:33:11Z</dcterms:created>
  <dcterms:modified xsi:type="dcterms:W3CDTF">2024-02-01T04:30:46Z</dcterms:modified>
</cp:coreProperties>
</file>