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1"/>
    <p:sldMasterId id="2147483754" r:id="rId2"/>
    <p:sldMasterId id="2147483787" r:id="rId3"/>
  </p:sldMasterIdLst>
  <p:notesMasterIdLst>
    <p:notesMasterId r:id="rId32"/>
  </p:notesMasterIdLst>
  <p:sldIdLst>
    <p:sldId id="258" r:id="rId4"/>
    <p:sldId id="259" r:id="rId5"/>
    <p:sldId id="256" r:id="rId6"/>
    <p:sldId id="261" r:id="rId7"/>
    <p:sldId id="260" r:id="rId8"/>
    <p:sldId id="263" r:id="rId9"/>
    <p:sldId id="264" r:id="rId10"/>
    <p:sldId id="265" r:id="rId11"/>
    <p:sldId id="266" r:id="rId12"/>
    <p:sldId id="267" r:id="rId13"/>
    <p:sldId id="317" r:id="rId14"/>
    <p:sldId id="262" r:id="rId15"/>
    <p:sldId id="318" r:id="rId16"/>
    <p:sldId id="319" r:id="rId17"/>
    <p:sldId id="322" r:id="rId18"/>
    <p:sldId id="321" r:id="rId19"/>
    <p:sldId id="323" r:id="rId20"/>
    <p:sldId id="324" r:id="rId21"/>
    <p:sldId id="325" r:id="rId22"/>
    <p:sldId id="271" r:id="rId23"/>
    <p:sldId id="328" r:id="rId24"/>
    <p:sldId id="329" r:id="rId25"/>
    <p:sldId id="326" r:id="rId26"/>
    <p:sldId id="331" r:id="rId27"/>
    <p:sldId id="332" r:id="rId28"/>
    <p:sldId id="330" r:id="rId29"/>
    <p:sldId id="333" r:id="rId30"/>
    <p:sldId id="272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2DD86"/>
    <a:srgbClr val="17375E"/>
    <a:srgbClr val="00B050"/>
    <a:srgbClr val="FFC000"/>
    <a:srgbClr val="FFFF99"/>
    <a:srgbClr val="F2B655"/>
    <a:srgbClr val="C5DCF1"/>
    <a:srgbClr val="F272C5"/>
    <a:srgbClr val="25C7D9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65" d="100"/>
          <a:sy n="65" d="100"/>
        </p:scale>
        <p:origin x="6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heme" Target="theme/theme1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154158-E4E2-45F5-9EBE-08F7E239E287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70064-4581-4A73-BF17-04E0158E85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4644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20925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5170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9868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đồ</a:t>
            </a:r>
            <a:r>
              <a:rPr lang="en-US" dirty="0"/>
              <a:t>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269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654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7427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005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555694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682229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5998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5D7A09-3FE8-4534-9B74-6A86009D3EB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4BA6E60-0BBD-41A5-B4F8-65CD9BB09B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9BFF5D-3656-49A7-89B4-DD99E4F8F3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93D9A5-6922-427E-9660-26AA65BA6B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1642B6-ECB9-4714-8D70-32D386F6E9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288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4BCC8D-6218-475E-AAE2-B0BAAA9763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26D0E05-B373-4CA5-9A5D-77A0B12440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A66CB3-C83B-45EF-8875-317F34D10D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53EA98-7964-437C-95A1-C36260516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E8B36B-CF2E-4A98-BBA5-D04C29E1D6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3430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6804D09-D04F-49C3-9319-9BE06C5B75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2F33C07-3A3F-469E-9EFF-564C0E6BAF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34FA179-102C-4941-A63A-8B679909C4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339F08-E739-43E5-92F2-026DEBE8EC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1BA666-2312-4F2A-B8BD-F2A6B893B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954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796000" y="1692800"/>
            <a:ext cx="5420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5795900" y="3787500"/>
            <a:ext cx="5420400" cy="1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93492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625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975600" y="1922200"/>
            <a:ext cx="10240800" cy="4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1pPr>
            <a:lvl2pPr marL="1219170" lvl="1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2pPr>
            <a:lvl3pPr marL="1828754" lvl="2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3pPr>
            <a:lvl4pPr marL="2438339" lvl="3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4pPr>
            <a:lvl5pPr marL="3047924" lvl="4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5pPr>
            <a:lvl6pPr marL="3657509" lvl="5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6pPr>
            <a:lvl7pPr marL="4267093" lvl="6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7pPr>
            <a:lvl8pPr marL="4876678" lvl="7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8pPr>
            <a:lvl9pPr marL="5486263" lvl="8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10881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19184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73860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>
            <a:off x="19184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4"/>
          </p:nvPr>
        </p:nvSpPr>
        <p:spPr>
          <a:xfrm>
            <a:off x="73860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52707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798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04635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8"/>
          <p:cNvSpPr txBox="1">
            <a:spLocks noGrp="1"/>
          </p:cNvSpPr>
          <p:nvPr>
            <p:ph type="title"/>
          </p:nvPr>
        </p:nvSpPr>
        <p:spPr>
          <a:xfrm>
            <a:off x="5036400" y="1692800"/>
            <a:ext cx="6180000" cy="3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71309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2862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93714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0"/>
          <p:cNvSpPr txBox="1">
            <a:spLocks noGrp="1"/>
          </p:cNvSpPr>
          <p:nvPr>
            <p:ph type="title"/>
          </p:nvPr>
        </p:nvSpPr>
        <p:spPr>
          <a:xfrm>
            <a:off x="1822100" y="2836633"/>
            <a:ext cx="4906800" cy="32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28066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11"/>
          <p:cNvSpPr txBox="1">
            <a:spLocks noGrp="1"/>
          </p:cNvSpPr>
          <p:nvPr>
            <p:ph type="title" hasCustomPrompt="1"/>
          </p:nvPr>
        </p:nvSpPr>
        <p:spPr>
          <a:xfrm>
            <a:off x="975584" y="2585067"/>
            <a:ext cx="10240800" cy="18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1"/>
          </p:nvPr>
        </p:nvSpPr>
        <p:spPr>
          <a:xfrm>
            <a:off x="975600" y="4399867"/>
            <a:ext cx="10240800" cy="9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1pPr>
            <a:lvl2pPr marL="1219170" lvl="1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2pPr>
            <a:lvl3pPr marL="1828754" lvl="2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3pPr>
            <a:lvl4pPr marL="2438339" lvl="3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4pPr>
            <a:lvl5pPr marL="3047924" lvl="4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5pPr>
            <a:lvl6pPr marL="3657509" lvl="5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6pPr>
            <a:lvl7pPr marL="4267093" lvl="6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7pPr>
            <a:lvl8pPr marL="4876678" lvl="7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8pPr>
            <a:lvl9pPr marL="5486263" lvl="8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2534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388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body" idx="1"/>
          </p:nvPr>
        </p:nvSpPr>
        <p:spPr>
          <a:xfrm>
            <a:off x="975600" y="2711633"/>
            <a:ext cx="4978400" cy="3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body" idx="2"/>
          </p:nvPr>
        </p:nvSpPr>
        <p:spPr>
          <a:xfrm>
            <a:off x="6238000" y="2711633"/>
            <a:ext cx="4978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824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Six Columns">
  <p:cSld name="Text and Six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1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body" idx="1"/>
          </p:nvPr>
        </p:nvSpPr>
        <p:spPr>
          <a:xfrm>
            <a:off x="9755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2"/>
          </p:nvPr>
        </p:nvSpPr>
        <p:spPr>
          <a:xfrm>
            <a:off x="9755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body" idx="3"/>
          </p:nvPr>
        </p:nvSpPr>
        <p:spPr>
          <a:xfrm>
            <a:off x="83287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4"/>
          </p:nvPr>
        </p:nvSpPr>
        <p:spPr>
          <a:xfrm>
            <a:off x="83287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body" idx="5"/>
          </p:nvPr>
        </p:nvSpPr>
        <p:spPr>
          <a:xfrm>
            <a:off x="46521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6"/>
          </p:nvPr>
        </p:nvSpPr>
        <p:spPr>
          <a:xfrm>
            <a:off x="46521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body" idx="7"/>
          </p:nvPr>
        </p:nvSpPr>
        <p:spPr>
          <a:xfrm>
            <a:off x="9756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8"/>
          </p:nvPr>
        </p:nvSpPr>
        <p:spPr>
          <a:xfrm>
            <a:off x="9755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body" idx="9"/>
          </p:nvPr>
        </p:nvSpPr>
        <p:spPr>
          <a:xfrm>
            <a:off x="83288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13"/>
          </p:nvPr>
        </p:nvSpPr>
        <p:spPr>
          <a:xfrm>
            <a:off x="83287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body" idx="14"/>
          </p:nvPr>
        </p:nvSpPr>
        <p:spPr>
          <a:xfrm>
            <a:off x="46522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15"/>
          </p:nvPr>
        </p:nvSpPr>
        <p:spPr>
          <a:xfrm>
            <a:off x="46521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903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Text and four Columns 2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body" idx="1"/>
          </p:nvPr>
        </p:nvSpPr>
        <p:spPr>
          <a:xfrm>
            <a:off x="9078816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2"/>
          </p:nvPr>
        </p:nvSpPr>
        <p:spPr>
          <a:xfrm>
            <a:off x="9078767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3"/>
          </p:nvPr>
        </p:nvSpPr>
        <p:spPr>
          <a:xfrm>
            <a:off x="6377760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4"/>
          </p:nvPr>
        </p:nvSpPr>
        <p:spPr>
          <a:xfrm>
            <a:off x="6377711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body" idx="5"/>
          </p:nvPr>
        </p:nvSpPr>
        <p:spPr>
          <a:xfrm>
            <a:off x="3676705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subTitle" idx="6"/>
          </p:nvPr>
        </p:nvSpPr>
        <p:spPr>
          <a:xfrm>
            <a:off x="3676656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body" idx="7"/>
          </p:nvPr>
        </p:nvSpPr>
        <p:spPr>
          <a:xfrm>
            <a:off x="975649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8"/>
          </p:nvPr>
        </p:nvSpPr>
        <p:spPr>
          <a:xfrm>
            <a:off x="975600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5315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">
  <p:cSld name="Text and three column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body" idx="1"/>
          </p:nvPr>
        </p:nvSpPr>
        <p:spPr>
          <a:xfrm>
            <a:off x="9756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2"/>
          </p:nvPr>
        </p:nvSpPr>
        <p:spPr>
          <a:xfrm>
            <a:off x="9756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body" idx="3"/>
          </p:nvPr>
        </p:nvSpPr>
        <p:spPr>
          <a:xfrm>
            <a:off x="79164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4"/>
          </p:nvPr>
        </p:nvSpPr>
        <p:spPr>
          <a:xfrm>
            <a:off x="79164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body" idx="5"/>
          </p:nvPr>
        </p:nvSpPr>
        <p:spPr>
          <a:xfrm>
            <a:off x="44460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6"/>
          </p:nvPr>
        </p:nvSpPr>
        <p:spPr>
          <a:xfrm>
            <a:off x="44460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35209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 2">
  <p:cSld name="Text and three columns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body" idx="1"/>
          </p:nvPr>
        </p:nvSpPr>
        <p:spPr>
          <a:xfrm>
            <a:off x="9756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2"/>
          </p:nvPr>
        </p:nvSpPr>
        <p:spPr>
          <a:xfrm>
            <a:off x="9756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body" idx="3"/>
          </p:nvPr>
        </p:nvSpPr>
        <p:spPr>
          <a:xfrm>
            <a:off x="83288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4"/>
          </p:nvPr>
        </p:nvSpPr>
        <p:spPr>
          <a:xfrm>
            <a:off x="83288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body" idx="5"/>
          </p:nvPr>
        </p:nvSpPr>
        <p:spPr>
          <a:xfrm>
            <a:off x="4652200" y="2536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subTitle" idx="6"/>
          </p:nvPr>
        </p:nvSpPr>
        <p:spPr>
          <a:xfrm>
            <a:off x="4652200" y="2016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5924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">
  <p:cSld name="Text and four Columns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body" idx="1"/>
          </p:nvPr>
        </p:nvSpPr>
        <p:spPr>
          <a:xfrm>
            <a:off x="2187000" y="2811515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2"/>
          </p:nvPr>
        </p:nvSpPr>
        <p:spPr>
          <a:xfrm>
            <a:off x="2187000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body" idx="3"/>
          </p:nvPr>
        </p:nvSpPr>
        <p:spPr>
          <a:xfrm>
            <a:off x="2187000" y="4664567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4"/>
          </p:nvPr>
        </p:nvSpPr>
        <p:spPr>
          <a:xfrm>
            <a:off x="2187000" y="4133767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body" idx="5"/>
          </p:nvPr>
        </p:nvSpPr>
        <p:spPr>
          <a:xfrm>
            <a:off x="7841155" y="2811633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6"/>
          </p:nvPr>
        </p:nvSpPr>
        <p:spPr>
          <a:xfrm>
            <a:off x="7841155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body" idx="7"/>
          </p:nvPr>
        </p:nvSpPr>
        <p:spPr>
          <a:xfrm>
            <a:off x="7841155" y="4656199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8"/>
          </p:nvPr>
        </p:nvSpPr>
        <p:spPr>
          <a:xfrm>
            <a:off x="7841155" y="4125368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5267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19"/>
          <p:cNvSpPr txBox="1">
            <a:spLocks noGrp="1"/>
          </p:cNvSpPr>
          <p:nvPr>
            <p:ph type="title" hasCustomPrompt="1"/>
          </p:nvPr>
        </p:nvSpPr>
        <p:spPr>
          <a:xfrm>
            <a:off x="3472200" y="10397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0" name="Google Shape;110;p19"/>
          <p:cNvSpPr txBox="1">
            <a:spLocks noGrp="1"/>
          </p:cNvSpPr>
          <p:nvPr>
            <p:ph type="body" idx="1"/>
          </p:nvPr>
        </p:nvSpPr>
        <p:spPr>
          <a:xfrm>
            <a:off x="3472200" y="1848700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2" hasCustomPrompt="1"/>
          </p:nvPr>
        </p:nvSpPr>
        <p:spPr>
          <a:xfrm>
            <a:off x="3472200" y="27902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2" name="Google Shape;112;p19"/>
          <p:cNvSpPr txBox="1">
            <a:spLocks noGrp="1"/>
          </p:cNvSpPr>
          <p:nvPr>
            <p:ph type="body" idx="3"/>
          </p:nvPr>
        </p:nvSpPr>
        <p:spPr>
          <a:xfrm>
            <a:off x="3472200" y="3599067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4" hasCustomPrompt="1"/>
          </p:nvPr>
        </p:nvSpPr>
        <p:spPr>
          <a:xfrm>
            <a:off x="3472200" y="4540633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4" name="Google Shape;114;p19"/>
          <p:cNvSpPr txBox="1">
            <a:spLocks noGrp="1"/>
          </p:cNvSpPr>
          <p:nvPr>
            <p:ph type="body" idx="5"/>
          </p:nvPr>
        </p:nvSpPr>
        <p:spPr>
          <a:xfrm>
            <a:off x="3472200" y="5349433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6243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C36651-B4D1-46CC-82B7-C2E7D31B71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92C18-E01F-4FA2-ACB0-DAE957DEDF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86925C-8F93-4BBA-A03D-A0695A084A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2/1/2024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B00272-C72C-4261-B89F-C43C1404DE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5695B0-CF51-4B45-A7B8-0229D6C46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4353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Only Title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20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5036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2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04196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22"/>
          <p:cNvSpPr txBox="1">
            <a:spLocks noGrp="1"/>
          </p:cNvSpPr>
          <p:nvPr>
            <p:ph type="body" idx="1"/>
          </p:nvPr>
        </p:nvSpPr>
        <p:spPr>
          <a:xfrm>
            <a:off x="5968400" y="2607200"/>
            <a:ext cx="5248000" cy="2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title"/>
          </p:nvPr>
        </p:nvSpPr>
        <p:spPr>
          <a:xfrm>
            <a:off x="5968467" y="762000"/>
            <a:ext cx="5248000" cy="18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4452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" name="Google Shape;127;p23"/>
          <p:cNvSpPr txBox="1">
            <a:spLocks noGrp="1"/>
          </p:cNvSpPr>
          <p:nvPr>
            <p:ph type="body" idx="1"/>
          </p:nvPr>
        </p:nvSpPr>
        <p:spPr>
          <a:xfrm>
            <a:off x="975600" y="2424533"/>
            <a:ext cx="4872400" cy="18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8" name="Google Shape;128;p2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44605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24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" name="Google Shape;132;p2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66897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5"/>
          <p:cNvSpPr txBox="1">
            <a:spLocks noGrp="1"/>
          </p:cNvSpPr>
          <p:nvPr>
            <p:ph type="body" idx="1"/>
          </p:nvPr>
        </p:nvSpPr>
        <p:spPr>
          <a:xfrm>
            <a:off x="3659833" y="1979767"/>
            <a:ext cx="4872400" cy="14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6" name="Google Shape;136;p2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1919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6"/>
          <p:cNvSpPr txBox="1">
            <a:spLocks noGrp="1"/>
          </p:cNvSpPr>
          <p:nvPr>
            <p:ph type="body" idx="1"/>
          </p:nvPr>
        </p:nvSpPr>
        <p:spPr>
          <a:xfrm>
            <a:off x="3545200" y="2396067"/>
            <a:ext cx="5101600" cy="15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subTitle" idx="2"/>
          </p:nvPr>
        </p:nvSpPr>
        <p:spPr>
          <a:xfrm>
            <a:off x="3542200" y="3945667"/>
            <a:ext cx="5107600" cy="5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952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7"/>
          <p:cNvSpPr txBox="1">
            <a:spLocks noGrp="1"/>
          </p:cNvSpPr>
          <p:nvPr>
            <p:ph type="body" idx="1"/>
          </p:nvPr>
        </p:nvSpPr>
        <p:spPr>
          <a:xfrm>
            <a:off x="975600" y="4677200"/>
            <a:ext cx="3730400" cy="1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975641" y="2109067"/>
            <a:ext cx="3730400" cy="25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382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2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title" idx="2" hasCustomPrompt="1"/>
          </p:nvPr>
        </p:nvSpPr>
        <p:spPr>
          <a:xfrm>
            <a:off x="975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9" name="Google Shape;149;p28"/>
          <p:cNvSpPr txBox="1">
            <a:spLocks noGrp="1"/>
          </p:cNvSpPr>
          <p:nvPr>
            <p:ph type="subTitle" idx="1"/>
          </p:nvPr>
        </p:nvSpPr>
        <p:spPr>
          <a:xfrm>
            <a:off x="188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0" name="Google Shape;150;p28"/>
          <p:cNvSpPr txBox="1">
            <a:spLocks noGrp="1"/>
          </p:cNvSpPr>
          <p:nvPr>
            <p:ph type="body" idx="3"/>
          </p:nvPr>
        </p:nvSpPr>
        <p:spPr>
          <a:xfrm>
            <a:off x="188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 idx="4" hasCustomPrompt="1"/>
          </p:nvPr>
        </p:nvSpPr>
        <p:spPr>
          <a:xfrm>
            <a:off x="975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5"/>
          </p:nvPr>
        </p:nvSpPr>
        <p:spPr>
          <a:xfrm>
            <a:off x="188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body" idx="6"/>
          </p:nvPr>
        </p:nvSpPr>
        <p:spPr>
          <a:xfrm>
            <a:off x="188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4" name="Google Shape;154;p28"/>
          <p:cNvSpPr txBox="1">
            <a:spLocks noGrp="1"/>
          </p:cNvSpPr>
          <p:nvPr>
            <p:ph type="title" idx="7" hasCustomPrompt="1"/>
          </p:nvPr>
        </p:nvSpPr>
        <p:spPr>
          <a:xfrm>
            <a:off x="10309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5" name="Google Shape;155;p28"/>
          <p:cNvSpPr txBox="1">
            <a:spLocks noGrp="1"/>
          </p:cNvSpPr>
          <p:nvPr>
            <p:ph type="subTitle" idx="8"/>
          </p:nvPr>
        </p:nvSpPr>
        <p:spPr>
          <a:xfrm>
            <a:off x="679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6" name="Google Shape;156;p28"/>
          <p:cNvSpPr txBox="1">
            <a:spLocks noGrp="1"/>
          </p:cNvSpPr>
          <p:nvPr>
            <p:ph type="body" idx="9"/>
          </p:nvPr>
        </p:nvSpPr>
        <p:spPr>
          <a:xfrm>
            <a:off x="679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7" name="Google Shape;157;p28"/>
          <p:cNvSpPr txBox="1">
            <a:spLocks noGrp="1"/>
          </p:cNvSpPr>
          <p:nvPr>
            <p:ph type="title" idx="13" hasCustomPrompt="1"/>
          </p:nvPr>
        </p:nvSpPr>
        <p:spPr>
          <a:xfrm>
            <a:off x="10309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8" name="Google Shape;158;p28"/>
          <p:cNvSpPr txBox="1">
            <a:spLocks noGrp="1"/>
          </p:cNvSpPr>
          <p:nvPr>
            <p:ph type="subTitle" idx="14"/>
          </p:nvPr>
        </p:nvSpPr>
        <p:spPr>
          <a:xfrm>
            <a:off x="679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9" name="Google Shape;159;p28"/>
          <p:cNvSpPr txBox="1">
            <a:spLocks noGrp="1"/>
          </p:cNvSpPr>
          <p:nvPr>
            <p:ph type="body" idx="15"/>
          </p:nvPr>
        </p:nvSpPr>
        <p:spPr>
          <a:xfrm>
            <a:off x="679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14239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1_Text and four Columns 2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10987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2D9260-5325-41B9-9C77-494014B791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0442A0E-75AD-4794-9C1F-97E2A723DC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E40B893-5C51-4BF6-9AEE-0AC126FA2F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4B5BE0-7DF9-4E82-A790-0957C578AA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B536067-1687-4817-BD7C-1750269FC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CC0F729-A485-4C0C-82A1-E4880EBDF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1610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30"/>
          <p:cNvSpPr txBox="1">
            <a:spLocks noGrp="1"/>
          </p:cNvSpPr>
          <p:nvPr>
            <p:ph type="title"/>
          </p:nvPr>
        </p:nvSpPr>
        <p:spPr>
          <a:xfrm>
            <a:off x="5549067" y="762000"/>
            <a:ext cx="56672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66" name="Google Shape;166;p30"/>
          <p:cNvSpPr txBox="1">
            <a:spLocks noGrp="1"/>
          </p:cNvSpPr>
          <p:nvPr>
            <p:ph type="subTitle" idx="1"/>
          </p:nvPr>
        </p:nvSpPr>
        <p:spPr>
          <a:xfrm>
            <a:off x="5549067" y="2383133"/>
            <a:ext cx="5667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body" idx="2"/>
          </p:nvPr>
        </p:nvSpPr>
        <p:spPr>
          <a:xfrm>
            <a:off x="5549200" y="2955533"/>
            <a:ext cx="5667200" cy="11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68" name="Google Shape;168;p30"/>
          <p:cNvSpPr txBox="1"/>
          <p:nvPr/>
        </p:nvSpPr>
        <p:spPr>
          <a:xfrm>
            <a:off x="5549200" y="4597133"/>
            <a:ext cx="5667200" cy="10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lang="en"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16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rPr>
              <a:t>This presentation template was created by Slidesgo, including icons by Flaticon, and infographics &amp; images by Freepik and illustrations by Stories</a:t>
            </a:r>
            <a:endParaRPr sz="1600">
              <a:solidFill>
                <a:schemeClr val="dk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  <p:extLst>
      <p:ext uri="{BB962C8B-B14F-4D97-AF65-F5344CB8AC3E}">
        <p14:creationId xmlns:p14="http://schemas.microsoft.com/office/powerpoint/2010/main" val="26542379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77135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 ">
  <p:cSld name="Background 2 ">
    <p:bg>
      <p:bgPr>
        <a:solidFill>
          <a:schemeClr val="accent1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051521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9A438D-C7CC-490A-AA3B-D6EC5422E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4C35F-7190-4165-9710-02CEF7AB0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1E5F12-0C05-4AF1-B2DC-FCE974730B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48109-FE08-4833-90B2-4C52B1374BA3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B6F005-19ED-4EB7-8666-7749F7353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5DD9AA-F902-40E8-BF8D-D9C9153BD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BA39A8-390B-446E-8094-F0D218943A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654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20526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2736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" name="Google Shape;815;p7"/>
          <p:cNvGrpSpPr/>
          <p:nvPr/>
        </p:nvGrpSpPr>
        <p:grpSpPr>
          <a:xfrm>
            <a:off x="-646628" y="155415"/>
            <a:ext cx="13065301" cy="7006019"/>
            <a:chOff x="-484971" y="116561"/>
            <a:chExt cx="9798976" cy="5254514"/>
          </a:xfrm>
        </p:grpSpPr>
        <p:sp>
          <p:nvSpPr>
            <p:cNvPr id="816" name="Google Shape;816;p7"/>
            <p:cNvSpPr/>
            <p:nvPr/>
          </p:nvSpPr>
          <p:spPr>
            <a:xfrm>
              <a:off x="-38725" y="3910875"/>
              <a:ext cx="9209436" cy="127162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-65450" y="4159419"/>
              <a:ext cx="9209483" cy="102272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8" name="Google Shape;818;p7"/>
            <p:cNvGrpSpPr/>
            <p:nvPr/>
          </p:nvGrpSpPr>
          <p:grpSpPr>
            <a:xfrm rot="1611936">
              <a:off x="8025637" y="3464511"/>
              <a:ext cx="762272" cy="1496516"/>
              <a:chOff x="3245000" y="616925"/>
              <a:chExt cx="522875" cy="1026525"/>
            </a:xfrm>
          </p:grpSpPr>
          <p:sp>
            <p:nvSpPr>
              <p:cNvPr id="819" name="Google Shape;819;p7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7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7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7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7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7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7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826" name="Google Shape;826;p7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7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7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7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7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7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7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7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7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2" name="Google Shape;842;p7"/>
            <p:cNvGrpSpPr/>
            <p:nvPr/>
          </p:nvGrpSpPr>
          <p:grpSpPr>
            <a:xfrm>
              <a:off x="1430740" y="4048019"/>
              <a:ext cx="327012" cy="329491"/>
              <a:chOff x="8108325" y="1123200"/>
              <a:chExt cx="530950" cy="534975"/>
            </a:xfrm>
          </p:grpSpPr>
          <p:sp>
            <p:nvSpPr>
              <p:cNvPr id="843" name="Google Shape;843;p7"/>
              <p:cNvSpPr/>
              <p:nvPr/>
            </p:nvSpPr>
            <p:spPr>
              <a:xfrm>
                <a:off x="8108325" y="1123200"/>
                <a:ext cx="530950" cy="534975"/>
              </a:xfrm>
              <a:custGeom>
                <a:avLst/>
                <a:gdLst/>
                <a:ahLst/>
                <a:cxnLst/>
                <a:rect l="l" t="t" r="r" b="b"/>
                <a:pathLst>
                  <a:path w="21238" h="21399" extrusionOk="0">
                    <a:moveTo>
                      <a:pt x="11312" y="841"/>
                    </a:moveTo>
                    <a:cubicBezTo>
                      <a:pt x="11904" y="841"/>
                      <a:pt x="12487" y="1142"/>
                      <a:pt x="12875" y="1835"/>
                    </a:cubicBezTo>
                    <a:cubicBezTo>
                      <a:pt x="13907" y="3688"/>
                      <a:pt x="12557" y="6431"/>
                      <a:pt x="11725" y="8071"/>
                    </a:cubicBezTo>
                    <a:lnTo>
                      <a:pt x="11725" y="8071"/>
                    </a:lnTo>
                    <a:cubicBezTo>
                      <a:pt x="11724" y="8071"/>
                      <a:pt x="11724" y="8071"/>
                      <a:pt x="11724" y="8072"/>
                    </a:cubicBezTo>
                    <a:cubicBezTo>
                      <a:pt x="11724" y="8072"/>
                      <a:pt x="11724" y="8072"/>
                      <a:pt x="11724" y="8072"/>
                    </a:cubicBezTo>
                    <a:lnTo>
                      <a:pt x="11724" y="8072"/>
                    </a:lnTo>
                    <a:cubicBezTo>
                      <a:pt x="11715" y="8090"/>
                      <a:pt x="11706" y="8108"/>
                      <a:pt x="11697" y="8125"/>
                    </a:cubicBezTo>
                    <a:cubicBezTo>
                      <a:pt x="11556" y="8407"/>
                      <a:pt x="11794" y="8720"/>
                      <a:pt x="12058" y="8720"/>
                    </a:cubicBezTo>
                    <a:cubicBezTo>
                      <a:pt x="12144" y="8720"/>
                      <a:pt x="12233" y="8686"/>
                      <a:pt x="12313" y="8607"/>
                    </a:cubicBezTo>
                    <a:cubicBezTo>
                      <a:pt x="13250" y="7608"/>
                      <a:pt x="15273" y="5881"/>
                      <a:pt x="16954" y="5881"/>
                    </a:cubicBezTo>
                    <a:cubicBezTo>
                      <a:pt x="17480" y="5881"/>
                      <a:pt x="17973" y="6050"/>
                      <a:pt x="18389" y="6466"/>
                    </a:cubicBezTo>
                    <a:cubicBezTo>
                      <a:pt x="20878" y="8901"/>
                      <a:pt x="15525" y="10936"/>
                      <a:pt x="13945" y="11283"/>
                    </a:cubicBezTo>
                    <a:cubicBezTo>
                      <a:pt x="13544" y="11364"/>
                      <a:pt x="13597" y="11872"/>
                      <a:pt x="13945" y="12006"/>
                    </a:cubicBezTo>
                    <a:cubicBezTo>
                      <a:pt x="15310" y="12541"/>
                      <a:pt x="17077" y="13452"/>
                      <a:pt x="17800" y="14790"/>
                    </a:cubicBezTo>
                    <a:cubicBezTo>
                      <a:pt x="18530" y="16250"/>
                      <a:pt x="17687" y="17162"/>
                      <a:pt x="16435" y="17162"/>
                    </a:cubicBezTo>
                    <a:cubicBezTo>
                      <a:pt x="16173" y="17162"/>
                      <a:pt x="15893" y="17122"/>
                      <a:pt x="15605" y="17038"/>
                    </a:cubicBezTo>
                    <a:cubicBezTo>
                      <a:pt x="13999" y="16556"/>
                      <a:pt x="12741" y="15272"/>
                      <a:pt x="11777" y="13987"/>
                    </a:cubicBezTo>
                    <a:cubicBezTo>
                      <a:pt x="11687" y="13874"/>
                      <a:pt x="11535" y="13813"/>
                      <a:pt x="11393" y="13813"/>
                    </a:cubicBezTo>
                    <a:cubicBezTo>
                      <a:pt x="11198" y="13813"/>
                      <a:pt x="11024" y="13927"/>
                      <a:pt x="11055" y="14174"/>
                    </a:cubicBezTo>
                    <a:cubicBezTo>
                      <a:pt x="11242" y="15620"/>
                      <a:pt x="11269" y="17199"/>
                      <a:pt x="10921" y="18644"/>
                    </a:cubicBezTo>
                    <a:cubicBezTo>
                      <a:pt x="10696" y="19682"/>
                      <a:pt x="9913" y="20630"/>
                      <a:pt x="9062" y="20630"/>
                    </a:cubicBezTo>
                    <a:cubicBezTo>
                      <a:pt x="8595" y="20630"/>
                      <a:pt x="8109" y="20345"/>
                      <a:pt x="7682" y="19634"/>
                    </a:cubicBezTo>
                    <a:cubicBezTo>
                      <a:pt x="6853" y="18243"/>
                      <a:pt x="7495" y="15994"/>
                      <a:pt x="7896" y="14549"/>
                    </a:cubicBezTo>
                    <a:cubicBezTo>
                      <a:pt x="7938" y="14318"/>
                      <a:pt x="7717" y="14054"/>
                      <a:pt x="7491" y="14054"/>
                    </a:cubicBezTo>
                    <a:cubicBezTo>
                      <a:pt x="7428" y="14054"/>
                      <a:pt x="7365" y="14074"/>
                      <a:pt x="7308" y="14121"/>
                    </a:cubicBezTo>
                    <a:cubicBezTo>
                      <a:pt x="6103" y="15031"/>
                      <a:pt x="4631" y="16021"/>
                      <a:pt x="3159" y="16289"/>
                    </a:cubicBezTo>
                    <a:cubicBezTo>
                      <a:pt x="3018" y="16314"/>
                      <a:pt x="2882" y="16325"/>
                      <a:pt x="2752" y="16325"/>
                    </a:cubicBezTo>
                    <a:cubicBezTo>
                      <a:pt x="1206" y="16325"/>
                      <a:pt x="487" y="14647"/>
                      <a:pt x="1499" y="13264"/>
                    </a:cubicBezTo>
                    <a:cubicBezTo>
                      <a:pt x="2520" y="11963"/>
                      <a:pt x="4416" y="11513"/>
                      <a:pt x="5982" y="11219"/>
                    </a:cubicBezTo>
                    <a:lnTo>
                      <a:pt x="5982" y="11219"/>
                    </a:lnTo>
                    <a:cubicBezTo>
                      <a:pt x="6023" y="11232"/>
                      <a:pt x="6064" y="11239"/>
                      <a:pt x="6103" y="11239"/>
                    </a:cubicBezTo>
                    <a:cubicBezTo>
                      <a:pt x="6252" y="11239"/>
                      <a:pt x="6378" y="11147"/>
                      <a:pt x="6446" y="11026"/>
                    </a:cubicBezTo>
                    <a:lnTo>
                      <a:pt x="6446" y="11026"/>
                    </a:lnTo>
                    <a:cubicBezTo>
                      <a:pt x="6465" y="10996"/>
                      <a:pt x="6479" y="10962"/>
                      <a:pt x="6487" y="10927"/>
                    </a:cubicBezTo>
                    <a:lnTo>
                      <a:pt x="6487" y="10927"/>
                    </a:lnTo>
                    <a:cubicBezTo>
                      <a:pt x="6512" y="10832"/>
                      <a:pt x="6502" y="10731"/>
                      <a:pt x="6443" y="10646"/>
                    </a:cubicBezTo>
                    <a:lnTo>
                      <a:pt x="6443" y="10646"/>
                    </a:lnTo>
                    <a:cubicBezTo>
                      <a:pt x="6383" y="10530"/>
                      <a:pt x="6273" y="10438"/>
                      <a:pt x="6133" y="10423"/>
                    </a:cubicBezTo>
                    <a:lnTo>
                      <a:pt x="6133" y="10423"/>
                    </a:lnTo>
                    <a:cubicBezTo>
                      <a:pt x="4855" y="9645"/>
                      <a:pt x="3565" y="8740"/>
                      <a:pt x="2543" y="7617"/>
                    </a:cubicBezTo>
                    <a:cubicBezTo>
                      <a:pt x="1526" y="6546"/>
                      <a:pt x="750" y="5074"/>
                      <a:pt x="2543" y="4191"/>
                    </a:cubicBezTo>
                    <a:cubicBezTo>
                      <a:pt x="2916" y="4004"/>
                      <a:pt x="3277" y="3922"/>
                      <a:pt x="3625" y="3922"/>
                    </a:cubicBezTo>
                    <a:cubicBezTo>
                      <a:pt x="5527" y="3922"/>
                      <a:pt x="7037" y="6387"/>
                      <a:pt x="7896" y="7857"/>
                    </a:cubicBezTo>
                    <a:cubicBezTo>
                      <a:pt x="7971" y="7995"/>
                      <a:pt x="8099" y="8058"/>
                      <a:pt x="8226" y="8058"/>
                    </a:cubicBezTo>
                    <a:cubicBezTo>
                      <a:pt x="8420" y="8058"/>
                      <a:pt x="8608" y="7913"/>
                      <a:pt x="8592" y="7670"/>
                    </a:cubicBezTo>
                    <a:cubicBezTo>
                      <a:pt x="8512" y="5850"/>
                      <a:pt x="8592" y="3789"/>
                      <a:pt x="9395" y="2130"/>
                    </a:cubicBezTo>
                    <a:cubicBezTo>
                      <a:pt x="9786" y="1334"/>
                      <a:pt x="10556" y="841"/>
                      <a:pt x="11312" y="841"/>
                    </a:cubicBezTo>
                    <a:close/>
                    <a:moveTo>
                      <a:pt x="11120" y="1"/>
                    </a:moveTo>
                    <a:cubicBezTo>
                      <a:pt x="10887" y="1"/>
                      <a:pt x="10650" y="31"/>
                      <a:pt x="10412" y="95"/>
                    </a:cubicBezTo>
                    <a:cubicBezTo>
                      <a:pt x="8223" y="709"/>
                      <a:pt x="7824" y="3901"/>
                      <a:pt x="7796" y="6230"/>
                    </a:cubicBezTo>
                    <a:lnTo>
                      <a:pt x="7796" y="6230"/>
                    </a:lnTo>
                    <a:cubicBezTo>
                      <a:pt x="6805" y="4697"/>
                      <a:pt x="5415" y="3120"/>
                      <a:pt x="3560" y="3120"/>
                    </a:cubicBezTo>
                    <a:cubicBezTo>
                      <a:pt x="2276" y="3120"/>
                      <a:pt x="643" y="4110"/>
                      <a:pt x="589" y="5529"/>
                    </a:cubicBezTo>
                    <a:cubicBezTo>
                      <a:pt x="498" y="7607"/>
                      <a:pt x="3095" y="9471"/>
                      <a:pt x="4990" y="10638"/>
                    </a:cubicBezTo>
                    <a:lnTo>
                      <a:pt x="4990" y="10638"/>
                    </a:lnTo>
                    <a:cubicBezTo>
                      <a:pt x="3326" y="11019"/>
                      <a:pt x="1498" y="11674"/>
                      <a:pt x="616" y="13130"/>
                    </a:cubicBezTo>
                    <a:cubicBezTo>
                      <a:pt x="1" y="14174"/>
                      <a:pt x="54" y="15753"/>
                      <a:pt x="1018" y="16583"/>
                    </a:cubicBezTo>
                    <a:cubicBezTo>
                      <a:pt x="1470" y="17002"/>
                      <a:pt x="2018" y="17172"/>
                      <a:pt x="2609" y="17172"/>
                    </a:cubicBezTo>
                    <a:cubicBezTo>
                      <a:pt x="4021" y="17172"/>
                      <a:pt x="5679" y="16206"/>
                      <a:pt x="6869" y="15364"/>
                    </a:cubicBezTo>
                    <a:lnTo>
                      <a:pt x="6869" y="15364"/>
                    </a:lnTo>
                    <a:cubicBezTo>
                      <a:pt x="6487" y="16997"/>
                      <a:pt x="6280" y="18952"/>
                      <a:pt x="7174" y="20304"/>
                    </a:cubicBezTo>
                    <a:cubicBezTo>
                      <a:pt x="7627" y="20992"/>
                      <a:pt x="8423" y="21398"/>
                      <a:pt x="9222" y="21398"/>
                    </a:cubicBezTo>
                    <a:cubicBezTo>
                      <a:pt x="9604" y="21398"/>
                      <a:pt x="9986" y="21305"/>
                      <a:pt x="10332" y="21106"/>
                    </a:cubicBezTo>
                    <a:cubicBezTo>
                      <a:pt x="12027" y="20125"/>
                      <a:pt x="12105" y="17342"/>
                      <a:pt x="11945" y="15295"/>
                    </a:cubicBezTo>
                    <a:lnTo>
                      <a:pt x="11945" y="15295"/>
                    </a:lnTo>
                    <a:cubicBezTo>
                      <a:pt x="13164" y="16511"/>
                      <a:pt x="15223" y="18099"/>
                      <a:pt x="16819" y="18099"/>
                    </a:cubicBezTo>
                    <a:cubicBezTo>
                      <a:pt x="17603" y="18099"/>
                      <a:pt x="18276" y="17716"/>
                      <a:pt x="18683" y="16717"/>
                    </a:cubicBezTo>
                    <a:cubicBezTo>
                      <a:pt x="19627" y="14491"/>
                      <a:pt x="17173" y="12681"/>
                      <a:pt x="15189" y="11715"/>
                    </a:cubicBezTo>
                    <a:lnTo>
                      <a:pt x="15189" y="11715"/>
                    </a:lnTo>
                    <a:cubicBezTo>
                      <a:pt x="17631" y="10900"/>
                      <a:pt x="21237" y="8820"/>
                      <a:pt x="19138" y="6144"/>
                    </a:cubicBezTo>
                    <a:cubicBezTo>
                      <a:pt x="18557" y="5401"/>
                      <a:pt x="17823" y="5108"/>
                      <a:pt x="17036" y="5108"/>
                    </a:cubicBezTo>
                    <a:cubicBezTo>
                      <a:pt x="15748" y="5108"/>
                      <a:pt x="14316" y="5892"/>
                      <a:pt x="13171" y="6770"/>
                    </a:cubicBezTo>
                    <a:lnTo>
                      <a:pt x="13171" y="6770"/>
                    </a:lnTo>
                    <a:cubicBezTo>
                      <a:pt x="13843" y="5165"/>
                      <a:pt x="14295" y="3362"/>
                      <a:pt x="13678" y="1782"/>
                    </a:cubicBezTo>
                    <a:cubicBezTo>
                      <a:pt x="13256" y="717"/>
                      <a:pt x="12246" y="1"/>
                      <a:pt x="11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8300375" y="1355075"/>
                <a:ext cx="106750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3814" extrusionOk="0">
                    <a:moveTo>
                      <a:pt x="2263" y="1"/>
                    </a:moveTo>
                    <a:cubicBezTo>
                      <a:pt x="2085" y="1"/>
                      <a:pt x="1892" y="18"/>
                      <a:pt x="1686" y="55"/>
                    </a:cubicBezTo>
                    <a:cubicBezTo>
                      <a:pt x="161" y="322"/>
                      <a:pt x="0" y="2758"/>
                      <a:pt x="1151" y="3534"/>
                    </a:cubicBezTo>
                    <a:cubicBezTo>
                      <a:pt x="1430" y="3727"/>
                      <a:pt x="1765" y="3814"/>
                      <a:pt x="2109" y="3814"/>
                    </a:cubicBezTo>
                    <a:cubicBezTo>
                      <a:pt x="3150" y="3814"/>
                      <a:pt x="4270" y="3015"/>
                      <a:pt x="4149" y="1928"/>
                    </a:cubicBezTo>
                    <a:cubicBezTo>
                      <a:pt x="4010" y="724"/>
                      <a:pt x="3410" y="1"/>
                      <a:pt x="2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5" name="Google Shape;845;p7"/>
            <p:cNvGrpSpPr/>
            <p:nvPr/>
          </p:nvGrpSpPr>
          <p:grpSpPr>
            <a:xfrm rot="10800000">
              <a:off x="6057775" y="3936175"/>
              <a:ext cx="647450" cy="635425"/>
              <a:chOff x="5773925" y="1794275"/>
              <a:chExt cx="647450" cy="635425"/>
            </a:xfrm>
          </p:grpSpPr>
          <p:sp>
            <p:nvSpPr>
              <p:cNvPr id="846" name="Google Shape;846;p7"/>
              <p:cNvSpPr/>
              <p:nvPr/>
            </p:nvSpPr>
            <p:spPr>
              <a:xfrm>
                <a:off x="6070300" y="1794275"/>
                <a:ext cx="15960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197" extrusionOk="0">
                    <a:moveTo>
                      <a:pt x="4796" y="0"/>
                    </a:moveTo>
                    <a:cubicBezTo>
                      <a:pt x="4457" y="0"/>
                      <a:pt x="4107" y="101"/>
                      <a:pt x="3799" y="279"/>
                    </a:cubicBezTo>
                    <a:cubicBezTo>
                      <a:pt x="3283" y="613"/>
                      <a:pt x="2857" y="1160"/>
                      <a:pt x="2523" y="1677"/>
                    </a:cubicBezTo>
                    <a:cubicBezTo>
                      <a:pt x="395" y="5081"/>
                      <a:pt x="0" y="9489"/>
                      <a:pt x="1489" y="13197"/>
                    </a:cubicBezTo>
                    <a:cubicBezTo>
                      <a:pt x="3648" y="9975"/>
                      <a:pt x="5714" y="6571"/>
                      <a:pt x="6231" y="2710"/>
                    </a:cubicBezTo>
                    <a:cubicBezTo>
                      <a:pt x="6383" y="1829"/>
                      <a:pt x="6353" y="735"/>
                      <a:pt x="5623" y="248"/>
                    </a:cubicBezTo>
                    <a:cubicBezTo>
                      <a:pt x="5382" y="78"/>
                      <a:pt x="5093" y="0"/>
                      <a:pt x="4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5871950" y="1844175"/>
                <a:ext cx="229525" cy="278500"/>
              </a:xfrm>
              <a:custGeom>
                <a:avLst/>
                <a:gdLst/>
                <a:ahLst/>
                <a:cxnLst/>
                <a:rect l="l" t="t" r="r" b="b"/>
                <a:pathLst>
                  <a:path w="9181" h="11140" extrusionOk="0">
                    <a:moveTo>
                      <a:pt x="2512" y="0"/>
                    </a:moveTo>
                    <a:cubicBezTo>
                      <a:pt x="2101" y="0"/>
                      <a:pt x="1696" y="98"/>
                      <a:pt x="1338" y="319"/>
                    </a:cubicBezTo>
                    <a:cubicBezTo>
                      <a:pt x="305" y="927"/>
                      <a:pt x="1" y="2325"/>
                      <a:pt x="365" y="3450"/>
                    </a:cubicBezTo>
                    <a:cubicBezTo>
                      <a:pt x="821" y="4970"/>
                      <a:pt x="2159" y="6003"/>
                      <a:pt x="3405" y="7006"/>
                    </a:cubicBezTo>
                    <a:cubicBezTo>
                      <a:pt x="5350" y="8404"/>
                      <a:pt x="7265" y="9833"/>
                      <a:pt x="9180" y="11140"/>
                    </a:cubicBezTo>
                    <a:cubicBezTo>
                      <a:pt x="8572" y="7614"/>
                      <a:pt x="7782" y="3875"/>
                      <a:pt x="5290" y="1383"/>
                    </a:cubicBezTo>
                    <a:cubicBezTo>
                      <a:pt x="4742" y="836"/>
                      <a:pt x="4165" y="380"/>
                      <a:pt x="3466" y="167"/>
                    </a:cubicBezTo>
                    <a:cubicBezTo>
                      <a:pt x="3159" y="60"/>
                      <a:pt x="2834" y="0"/>
                      <a:pt x="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5773925" y="2035525"/>
                <a:ext cx="329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13163" h="6132" extrusionOk="0">
                    <a:moveTo>
                      <a:pt x="5222" y="0"/>
                    </a:moveTo>
                    <a:cubicBezTo>
                      <a:pt x="5042" y="0"/>
                      <a:pt x="4862" y="7"/>
                      <a:pt x="4682" y="21"/>
                    </a:cubicBezTo>
                    <a:cubicBezTo>
                      <a:pt x="3131" y="173"/>
                      <a:pt x="1551" y="933"/>
                      <a:pt x="730" y="2301"/>
                    </a:cubicBezTo>
                    <a:cubicBezTo>
                      <a:pt x="153" y="3243"/>
                      <a:pt x="1" y="4580"/>
                      <a:pt x="761" y="5371"/>
                    </a:cubicBezTo>
                    <a:cubicBezTo>
                      <a:pt x="1308" y="5948"/>
                      <a:pt x="2159" y="6100"/>
                      <a:pt x="2979" y="6130"/>
                    </a:cubicBezTo>
                    <a:cubicBezTo>
                      <a:pt x="3027" y="6131"/>
                      <a:pt x="3075" y="6132"/>
                      <a:pt x="3123" y="6132"/>
                    </a:cubicBezTo>
                    <a:cubicBezTo>
                      <a:pt x="6655" y="6132"/>
                      <a:pt x="9953" y="3938"/>
                      <a:pt x="13162" y="3668"/>
                    </a:cubicBezTo>
                    <a:cubicBezTo>
                      <a:pt x="11885" y="2726"/>
                      <a:pt x="10639" y="1784"/>
                      <a:pt x="9241" y="1054"/>
                    </a:cubicBezTo>
                    <a:cubicBezTo>
                      <a:pt x="8002" y="408"/>
                      <a:pt x="6620" y="0"/>
                      <a:pt x="5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5877275" y="2122650"/>
                <a:ext cx="223425" cy="264875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1059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5077" y="578"/>
                      <a:pt x="1611" y="3466"/>
                      <a:pt x="365" y="7174"/>
                    </a:cubicBezTo>
                    <a:cubicBezTo>
                      <a:pt x="152" y="7752"/>
                      <a:pt x="1" y="8360"/>
                      <a:pt x="92" y="8937"/>
                    </a:cubicBezTo>
                    <a:cubicBezTo>
                      <a:pt x="152" y="9545"/>
                      <a:pt x="456" y="10092"/>
                      <a:pt x="943" y="10396"/>
                    </a:cubicBezTo>
                    <a:cubicBezTo>
                      <a:pt x="1188" y="10535"/>
                      <a:pt x="1455" y="10595"/>
                      <a:pt x="1725" y="10595"/>
                    </a:cubicBezTo>
                    <a:cubicBezTo>
                      <a:pt x="2226" y="10595"/>
                      <a:pt x="2736" y="10388"/>
                      <a:pt x="3131" y="10092"/>
                    </a:cubicBezTo>
                    <a:cubicBezTo>
                      <a:pt x="3739" y="9606"/>
                      <a:pt x="4104" y="8937"/>
                      <a:pt x="4499" y="8238"/>
                    </a:cubicBezTo>
                    <a:cubicBezTo>
                      <a:pt x="6049" y="5594"/>
                      <a:pt x="7508" y="2889"/>
                      <a:pt x="89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6044450" y="2124175"/>
                <a:ext cx="158850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12221" extrusionOk="0">
                    <a:moveTo>
                      <a:pt x="2432" y="1"/>
                    </a:moveTo>
                    <a:cubicBezTo>
                      <a:pt x="669" y="2584"/>
                      <a:pt x="1" y="5989"/>
                      <a:pt x="730" y="9059"/>
                    </a:cubicBezTo>
                    <a:cubicBezTo>
                      <a:pt x="912" y="9819"/>
                      <a:pt x="1156" y="10548"/>
                      <a:pt x="1642" y="11156"/>
                    </a:cubicBezTo>
                    <a:cubicBezTo>
                      <a:pt x="2098" y="11764"/>
                      <a:pt x="2827" y="12220"/>
                      <a:pt x="3587" y="12220"/>
                    </a:cubicBezTo>
                    <a:cubicBezTo>
                      <a:pt x="3604" y="12220"/>
                      <a:pt x="3620" y="12220"/>
                      <a:pt x="3637" y="12220"/>
                    </a:cubicBezTo>
                    <a:cubicBezTo>
                      <a:pt x="4801" y="12220"/>
                      <a:pt x="5780" y="11170"/>
                      <a:pt x="6049" y="10031"/>
                    </a:cubicBezTo>
                    <a:cubicBezTo>
                      <a:pt x="6353" y="8907"/>
                      <a:pt x="6049" y="7691"/>
                      <a:pt x="5715" y="6536"/>
                    </a:cubicBezTo>
                    <a:cubicBezTo>
                      <a:pt x="4925" y="4195"/>
                      <a:pt x="3770" y="197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6100675" y="1920625"/>
                <a:ext cx="300200" cy="209650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8386" extrusionOk="0">
                    <a:moveTo>
                      <a:pt x="9661" y="0"/>
                    </a:moveTo>
                    <a:cubicBezTo>
                      <a:pt x="9175" y="0"/>
                      <a:pt x="8671" y="116"/>
                      <a:pt x="8208" y="270"/>
                    </a:cubicBezTo>
                    <a:cubicBezTo>
                      <a:pt x="4439" y="1547"/>
                      <a:pt x="1794" y="4890"/>
                      <a:pt x="1" y="8386"/>
                    </a:cubicBezTo>
                    <a:cubicBezTo>
                      <a:pt x="2129" y="6593"/>
                      <a:pt x="5199" y="6380"/>
                      <a:pt x="7995" y="5650"/>
                    </a:cubicBezTo>
                    <a:cubicBezTo>
                      <a:pt x="9211" y="5346"/>
                      <a:pt x="10487" y="4830"/>
                      <a:pt x="11247" y="3827"/>
                    </a:cubicBezTo>
                    <a:cubicBezTo>
                      <a:pt x="12007" y="2793"/>
                      <a:pt x="12007" y="1121"/>
                      <a:pt x="10974" y="392"/>
                    </a:cubicBezTo>
                    <a:cubicBezTo>
                      <a:pt x="10585" y="108"/>
                      <a:pt x="10131" y="0"/>
                      <a:pt x="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6097650" y="2065425"/>
                <a:ext cx="323725" cy="136075"/>
              </a:xfrm>
              <a:custGeom>
                <a:avLst/>
                <a:gdLst/>
                <a:ahLst/>
                <a:cxnLst/>
                <a:rect l="l" t="t" r="r" b="b"/>
                <a:pathLst>
                  <a:path w="12949" h="5443" extrusionOk="0">
                    <a:moveTo>
                      <a:pt x="7799" y="0"/>
                    </a:moveTo>
                    <a:cubicBezTo>
                      <a:pt x="5028" y="0"/>
                      <a:pt x="2250" y="869"/>
                      <a:pt x="0" y="2472"/>
                    </a:cubicBezTo>
                    <a:cubicBezTo>
                      <a:pt x="1459" y="2594"/>
                      <a:pt x="2797" y="3050"/>
                      <a:pt x="3982" y="3658"/>
                    </a:cubicBezTo>
                    <a:cubicBezTo>
                      <a:pt x="5198" y="4235"/>
                      <a:pt x="6353" y="4904"/>
                      <a:pt x="7690" y="5238"/>
                    </a:cubicBezTo>
                    <a:cubicBezTo>
                      <a:pt x="8162" y="5370"/>
                      <a:pt x="8666" y="5442"/>
                      <a:pt x="9163" y="5442"/>
                    </a:cubicBezTo>
                    <a:cubicBezTo>
                      <a:pt x="10045" y="5442"/>
                      <a:pt x="10910" y="5216"/>
                      <a:pt x="11551" y="4691"/>
                    </a:cubicBezTo>
                    <a:cubicBezTo>
                      <a:pt x="12584" y="3840"/>
                      <a:pt x="12949" y="2108"/>
                      <a:pt x="12037" y="1105"/>
                    </a:cubicBezTo>
                    <a:cubicBezTo>
                      <a:pt x="11551" y="527"/>
                      <a:pt x="10760" y="314"/>
                      <a:pt x="10031" y="193"/>
                    </a:cubicBezTo>
                    <a:cubicBezTo>
                      <a:pt x="9294" y="63"/>
                      <a:pt x="8547" y="0"/>
                      <a:pt x="77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6102975" y="2129825"/>
                <a:ext cx="25990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0396" h="8872" extrusionOk="0">
                    <a:moveTo>
                      <a:pt x="828" y="0"/>
                    </a:moveTo>
                    <a:cubicBezTo>
                      <a:pt x="556" y="0"/>
                      <a:pt x="280" y="16"/>
                      <a:pt x="0" y="48"/>
                    </a:cubicBezTo>
                    <a:cubicBezTo>
                      <a:pt x="1581" y="2328"/>
                      <a:pt x="3161" y="4608"/>
                      <a:pt x="4955" y="6735"/>
                    </a:cubicBezTo>
                    <a:cubicBezTo>
                      <a:pt x="5532" y="7434"/>
                      <a:pt x="6140" y="8134"/>
                      <a:pt x="6961" y="8559"/>
                    </a:cubicBezTo>
                    <a:cubicBezTo>
                      <a:pt x="7347" y="8759"/>
                      <a:pt x="7787" y="8872"/>
                      <a:pt x="8217" y="8872"/>
                    </a:cubicBezTo>
                    <a:cubicBezTo>
                      <a:pt x="8701" y="8872"/>
                      <a:pt x="9174" y="8729"/>
                      <a:pt x="9544" y="8407"/>
                    </a:cubicBezTo>
                    <a:cubicBezTo>
                      <a:pt x="10304" y="7769"/>
                      <a:pt x="10395" y="6553"/>
                      <a:pt x="10000" y="5641"/>
                    </a:cubicBezTo>
                    <a:cubicBezTo>
                      <a:pt x="9605" y="4729"/>
                      <a:pt x="8845" y="4000"/>
                      <a:pt x="8085" y="3361"/>
                    </a:cubicBezTo>
                    <a:cubicBezTo>
                      <a:pt x="5982" y="1618"/>
                      <a:pt x="36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7"/>
            <p:cNvGrpSpPr/>
            <p:nvPr/>
          </p:nvGrpSpPr>
          <p:grpSpPr>
            <a:xfrm rot="10800000">
              <a:off x="5166900" y="4328400"/>
              <a:ext cx="1627550" cy="885025"/>
              <a:chOff x="6449650" y="376500"/>
              <a:chExt cx="1627550" cy="88502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6608300" y="376500"/>
                <a:ext cx="1468900" cy="885025"/>
              </a:xfrm>
              <a:custGeom>
                <a:avLst/>
                <a:gdLst/>
                <a:ahLst/>
                <a:cxnLst/>
                <a:rect l="l" t="t" r="r" b="b"/>
                <a:pathLst>
                  <a:path w="58756" h="35401" extrusionOk="0">
                    <a:moveTo>
                      <a:pt x="25832" y="1"/>
                    </a:moveTo>
                    <a:cubicBezTo>
                      <a:pt x="24623" y="1"/>
                      <a:pt x="23392" y="185"/>
                      <a:pt x="22219" y="393"/>
                    </a:cubicBezTo>
                    <a:cubicBezTo>
                      <a:pt x="14377" y="1822"/>
                      <a:pt x="6778" y="4557"/>
                      <a:pt x="0" y="8721"/>
                    </a:cubicBezTo>
                    <a:cubicBezTo>
                      <a:pt x="6231" y="19755"/>
                      <a:pt x="11703" y="28539"/>
                      <a:pt x="20426" y="32886"/>
                    </a:cubicBezTo>
                    <a:cubicBezTo>
                      <a:pt x="21495" y="33412"/>
                      <a:pt x="22795" y="33831"/>
                      <a:pt x="23980" y="33831"/>
                    </a:cubicBezTo>
                    <a:cubicBezTo>
                      <a:pt x="24985" y="33831"/>
                      <a:pt x="25908" y="33529"/>
                      <a:pt x="26536" y="32734"/>
                    </a:cubicBezTo>
                    <a:cubicBezTo>
                      <a:pt x="27387" y="31670"/>
                      <a:pt x="27265" y="30090"/>
                      <a:pt x="26657" y="28874"/>
                    </a:cubicBezTo>
                    <a:cubicBezTo>
                      <a:pt x="26019" y="27658"/>
                      <a:pt x="24985" y="26746"/>
                      <a:pt x="23952" y="25834"/>
                    </a:cubicBezTo>
                    <a:lnTo>
                      <a:pt x="23952" y="25834"/>
                    </a:lnTo>
                    <a:cubicBezTo>
                      <a:pt x="28876" y="29147"/>
                      <a:pt x="34043" y="32035"/>
                      <a:pt x="39423" y="34467"/>
                    </a:cubicBezTo>
                    <a:cubicBezTo>
                      <a:pt x="40513" y="34968"/>
                      <a:pt x="41799" y="35401"/>
                      <a:pt x="42974" y="35401"/>
                    </a:cubicBezTo>
                    <a:cubicBezTo>
                      <a:pt x="43864" y="35401"/>
                      <a:pt x="44691" y="35152"/>
                      <a:pt x="45320" y="34497"/>
                    </a:cubicBezTo>
                    <a:cubicBezTo>
                      <a:pt x="46445" y="33342"/>
                      <a:pt x="46202" y="31275"/>
                      <a:pt x="45168" y="29998"/>
                    </a:cubicBezTo>
                    <a:cubicBezTo>
                      <a:pt x="44165" y="28691"/>
                      <a:pt x="42615" y="27931"/>
                      <a:pt x="41126" y="27263"/>
                    </a:cubicBezTo>
                    <a:lnTo>
                      <a:pt x="41126" y="27263"/>
                    </a:lnTo>
                    <a:cubicBezTo>
                      <a:pt x="45381" y="28387"/>
                      <a:pt x="49788" y="28965"/>
                      <a:pt x="54196" y="28965"/>
                    </a:cubicBezTo>
                    <a:cubicBezTo>
                      <a:pt x="55533" y="28935"/>
                      <a:pt x="57023" y="28783"/>
                      <a:pt x="57782" y="27719"/>
                    </a:cubicBezTo>
                    <a:cubicBezTo>
                      <a:pt x="58755" y="26290"/>
                      <a:pt x="57782" y="24375"/>
                      <a:pt x="56627" y="23099"/>
                    </a:cubicBezTo>
                    <a:cubicBezTo>
                      <a:pt x="53591" y="19794"/>
                      <a:pt x="49126" y="17773"/>
                      <a:pt x="44574" y="17691"/>
                    </a:cubicBezTo>
                    <a:lnTo>
                      <a:pt x="44574" y="17691"/>
                    </a:lnTo>
                    <a:cubicBezTo>
                      <a:pt x="47352" y="17596"/>
                      <a:pt x="49439" y="14048"/>
                      <a:pt x="48117" y="11609"/>
                    </a:cubicBezTo>
                    <a:cubicBezTo>
                      <a:pt x="47205" y="9877"/>
                      <a:pt x="45229" y="9056"/>
                      <a:pt x="43375" y="8509"/>
                    </a:cubicBezTo>
                    <a:cubicBezTo>
                      <a:pt x="40753" y="7784"/>
                      <a:pt x="38013" y="7422"/>
                      <a:pt x="35272" y="7422"/>
                    </a:cubicBezTo>
                    <a:cubicBezTo>
                      <a:pt x="33557" y="7422"/>
                      <a:pt x="31842" y="7564"/>
                      <a:pt x="30155" y="7847"/>
                    </a:cubicBezTo>
                    <a:lnTo>
                      <a:pt x="30155" y="7847"/>
                    </a:lnTo>
                    <a:cubicBezTo>
                      <a:pt x="31504" y="7257"/>
                      <a:pt x="32359" y="5517"/>
                      <a:pt x="32068" y="4010"/>
                    </a:cubicBezTo>
                    <a:cubicBezTo>
                      <a:pt x="31642" y="2095"/>
                      <a:pt x="29879" y="727"/>
                      <a:pt x="27995" y="241"/>
                    </a:cubicBezTo>
                    <a:cubicBezTo>
                      <a:pt x="27294" y="69"/>
                      <a:pt x="26567" y="1"/>
                      <a:pt x="258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6449650" y="567150"/>
                <a:ext cx="1550450" cy="431325"/>
              </a:xfrm>
              <a:custGeom>
                <a:avLst/>
                <a:gdLst/>
                <a:ahLst/>
                <a:cxnLst/>
                <a:rect l="l" t="t" r="r" b="b"/>
                <a:pathLst>
                  <a:path w="62018" h="17253" extrusionOk="0">
                    <a:moveTo>
                      <a:pt x="2374" y="1"/>
                    </a:moveTo>
                    <a:cubicBezTo>
                      <a:pt x="0" y="1"/>
                      <a:pt x="827" y="685"/>
                      <a:pt x="5009" y="1339"/>
                    </a:cubicBezTo>
                    <a:cubicBezTo>
                      <a:pt x="13793" y="2858"/>
                      <a:pt x="23702" y="4773"/>
                      <a:pt x="33459" y="7418"/>
                    </a:cubicBezTo>
                    <a:cubicBezTo>
                      <a:pt x="43216" y="10062"/>
                      <a:pt x="52882" y="13345"/>
                      <a:pt x="61119" y="16992"/>
                    </a:cubicBezTo>
                    <a:cubicBezTo>
                      <a:pt x="61551" y="17170"/>
                      <a:pt x="61813" y="17253"/>
                      <a:pt x="61899" y="17253"/>
                    </a:cubicBezTo>
                    <a:cubicBezTo>
                      <a:pt x="62018" y="17253"/>
                      <a:pt x="61794" y="17093"/>
                      <a:pt x="61210" y="16810"/>
                    </a:cubicBezTo>
                    <a:cubicBezTo>
                      <a:pt x="44128" y="8877"/>
                      <a:pt x="25344" y="2980"/>
                      <a:pt x="6681" y="366"/>
                    </a:cubicBezTo>
                    <a:cubicBezTo>
                      <a:pt x="4751" y="108"/>
                      <a:pt x="3312" y="1"/>
                      <a:pt x="23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7132850" y="686650"/>
                <a:ext cx="415500" cy="362775"/>
              </a:xfrm>
              <a:custGeom>
                <a:avLst/>
                <a:gdLst/>
                <a:ahLst/>
                <a:cxnLst/>
                <a:rect l="l" t="t" r="r" b="b"/>
                <a:pathLst>
                  <a:path w="16620" h="14511" extrusionOk="0">
                    <a:moveTo>
                      <a:pt x="471" y="1"/>
                    </a:moveTo>
                    <a:cubicBezTo>
                      <a:pt x="0" y="1"/>
                      <a:pt x="31" y="581"/>
                      <a:pt x="842" y="1483"/>
                    </a:cubicBezTo>
                    <a:cubicBezTo>
                      <a:pt x="5037" y="6042"/>
                      <a:pt x="11450" y="10480"/>
                      <a:pt x="16283" y="14401"/>
                    </a:cubicBezTo>
                    <a:cubicBezTo>
                      <a:pt x="16393" y="14477"/>
                      <a:pt x="16478" y="14511"/>
                      <a:pt x="16529" y="14511"/>
                    </a:cubicBezTo>
                    <a:cubicBezTo>
                      <a:pt x="16620" y="14511"/>
                      <a:pt x="16600" y="14405"/>
                      <a:pt x="16405" y="14249"/>
                    </a:cubicBezTo>
                    <a:cubicBezTo>
                      <a:pt x="11633" y="9872"/>
                      <a:pt x="6891" y="5161"/>
                      <a:pt x="2058" y="905"/>
                    </a:cubicBezTo>
                    <a:cubicBezTo>
                      <a:pt x="1353" y="274"/>
                      <a:pt x="794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7260575" y="673600"/>
                <a:ext cx="407025" cy="6417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2567" extrusionOk="0">
                    <a:moveTo>
                      <a:pt x="10525" y="0"/>
                    </a:moveTo>
                    <a:cubicBezTo>
                      <a:pt x="7480" y="0"/>
                      <a:pt x="4406" y="366"/>
                      <a:pt x="1508" y="1275"/>
                    </a:cubicBezTo>
                    <a:cubicBezTo>
                      <a:pt x="0" y="1706"/>
                      <a:pt x="43" y="2567"/>
                      <a:pt x="1067" y="2567"/>
                    </a:cubicBezTo>
                    <a:cubicBezTo>
                      <a:pt x="1198" y="2567"/>
                      <a:pt x="1346" y="2553"/>
                      <a:pt x="1508" y="2521"/>
                    </a:cubicBezTo>
                    <a:cubicBezTo>
                      <a:pt x="3758" y="2157"/>
                      <a:pt x="6159" y="1579"/>
                      <a:pt x="8651" y="1154"/>
                    </a:cubicBezTo>
                    <a:cubicBezTo>
                      <a:pt x="10718" y="771"/>
                      <a:pt x="12869" y="517"/>
                      <a:pt x="14855" y="517"/>
                    </a:cubicBezTo>
                    <a:cubicBezTo>
                      <a:pt x="15236" y="517"/>
                      <a:pt x="15610" y="526"/>
                      <a:pt x="15977" y="546"/>
                    </a:cubicBezTo>
                    <a:cubicBezTo>
                      <a:pt x="16250" y="546"/>
                      <a:pt x="16281" y="394"/>
                      <a:pt x="15977" y="363"/>
                    </a:cubicBezTo>
                    <a:cubicBezTo>
                      <a:pt x="14201" y="134"/>
                      <a:pt x="12368" y="0"/>
                      <a:pt x="105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6814425" y="497500"/>
                <a:ext cx="46867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8747" h="4891" extrusionOk="0">
                    <a:moveTo>
                      <a:pt x="17122" y="0"/>
                    </a:moveTo>
                    <a:cubicBezTo>
                      <a:pt x="11873" y="0"/>
                      <a:pt x="6347" y="1034"/>
                      <a:pt x="1573" y="3365"/>
                    </a:cubicBezTo>
                    <a:cubicBezTo>
                      <a:pt x="95" y="4128"/>
                      <a:pt x="0" y="4891"/>
                      <a:pt x="821" y="4891"/>
                    </a:cubicBezTo>
                    <a:cubicBezTo>
                      <a:pt x="1046" y="4891"/>
                      <a:pt x="1341" y="4833"/>
                      <a:pt x="1695" y="4702"/>
                    </a:cubicBezTo>
                    <a:cubicBezTo>
                      <a:pt x="4217" y="3790"/>
                      <a:pt x="6923" y="2696"/>
                      <a:pt x="9841" y="1815"/>
                    </a:cubicBezTo>
                    <a:cubicBezTo>
                      <a:pt x="12667" y="933"/>
                      <a:pt x="15677" y="325"/>
                      <a:pt x="18412" y="204"/>
                    </a:cubicBezTo>
                    <a:cubicBezTo>
                      <a:pt x="18747" y="173"/>
                      <a:pt x="18747" y="21"/>
                      <a:pt x="18412" y="21"/>
                    </a:cubicBezTo>
                    <a:cubicBezTo>
                      <a:pt x="17984" y="7"/>
                      <a:pt x="17554" y="0"/>
                      <a:pt x="17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6725375" y="614150"/>
                <a:ext cx="365800" cy="430475"/>
              </a:xfrm>
              <a:custGeom>
                <a:avLst/>
                <a:gdLst/>
                <a:ahLst/>
                <a:cxnLst/>
                <a:rect l="l" t="t" r="r" b="b"/>
                <a:pathLst>
                  <a:path w="14632" h="17219" extrusionOk="0">
                    <a:moveTo>
                      <a:pt x="385" y="0"/>
                    </a:moveTo>
                    <a:cubicBezTo>
                      <a:pt x="47" y="0"/>
                      <a:pt x="0" y="555"/>
                      <a:pt x="484" y="1556"/>
                    </a:cubicBezTo>
                    <a:cubicBezTo>
                      <a:pt x="1852" y="4444"/>
                      <a:pt x="4010" y="7422"/>
                      <a:pt x="6503" y="10067"/>
                    </a:cubicBezTo>
                    <a:cubicBezTo>
                      <a:pt x="8995" y="12711"/>
                      <a:pt x="11761" y="15082"/>
                      <a:pt x="14315" y="17088"/>
                    </a:cubicBezTo>
                    <a:cubicBezTo>
                      <a:pt x="14428" y="17179"/>
                      <a:pt x="14512" y="17219"/>
                      <a:pt x="14557" y="17219"/>
                    </a:cubicBezTo>
                    <a:cubicBezTo>
                      <a:pt x="14631" y="17219"/>
                      <a:pt x="14596" y="17107"/>
                      <a:pt x="14406" y="16936"/>
                    </a:cubicBezTo>
                    <a:cubicBezTo>
                      <a:pt x="9451" y="12498"/>
                      <a:pt x="5257" y="6936"/>
                      <a:pt x="1791" y="1374"/>
                    </a:cubicBezTo>
                    <a:cubicBezTo>
                      <a:pt x="1207" y="433"/>
                      <a:pt x="683" y="0"/>
                      <a:pt x="3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1" name="Google Shape;861;p7"/>
            <p:cNvGrpSpPr/>
            <p:nvPr/>
          </p:nvGrpSpPr>
          <p:grpSpPr>
            <a:xfrm rot="10800000">
              <a:off x="6339425" y="4398750"/>
              <a:ext cx="986375" cy="972325"/>
              <a:chOff x="5918300" y="218850"/>
              <a:chExt cx="986375" cy="9723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6238225" y="660625"/>
                <a:ext cx="353375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222" extrusionOk="0">
                    <a:moveTo>
                      <a:pt x="7387" y="1"/>
                    </a:moveTo>
                    <a:cubicBezTo>
                      <a:pt x="4104" y="4408"/>
                      <a:pt x="760" y="9089"/>
                      <a:pt x="152" y="14530"/>
                    </a:cubicBezTo>
                    <a:cubicBezTo>
                      <a:pt x="0" y="15776"/>
                      <a:pt x="61" y="17114"/>
                      <a:pt x="578" y="18269"/>
                    </a:cubicBezTo>
                    <a:cubicBezTo>
                      <a:pt x="1125" y="19454"/>
                      <a:pt x="2219" y="20396"/>
                      <a:pt x="3466" y="20488"/>
                    </a:cubicBezTo>
                    <a:cubicBezTo>
                      <a:pt x="3492" y="20488"/>
                      <a:pt x="3518" y="20489"/>
                      <a:pt x="3544" y="20489"/>
                    </a:cubicBezTo>
                    <a:cubicBezTo>
                      <a:pt x="4611" y="20489"/>
                      <a:pt x="5641" y="19890"/>
                      <a:pt x="6353" y="19089"/>
                    </a:cubicBezTo>
                    <a:cubicBezTo>
                      <a:pt x="7083" y="18238"/>
                      <a:pt x="7539" y="17205"/>
                      <a:pt x="7995" y="16202"/>
                    </a:cubicBezTo>
                    <a:cubicBezTo>
                      <a:pt x="8177" y="17600"/>
                      <a:pt x="8359" y="19029"/>
                      <a:pt x="9271" y="20153"/>
                    </a:cubicBezTo>
                    <a:cubicBezTo>
                      <a:pt x="9825" y="20799"/>
                      <a:pt x="10716" y="21221"/>
                      <a:pt x="11547" y="21221"/>
                    </a:cubicBezTo>
                    <a:cubicBezTo>
                      <a:pt x="12085" y="21221"/>
                      <a:pt x="12598" y="21045"/>
                      <a:pt x="12979" y="20639"/>
                    </a:cubicBezTo>
                    <a:cubicBezTo>
                      <a:pt x="13496" y="20062"/>
                      <a:pt x="13648" y="19211"/>
                      <a:pt x="13679" y="18421"/>
                    </a:cubicBezTo>
                    <a:cubicBezTo>
                      <a:pt x="14134" y="11673"/>
                      <a:pt x="10791" y="5320"/>
                      <a:pt x="7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6378050" y="670500"/>
                <a:ext cx="526625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5" h="15127" extrusionOk="0">
                    <a:moveTo>
                      <a:pt x="3528" y="1"/>
                    </a:moveTo>
                    <a:cubicBezTo>
                      <a:pt x="2335" y="1"/>
                      <a:pt x="1154" y="37"/>
                      <a:pt x="0" y="92"/>
                    </a:cubicBezTo>
                    <a:cubicBezTo>
                      <a:pt x="2189" y="5107"/>
                      <a:pt x="4560" y="10366"/>
                      <a:pt x="8967" y="13588"/>
                    </a:cubicBezTo>
                    <a:cubicBezTo>
                      <a:pt x="10000" y="14348"/>
                      <a:pt x="11186" y="14986"/>
                      <a:pt x="12432" y="15108"/>
                    </a:cubicBezTo>
                    <a:cubicBezTo>
                      <a:pt x="12563" y="15120"/>
                      <a:pt x="12695" y="15127"/>
                      <a:pt x="12829" y="15127"/>
                    </a:cubicBezTo>
                    <a:cubicBezTo>
                      <a:pt x="13964" y="15127"/>
                      <a:pt x="15150" y="14662"/>
                      <a:pt x="15776" y="13709"/>
                    </a:cubicBezTo>
                    <a:cubicBezTo>
                      <a:pt x="16384" y="12737"/>
                      <a:pt x="16353" y="11521"/>
                      <a:pt x="15988" y="10457"/>
                    </a:cubicBezTo>
                    <a:cubicBezTo>
                      <a:pt x="15654" y="9424"/>
                      <a:pt x="14985" y="8481"/>
                      <a:pt x="14317" y="7630"/>
                    </a:cubicBezTo>
                    <a:lnTo>
                      <a:pt x="14317" y="7630"/>
                    </a:lnTo>
                    <a:cubicBezTo>
                      <a:pt x="15412" y="8063"/>
                      <a:pt x="16570" y="8539"/>
                      <a:pt x="17722" y="8539"/>
                    </a:cubicBezTo>
                    <a:cubicBezTo>
                      <a:pt x="17945" y="8539"/>
                      <a:pt x="18168" y="8521"/>
                      <a:pt x="18390" y="8481"/>
                    </a:cubicBezTo>
                    <a:cubicBezTo>
                      <a:pt x="19757" y="8269"/>
                      <a:pt x="21065" y="6901"/>
                      <a:pt x="20669" y="5533"/>
                    </a:cubicBezTo>
                    <a:cubicBezTo>
                      <a:pt x="20457" y="4773"/>
                      <a:pt x="19788" y="4226"/>
                      <a:pt x="19119" y="3770"/>
                    </a:cubicBezTo>
                    <a:cubicBezTo>
                      <a:pt x="14542" y="735"/>
                      <a:pt x="8906" y="1"/>
                      <a:pt x="35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6367400" y="337075"/>
                <a:ext cx="506875" cy="394325"/>
              </a:xfrm>
              <a:custGeom>
                <a:avLst/>
                <a:gdLst/>
                <a:ahLst/>
                <a:cxnLst/>
                <a:rect l="l" t="t" r="r" b="b"/>
                <a:pathLst>
                  <a:path w="20275" h="15773" extrusionOk="0">
                    <a:moveTo>
                      <a:pt x="14574" y="1"/>
                    </a:moveTo>
                    <a:cubicBezTo>
                      <a:pt x="13964" y="1"/>
                      <a:pt x="13346" y="252"/>
                      <a:pt x="12767" y="541"/>
                    </a:cubicBezTo>
                    <a:cubicBezTo>
                      <a:pt x="6749" y="3490"/>
                      <a:pt x="2888" y="9569"/>
                      <a:pt x="1" y="15223"/>
                    </a:cubicBezTo>
                    <a:cubicBezTo>
                      <a:pt x="2492" y="15501"/>
                      <a:pt x="5048" y="15773"/>
                      <a:pt x="7568" y="15773"/>
                    </a:cubicBezTo>
                    <a:cubicBezTo>
                      <a:pt x="10550" y="15773"/>
                      <a:pt x="13483" y="15392"/>
                      <a:pt x="16202" y="14189"/>
                    </a:cubicBezTo>
                    <a:cubicBezTo>
                      <a:pt x="17387" y="13672"/>
                      <a:pt x="18512" y="12973"/>
                      <a:pt x="19241" y="11940"/>
                    </a:cubicBezTo>
                    <a:cubicBezTo>
                      <a:pt x="20001" y="10937"/>
                      <a:pt x="20275" y="9478"/>
                      <a:pt x="19697" y="8353"/>
                    </a:cubicBezTo>
                    <a:cubicBezTo>
                      <a:pt x="19211" y="7350"/>
                      <a:pt x="18086" y="6742"/>
                      <a:pt x="17022" y="6560"/>
                    </a:cubicBezTo>
                    <a:cubicBezTo>
                      <a:pt x="16596" y="6465"/>
                      <a:pt x="16170" y="6430"/>
                      <a:pt x="15741" y="6430"/>
                    </a:cubicBezTo>
                    <a:cubicBezTo>
                      <a:pt x="15067" y="6430"/>
                      <a:pt x="14384" y="6516"/>
                      <a:pt x="13679" y="6590"/>
                    </a:cubicBezTo>
                    <a:cubicBezTo>
                      <a:pt x="14803" y="5770"/>
                      <a:pt x="15958" y="4797"/>
                      <a:pt x="16475" y="3520"/>
                    </a:cubicBezTo>
                    <a:cubicBezTo>
                      <a:pt x="16962" y="2183"/>
                      <a:pt x="16414" y="390"/>
                      <a:pt x="15047" y="55"/>
                    </a:cubicBezTo>
                    <a:cubicBezTo>
                      <a:pt x="14890" y="18"/>
                      <a:pt x="14732" y="1"/>
                      <a:pt x="14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7"/>
              <p:cNvSpPr/>
              <p:nvPr/>
            </p:nvSpPr>
            <p:spPr>
              <a:xfrm>
                <a:off x="6230625" y="218850"/>
                <a:ext cx="353375" cy="5299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198" extrusionOk="0">
                    <a:moveTo>
                      <a:pt x="2574" y="1"/>
                    </a:moveTo>
                    <a:cubicBezTo>
                      <a:pt x="2049" y="1"/>
                      <a:pt x="1551" y="170"/>
                      <a:pt x="1186" y="559"/>
                    </a:cubicBezTo>
                    <a:cubicBezTo>
                      <a:pt x="669" y="1137"/>
                      <a:pt x="517" y="1988"/>
                      <a:pt x="456" y="2778"/>
                    </a:cubicBezTo>
                    <a:cubicBezTo>
                      <a:pt x="1" y="9526"/>
                      <a:pt x="3344" y="15879"/>
                      <a:pt x="6779" y="21198"/>
                    </a:cubicBezTo>
                    <a:cubicBezTo>
                      <a:pt x="10031" y="16790"/>
                      <a:pt x="13375" y="12140"/>
                      <a:pt x="13983" y="6699"/>
                    </a:cubicBezTo>
                    <a:cubicBezTo>
                      <a:pt x="14135" y="5422"/>
                      <a:pt x="14104" y="4115"/>
                      <a:pt x="13587" y="2930"/>
                    </a:cubicBezTo>
                    <a:cubicBezTo>
                      <a:pt x="13040" y="1745"/>
                      <a:pt x="11946" y="802"/>
                      <a:pt x="10700" y="711"/>
                    </a:cubicBezTo>
                    <a:cubicBezTo>
                      <a:pt x="10673" y="710"/>
                      <a:pt x="10646" y="710"/>
                      <a:pt x="10619" y="710"/>
                    </a:cubicBezTo>
                    <a:cubicBezTo>
                      <a:pt x="9524" y="710"/>
                      <a:pt x="8495" y="1309"/>
                      <a:pt x="7812" y="2140"/>
                    </a:cubicBezTo>
                    <a:cubicBezTo>
                      <a:pt x="7083" y="2960"/>
                      <a:pt x="6627" y="3994"/>
                      <a:pt x="6171" y="5027"/>
                    </a:cubicBezTo>
                    <a:cubicBezTo>
                      <a:pt x="5988" y="3599"/>
                      <a:pt x="5776" y="2170"/>
                      <a:pt x="4864" y="1076"/>
                    </a:cubicBezTo>
                    <a:cubicBezTo>
                      <a:pt x="4305" y="424"/>
                      <a:pt x="3405" y="1"/>
                      <a:pt x="2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5918300" y="360750"/>
                <a:ext cx="526650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6" h="15127" extrusionOk="0">
                    <a:moveTo>
                      <a:pt x="8236" y="1"/>
                    </a:moveTo>
                    <a:cubicBezTo>
                      <a:pt x="7095" y="1"/>
                      <a:pt x="5888" y="466"/>
                      <a:pt x="5290" y="1418"/>
                    </a:cubicBezTo>
                    <a:cubicBezTo>
                      <a:pt x="4682" y="2391"/>
                      <a:pt x="4712" y="3607"/>
                      <a:pt x="5047" y="4671"/>
                    </a:cubicBezTo>
                    <a:cubicBezTo>
                      <a:pt x="5381" y="5734"/>
                      <a:pt x="6080" y="6646"/>
                      <a:pt x="6718" y="7497"/>
                    </a:cubicBezTo>
                    <a:cubicBezTo>
                      <a:pt x="5649" y="7064"/>
                      <a:pt x="4473" y="6589"/>
                      <a:pt x="3315" y="6589"/>
                    </a:cubicBezTo>
                    <a:cubicBezTo>
                      <a:pt x="3091" y="6589"/>
                      <a:pt x="2867" y="6607"/>
                      <a:pt x="2645" y="6646"/>
                    </a:cubicBezTo>
                    <a:cubicBezTo>
                      <a:pt x="1278" y="6859"/>
                      <a:pt x="1" y="8227"/>
                      <a:pt x="366" y="9595"/>
                    </a:cubicBezTo>
                    <a:cubicBezTo>
                      <a:pt x="609" y="10355"/>
                      <a:pt x="1247" y="10902"/>
                      <a:pt x="1946" y="11358"/>
                    </a:cubicBezTo>
                    <a:cubicBezTo>
                      <a:pt x="6499" y="14392"/>
                      <a:pt x="12150" y="15127"/>
                      <a:pt x="17535" y="15127"/>
                    </a:cubicBezTo>
                    <a:cubicBezTo>
                      <a:pt x="18730" y="15127"/>
                      <a:pt x="19912" y="15091"/>
                      <a:pt x="21065" y="15035"/>
                    </a:cubicBezTo>
                    <a:cubicBezTo>
                      <a:pt x="18846" y="10020"/>
                      <a:pt x="16506" y="4792"/>
                      <a:pt x="12068" y="1540"/>
                    </a:cubicBezTo>
                    <a:cubicBezTo>
                      <a:pt x="11065" y="780"/>
                      <a:pt x="9879" y="142"/>
                      <a:pt x="8633" y="20"/>
                    </a:cubicBezTo>
                    <a:cubicBezTo>
                      <a:pt x="8502" y="7"/>
                      <a:pt x="8370" y="1"/>
                      <a:pt x="8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5948700" y="678300"/>
                <a:ext cx="506125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15763" extrusionOk="0">
                    <a:moveTo>
                      <a:pt x="12759" y="0"/>
                    </a:moveTo>
                    <a:cubicBezTo>
                      <a:pt x="9762" y="0"/>
                      <a:pt x="6809" y="380"/>
                      <a:pt x="4074" y="1574"/>
                    </a:cubicBezTo>
                    <a:cubicBezTo>
                      <a:pt x="2888" y="2121"/>
                      <a:pt x="1733" y="2789"/>
                      <a:pt x="1034" y="3823"/>
                    </a:cubicBezTo>
                    <a:cubicBezTo>
                      <a:pt x="274" y="4856"/>
                      <a:pt x="1" y="6285"/>
                      <a:pt x="578" y="7440"/>
                    </a:cubicBezTo>
                    <a:cubicBezTo>
                      <a:pt x="1065" y="8413"/>
                      <a:pt x="2159" y="9020"/>
                      <a:pt x="3223" y="9203"/>
                    </a:cubicBezTo>
                    <a:cubicBezTo>
                      <a:pt x="3649" y="9298"/>
                      <a:pt x="4079" y="9332"/>
                      <a:pt x="4513" y="9332"/>
                    </a:cubicBezTo>
                    <a:cubicBezTo>
                      <a:pt x="5193" y="9332"/>
                      <a:pt x="5879" y="9247"/>
                      <a:pt x="6566" y="9172"/>
                    </a:cubicBezTo>
                    <a:lnTo>
                      <a:pt x="6566" y="9172"/>
                    </a:lnTo>
                    <a:cubicBezTo>
                      <a:pt x="5472" y="10024"/>
                      <a:pt x="4287" y="10966"/>
                      <a:pt x="3800" y="12242"/>
                    </a:cubicBezTo>
                    <a:cubicBezTo>
                      <a:pt x="3314" y="13580"/>
                      <a:pt x="3831" y="15373"/>
                      <a:pt x="5198" y="15708"/>
                    </a:cubicBezTo>
                    <a:cubicBezTo>
                      <a:pt x="5355" y="15745"/>
                      <a:pt x="5514" y="15762"/>
                      <a:pt x="5674" y="15762"/>
                    </a:cubicBezTo>
                    <a:cubicBezTo>
                      <a:pt x="6291" y="15762"/>
                      <a:pt x="6923" y="15511"/>
                      <a:pt x="7478" y="15221"/>
                    </a:cubicBezTo>
                    <a:cubicBezTo>
                      <a:pt x="13527" y="12242"/>
                      <a:pt x="17357" y="6163"/>
                      <a:pt x="20244" y="540"/>
                    </a:cubicBezTo>
                    <a:cubicBezTo>
                      <a:pt x="17785" y="264"/>
                      <a:pt x="15257" y="0"/>
                      <a:pt x="127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6405150" y="447525"/>
                <a:ext cx="82350" cy="228425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9137" extrusionOk="0">
                    <a:moveTo>
                      <a:pt x="2571" y="1"/>
                    </a:moveTo>
                    <a:cubicBezTo>
                      <a:pt x="2544" y="1"/>
                      <a:pt x="2503" y="14"/>
                      <a:pt x="2503" y="14"/>
                    </a:cubicBezTo>
                    <a:cubicBezTo>
                      <a:pt x="2290" y="1473"/>
                      <a:pt x="1956" y="2841"/>
                      <a:pt x="1530" y="4148"/>
                    </a:cubicBezTo>
                    <a:cubicBezTo>
                      <a:pt x="1135" y="5485"/>
                      <a:pt x="679" y="6732"/>
                      <a:pt x="132" y="8039"/>
                    </a:cubicBezTo>
                    <a:cubicBezTo>
                      <a:pt x="0" y="8302"/>
                      <a:pt x="1376" y="9136"/>
                      <a:pt x="1903" y="9136"/>
                    </a:cubicBezTo>
                    <a:cubicBezTo>
                      <a:pt x="1984" y="9136"/>
                      <a:pt x="2045" y="9117"/>
                      <a:pt x="2077" y="9072"/>
                    </a:cubicBezTo>
                    <a:cubicBezTo>
                      <a:pt x="2959" y="7735"/>
                      <a:pt x="3293" y="6093"/>
                      <a:pt x="3293" y="4543"/>
                    </a:cubicBezTo>
                    <a:cubicBezTo>
                      <a:pt x="3293" y="2993"/>
                      <a:pt x="2989" y="1412"/>
                      <a:pt x="2594" y="14"/>
                    </a:cubicBezTo>
                    <a:cubicBezTo>
                      <a:pt x="2594" y="4"/>
                      <a:pt x="2584" y="1"/>
                      <a:pt x="2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6380325" y="479025"/>
                <a:ext cx="67650" cy="1934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739" extrusionOk="0">
                    <a:moveTo>
                      <a:pt x="92" y="0"/>
                    </a:moveTo>
                    <a:cubicBezTo>
                      <a:pt x="61" y="0"/>
                      <a:pt x="0" y="61"/>
                      <a:pt x="0" y="61"/>
                    </a:cubicBezTo>
                    <a:cubicBezTo>
                      <a:pt x="152" y="2584"/>
                      <a:pt x="152" y="5016"/>
                      <a:pt x="335" y="7447"/>
                    </a:cubicBezTo>
                    <a:cubicBezTo>
                      <a:pt x="352" y="7624"/>
                      <a:pt x="1067" y="7739"/>
                      <a:pt x="1675" y="7739"/>
                    </a:cubicBezTo>
                    <a:cubicBezTo>
                      <a:pt x="2114" y="7739"/>
                      <a:pt x="2498" y="7679"/>
                      <a:pt x="2523" y="7538"/>
                    </a:cubicBezTo>
                    <a:cubicBezTo>
                      <a:pt x="2706" y="6201"/>
                      <a:pt x="2402" y="4833"/>
                      <a:pt x="1915" y="3587"/>
                    </a:cubicBezTo>
                    <a:cubicBezTo>
                      <a:pt x="1429" y="2280"/>
                      <a:pt x="700" y="1125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6319525" y="517025"/>
                <a:ext cx="102400" cy="151125"/>
              </a:xfrm>
              <a:custGeom>
                <a:avLst/>
                <a:gdLst/>
                <a:ahLst/>
                <a:cxnLst/>
                <a:rect l="l" t="t" r="r" b="b"/>
                <a:pathLst>
                  <a:path w="4096" h="6045" extrusionOk="0">
                    <a:moveTo>
                      <a:pt x="92" y="0"/>
                    </a:moveTo>
                    <a:cubicBezTo>
                      <a:pt x="62" y="0"/>
                      <a:pt x="1" y="61"/>
                      <a:pt x="1" y="61"/>
                    </a:cubicBezTo>
                    <a:cubicBezTo>
                      <a:pt x="335" y="2189"/>
                      <a:pt x="913" y="4225"/>
                      <a:pt x="2007" y="6018"/>
                    </a:cubicBezTo>
                    <a:cubicBezTo>
                      <a:pt x="2022" y="6036"/>
                      <a:pt x="2054" y="6045"/>
                      <a:pt x="2100" y="6045"/>
                    </a:cubicBezTo>
                    <a:cubicBezTo>
                      <a:pt x="2523" y="6045"/>
                      <a:pt x="4095" y="5356"/>
                      <a:pt x="4013" y="5137"/>
                    </a:cubicBezTo>
                    <a:cubicBezTo>
                      <a:pt x="3405" y="3131"/>
                      <a:pt x="1460" y="1672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6257225" y="604400"/>
                <a:ext cx="146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111" extrusionOk="0">
                    <a:moveTo>
                      <a:pt x="92" y="1"/>
                    </a:moveTo>
                    <a:cubicBezTo>
                      <a:pt x="61" y="1"/>
                      <a:pt x="0" y="92"/>
                      <a:pt x="0" y="92"/>
                    </a:cubicBezTo>
                    <a:cubicBezTo>
                      <a:pt x="1277" y="1672"/>
                      <a:pt x="2645" y="3162"/>
                      <a:pt x="4347" y="4104"/>
                    </a:cubicBezTo>
                    <a:cubicBezTo>
                      <a:pt x="4354" y="4108"/>
                      <a:pt x="4363" y="4110"/>
                      <a:pt x="4373" y="4110"/>
                    </a:cubicBezTo>
                    <a:cubicBezTo>
                      <a:pt x="4649" y="4110"/>
                      <a:pt x="5860" y="2547"/>
                      <a:pt x="5684" y="2371"/>
                    </a:cubicBezTo>
                    <a:cubicBezTo>
                      <a:pt x="4256" y="1004"/>
                      <a:pt x="1976" y="730"/>
                      <a:pt x="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6195675" y="661400"/>
                <a:ext cx="188475" cy="64425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2577" extrusionOk="0">
                    <a:moveTo>
                      <a:pt x="6991" y="0"/>
                    </a:moveTo>
                    <a:cubicBezTo>
                      <a:pt x="4590" y="0"/>
                      <a:pt x="2371" y="1398"/>
                      <a:pt x="31" y="2219"/>
                    </a:cubicBezTo>
                    <a:cubicBezTo>
                      <a:pt x="0" y="2219"/>
                      <a:pt x="31" y="2341"/>
                      <a:pt x="31" y="2341"/>
                    </a:cubicBezTo>
                    <a:cubicBezTo>
                      <a:pt x="1199" y="2487"/>
                      <a:pt x="2361" y="2577"/>
                      <a:pt x="3516" y="2577"/>
                    </a:cubicBezTo>
                    <a:cubicBezTo>
                      <a:pt x="4764" y="2577"/>
                      <a:pt x="6003" y="2472"/>
                      <a:pt x="7234" y="2219"/>
                    </a:cubicBezTo>
                    <a:cubicBezTo>
                      <a:pt x="7538" y="2189"/>
                      <a:pt x="7295" y="61"/>
                      <a:pt x="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6190350" y="686075"/>
                <a:ext cx="208625" cy="109500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4380" extrusionOk="0">
                    <a:moveTo>
                      <a:pt x="6653" y="0"/>
                    </a:moveTo>
                    <a:cubicBezTo>
                      <a:pt x="6630" y="0"/>
                      <a:pt x="6611" y="5"/>
                      <a:pt x="6596" y="16"/>
                    </a:cubicBezTo>
                    <a:cubicBezTo>
                      <a:pt x="5654" y="746"/>
                      <a:pt x="4773" y="1567"/>
                      <a:pt x="3709" y="2357"/>
                    </a:cubicBezTo>
                    <a:cubicBezTo>
                      <a:pt x="2675" y="3117"/>
                      <a:pt x="1399" y="3816"/>
                      <a:pt x="1" y="4089"/>
                    </a:cubicBezTo>
                    <a:lnTo>
                      <a:pt x="1" y="4181"/>
                    </a:lnTo>
                    <a:cubicBezTo>
                      <a:pt x="601" y="4311"/>
                      <a:pt x="1224" y="4380"/>
                      <a:pt x="1852" y="4380"/>
                    </a:cubicBezTo>
                    <a:cubicBezTo>
                      <a:pt x="2687" y="4380"/>
                      <a:pt x="3532" y="4258"/>
                      <a:pt x="4347" y="3998"/>
                    </a:cubicBezTo>
                    <a:cubicBezTo>
                      <a:pt x="5806" y="3542"/>
                      <a:pt x="7144" y="2722"/>
                      <a:pt x="8116" y="1567"/>
                    </a:cubicBezTo>
                    <a:cubicBezTo>
                      <a:pt x="8345" y="1281"/>
                      <a:pt x="7015" y="0"/>
                      <a:pt x="6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7"/>
              <p:cNvSpPr/>
              <p:nvPr/>
            </p:nvSpPr>
            <p:spPr>
              <a:xfrm>
                <a:off x="6306625" y="713950"/>
                <a:ext cx="1026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6258" extrusionOk="0">
                    <a:moveTo>
                      <a:pt x="2784" y="1"/>
                    </a:moveTo>
                    <a:cubicBezTo>
                      <a:pt x="2306" y="1"/>
                      <a:pt x="1864" y="53"/>
                      <a:pt x="1824" y="148"/>
                    </a:cubicBezTo>
                    <a:cubicBezTo>
                      <a:pt x="1641" y="1059"/>
                      <a:pt x="1611" y="2002"/>
                      <a:pt x="1429" y="3066"/>
                    </a:cubicBezTo>
                    <a:cubicBezTo>
                      <a:pt x="1216" y="4129"/>
                      <a:pt x="821" y="5284"/>
                      <a:pt x="0" y="6196"/>
                    </a:cubicBezTo>
                    <a:lnTo>
                      <a:pt x="91" y="6257"/>
                    </a:lnTo>
                    <a:cubicBezTo>
                      <a:pt x="1216" y="5801"/>
                      <a:pt x="2249" y="4980"/>
                      <a:pt x="2979" y="3917"/>
                    </a:cubicBezTo>
                    <a:cubicBezTo>
                      <a:pt x="3708" y="2853"/>
                      <a:pt x="4104" y="1546"/>
                      <a:pt x="4043" y="269"/>
                    </a:cubicBezTo>
                    <a:cubicBezTo>
                      <a:pt x="4043" y="83"/>
                      <a:pt x="3384" y="1"/>
                      <a:pt x="2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6374250" y="736525"/>
                <a:ext cx="6765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587" extrusionOk="0">
                    <a:moveTo>
                      <a:pt x="1578" y="0"/>
                    </a:moveTo>
                    <a:cubicBezTo>
                      <a:pt x="939" y="0"/>
                      <a:pt x="70" y="145"/>
                      <a:pt x="31" y="339"/>
                    </a:cubicBezTo>
                    <a:cubicBezTo>
                      <a:pt x="0" y="2831"/>
                      <a:pt x="1368" y="5172"/>
                      <a:pt x="2128" y="7573"/>
                    </a:cubicBezTo>
                    <a:cubicBezTo>
                      <a:pt x="2128" y="7583"/>
                      <a:pt x="2142" y="7586"/>
                      <a:pt x="2160" y="7586"/>
                    </a:cubicBezTo>
                    <a:cubicBezTo>
                      <a:pt x="2196" y="7586"/>
                      <a:pt x="2250" y="7573"/>
                      <a:pt x="2250" y="7573"/>
                    </a:cubicBezTo>
                    <a:cubicBezTo>
                      <a:pt x="2584" y="5050"/>
                      <a:pt x="2706" y="2588"/>
                      <a:pt x="2250" y="156"/>
                    </a:cubicBezTo>
                    <a:cubicBezTo>
                      <a:pt x="2228" y="47"/>
                      <a:pt x="1939" y="0"/>
                      <a:pt x="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6406125" y="711225"/>
                <a:ext cx="112525" cy="200400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8016" extrusionOk="0">
                    <a:moveTo>
                      <a:pt x="1821" y="1"/>
                    </a:moveTo>
                    <a:cubicBezTo>
                      <a:pt x="1192" y="1"/>
                      <a:pt x="1" y="313"/>
                      <a:pt x="93" y="591"/>
                    </a:cubicBezTo>
                    <a:cubicBezTo>
                      <a:pt x="336" y="2050"/>
                      <a:pt x="975" y="3357"/>
                      <a:pt x="1765" y="4603"/>
                    </a:cubicBezTo>
                    <a:cubicBezTo>
                      <a:pt x="2555" y="5819"/>
                      <a:pt x="3558" y="6913"/>
                      <a:pt x="4440" y="8007"/>
                    </a:cubicBezTo>
                    <a:cubicBezTo>
                      <a:pt x="4440" y="8014"/>
                      <a:pt x="4442" y="8016"/>
                      <a:pt x="4446" y="8016"/>
                    </a:cubicBezTo>
                    <a:cubicBezTo>
                      <a:pt x="4462" y="8016"/>
                      <a:pt x="4500" y="7977"/>
                      <a:pt x="4500" y="7977"/>
                    </a:cubicBezTo>
                    <a:cubicBezTo>
                      <a:pt x="3710" y="5272"/>
                      <a:pt x="3072" y="2658"/>
                      <a:pt x="2190" y="105"/>
                    </a:cubicBezTo>
                    <a:cubicBezTo>
                      <a:pt x="2161" y="32"/>
                      <a:pt x="2019" y="1"/>
                      <a:pt x="1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7"/>
              <p:cNvSpPr/>
              <p:nvPr/>
            </p:nvSpPr>
            <p:spPr>
              <a:xfrm>
                <a:off x="6424650" y="702925"/>
                <a:ext cx="18367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4115" extrusionOk="0">
                    <a:moveTo>
                      <a:pt x="1622" y="1"/>
                    </a:moveTo>
                    <a:cubicBezTo>
                      <a:pt x="1292" y="1"/>
                      <a:pt x="0" y="1449"/>
                      <a:pt x="203" y="1652"/>
                    </a:cubicBezTo>
                    <a:cubicBezTo>
                      <a:pt x="1115" y="2595"/>
                      <a:pt x="2270" y="3172"/>
                      <a:pt x="3547" y="3507"/>
                    </a:cubicBezTo>
                    <a:cubicBezTo>
                      <a:pt x="4793" y="3841"/>
                      <a:pt x="6070" y="4023"/>
                      <a:pt x="7285" y="4114"/>
                    </a:cubicBezTo>
                    <a:lnTo>
                      <a:pt x="7346" y="4023"/>
                    </a:lnTo>
                    <a:cubicBezTo>
                      <a:pt x="6313" y="3355"/>
                      <a:pt x="5370" y="2686"/>
                      <a:pt x="4459" y="1987"/>
                    </a:cubicBezTo>
                    <a:cubicBezTo>
                      <a:pt x="3547" y="1318"/>
                      <a:pt x="2635" y="680"/>
                      <a:pt x="1662" y="11"/>
                    </a:cubicBezTo>
                    <a:cubicBezTo>
                      <a:pt x="1651" y="4"/>
                      <a:pt x="1637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7"/>
              <p:cNvSpPr/>
              <p:nvPr/>
            </p:nvSpPr>
            <p:spPr>
              <a:xfrm>
                <a:off x="6470050" y="659875"/>
                <a:ext cx="2013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8054" h="2479" extrusionOk="0">
                    <a:moveTo>
                      <a:pt x="874" y="0"/>
                    </a:moveTo>
                    <a:cubicBezTo>
                      <a:pt x="597" y="0"/>
                      <a:pt x="0" y="2008"/>
                      <a:pt x="302" y="2159"/>
                    </a:cubicBezTo>
                    <a:cubicBezTo>
                      <a:pt x="947" y="2378"/>
                      <a:pt x="1627" y="2478"/>
                      <a:pt x="2309" y="2478"/>
                    </a:cubicBezTo>
                    <a:cubicBezTo>
                      <a:pt x="3041" y="2478"/>
                      <a:pt x="3774" y="2363"/>
                      <a:pt x="4466" y="2159"/>
                    </a:cubicBezTo>
                    <a:cubicBezTo>
                      <a:pt x="5773" y="1794"/>
                      <a:pt x="6989" y="1095"/>
                      <a:pt x="8053" y="426"/>
                    </a:cubicBezTo>
                    <a:cubicBezTo>
                      <a:pt x="8053" y="365"/>
                      <a:pt x="8023" y="304"/>
                      <a:pt x="8023" y="304"/>
                    </a:cubicBezTo>
                    <a:cubicBezTo>
                      <a:pt x="7320" y="390"/>
                      <a:pt x="6628" y="427"/>
                      <a:pt x="5945" y="427"/>
                    </a:cubicBezTo>
                    <a:cubicBezTo>
                      <a:pt x="5416" y="427"/>
                      <a:pt x="4893" y="405"/>
                      <a:pt x="4375" y="365"/>
                    </a:cubicBezTo>
                    <a:cubicBezTo>
                      <a:pt x="3190" y="304"/>
                      <a:pt x="2065" y="152"/>
                      <a:pt x="880" y="0"/>
                    </a:cubicBezTo>
                    <a:cubicBezTo>
                      <a:pt x="878" y="0"/>
                      <a:pt x="876" y="0"/>
                      <a:pt x="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6449775" y="572500"/>
                <a:ext cx="216300" cy="133975"/>
              </a:xfrm>
              <a:custGeom>
                <a:avLst/>
                <a:gdLst/>
                <a:ahLst/>
                <a:cxnLst/>
                <a:rect l="l" t="t" r="r" b="b"/>
                <a:pathLst>
                  <a:path w="8652" h="5359" extrusionOk="0">
                    <a:moveTo>
                      <a:pt x="8560" y="0"/>
                    </a:moveTo>
                    <a:cubicBezTo>
                      <a:pt x="5672" y="821"/>
                      <a:pt x="2846" y="1824"/>
                      <a:pt x="292" y="3374"/>
                    </a:cubicBezTo>
                    <a:cubicBezTo>
                      <a:pt x="0" y="3608"/>
                      <a:pt x="832" y="5358"/>
                      <a:pt x="1193" y="5358"/>
                    </a:cubicBezTo>
                    <a:cubicBezTo>
                      <a:pt x="1208" y="5358"/>
                      <a:pt x="1222" y="5356"/>
                      <a:pt x="1235" y="5350"/>
                    </a:cubicBezTo>
                    <a:cubicBezTo>
                      <a:pt x="4001" y="4286"/>
                      <a:pt x="6189" y="1885"/>
                      <a:pt x="8621" y="122"/>
                    </a:cubicBezTo>
                    <a:cubicBezTo>
                      <a:pt x="8651" y="61"/>
                      <a:pt x="8560" y="0"/>
                      <a:pt x="8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6388975" y="545125"/>
                <a:ext cx="160075" cy="166175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647" extrusionOk="0">
                    <a:moveTo>
                      <a:pt x="6342" y="1"/>
                    </a:moveTo>
                    <a:cubicBezTo>
                      <a:pt x="4062" y="1429"/>
                      <a:pt x="1873" y="3040"/>
                      <a:pt x="171" y="5046"/>
                    </a:cubicBezTo>
                    <a:cubicBezTo>
                      <a:pt x="0" y="5246"/>
                      <a:pt x="1244" y="6647"/>
                      <a:pt x="1601" y="6647"/>
                    </a:cubicBezTo>
                    <a:cubicBezTo>
                      <a:pt x="1625" y="6647"/>
                      <a:pt x="1645" y="6640"/>
                      <a:pt x="1661" y="6627"/>
                    </a:cubicBezTo>
                    <a:cubicBezTo>
                      <a:pt x="3758" y="4955"/>
                      <a:pt x="4883" y="2311"/>
                      <a:pt x="6402" y="62"/>
                    </a:cubicBezTo>
                    <a:lnTo>
                      <a:pt x="63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7"/>
              <p:cNvSpPr/>
              <p:nvPr/>
            </p:nvSpPr>
            <p:spPr>
              <a:xfrm>
                <a:off x="6112075" y="592125"/>
                <a:ext cx="278850" cy="117175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4687" extrusionOk="0">
                    <a:moveTo>
                      <a:pt x="51" y="0"/>
                    </a:moveTo>
                    <a:cubicBezTo>
                      <a:pt x="25" y="0"/>
                      <a:pt x="1" y="96"/>
                      <a:pt x="1" y="96"/>
                    </a:cubicBezTo>
                    <a:cubicBezTo>
                      <a:pt x="1429" y="1343"/>
                      <a:pt x="3071" y="2407"/>
                      <a:pt x="4834" y="3197"/>
                    </a:cubicBezTo>
                    <a:cubicBezTo>
                      <a:pt x="6566" y="3987"/>
                      <a:pt x="8481" y="4534"/>
                      <a:pt x="10396" y="4686"/>
                    </a:cubicBezTo>
                    <a:cubicBezTo>
                      <a:pt x="10400" y="4686"/>
                      <a:pt x="10403" y="4687"/>
                      <a:pt x="10407" y="4687"/>
                    </a:cubicBezTo>
                    <a:cubicBezTo>
                      <a:pt x="10916" y="4687"/>
                      <a:pt x="11153" y="2589"/>
                      <a:pt x="10761" y="2559"/>
                    </a:cubicBezTo>
                    <a:cubicBezTo>
                      <a:pt x="9028" y="2163"/>
                      <a:pt x="7296" y="1951"/>
                      <a:pt x="5472" y="1616"/>
                    </a:cubicBezTo>
                    <a:cubicBezTo>
                      <a:pt x="3648" y="1252"/>
                      <a:pt x="1794" y="796"/>
                      <a:pt x="62" y="5"/>
                    </a:cubicBezTo>
                    <a:cubicBezTo>
                      <a:pt x="58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7"/>
              <p:cNvSpPr/>
              <p:nvPr/>
            </p:nvSpPr>
            <p:spPr>
              <a:xfrm>
                <a:off x="6238525" y="482900"/>
                <a:ext cx="147275" cy="186375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7455" extrusionOk="0">
                    <a:moveTo>
                      <a:pt x="127" y="0"/>
                    </a:moveTo>
                    <a:cubicBezTo>
                      <a:pt x="58" y="0"/>
                      <a:pt x="1" y="59"/>
                      <a:pt x="19" y="149"/>
                    </a:cubicBezTo>
                    <a:cubicBezTo>
                      <a:pt x="384" y="1426"/>
                      <a:pt x="718" y="2885"/>
                      <a:pt x="1417" y="4253"/>
                    </a:cubicBezTo>
                    <a:cubicBezTo>
                      <a:pt x="2055" y="5590"/>
                      <a:pt x="3028" y="6806"/>
                      <a:pt x="4335" y="7383"/>
                    </a:cubicBezTo>
                    <a:cubicBezTo>
                      <a:pt x="4446" y="7433"/>
                      <a:pt x="4556" y="7455"/>
                      <a:pt x="4664" y="7455"/>
                    </a:cubicBezTo>
                    <a:cubicBezTo>
                      <a:pt x="5351" y="7455"/>
                      <a:pt x="5890" y="6546"/>
                      <a:pt x="5338" y="6046"/>
                    </a:cubicBezTo>
                    <a:cubicBezTo>
                      <a:pt x="4396" y="5225"/>
                      <a:pt x="3454" y="4344"/>
                      <a:pt x="2572" y="3341"/>
                    </a:cubicBezTo>
                    <a:cubicBezTo>
                      <a:pt x="1660" y="2368"/>
                      <a:pt x="870" y="1244"/>
                      <a:pt x="262" y="89"/>
                    </a:cubicBezTo>
                    <a:cubicBezTo>
                      <a:pt x="225" y="27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6327025" y="446450"/>
                <a:ext cx="158200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10536" extrusionOk="0">
                    <a:moveTo>
                      <a:pt x="138" y="1"/>
                    </a:moveTo>
                    <a:cubicBezTo>
                      <a:pt x="65" y="1"/>
                      <a:pt x="0" y="70"/>
                      <a:pt x="35" y="209"/>
                    </a:cubicBezTo>
                    <a:cubicBezTo>
                      <a:pt x="278" y="1911"/>
                      <a:pt x="643" y="3917"/>
                      <a:pt x="1403" y="5802"/>
                    </a:cubicBezTo>
                    <a:cubicBezTo>
                      <a:pt x="2102" y="7656"/>
                      <a:pt x="3318" y="9358"/>
                      <a:pt x="4838" y="10361"/>
                    </a:cubicBezTo>
                    <a:cubicBezTo>
                      <a:pt x="5043" y="10482"/>
                      <a:pt x="5243" y="10535"/>
                      <a:pt x="5427" y="10535"/>
                    </a:cubicBezTo>
                    <a:cubicBezTo>
                      <a:pt x="5707" y="10535"/>
                      <a:pt x="5949" y="10411"/>
                      <a:pt x="6114" y="10209"/>
                    </a:cubicBezTo>
                    <a:cubicBezTo>
                      <a:pt x="6327" y="9905"/>
                      <a:pt x="6327" y="9449"/>
                      <a:pt x="5932" y="8993"/>
                    </a:cubicBezTo>
                    <a:cubicBezTo>
                      <a:pt x="4777" y="7717"/>
                      <a:pt x="3652" y="6410"/>
                      <a:pt x="2649" y="4920"/>
                    </a:cubicBezTo>
                    <a:cubicBezTo>
                      <a:pt x="1677" y="3431"/>
                      <a:pt x="825" y="1850"/>
                      <a:pt x="278" y="118"/>
                    </a:cubicBezTo>
                    <a:cubicBezTo>
                      <a:pt x="252" y="40"/>
                      <a:pt x="193" y="1"/>
                      <a:pt x="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6431725" y="472450"/>
                <a:ext cx="1178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683" extrusionOk="0">
                    <a:moveTo>
                      <a:pt x="4556" y="0"/>
                    </a:moveTo>
                    <a:cubicBezTo>
                      <a:pt x="4526" y="0"/>
                      <a:pt x="4497" y="15"/>
                      <a:pt x="4480" y="51"/>
                    </a:cubicBezTo>
                    <a:cubicBezTo>
                      <a:pt x="2990" y="1966"/>
                      <a:pt x="528" y="4124"/>
                      <a:pt x="103" y="6646"/>
                    </a:cubicBezTo>
                    <a:cubicBezTo>
                      <a:pt x="0" y="7219"/>
                      <a:pt x="532" y="7682"/>
                      <a:pt x="1029" y="7682"/>
                    </a:cubicBezTo>
                    <a:cubicBezTo>
                      <a:pt x="1271" y="7682"/>
                      <a:pt x="1504" y="7573"/>
                      <a:pt x="1653" y="7315"/>
                    </a:cubicBezTo>
                    <a:cubicBezTo>
                      <a:pt x="2838" y="5066"/>
                      <a:pt x="3628" y="2482"/>
                      <a:pt x="4692" y="172"/>
                    </a:cubicBezTo>
                    <a:cubicBezTo>
                      <a:pt x="4714" y="86"/>
                      <a:pt x="4629" y="0"/>
                      <a:pt x="4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7"/>
              <p:cNvSpPr/>
              <p:nvPr/>
            </p:nvSpPr>
            <p:spPr>
              <a:xfrm>
                <a:off x="6435025" y="702700"/>
                <a:ext cx="15277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092" extrusionOk="0">
                    <a:moveTo>
                      <a:pt x="1551" y="1"/>
                    </a:moveTo>
                    <a:cubicBezTo>
                      <a:pt x="1433" y="1"/>
                      <a:pt x="1311" y="7"/>
                      <a:pt x="1186" y="20"/>
                    </a:cubicBezTo>
                    <a:cubicBezTo>
                      <a:pt x="609" y="111"/>
                      <a:pt x="1" y="1357"/>
                      <a:pt x="639" y="1661"/>
                    </a:cubicBezTo>
                    <a:cubicBezTo>
                      <a:pt x="1407" y="1963"/>
                      <a:pt x="2249" y="2091"/>
                      <a:pt x="3075" y="2091"/>
                    </a:cubicBezTo>
                    <a:cubicBezTo>
                      <a:pt x="3165" y="2091"/>
                      <a:pt x="3255" y="2090"/>
                      <a:pt x="3344" y="2087"/>
                    </a:cubicBezTo>
                    <a:cubicBezTo>
                      <a:pt x="4287" y="2026"/>
                      <a:pt x="5168" y="1874"/>
                      <a:pt x="6019" y="1722"/>
                    </a:cubicBezTo>
                    <a:cubicBezTo>
                      <a:pt x="6111" y="1692"/>
                      <a:pt x="6111" y="1479"/>
                      <a:pt x="6019" y="1479"/>
                    </a:cubicBezTo>
                    <a:cubicBezTo>
                      <a:pt x="5199" y="1327"/>
                      <a:pt x="4348" y="902"/>
                      <a:pt x="3588" y="567"/>
                    </a:cubicBezTo>
                    <a:cubicBezTo>
                      <a:pt x="2883" y="228"/>
                      <a:pt x="2269" y="1"/>
                      <a:pt x="15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7"/>
              <p:cNvSpPr/>
              <p:nvPr/>
            </p:nvSpPr>
            <p:spPr>
              <a:xfrm>
                <a:off x="6407950" y="722650"/>
                <a:ext cx="177650" cy="1903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614" extrusionOk="0">
                    <a:moveTo>
                      <a:pt x="1207" y="1"/>
                    </a:moveTo>
                    <a:cubicBezTo>
                      <a:pt x="532" y="1"/>
                      <a:pt x="1" y="746"/>
                      <a:pt x="567" y="1411"/>
                    </a:cubicBezTo>
                    <a:cubicBezTo>
                      <a:pt x="2452" y="3569"/>
                      <a:pt x="4823" y="5514"/>
                      <a:pt x="6859" y="7550"/>
                    </a:cubicBezTo>
                    <a:cubicBezTo>
                      <a:pt x="6895" y="7595"/>
                      <a:pt x="6933" y="7613"/>
                      <a:pt x="6967" y="7613"/>
                    </a:cubicBezTo>
                    <a:cubicBezTo>
                      <a:pt x="7049" y="7613"/>
                      <a:pt x="7106" y="7506"/>
                      <a:pt x="7042" y="7398"/>
                    </a:cubicBezTo>
                    <a:cubicBezTo>
                      <a:pt x="5522" y="5088"/>
                      <a:pt x="4154" y="1654"/>
                      <a:pt x="1692" y="134"/>
                    </a:cubicBezTo>
                    <a:cubicBezTo>
                      <a:pt x="1530" y="42"/>
                      <a:pt x="1365" y="1"/>
                      <a:pt x="12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6241475" y="716325"/>
                <a:ext cx="13660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5464" h="5041" extrusionOk="0">
                    <a:moveTo>
                      <a:pt x="4377" y="0"/>
                    </a:moveTo>
                    <a:cubicBezTo>
                      <a:pt x="4120" y="0"/>
                      <a:pt x="3909" y="109"/>
                      <a:pt x="3822" y="326"/>
                    </a:cubicBezTo>
                    <a:cubicBezTo>
                      <a:pt x="3518" y="1208"/>
                      <a:pt x="3092" y="2059"/>
                      <a:pt x="2485" y="2879"/>
                    </a:cubicBezTo>
                    <a:cubicBezTo>
                      <a:pt x="1907" y="3670"/>
                      <a:pt x="1086" y="4399"/>
                      <a:pt x="114" y="4794"/>
                    </a:cubicBezTo>
                    <a:cubicBezTo>
                      <a:pt x="0" y="4851"/>
                      <a:pt x="72" y="5040"/>
                      <a:pt x="156" y="5040"/>
                    </a:cubicBezTo>
                    <a:cubicBezTo>
                      <a:pt x="162" y="5040"/>
                      <a:pt x="168" y="5039"/>
                      <a:pt x="174" y="5037"/>
                    </a:cubicBezTo>
                    <a:cubicBezTo>
                      <a:pt x="722" y="4946"/>
                      <a:pt x="1299" y="4885"/>
                      <a:pt x="1846" y="4703"/>
                    </a:cubicBezTo>
                    <a:cubicBezTo>
                      <a:pt x="2424" y="4490"/>
                      <a:pt x="3032" y="4278"/>
                      <a:pt x="3579" y="3882"/>
                    </a:cubicBezTo>
                    <a:cubicBezTo>
                      <a:pt x="4126" y="3518"/>
                      <a:pt x="4582" y="3062"/>
                      <a:pt x="4947" y="2515"/>
                    </a:cubicBezTo>
                    <a:cubicBezTo>
                      <a:pt x="5281" y="1998"/>
                      <a:pt x="5463" y="1390"/>
                      <a:pt x="5463" y="782"/>
                    </a:cubicBezTo>
                    <a:cubicBezTo>
                      <a:pt x="5463" y="387"/>
                      <a:pt x="5099" y="144"/>
                      <a:pt x="4703" y="53"/>
                    </a:cubicBezTo>
                    <a:cubicBezTo>
                      <a:pt x="4590" y="18"/>
                      <a:pt x="4480" y="0"/>
                      <a:pt x="4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6404650" y="697100"/>
                <a:ext cx="109450" cy="87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07" extrusionOk="0">
                    <a:moveTo>
                      <a:pt x="0" y="1"/>
                    </a:moveTo>
                    <a:cubicBezTo>
                      <a:pt x="334" y="1126"/>
                      <a:pt x="760" y="2281"/>
                      <a:pt x="1642" y="3071"/>
                    </a:cubicBezTo>
                    <a:cubicBezTo>
                      <a:pt x="1824" y="3253"/>
                      <a:pt x="2097" y="3405"/>
                      <a:pt x="2371" y="3496"/>
                    </a:cubicBezTo>
                    <a:cubicBezTo>
                      <a:pt x="2420" y="3502"/>
                      <a:pt x="2471" y="3506"/>
                      <a:pt x="2523" y="3506"/>
                    </a:cubicBezTo>
                    <a:cubicBezTo>
                      <a:pt x="2732" y="3506"/>
                      <a:pt x="2961" y="3448"/>
                      <a:pt x="3131" y="3253"/>
                    </a:cubicBezTo>
                    <a:cubicBezTo>
                      <a:pt x="3283" y="3071"/>
                      <a:pt x="3313" y="2797"/>
                      <a:pt x="3222" y="2585"/>
                    </a:cubicBezTo>
                    <a:cubicBezTo>
                      <a:pt x="3192" y="2341"/>
                      <a:pt x="3040" y="2129"/>
                      <a:pt x="2918" y="1916"/>
                    </a:cubicBezTo>
                    <a:lnTo>
                      <a:pt x="2918" y="1916"/>
                    </a:lnTo>
                    <a:cubicBezTo>
                      <a:pt x="3168" y="2055"/>
                      <a:pt x="3418" y="2193"/>
                      <a:pt x="3690" y="2193"/>
                    </a:cubicBezTo>
                    <a:cubicBezTo>
                      <a:pt x="3716" y="2193"/>
                      <a:pt x="3743" y="2192"/>
                      <a:pt x="3769" y="2189"/>
                    </a:cubicBezTo>
                    <a:cubicBezTo>
                      <a:pt x="4073" y="2159"/>
                      <a:pt x="4377" y="1916"/>
                      <a:pt x="4347" y="1612"/>
                    </a:cubicBezTo>
                    <a:cubicBezTo>
                      <a:pt x="4286" y="1460"/>
                      <a:pt x="4195" y="1308"/>
                      <a:pt x="4043" y="1186"/>
                    </a:cubicBezTo>
                    <a:cubicBezTo>
                      <a:pt x="2888" y="305"/>
                      <a:pt x="136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7"/>
              <p:cNvSpPr/>
              <p:nvPr/>
            </p:nvSpPr>
            <p:spPr>
              <a:xfrm>
                <a:off x="6401600" y="632625"/>
                <a:ext cx="11172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268" extrusionOk="0">
                    <a:moveTo>
                      <a:pt x="3402" y="1"/>
                    </a:moveTo>
                    <a:cubicBezTo>
                      <a:pt x="3279" y="1"/>
                      <a:pt x="3145" y="36"/>
                      <a:pt x="3040" y="57"/>
                    </a:cubicBezTo>
                    <a:cubicBezTo>
                      <a:pt x="1672" y="604"/>
                      <a:pt x="730" y="1820"/>
                      <a:pt x="1" y="2945"/>
                    </a:cubicBezTo>
                    <a:cubicBezTo>
                      <a:pt x="734" y="3118"/>
                      <a:pt x="1493" y="3268"/>
                      <a:pt x="2237" y="3268"/>
                    </a:cubicBezTo>
                    <a:cubicBezTo>
                      <a:pt x="2664" y="3268"/>
                      <a:pt x="3086" y="3219"/>
                      <a:pt x="3496" y="3097"/>
                    </a:cubicBezTo>
                    <a:cubicBezTo>
                      <a:pt x="3770" y="3036"/>
                      <a:pt x="4043" y="2914"/>
                      <a:pt x="4195" y="2671"/>
                    </a:cubicBezTo>
                    <a:cubicBezTo>
                      <a:pt x="4378" y="2489"/>
                      <a:pt x="4469" y="2185"/>
                      <a:pt x="4378" y="1911"/>
                    </a:cubicBezTo>
                    <a:cubicBezTo>
                      <a:pt x="4317" y="1698"/>
                      <a:pt x="4074" y="1546"/>
                      <a:pt x="3861" y="1455"/>
                    </a:cubicBezTo>
                    <a:cubicBezTo>
                      <a:pt x="3618" y="1394"/>
                      <a:pt x="3405" y="1394"/>
                      <a:pt x="3131" y="1394"/>
                    </a:cubicBezTo>
                    <a:cubicBezTo>
                      <a:pt x="3405" y="1242"/>
                      <a:pt x="3648" y="1060"/>
                      <a:pt x="3770" y="787"/>
                    </a:cubicBezTo>
                    <a:cubicBezTo>
                      <a:pt x="3922" y="513"/>
                      <a:pt x="3861" y="87"/>
                      <a:pt x="3557" y="27"/>
                    </a:cubicBezTo>
                    <a:cubicBezTo>
                      <a:pt x="3510" y="8"/>
                      <a:pt x="3457" y="1"/>
                      <a:pt x="3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7"/>
              <p:cNvSpPr/>
              <p:nvPr/>
            </p:nvSpPr>
            <p:spPr>
              <a:xfrm>
                <a:off x="6378050" y="597475"/>
                <a:ext cx="79050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4655" extrusionOk="0">
                    <a:moveTo>
                      <a:pt x="768" y="0"/>
                    </a:moveTo>
                    <a:cubicBezTo>
                      <a:pt x="661" y="0"/>
                      <a:pt x="553" y="31"/>
                      <a:pt x="456" y="95"/>
                    </a:cubicBezTo>
                    <a:cubicBezTo>
                      <a:pt x="335" y="217"/>
                      <a:pt x="274" y="399"/>
                      <a:pt x="274" y="551"/>
                    </a:cubicBezTo>
                    <a:cubicBezTo>
                      <a:pt x="0" y="2010"/>
                      <a:pt x="578" y="3439"/>
                      <a:pt x="1216" y="4655"/>
                    </a:cubicBezTo>
                    <a:cubicBezTo>
                      <a:pt x="2006" y="3773"/>
                      <a:pt x="2827" y="2861"/>
                      <a:pt x="3070" y="1706"/>
                    </a:cubicBezTo>
                    <a:cubicBezTo>
                      <a:pt x="3161" y="1433"/>
                      <a:pt x="3161" y="1129"/>
                      <a:pt x="3070" y="886"/>
                    </a:cubicBezTo>
                    <a:cubicBezTo>
                      <a:pt x="3009" y="642"/>
                      <a:pt x="2766" y="399"/>
                      <a:pt x="2523" y="369"/>
                    </a:cubicBezTo>
                    <a:cubicBezTo>
                      <a:pt x="2492" y="365"/>
                      <a:pt x="2460" y="363"/>
                      <a:pt x="2428" y="363"/>
                    </a:cubicBezTo>
                    <a:cubicBezTo>
                      <a:pt x="2211" y="363"/>
                      <a:pt x="1987" y="449"/>
                      <a:pt x="1854" y="582"/>
                    </a:cubicBezTo>
                    <a:cubicBezTo>
                      <a:pt x="1672" y="734"/>
                      <a:pt x="1550" y="977"/>
                      <a:pt x="1429" y="1159"/>
                    </a:cubicBezTo>
                    <a:cubicBezTo>
                      <a:pt x="1429" y="855"/>
                      <a:pt x="1398" y="551"/>
                      <a:pt x="1247" y="278"/>
                    </a:cubicBezTo>
                    <a:cubicBezTo>
                      <a:pt x="1148" y="101"/>
                      <a:pt x="962" y="0"/>
                      <a:pt x="7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6308900" y="623925"/>
                <a:ext cx="109450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36" extrusionOk="0">
                    <a:moveTo>
                      <a:pt x="1840" y="0"/>
                    </a:moveTo>
                    <a:cubicBezTo>
                      <a:pt x="1616" y="0"/>
                      <a:pt x="1392" y="59"/>
                      <a:pt x="1246" y="253"/>
                    </a:cubicBezTo>
                    <a:cubicBezTo>
                      <a:pt x="1095" y="435"/>
                      <a:pt x="1064" y="709"/>
                      <a:pt x="1125" y="922"/>
                    </a:cubicBezTo>
                    <a:cubicBezTo>
                      <a:pt x="1186" y="1165"/>
                      <a:pt x="1338" y="1378"/>
                      <a:pt x="1429" y="1590"/>
                    </a:cubicBezTo>
                    <a:cubicBezTo>
                      <a:pt x="1207" y="1452"/>
                      <a:pt x="960" y="1313"/>
                      <a:pt x="687" y="1313"/>
                    </a:cubicBezTo>
                    <a:cubicBezTo>
                      <a:pt x="661" y="1313"/>
                      <a:pt x="635" y="1314"/>
                      <a:pt x="608" y="1317"/>
                    </a:cubicBezTo>
                    <a:cubicBezTo>
                      <a:pt x="304" y="1347"/>
                      <a:pt x="0" y="1590"/>
                      <a:pt x="31" y="1894"/>
                    </a:cubicBezTo>
                    <a:cubicBezTo>
                      <a:pt x="61" y="2046"/>
                      <a:pt x="183" y="2198"/>
                      <a:pt x="335" y="2320"/>
                    </a:cubicBezTo>
                    <a:cubicBezTo>
                      <a:pt x="1490" y="3262"/>
                      <a:pt x="3009" y="3445"/>
                      <a:pt x="4377" y="3536"/>
                    </a:cubicBezTo>
                    <a:cubicBezTo>
                      <a:pt x="4013" y="2411"/>
                      <a:pt x="3617" y="1226"/>
                      <a:pt x="2736" y="435"/>
                    </a:cubicBezTo>
                    <a:cubicBezTo>
                      <a:pt x="2554" y="253"/>
                      <a:pt x="2280" y="101"/>
                      <a:pt x="2006" y="10"/>
                    </a:cubicBezTo>
                    <a:cubicBezTo>
                      <a:pt x="1952" y="4"/>
                      <a:pt x="1896" y="0"/>
                      <a:pt x="18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6309650" y="694350"/>
                <a:ext cx="11097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3268" extrusionOk="0">
                    <a:moveTo>
                      <a:pt x="2223" y="1"/>
                    </a:moveTo>
                    <a:cubicBezTo>
                      <a:pt x="1793" y="1"/>
                      <a:pt x="1364" y="50"/>
                      <a:pt x="943" y="172"/>
                    </a:cubicBezTo>
                    <a:cubicBezTo>
                      <a:pt x="669" y="263"/>
                      <a:pt x="426" y="354"/>
                      <a:pt x="274" y="597"/>
                    </a:cubicBezTo>
                    <a:cubicBezTo>
                      <a:pt x="92" y="780"/>
                      <a:pt x="1" y="1084"/>
                      <a:pt x="92" y="1357"/>
                    </a:cubicBezTo>
                    <a:cubicBezTo>
                      <a:pt x="153" y="1570"/>
                      <a:pt x="365" y="1722"/>
                      <a:pt x="609" y="1813"/>
                    </a:cubicBezTo>
                    <a:cubicBezTo>
                      <a:pt x="852" y="1874"/>
                      <a:pt x="1065" y="1874"/>
                      <a:pt x="1338" y="1874"/>
                    </a:cubicBezTo>
                    <a:cubicBezTo>
                      <a:pt x="1065" y="2026"/>
                      <a:pt x="791" y="2239"/>
                      <a:pt x="669" y="2482"/>
                    </a:cubicBezTo>
                    <a:cubicBezTo>
                      <a:pt x="517" y="2755"/>
                      <a:pt x="609" y="3181"/>
                      <a:pt x="913" y="3242"/>
                    </a:cubicBezTo>
                    <a:cubicBezTo>
                      <a:pt x="960" y="3260"/>
                      <a:pt x="1010" y="3268"/>
                      <a:pt x="1061" y="3268"/>
                    </a:cubicBezTo>
                    <a:cubicBezTo>
                      <a:pt x="1175" y="3268"/>
                      <a:pt x="1294" y="3232"/>
                      <a:pt x="1399" y="3211"/>
                    </a:cubicBezTo>
                    <a:cubicBezTo>
                      <a:pt x="2767" y="2695"/>
                      <a:pt x="3739" y="1479"/>
                      <a:pt x="4438" y="324"/>
                    </a:cubicBezTo>
                    <a:cubicBezTo>
                      <a:pt x="3724" y="150"/>
                      <a:pt x="2973" y="1"/>
                      <a:pt x="22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>
                <a:off x="6365875" y="695600"/>
                <a:ext cx="790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4655" extrusionOk="0">
                    <a:moveTo>
                      <a:pt x="1946" y="0"/>
                    </a:moveTo>
                    <a:cubicBezTo>
                      <a:pt x="1126" y="882"/>
                      <a:pt x="335" y="1793"/>
                      <a:pt x="62" y="2979"/>
                    </a:cubicBezTo>
                    <a:cubicBezTo>
                      <a:pt x="1" y="3252"/>
                      <a:pt x="1" y="3556"/>
                      <a:pt x="62" y="3769"/>
                    </a:cubicBezTo>
                    <a:cubicBezTo>
                      <a:pt x="153" y="4043"/>
                      <a:pt x="366" y="4255"/>
                      <a:pt x="639" y="4316"/>
                    </a:cubicBezTo>
                    <a:cubicBezTo>
                      <a:pt x="665" y="4319"/>
                      <a:pt x="690" y="4321"/>
                      <a:pt x="715" y="4321"/>
                    </a:cubicBezTo>
                    <a:cubicBezTo>
                      <a:pt x="932" y="4321"/>
                      <a:pt x="1141" y="4209"/>
                      <a:pt x="1278" y="4073"/>
                    </a:cubicBezTo>
                    <a:cubicBezTo>
                      <a:pt x="1490" y="3921"/>
                      <a:pt x="1582" y="3708"/>
                      <a:pt x="1703" y="3496"/>
                    </a:cubicBezTo>
                    <a:cubicBezTo>
                      <a:pt x="1703" y="3800"/>
                      <a:pt x="1734" y="4103"/>
                      <a:pt x="1885" y="4377"/>
                    </a:cubicBezTo>
                    <a:cubicBezTo>
                      <a:pt x="1984" y="4554"/>
                      <a:pt x="2183" y="4654"/>
                      <a:pt x="2386" y="4654"/>
                    </a:cubicBezTo>
                    <a:cubicBezTo>
                      <a:pt x="2497" y="4654"/>
                      <a:pt x="2609" y="4624"/>
                      <a:pt x="2706" y="4559"/>
                    </a:cubicBezTo>
                    <a:cubicBezTo>
                      <a:pt x="2797" y="4468"/>
                      <a:pt x="2889" y="4255"/>
                      <a:pt x="2889" y="4103"/>
                    </a:cubicBezTo>
                    <a:cubicBezTo>
                      <a:pt x="3162" y="2645"/>
                      <a:pt x="2585" y="1186"/>
                      <a:pt x="19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>
                <a:off x="6357525" y="650000"/>
                <a:ext cx="10792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4347" extrusionOk="0">
                    <a:moveTo>
                      <a:pt x="2159" y="0"/>
                    </a:moveTo>
                    <a:cubicBezTo>
                      <a:pt x="943" y="0"/>
                      <a:pt x="1" y="973"/>
                      <a:pt x="1" y="2189"/>
                    </a:cubicBezTo>
                    <a:cubicBezTo>
                      <a:pt x="1" y="3374"/>
                      <a:pt x="943" y="4347"/>
                      <a:pt x="2159" y="4347"/>
                    </a:cubicBezTo>
                    <a:cubicBezTo>
                      <a:pt x="3344" y="4347"/>
                      <a:pt x="4317" y="3374"/>
                      <a:pt x="4317" y="2189"/>
                    </a:cubicBezTo>
                    <a:cubicBezTo>
                      <a:pt x="4317" y="973"/>
                      <a:pt x="3344" y="0"/>
                      <a:pt x="21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5" name="Google Shape;895;p7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896" name="Google Shape;896;p7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4" name="Google Shape;924;p7"/>
            <p:cNvGrpSpPr/>
            <p:nvPr/>
          </p:nvGrpSpPr>
          <p:grpSpPr>
            <a:xfrm>
              <a:off x="7009895" y="4293137"/>
              <a:ext cx="1352964" cy="1047482"/>
              <a:chOff x="2612025" y="1964075"/>
              <a:chExt cx="1100150" cy="851750"/>
            </a:xfrm>
          </p:grpSpPr>
          <p:sp>
            <p:nvSpPr>
              <p:cNvPr id="925" name="Google Shape;925;p7"/>
              <p:cNvSpPr/>
              <p:nvPr/>
            </p:nvSpPr>
            <p:spPr>
              <a:xfrm>
                <a:off x="2736300" y="1964075"/>
                <a:ext cx="442825" cy="768925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30757" extrusionOk="0">
                    <a:moveTo>
                      <a:pt x="12696" y="1"/>
                    </a:moveTo>
                    <a:cubicBezTo>
                      <a:pt x="12623" y="1"/>
                      <a:pt x="12549" y="4"/>
                      <a:pt x="12476" y="11"/>
                    </a:cubicBezTo>
                    <a:cubicBezTo>
                      <a:pt x="11475" y="112"/>
                      <a:pt x="10508" y="1012"/>
                      <a:pt x="10574" y="2013"/>
                    </a:cubicBezTo>
                    <a:cubicBezTo>
                      <a:pt x="10057" y="1027"/>
                      <a:pt x="8974" y="460"/>
                      <a:pt x="7879" y="460"/>
                    </a:cubicBezTo>
                    <a:cubicBezTo>
                      <a:pt x="7492" y="460"/>
                      <a:pt x="7104" y="531"/>
                      <a:pt x="6738" y="679"/>
                    </a:cubicBezTo>
                    <a:cubicBezTo>
                      <a:pt x="5371" y="1279"/>
                      <a:pt x="4670" y="3014"/>
                      <a:pt x="5171" y="4381"/>
                    </a:cubicBezTo>
                    <a:cubicBezTo>
                      <a:pt x="4763" y="4138"/>
                      <a:pt x="4301" y="4028"/>
                      <a:pt x="3830" y="4028"/>
                    </a:cubicBezTo>
                    <a:cubicBezTo>
                      <a:pt x="2683" y="4028"/>
                      <a:pt x="1482" y="4679"/>
                      <a:pt x="867" y="5649"/>
                    </a:cubicBezTo>
                    <a:cubicBezTo>
                      <a:pt x="0" y="7050"/>
                      <a:pt x="34" y="8851"/>
                      <a:pt x="567" y="10452"/>
                    </a:cubicBezTo>
                    <a:cubicBezTo>
                      <a:pt x="1134" y="11987"/>
                      <a:pt x="2068" y="13354"/>
                      <a:pt x="3002" y="14722"/>
                    </a:cubicBezTo>
                    <a:cubicBezTo>
                      <a:pt x="5337" y="18224"/>
                      <a:pt x="10141" y="27398"/>
                      <a:pt x="10708" y="28599"/>
                    </a:cubicBezTo>
                    <a:cubicBezTo>
                      <a:pt x="11239" y="29691"/>
                      <a:pt x="12240" y="30757"/>
                      <a:pt x="13365" y="30757"/>
                    </a:cubicBezTo>
                    <a:cubicBezTo>
                      <a:pt x="13512" y="30757"/>
                      <a:pt x="13660" y="30738"/>
                      <a:pt x="13810" y="30700"/>
                    </a:cubicBezTo>
                    <a:cubicBezTo>
                      <a:pt x="14844" y="30400"/>
                      <a:pt x="15378" y="29199"/>
                      <a:pt x="15711" y="28165"/>
                    </a:cubicBezTo>
                    <a:cubicBezTo>
                      <a:pt x="17346" y="22928"/>
                      <a:pt x="17713" y="17424"/>
                      <a:pt x="17413" y="12020"/>
                    </a:cubicBezTo>
                    <a:cubicBezTo>
                      <a:pt x="17313" y="9351"/>
                      <a:pt x="16979" y="6683"/>
                      <a:pt x="16312" y="4081"/>
                    </a:cubicBezTo>
                    <a:cubicBezTo>
                      <a:pt x="16045" y="3080"/>
                      <a:pt x="15711" y="2080"/>
                      <a:pt x="15078" y="1312"/>
                    </a:cubicBezTo>
                    <a:cubicBezTo>
                      <a:pt x="14521" y="571"/>
                      <a:pt x="13621" y="1"/>
                      <a:pt x="126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3070700" y="1972350"/>
                <a:ext cx="527900" cy="767900"/>
              </a:xfrm>
              <a:custGeom>
                <a:avLst/>
                <a:gdLst/>
                <a:ahLst/>
                <a:cxnLst/>
                <a:rect l="l" t="t" r="r" b="b"/>
                <a:pathLst>
                  <a:path w="21116" h="30716" extrusionOk="0">
                    <a:moveTo>
                      <a:pt x="8148" y="1"/>
                    </a:moveTo>
                    <a:cubicBezTo>
                      <a:pt x="7267" y="1"/>
                      <a:pt x="6379" y="430"/>
                      <a:pt x="5704" y="1048"/>
                    </a:cubicBezTo>
                    <a:cubicBezTo>
                      <a:pt x="4937" y="1782"/>
                      <a:pt x="4437" y="2716"/>
                      <a:pt x="3970" y="3683"/>
                    </a:cubicBezTo>
                    <a:cubicBezTo>
                      <a:pt x="34" y="11889"/>
                      <a:pt x="0" y="21396"/>
                      <a:pt x="601" y="30169"/>
                    </a:cubicBezTo>
                    <a:cubicBezTo>
                      <a:pt x="907" y="30552"/>
                      <a:pt x="1379" y="30715"/>
                      <a:pt x="1870" y="30715"/>
                    </a:cubicBezTo>
                    <a:cubicBezTo>
                      <a:pt x="2234" y="30715"/>
                      <a:pt x="2609" y="30625"/>
                      <a:pt x="2936" y="30469"/>
                    </a:cubicBezTo>
                    <a:cubicBezTo>
                      <a:pt x="3670" y="30035"/>
                      <a:pt x="4170" y="29335"/>
                      <a:pt x="4670" y="28634"/>
                    </a:cubicBezTo>
                    <a:lnTo>
                      <a:pt x="12309" y="17493"/>
                    </a:lnTo>
                    <a:cubicBezTo>
                      <a:pt x="13944" y="15125"/>
                      <a:pt x="15645" y="12690"/>
                      <a:pt x="18047" y="11122"/>
                    </a:cubicBezTo>
                    <a:cubicBezTo>
                      <a:pt x="19114" y="10455"/>
                      <a:pt x="20315" y="9854"/>
                      <a:pt x="20782" y="8720"/>
                    </a:cubicBezTo>
                    <a:cubicBezTo>
                      <a:pt x="21115" y="7886"/>
                      <a:pt x="20949" y="6852"/>
                      <a:pt x="20315" y="6185"/>
                    </a:cubicBezTo>
                    <a:cubicBezTo>
                      <a:pt x="19648" y="5551"/>
                      <a:pt x="18614" y="5318"/>
                      <a:pt x="16779" y="5184"/>
                    </a:cubicBezTo>
                    <a:cubicBezTo>
                      <a:pt x="17179" y="3650"/>
                      <a:pt x="16312" y="1882"/>
                      <a:pt x="14811" y="1282"/>
                    </a:cubicBezTo>
                    <a:cubicBezTo>
                      <a:pt x="14443" y="1131"/>
                      <a:pt x="14049" y="1060"/>
                      <a:pt x="13654" y="1060"/>
                    </a:cubicBezTo>
                    <a:cubicBezTo>
                      <a:pt x="12475" y="1060"/>
                      <a:pt x="11283" y="1691"/>
                      <a:pt x="10708" y="2716"/>
                    </a:cubicBezTo>
                    <a:cubicBezTo>
                      <a:pt x="10608" y="1282"/>
                      <a:pt x="9674" y="281"/>
                      <a:pt x="8640" y="47"/>
                    </a:cubicBezTo>
                    <a:cubicBezTo>
                      <a:pt x="8477" y="16"/>
                      <a:pt x="8313" y="1"/>
                      <a:pt x="8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3091550" y="2254800"/>
                <a:ext cx="620625" cy="498375"/>
              </a:xfrm>
              <a:custGeom>
                <a:avLst/>
                <a:gdLst/>
                <a:ahLst/>
                <a:cxnLst/>
                <a:rect l="l" t="t" r="r" b="b"/>
                <a:pathLst>
                  <a:path w="24825" h="19935" extrusionOk="0">
                    <a:moveTo>
                      <a:pt x="18942" y="0"/>
                    </a:moveTo>
                    <a:cubicBezTo>
                      <a:pt x="18196" y="0"/>
                      <a:pt x="17466" y="196"/>
                      <a:pt x="16712" y="391"/>
                    </a:cubicBezTo>
                    <a:cubicBezTo>
                      <a:pt x="12843" y="1592"/>
                      <a:pt x="9440" y="4060"/>
                      <a:pt x="6672" y="7062"/>
                    </a:cubicBezTo>
                    <a:cubicBezTo>
                      <a:pt x="4003" y="10098"/>
                      <a:pt x="1935" y="13667"/>
                      <a:pt x="0" y="19038"/>
                    </a:cubicBezTo>
                    <a:cubicBezTo>
                      <a:pt x="614" y="19674"/>
                      <a:pt x="1488" y="19935"/>
                      <a:pt x="2365" y="19935"/>
                    </a:cubicBezTo>
                    <a:cubicBezTo>
                      <a:pt x="2822" y="19935"/>
                      <a:pt x="3280" y="19864"/>
                      <a:pt x="3703" y="19738"/>
                    </a:cubicBezTo>
                    <a:cubicBezTo>
                      <a:pt x="4971" y="19371"/>
                      <a:pt x="6105" y="18571"/>
                      <a:pt x="7205" y="17870"/>
                    </a:cubicBezTo>
                    <a:cubicBezTo>
                      <a:pt x="10541" y="15869"/>
                      <a:pt x="14444" y="14768"/>
                      <a:pt x="18313" y="14768"/>
                    </a:cubicBezTo>
                    <a:cubicBezTo>
                      <a:pt x="18794" y="14768"/>
                      <a:pt x="19285" y="14784"/>
                      <a:pt x="19776" y="14784"/>
                    </a:cubicBezTo>
                    <a:cubicBezTo>
                      <a:pt x="20512" y="14784"/>
                      <a:pt x="21249" y="14748"/>
                      <a:pt x="21949" y="14568"/>
                    </a:cubicBezTo>
                    <a:cubicBezTo>
                      <a:pt x="23117" y="14268"/>
                      <a:pt x="24284" y="13500"/>
                      <a:pt x="24551" y="12266"/>
                    </a:cubicBezTo>
                    <a:cubicBezTo>
                      <a:pt x="24824" y="11203"/>
                      <a:pt x="24103" y="9892"/>
                      <a:pt x="22838" y="9892"/>
                    </a:cubicBezTo>
                    <a:cubicBezTo>
                      <a:pt x="22714" y="9892"/>
                      <a:pt x="22584" y="9904"/>
                      <a:pt x="22450" y="9931"/>
                    </a:cubicBezTo>
                    <a:cubicBezTo>
                      <a:pt x="23184" y="9264"/>
                      <a:pt x="23884" y="8497"/>
                      <a:pt x="24284" y="7529"/>
                    </a:cubicBezTo>
                    <a:cubicBezTo>
                      <a:pt x="24651" y="6562"/>
                      <a:pt x="24651" y="5428"/>
                      <a:pt x="24118" y="4594"/>
                    </a:cubicBezTo>
                    <a:cubicBezTo>
                      <a:pt x="23710" y="3971"/>
                      <a:pt x="22994" y="3555"/>
                      <a:pt x="22177" y="3555"/>
                    </a:cubicBezTo>
                    <a:cubicBezTo>
                      <a:pt x="21857" y="3555"/>
                      <a:pt x="21521" y="3619"/>
                      <a:pt x="21182" y="3760"/>
                    </a:cubicBezTo>
                    <a:cubicBezTo>
                      <a:pt x="21949" y="3260"/>
                      <a:pt x="22116" y="2126"/>
                      <a:pt x="21649" y="1358"/>
                    </a:cubicBezTo>
                    <a:cubicBezTo>
                      <a:pt x="21182" y="558"/>
                      <a:pt x="20315" y="91"/>
                      <a:pt x="19381" y="24"/>
                    </a:cubicBezTo>
                    <a:cubicBezTo>
                      <a:pt x="19234" y="8"/>
                      <a:pt x="19087" y="0"/>
                      <a:pt x="18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2025" y="2249825"/>
                <a:ext cx="463700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18548" h="19518" extrusionOk="0">
                    <a:moveTo>
                      <a:pt x="7132" y="0"/>
                    </a:moveTo>
                    <a:cubicBezTo>
                      <a:pt x="6643" y="0"/>
                      <a:pt x="6166" y="141"/>
                      <a:pt x="5772" y="457"/>
                    </a:cubicBezTo>
                    <a:cubicBezTo>
                      <a:pt x="5105" y="957"/>
                      <a:pt x="4938" y="2091"/>
                      <a:pt x="5505" y="2692"/>
                    </a:cubicBezTo>
                    <a:cubicBezTo>
                      <a:pt x="4827" y="2546"/>
                      <a:pt x="4180" y="2463"/>
                      <a:pt x="3583" y="2463"/>
                    </a:cubicBezTo>
                    <a:cubicBezTo>
                      <a:pt x="2534" y="2463"/>
                      <a:pt x="1639" y="2721"/>
                      <a:pt x="1002" y="3359"/>
                    </a:cubicBezTo>
                    <a:cubicBezTo>
                      <a:pt x="201" y="4193"/>
                      <a:pt x="1" y="5427"/>
                      <a:pt x="268" y="6561"/>
                    </a:cubicBezTo>
                    <a:cubicBezTo>
                      <a:pt x="501" y="7695"/>
                      <a:pt x="1102" y="8696"/>
                      <a:pt x="1669" y="9630"/>
                    </a:cubicBezTo>
                    <a:cubicBezTo>
                      <a:pt x="1102" y="9930"/>
                      <a:pt x="668" y="10297"/>
                      <a:pt x="435" y="10764"/>
                    </a:cubicBezTo>
                    <a:cubicBezTo>
                      <a:pt x="201" y="11231"/>
                      <a:pt x="134" y="11865"/>
                      <a:pt x="468" y="12265"/>
                    </a:cubicBezTo>
                    <a:cubicBezTo>
                      <a:pt x="781" y="12676"/>
                      <a:pt x="1265" y="12777"/>
                      <a:pt x="1794" y="12777"/>
                    </a:cubicBezTo>
                    <a:cubicBezTo>
                      <a:pt x="2168" y="12777"/>
                      <a:pt x="2564" y="12726"/>
                      <a:pt x="2936" y="12699"/>
                    </a:cubicBezTo>
                    <a:cubicBezTo>
                      <a:pt x="3095" y="12685"/>
                      <a:pt x="3253" y="12678"/>
                      <a:pt x="3412" y="12678"/>
                    </a:cubicBezTo>
                    <a:cubicBezTo>
                      <a:pt x="5157" y="12678"/>
                      <a:pt x="6903" y="13494"/>
                      <a:pt x="8340" y="14533"/>
                    </a:cubicBezTo>
                    <a:cubicBezTo>
                      <a:pt x="9975" y="15634"/>
                      <a:pt x="11342" y="17035"/>
                      <a:pt x="13010" y="18069"/>
                    </a:cubicBezTo>
                    <a:cubicBezTo>
                      <a:pt x="14326" y="18902"/>
                      <a:pt x="15879" y="19518"/>
                      <a:pt x="17427" y="19518"/>
                    </a:cubicBezTo>
                    <a:cubicBezTo>
                      <a:pt x="17802" y="19518"/>
                      <a:pt x="18177" y="19482"/>
                      <a:pt x="18548" y="19403"/>
                    </a:cubicBezTo>
                    <a:cubicBezTo>
                      <a:pt x="18481" y="12032"/>
                      <a:pt x="15112" y="6027"/>
                      <a:pt x="10208" y="1591"/>
                    </a:cubicBezTo>
                    <a:cubicBezTo>
                      <a:pt x="9608" y="1024"/>
                      <a:pt x="8941" y="457"/>
                      <a:pt x="8140" y="190"/>
                    </a:cubicBezTo>
                    <a:cubicBezTo>
                      <a:pt x="7813" y="67"/>
                      <a:pt x="7470" y="0"/>
                      <a:pt x="7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690875" y="2423375"/>
                <a:ext cx="322300" cy="246300"/>
              </a:xfrm>
              <a:custGeom>
                <a:avLst/>
                <a:gdLst/>
                <a:ahLst/>
                <a:cxnLst/>
                <a:rect l="l" t="t" r="r" b="b"/>
                <a:pathLst>
                  <a:path w="12892" h="9852" extrusionOk="0">
                    <a:moveTo>
                      <a:pt x="73" y="0"/>
                    </a:moveTo>
                    <a:cubicBezTo>
                      <a:pt x="1" y="0"/>
                      <a:pt x="0" y="80"/>
                      <a:pt x="149" y="186"/>
                    </a:cubicBezTo>
                    <a:cubicBezTo>
                      <a:pt x="1017" y="987"/>
                      <a:pt x="1884" y="1854"/>
                      <a:pt x="2818" y="2654"/>
                    </a:cubicBezTo>
                    <a:cubicBezTo>
                      <a:pt x="3719" y="3455"/>
                      <a:pt x="4686" y="4256"/>
                      <a:pt x="5587" y="4989"/>
                    </a:cubicBezTo>
                    <a:lnTo>
                      <a:pt x="6320" y="5590"/>
                    </a:lnTo>
                    <a:cubicBezTo>
                      <a:pt x="6554" y="5790"/>
                      <a:pt x="6821" y="5957"/>
                      <a:pt x="7021" y="6157"/>
                    </a:cubicBezTo>
                    <a:cubicBezTo>
                      <a:pt x="7521" y="6524"/>
                      <a:pt x="8022" y="6924"/>
                      <a:pt x="8522" y="7258"/>
                    </a:cubicBezTo>
                    <a:cubicBezTo>
                      <a:pt x="9022" y="7591"/>
                      <a:pt x="9489" y="7958"/>
                      <a:pt x="9990" y="8292"/>
                    </a:cubicBezTo>
                    <a:cubicBezTo>
                      <a:pt x="10490" y="8659"/>
                      <a:pt x="10924" y="9026"/>
                      <a:pt x="11391" y="9426"/>
                    </a:cubicBezTo>
                    <a:cubicBezTo>
                      <a:pt x="11491" y="9493"/>
                      <a:pt x="11557" y="9526"/>
                      <a:pt x="11658" y="9593"/>
                    </a:cubicBezTo>
                    <a:lnTo>
                      <a:pt x="11891" y="9693"/>
                    </a:lnTo>
                    <a:cubicBezTo>
                      <a:pt x="12024" y="9793"/>
                      <a:pt x="12158" y="9793"/>
                      <a:pt x="12225" y="9826"/>
                    </a:cubicBezTo>
                    <a:cubicBezTo>
                      <a:pt x="12308" y="9843"/>
                      <a:pt x="12391" y="9851"/>
                      <a:pt x="12471" y="9851"/>
                    </a:cubicBezTo>
                    <a:cubicBezTo>
                      <a:pt x="12550" y="9851"/>
                      <a:pt x="12625" y="9843"/>
                      <a:pt x="12692" y="9826"/>
                    </a:cubicBezTo>
                    <a:cubicBezTo>
                      <a:pt x="12825" y="9793"/>
                      <a:pt x="12892" y="9659"/>
                      <a:pt x="12892" y="9426"/>
                    </a:cubicBezTo>
                    <a:cubicBezTo>
                      <a:pt x="12892" y="9293"/>
                      <a:pt x="12825" y="9159"/>
                      <a:pt x="12725" y="9026"/>
                    </a:cubicBezTo>
                    <a:cubicBezTo>
                      <a:pt x="12658" y="8959"/>
                      <a:pt x="12525" y="8792"/>
                      <a:pt x="12391" y="8659"/>
                    </a:cubicBezTo>
                    <a:cubicBezTo>
                      <a:pt x="12191" y="8459"/>
                      <a:pt x="11991" y="8258"/>
                      <a:pt x="11791" y="8092"/>
                    </a:cubicBezTo>
                    <a:cubicBezTo>
                      <a:pt x="11557" y="7858"/>
                      <a:pt x="11357" y="7691"/>
                      <a:pt x="11124" y="7491"/>
                    </a:cubicBezTo>
                    <a:cubicBezTo>
                      <a:pt x="10657" y="7091"/>
                      <a:pt x="10123" y="6691"/>
                      <a:pt x="9623" y="6357"/>
                    </a:cubicBezTo>
                    <a:cubicBezTo>
                      <a:pt x="9056" y="6024"/>
                      <a:pt x="8555" y="5657"/>
                      <a:pt x="8022" y="5323"/>
                    </a:cubicBezTo>
                    <a:cubicBezTo>
                      <a:pt x="7788" y="5156"/>
                      <a:pt x="7488" y="4989"/>
                      <a:pt x="7221" y="4823"/>
                    </a:cubicBezTo>
                    <a:cubicBezTo>
                      <a:pt x="6988" y="4656"/>
                      <a:pt x="6687" y="4456"/>
                      <a:pt x="6420" y="4289"/>
                    </a:cubicBezTo>
                    <a:cubicBezTo>
                      <a:pt x="5353" y="3588"/>
                      <a:pt x="4219" y="2921"/>
                      <a:pt x="3185" y="2187"/>
                    </a:cubicBezTo>
                    <a:cubicBezTo>
                      <a:pt x="2151" y="1520"/>
                      <a:pt x="1183" y="753"/>
                      <a:pt x="249" y="86"/>
                    </a:cubicBezTo>
                    <a:cubicBezTo>
                      <a:pt x="177" y="26"/>
                      <a:pt x="113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2739625" y="2407675"/>
                <a:ext cx="272725" cy="237225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9489" extrusionOk="0">
                    <a:moveTo>
                      <a:pt x="108" y="0"/>
                    </a:moveTo>
                    <a:cubicBezTo>
                      <a:pt x="36" y="0"/>
                      <a:pt x="1" y="31"/>
                      <a:pt x="1" y="80"/>
                    </a:cubicBezTo>
                    <a:cubicBezTo>
                      <a:pt x="1" y="114"/>
                      <a:pt x="34" y="147"/>
                      <a:pt x="167" y="180"/>
                    </a:cubicBezTo>
                    <a:cubicBezTo>
                      <a:pt x="401" y="314"/>
                      <a:pt x="568" y="480"/>
                      <a:pt x="835" y="614"/>
                    </a:cubicBezTo>
                    <a:cubicBezTo>
                      <a:pt x="1035" y="781"/>
                      <a:pt x="1235" y="914"/>
                      <a:pt x="1435" y="1081"/>
                    </a:cubicBezTo>
                    <a:lnTo>
                      <a:pt x="2069" y="1581"/>
                    </a:lnTo>
                    <a:cubicBezTo>
                      <a:pt x="2269" y="1748"/>
                      <a:pt x="2436" y="1948"/>
                      <a:pt x="2669" y="2115"/>
                    </a:cubicBezTo>
                    <a:cubicBezTo>
                      <a:pt x="3436" y="2849"/>
                      <a:pt x="4204" y="3616"/>
                      <a:pt x="5004" y="4350"/>
                    </a:cubicBezTo>
                    <a:cubicBezTo>
                      <a:pt x="5771" y="5117"/>
                      <a:pt x="6505" y="5851"/>
                      <a:pt x="7239" y="6652"/>
                    </a:cubicBezTo>
                    <a:cubicBezTo>
                      <a:pt x="7606" y="7018"/>
                      <a:pt x="8006" y="7452"/>
                      <a:pt x="8340" y="7819"/>
                    </a:cubicBezTo>
                    <a:cubicBezTo>
                      <a:pt x="8507" y="8019"/>
                      <a:pt x="8707" y="8219"/>
                      <a:pt x="8907" y="8419"/>
                    </a:cubicBezTo>
                    <a:cubicBezTo>
                      <a:pt x="9107" y="8620"/>
                      <a:pt x="9274" y="8786"/>
                      <a:pt x="9507" y="8953"/>
                    </a:cubicBezTo>
                    <a:cubicBezTo>
                      <a:pt x="9897" y="9319"/>
                      <a:pt x="10251" y="9488"/>
                      <a:pt x="10505" y="9488"/>
                    </a:cubicBezTo>
                    <a:cubicBezTo>
                      <a:pt x="10599" y="9488"/>
                      <a:pt x="10679" y="9465"/>
                      <a:pt x="10742" y="9420"/>
                    </a:cubicBezTo>
                    <a:cubicBezTo>
                      <a:pt x="10908" y="9253"/>
                      <a:pt x="10908" y="8786"/>
                      <a:pt x="10508" y="8286"/>
                    </a:cubicBezTo>
                    <a:cubicBezTo>
                      <a:pt x="10175" y="7886"/>
                      <a:pt x="9841" y="7485"/>
                      <a:pt x="9507" y="7119"/>
                    </a:cubicBezTo>
                    <a:cubicBezTo>
                      <a:pt x="9174" y="6752"/>
                      <a:pt x="8774" y="6318"/>
                      <a:pt x="8373" y="5951"/>
                    </a:cubicBezTo>
                    <a:cubicBezTo>
                      <a:pt x="7573" y="5150"/>
                      <a:pt x="6705" y="4417"/>
                      <a:pt x="5771" y="3683"/>
                    </a:cubicBezTo>
                    <a:lnTo>
                      <a:pt x="3036" y="1681"/>
                    </a:lnTo>
                    <a:cubicBezTo>
                      <a:pt x="2836" y="1515"/>
                      <a:pt x="2569" y="1348"/>
                      <a:pt x="2336" y="1181"/>
                    </a:cubicBezTo>
                    <a:cubicBezTo>
                      <a:pt x="2069" y="1014"/>
                      <a:pt x="1869" y="914"/>
                      <a:pt x="1602" y="747"/>
                    </a:cubicBezTo>
                    <a:cubicBezTo>
                      <a:pt x="1368" y="614"/>
                      <a:pt x="1168" y="480"/>
                      <a:pt x="901" y="347"/>
                    </a:cubicBezTo>
                    <a:cubicBezTo>
                      <a:pt x="701" y="247"/>
                      <a:pt x="434" y="114"/>
                      <a:pt x="201" y="13"/>
                    </a:cubicBezTo>
                    <a:cubicBezTo>
                      <a:pt x="165" y="5"/>
                      <a:pt x="134" y="0"/>
                      <a:pt x="1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2825350" y="2373325"/>
                <a:ext cx="224525" cy="277100"/>
              </a:xfrm>
              <a:custGeom>
                <a:avLst/>
                <a:gdLst/>
                <a:ahLst/>
                <a:cxnLst/>
                <a:rect l="l" t="t" r="r" b="b"/>
                <a:pathLst>
                  <a:path w="8981" h="11084" extrusionOk="0">
                    <a:moveTo>
                      <a:pt x="62" y="1"/>
                    </a:moveTo>
                    <a:cubicBezTo>
                      <a:pt x="3" y="1"/>
                      <a:pt x="1" y="80"/>
                      <a:pt x="107" y="187"/>
                    </a:cubicBezTo>
                    <a:cubicBezTo>
                      <a:pt x="474" y="587"/>
                      <a:pt x="808" y="987"/>
                      <a:pt x="1175" y="1354"/>
                    </a:cubicBezTo>
                    <a:cubicBezTo>
                      <a:pt x="1342" y="1588"/>
                      <a:pt x="1542" y="1754"/>
                      <a:pt x="1709" y="1955"/>
                    </a:cubicBezTo>
                    <a:lnTo>
                      <a:pt x="2276" y="2522"/>
                    </a:lnTo>
                    <a:cubicBezTo>
                      <a:pt x="2976" y="3289"/>
                      <a:pt x="3643" y="4123"/>
                      <a:pt x="4277" y="4990"/>
                    </a:cubicBezTo>
                    <a:lnTo>
                      <a:pt x="4744" y="5624"/>
                    </a:lnTo>
                    <a:cubicBezTo>
                      <a:pt x="4911" y="5824"/>
                      <a:pt x="5078" y="6091"/>
                      <a:pt x="5178" y="6258"/>
                    </a:cubicBezTo>
                    <a:cubicBezTo>
                      <a:pt x="5311" y="6458"/>
                      <a:pt x="5445" y="6658"/>
                      <a:pt x="5611" y="6925"/>
                    </a:cubicBezTo>
                    <a:lnTo>
                      <a:pt x="5845" y="7292"/>
                    </a:lnTo>
                    <a:cubicBezTo>
                      <a:pt x="5878" y="7325"/>
                      <a:pt x="5945" y="7425"/>
                      <a:pt x="5978" y="7458"/>
                    </a:cubicBezTo>
                    <a:lnTo>
                      <a:pt x="6112" y="7625"/>
                    </a:lnTo>
                    <a:cubicBezTo>
                      <a:pt x="6412" y="7992"/>
                      <a:pt x="6612" y="8426"/>
                      <a:pt x="6912" y="8859"/>
                    </a:cubicBezTo>
                    <a:cubicBezTo>
                      <a:pt x="6979" y="8993"/>
                      <a:pt x="7079" y="9126"/>
                      <a:pt x="7112" y="9260"/>
                    </a:cubicBezTo>
                    <a:lnTo>
                      <a:pt x="7313" y="9593"/>
                    </a:lnTo>
                    <a:cubicBezTo>
                      <a:pt x="7446" y="9793"/>
                      <a:pt x="7579" y="9994"/>
                      <a:pt x="7680" y="10160"/>
                    </a:cubicBezTo>
                    <a:cubicBezTo>
                      <a:pt x="7846" y="10461"/>
                      <a:pt x="8013" y="10761"/>
                      <a:pt x="8247" y="10928"/>
                    </a:cubicBezTo>
                    <a:cubicBezTo>
                      <a:pt x="8372" y="11032"/>
                      <a:pt x="8497" y="11084"/>
                      <a:pt x="8606" y="11084"/>
                    </a:cubicBezTo>
                    <a:cubicBezTo>
                      <a:pt x="8671" y="11084"/>
                      <a:pt x="8730" y="11065"/>
                      <a:pt x="8780" y="11028"/>
                    </a:cubicBezTo>
                    <a:cubicBezTo>
                      <a:pt x="8914" y="10994"/>
                      <a:pt x="8980" y="10828"/>
                      <a:pt x="8980" y="10661"/>
                    </a:cubicBezTo>
                    <a:cubicBezTo>
                      <a:pt x="8947" y="10494"/>
                      <a:pt x="8947" y="10294"/>
                      <a:pt x="8814" y="9960"/>
                    </a:cubicBezTo>
                    <a:lnTo>
                      <a:pt x="8680" y="9593"/>
                    </a:lnTo>
                    <a:cubicBezTo>
                      <a:pt x="8647" y="9460"/>
                      <a:pt x="8547" y="9326"/>
                      <a:pt x="8513" y="9193"/>
                    </a:cubicBezTo>
                    <a:cubicBezTo>
                      <a:pt x="8380" y="8960"/>
                      <a:pt x="8280" y="8759"/>
                      <a:pt x="8147" y="8493"/>
                    </a:cubicBezTo>
                    <a:cubicBezTo>
                      <a:pt x="8013" y="8292"/>
                      <a:pt x="7913" y="8026"/>
                      <a:pt x="7780" y="7825"/>
                    </a:cubicBezTo>
                    <a:cubicBezTo>
                      <a:pt x="7646" y="7592"/>
                      <a:pt x="7479" y="7325"/>
                      <a:pt x="7313" y="7092"/>
                    </a:cubicBezTo>
                    <a:cubicBezTo>
                      <a:pt x="7246" y="6958"/>
                      <a:pt x="7112" y="6825"/>
                      <a:pt x="7012" y="6691"/>
                    </a:cubicBezTo>
                    <a:cubicBezTo>
                      <a:pt x="6946" y="6625"/>
                      <a:pt x="6846" y="6524"/>
                      <a:pt x="6812" y="6424"/>
                    </a:cubicBezTo>
                    <a:cubicBezTo>
                      <a:pt x="6645" y="6191"/>
                      <a:pt x="6512" y="5991"/>
                      <a:pt x="6312" y="5757"/>
                    </a:cubicBezTo>
                    <a:cubicBezTo>
                      <a:pt x="6245" y="5624"/>
                      <a:pt x="6145" y="5490"/>
                      <a:pt x="6012" y="5357"/>
                    </a:cubicBezTo>
                    <a:lnTo>
                      <a:pt x="5912" y="5190"/>
                    </a:lnTo>
                    <a:lnTo>
                      <a:pt x="5778" y="5023"/>
                    </a:lnTo>
                    <a:cubicBezTo>
                      <a:pt x="5578" y="4823"/>
                      <a:pt x="5411" y="4623"/>
                      <a:pt x="5178" y="4390"/>
                    </a:cubicBezTo>
                    <a:cubicBezTo>
                      <a:pt x="4377" y="3556"/>
                      <a:pt x="3543" y="2788"/>
                      <a:pt x="2676" y="2088"/>
                    </a:cubicBezTo>
                    <a:cubicBezTo>
                      <a:pt x="2476" y="1888"/>
                      <a:pt x="2209" y="1721"/>
                      <a:pt x="2009" y="1588"/>
                    </a:cubicBezTo>
                    <a:lnTo>
                      <a:pt x="1375" y="1087"/>
                    </a:lnTo>
                    <a:cubicBezTo>
                      <a:pt x="975" y="754"/>
                      <a:pt x="608" y="420"/>
                      <a:pt x="208" y="87"/>
                    </a:cubicBezTo>
                    <a:cubicBezTo>
                      <a:pt x="147" y="26"/>
                      <a:pt x="96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2877325" y="2185200"/>
                <a:ext cx="168375" cy="499700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9988" extrusionOk="0">
                    <a:moveTo>
                      <a:pt x="76" y="1"/>
                    </a:moveTo>
                    <a:cubicBezTo>
                      <a:pt x="15" y="1"/>
                      <a:pt x="1" y="115"/>
                      <a:pt x="97" y="306"/>
                    </a:cubicBezTo>
                    <a:cubicBezTo>
                      <a:pt x="430" y="1007"/>
                      <a:pt x="730" y="1741"/>
                      <a:pt x="1097" y="2475"/>
                    </a:cubicBezTo>
                    <a:cubicBezTo>
                      <a:pt x="1498" y="3175"/>
                      <a:pt x="1865" y="3876"/>
                      <a:pt x="2198" y="4576"/>
                    </a:cubicBezTo>
                    <a:cubicBezTo>
                      <a:pt x="2365" y="4976"/>
                      <a:pt x="2532" y="5310"/>
                      <a:pt x="2698" y="5677"/>
                    </a:cubicBezTo>
                    <a:cubicBezTo>
                      <a:pt x="2865" y="6044"/>
                      <a:pt x="2999" y="6377"/>
                      <a:pt x="3099" y="6744"/>
                    </a:cubicBezTo>
                    <a:cubicBezTo>
                      <a:pt x="3366" y="7511"/>
                      <a:pt x="3532" y="8245"/>
                      <a:pt x="3699" y="9046"/>
                    </a:cubicBezTo>
                    <a:cubicBezTo>
                      <a:pt x="3866" y="9846"/>
                      <a:pt x="4033" y="10580"/>
                      <a:pt x="4200" y="11381"/>
                    </a:cubicBezTo>
                    <a:cubicBezTo>
                      <a:pt x="4266" y="11748"/>
                      <a:pt x="4366" y="12181"/>
                      <a:pt x="4500" y="12548"/>
                    </a:cubicBezTo>
                    <a:cubicBezTo>
                      <a:pt x="4566" y="12915"/>
                      <a:pt x="4700" y="13349"/>
                      <a:pt x="4767" y="13716"/>
                    </a:cubicBezTo>
                    <a:cubicBezTo>
                      <a:pt x="5000" y="14483"/>
                      <a:pt x="5167" y="15217"/>
                      <a:pt x="5267" y="15984"/>
                    </a:cubicBezTo>
                    <a:cubicBezTo>
                      <a:pt x="5400" y="16718"/>
                      <a:pt x="5467" y="17485"/>
                      <a:pt x="5534" y="18219"/>
                    </a:cubicBezTo>
                    <a:lnTo>
                      <a:pt x="5534" y="18586"/>
                    </a:lnTo>
                    <a:cubicBezTo>
                      <a:pt x="5534" y="18753"/>
                      <a:pt x="5567" y="18886"/>
                      <a:pt x="5567" y="18986"/>
                    </a:cubicBezTo>
                    <a:cubicBezTo>
                      <a:pt x="5601" y="19186"/>
                      <a:pt x="5634" y="19353"/>
                      <a:pt x="5701" y="19487"/>
                    </a:cubicBezTo>
                    <a:cubicBezTo>
                      <a:pt x="5767" y="19687"/>
                      <a:pt x="5867" y="19820"/>
                      <a:pt x="5934" y="19887"/>
                    </a:cubicBezTo>
                    <a:cubicBezTo>
                      <a:pt x="5967" y="19920"/>
                      <a:pt x="6068" y="19987"/>
                      <a:pt x="6134" y="19987"/>
                    </a:cubicBezTo>
                    <a:cubicBezTo>
                      <a:pt x="6234" y="19987"/>
                      <a:pt x="6301" y="19920"/>
                      <a:pt x="6434" y="19820"/>
                    </a:cubicBezTo>
                    <a:cubicBezTo>
                      <a:pt x="6535" y="19687"/>
                      <a:pt x="6601" y="19520"/>
                      <a:pt x="6635" y="19353"/>
                    </a:cubicBezTo>
                    <a:cubicBezTo>
                      <a:pt x="6668" y="19053"/>
                      <a:pt x="6701" y="18820"/>
                      <a:pt x="6701" y="18619"/>
                    </a:cubicBezTo>
                    <a:cubicBezTo>
                      <a:pt x="6701" y="18519"/>
                      <a:pt x="6701" y="18453"/>
                      <a:pt x="6735" y="18353"/>
                    </a:cubicBezTo>
                    <a:lnTo>
                      <a:pt x="6735" y="18052"/>
                    </a:lnTo>
                    <a:lnTo>
                      <a:pt x="6735" y="17485"/>
                    </a:lnTo>
                    <a:cubicBezTo>
                      <a:pt x="6735" y="17052"/>
                      <a:pt x="6701" y="16685"/>
                      <a:pt x="6668" y="16284"/>
                    </a:cubicBezTo>
                    <a:cubicBezTo>
                      <a:pt x="6601" y="15851"/>
                      <a:pt x="6568" y="15450"/>
                      <a:pt x="6501" y="15017"/>
                    </a:cubicBezTo>
                    <a:cubicBezTo>
                      <a:pt x="6401" y="14617"/>
                      <a:pt x="6334" y="14183"/>
                      <a:pt x="6201" y="13816"/>
                    </a:cubicBezTo>
                    <a:cubicBezTo>
                      <a:pt x="6068" y="13382"/>
                      <a:pt x="6001" y="13015"/>
                      <a:pt x="5867" y="12615"/>
                    </a:cubicBezTo>
                    <a:cubicBezTo>
                      <a:pt x="5734" y="12215"/>
                      <a:pt x="5601" y="11815"/>
                      <a:pt x="5534" y="11381"/>
                    </a:cubicBezTo>
                    <a:cubicBezTo>
                      <a:pt x="5267" y="10614"/>
                      <a:pt x="5067" y="9780"/>
                      <a:pt x="4833" y="8979"/>
                    </a:cubicBezTo>
                    <a:cubicBezTo>
                      <a:pt x="4566" y="8145"/>
                      <a:pt x="4266" y="7345"/>
                      <a:pt x="3933" y="6511"/>
                    </a:cubicBezTo>
                    <a:cubicBezTo>
                      <a:pt x="3766" y="6077"/>
                      <a:pt x="3566" y="5710"/>
                      <a:pt x="3366" y="5343"/>
                    </a:cubicBezTo>
                    <a:cubicBezTo>
                      <a:pt x="3165" y="4976"/>
                      <a:pt x="2932" y="4576"/>
                      <a:pt x="2732" y="4242"/>
                    </a:cubicBezTo>
                    <a:cubicBezTo>
                      <a:pt x="2532" y="3876"/>
                      <a:pt x="2332" y="3542"/>
                      <a:pt x="2065" y="3208"/>
                    </a:cubicBezTo>
                    <a:cubicBezTo>
                      <a:pt x="1865" y="2875"/>
                      <a:pt x="1598" y="2541"/>
                      <a:pt x="1398" y="2208"/>
                    </a:cubicBezTo>
                    <a:cubicBezTo>
                      <a:pt x="997" y="1541"/>
                      <a:pt x="597" y="873"/>
                      <a:pt x="263" y="206"/>
                    </a:cubicBezTo>
                    <a:cubicBezTo>
                      <a:pt x="192" y="64"/>
                      <a:pt x="121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949775" y="2123625"/>
                <a:ext cx="133450" cy="5482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21931" extrusionOk="0">
                    <a:moveTo>
                      <a:pt x="67" y="1"/>
                    </a:moveTo>
                    <a:cubicBezTo>
                      <a:pt x="34" y="1"/>
                      <a:pt x="1" y="134"/>
                      <a:pt x="67" y="301"/>
                    </a:cubicBezTo>
                    <a:cubicBezTo>
                      <a:pt x="167" y="501"/>
                      <a:pt x="301" y="668"/>
                      <a:pt x="401" y="835"/>
                    </a:cubicBezTo>
                    <a:cubicBezTo>
                      <a:pt x="534" y="1001"/>
                      <a:pt x="634" y="1235"/>
                      <a:pt x="701" y="1402"/>
                    </a:cubicBezTo>
                    <a:cubicBezTo>
                      <a:pt x="868" y="1769"/>
                      <a:pt x="1001" y="2169"/>
                      <a:pt x="1135" y="2569"/>
                    </a:cubicBezTo>
                    <a:cubicBezTo>
                      <a:pt x="1235" y="2969"/>
                      <a:pt x="1335" y="3403"/>
                      <a:pt x="1402" y="3770"/>
                    </a:cubicBezTo>
                    <a:lnTo>
                      <a:pt x="1668" y="5004"/>
                    </a:lnTo>
                    <a:lnTo>
                      <a:pt x="2169" y="7506"/>
                    </a:lnTo>
                    <a:cubicBezTo>
                      <a:pt x="2236" y="7940"/>
                      <a:pt x="2336" y="8340"/>
                      <a:pt x="2369" y="8774"/>
                    </a:cubicBezTo>
                    <a:lnTo>
                      <a:pt x="2636" y="10008"/>
                    </a:lnTo>
                    <a:cubicBezTo>
                      <a:pt x="2803" y="10842"/>
                      <a:pt x="3003" y="11676"/>
                      <a:pt x="3136" y="12510"/>
                    </a:cubicBezTo>
                    <a:cubicBezTo>
                      <a:pt x="3236" y="13344"/>
                      <a:pt x="3403" y="14177"/>
                      <a:pt x="3536" y="15011"/>
                    </a:cubicBezTo>
                    <a:cubicBezTo>
                      <a:pt x="3637" y="15445"/>
                      <a:pt x="3670" y="15845"/>
                      <a:pt x="3737" y="16279"/>
                    </a:cubicBezTo>
                    <a:lnTo>
                      <a:pt x="3837" y="16913"/>
                    </a:lnTo>
                    <a:cubicBezTo>
                      <a:pt x="3870" y="17113"/>
                      <a:pt x="3870" y="17280"/>
                      <a:pt x="3903" y="17480"/>
                    </a:cubicBezTo>
                    <a:cubicBezTo>
                      <a:pt x="4003" y="18280"/>
                      <a:pt x="4003" y="19081"/>
                      <a:pt x="3970" y="19915"/>
                    </a:cubicBezTo>
                    <a:cubicBezTo>
                      <a:pt x="3903" y="21116"/>
                      <a:pt x="4170" y="21783"/>
                      <a:pt x="4404" y="21916"/>
                    </a:cubicBezTo>
                    <a:cubicBezTo>
                      <a:pt x="4438" y="21926"/>
                      <a:pt x="4471" y="21930"/>
                      <a:pt x="4503" y="21930"/>
                    </a:cubicBezTo>
                    <a:cubicBezTo>
                      <a:pt x="4819" y="21930"/>
                      <a:pt x="5050" y="21484"/>
                      <a:pt x="5171" y="20515"/>
                    </a:cubicBezTo>
                    <a:cubicBezTo>
                      <a:pt x="5238" y="19748"/>
                      <a:pt x="5338" y="18914"/>
                      <a:pt x="5338" y="18014"/>
                    </a:cubicBezTo>
                    <a:cubicBezTo>
                      <a:pt x="5338" y="17580"/>
                      <a:pt x="5304" y="17146"/>
                      <a:pt x="5204" y="16679"/>
                    </a:cubicBezTo>
                    <a:cubicBezTo>
                      <a:pt x="5171" y="16479"/>
                      <a:pt x="5138" y="16279"/>
                      <a:pt x="5071" y="16012"/>
                    </a:cubicBezTo>
                    <a:lnTo>
                      <a:pt x="4971" y="15412"/>
                    </a:lnTo>
                    <a:cubicBezTo>
                      <a:pt x="4804" y="14511"/>
                      <a:pt x="4637" y="13677"/>
                      <a:pt x="4404" y="12810"/>
                    </a:cubicBezTo>
                    <a:cubicBezTo>
                      <a:pt x="4370" y="12610"/>
                      <a:pt x="4337" y="12343"/>
                      <a:pt x="4237" y="12143"/>
                    </a:cubicBezTo>
                    <a:cubicBezTo>
                      <a:pt x="4204" y="11943"/>
                      <a:pt x="4137" y="11676"/>
                      <a:pt x="4070" y="11476"/>
                    </a:cubicBezTo>
                    <a:cubicBezTo>
                      <a:pt x="3970" y="11009"/>
                      <a:pt x="3837" y="10608"/>
                      <a:pt x="3703" y="10175"/>
                    </a:cubicBezTo>
                    <a:cubicBezTo>
                      <a:pt x="3570" y="9774"/>
                      <a:pt x="3470" y="9341"/>
                      <a:pt x="3336" y="8907"/>
                    </a:cubicBezTo>
                    <a:cubicBezTo>
                      <a:pt x="3203" y="8440"/>
                      <a:pt x="3069" y="8006"/>
                      <a:pt x="2969" y="7573"/>
                    </a:cubicBezTo>
                    <a:cubicBezTo>
                      <a:pt x="2703" y="6672"/>
                      <a:pt x="2469" y="5805"/>
                      <a:pt x="2202" y="4971"/>
                    </a:cubicBezTo>
                    <a:lnTo>
                      <a:pt x="1835" y="3737"/>
                    </a:lnTo>
                    <a:cubicBezTo>
                      <a:pt x="1702" y="3303"/>
                      <a:pt x="1568" y="2903"/>
                      <a:pt x="1402" y="2469"/>
                    </a:cubicBezTo>
                    <a:cubicBezTo>
                      <a:pt x="1235" y="2069"/>
                      <a:pt x="1068" y="1669"/>
                      <a:pt x="901" y="1302"/>
                    </a:cubicBezTo>
                    <a:cubicBezTo>
                      <a:pt x="868" y="1235"/>
                      <a:pt x="835" y="1135"/>
                      <a:pt x="734" y="1001"/>
                    </a:cubicBezTo>
                    <a:cubicBezTo>
                      <a:pt x="701" y="935"/>
                      <a:pt x="634" y="801"/>
                      <a:pt x="568" y="735"/>
                    </a:cubicBezTo>
                    <a:cubicBezTo>
                      <a:pt x="468" y="568"/>
                      <a:pt x="334" y="401"/>
                      <a:pt x="234" y="268"/>
                    </a:cubicBezTo>
                    <a:cubicBezTo>
                      <a:pt x="167" y="101"/>
                      <a:pt x="134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3035675" y="2144475"/>
                <a:ext cx="66725" cy="5263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21055" extrusionOk="0">
                    <a:moveTo>
                      <a:pt x="67" y="1"/>
                    </a:moveTo>
                    <a:cubicBezTo>
                      <a:pt x="67" y="1"/>
                      <a:pt x="34" y="1"/>
                      <a:pt x="0" y="101"/>
                    </a:cubicBezTo>
                    <a:lnTo>
                      <a:pt x="0" y="301"/>
                    </a:lnTo>
                    <a:cubicBezTo>
                      <a:pt x="34" y="401"/>
                      <a:pt x="67" y="468"/>
                      <a:pt x="100" y="601"/>
                    </a:cubicBezTo>
                    <a:cubicBezTo>
                      <a:pt x="167" y="668"/>
                      <a:pt x="167" y="768"/>
                      <a:pt x="201" y="868"/>
                    </a:cubicBezTo>
                    <a:cubicBezTo>
                      <a:pt x="234" y="1101"/>
                      <a:pt x="267" y="1268"/>
                      <a:pt x="367" y="1468"/>
                    </a:cubicBezTo>
                    <a:cubicBezTo>
                      <a:pt x="501" y="1835"/>
                      <a:pt x="668" y="2236"/>
                      <a:pt x="768" y="2602"/>
                    </a:cubicBezTo>
                    <a:cubicBezTo>
                      <a:pt x="868" y="2769"/>
                      <a:pt x="901" y="2969"/>
                      <a:pt x="934" y="3136"/>
                    </a:cubicBezTo>
                    <a:cubicBezTo>
                      <a:pt x="1001" y="3303"/>
                      <a:pt x="1001" y="3503"/>
                      <a:pt x="1034" y="3737"/>
                    </a:cubicBezTo>
                    <a:cubicBezTo>
                      <a:pt x="1068" y="4104"/>
                      <a:pt x="1101" y="4504"/>
                      <a:pt x="1168" y="4904"/>
                    </a:cubicBezTo>
                    <a:cubicBezTo>
                      <a:pt x="1235" y="6472"/>
                      <a:pt x="1201" y="8073"/>
                      <a:pt x="1268" y="9674"/>
                    </a:cubicBezTo>
                    <a:lnTo>
                      <a:pt x="1401" y="12076"/>
                    </a:lnTo>
                    <a:cubicBezTo>
                      <a:pt x="1401" y="12443"/>
                      <a:pt x="1401" y="12810"/>
                      <a:pt x="1368" y="13243"/>
                    </a:cubicBezTo>
                    <a:cubicBezTo>
                      <a:pt x="1368" y="13644"/>
                      <a:pt x="1335" y="14011"/>
                      <a:pt x="1335" y="14444"/>
                    </a:cubicBezTo>
                    <a:cubicBezTo>
                      <a:pt x="1335" y="14845"/>
                      <a:pt x="1268" y="15245"/>
                      <a:pt x="1268" y="15645"/>
                    </a:cubicBezTo>
                    <a:cubicBezTo>
                      <a:pt x="1268" y="16012"/>
                      <a:pt x="1235" y="16446"/>
                      <a:pt x="1235" y="16813"/>
                    </a:cubicBezTo>
                    <a:cubicBezTo>
                      <a:pt x="1201" y="17613"/>
                      <a:pt x="1168" y="18347"/>
                      <a:pt x="1068" y="19148"/>
                    </a:cubicBezTo>
                    <a:cubicBezTo>
                      <a:pt x="934" y="20282"/>
                      <a:pt x="1101" y="20916"/>
                      <a:pt x="1401" y="21016"/>
                    </a:cubicBezTo>
                    <a:cubicBezTo>
                      <a:pt x="1432" y="21041"/>
                      <a:pt x="1468" y="21054"/>
                      <a:pt x="1507" y="21054"/>
                    </a:cubicBezTo>
                    <a:cubicBezTo>
                      <a:pt x="1720" y="21054"/>
                      <a:pt x="2033" y="20661"/>
                      <a:pt x="2202" y="19815"/>
                    </a:cubicBezTo>
                    <a:cubicBezTo>
                      <a:pt x="2369" y="19081"/>
                      <a:pt x="2502" y="18280"/>
                      <a:pt x="2536" y="17480"/>
                    </a:cubicBezTo>
                    <a:cubicBezTo>
                      <a:pt x="2602" y="16679"/>
                      <a:pt x="2669" y="15845"/>
                      <a:pt x="2669" y="15011"/>
                    </a:cubicBezTo>
                    <a:lnTo>
                      <a:pt x="2669" y="13777"/>
                    </a:lnTo>
                    <a:lnTo>
                      <a:pt x="2669" y="13143"/>
                    </a:lnTo>
                    <a:lnTo>
                      <a:pt x="2669" y="12810"/>
                    </a:lnTo>
                    <a:lnTo>
                      <a:pt x="2669" y="12476"/>
                    </a:lnTo>
                    <a:cubicBezTo>
                      <a:pt x="2602" y="11609"/>
                      <a:pt x="2502" y="10742"/>
                      <a:pt x="2369" y="9908"/>
                    </a:cubicBezTo>
                    <a:cubicBezTo>
                      <a:pt x="2102" y="8240"/>
                      <a:pt x="2035" y="6505"/>
                      <a:pt x="1735" y="4837"/>
                    </a:cubicBezTo>
                    <a:cubicBezTo>
                      <a:pt x="1668" y="4437"/>
                      <a:pt x="1602" y="4003"/>
                      <a:pt x="1501" y="3603"/>
                    </a:cubicBezTo>
                    <a:cubicBezTo>
                      <a:pt x="1435" y="3403"/>
                      <a:pt x="1401" y="3170"/>
                      <a:pt x="1335" y="2969"/>
                    </a:cubicBezTo>
                    <a:cubicBezTo>
                      <a:pt x="1235" y="2769"/>
                      <a:pt x="1201" y="2569"/>
                      <a:pt x="1101" y="2402"/>
                    </a:cubicBezTo>
                    <a:cubicBezTo>
                      <a:pt x="934" y="2002"/>
                      <a:pt x="734" y="1668"/>
                      <a:pt x="601" y="1302"/>
                    </a:cubicBezTo>
                    <a:cubicBezTo>
                      <a:pt x="534" y="1135"/>
                      <a:pt x="501" y="968"/>
                      <a:pt x="401" y="768"/>
                    </a:cubicBezTo>
                    <a:cubicBezTo>
                      <a:pt x="367" y="668"/>
                      <a:pt x="334" y="601"/>
                      <a:pt x="334" y="468"/>
                    </a:cubicBezTo>
                    <a:lnTo>
                      <a:pt x="201" y="234"/>
                    </a:lnTo>
                    <a:cubicBezTo>
                      <a:pt x="100" y="101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045675" y="2090825"/>
                <a:ext cx="209350" cy="58322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23329" extrusionOk="0">
                    <a:moveTo>
                      <a:pt x="8337" y="0"/>
                    </a:moveTo>
                    <a:cubicBezTo>
                      <a:pt x="8282" y="0"/>
                      <a:pt x="8184" y="49"/>
                      <a:pt x="8106" y="179"/>
                    </a:cubicBezTo>
                    <a:lnTo>
                      <a:pt x="7873" y="479"/>
                    </a:lnTo>
                    <a:lnTo>
                      <a:pt x="7639" y="746"/>
                    </a:lnTo>
                    <a:lnTo>
                      <a:pt x="7139" y="1246"/>
                    </a:lnTo>
                    <a:lnTo>
                      <a:pt x="6639" y="1746"/>
                    </a:lnTo>
                    <a:cubicBezTo>
                      <a:pt x="6472" y="1913"/>
                      <a:pt x="6339" y="2113"/>
                      <a:pt x="6172" y="2280"/>
                    </a:cubicBezTo>
                    <a:cubicBezTo>
                      <a:pt x="5872" y="2647"/>
                      <a:pt x="5638" y="3081"/>
                      <a:pt x="5371" y="3481"/>
                    </a:cubicBezTo>
                    <a:lnTo>
                      <a:pt x="5004" y="4081"/>
                    </a:lnTo>
                    <a:lnTo>
                      <a:pt x="4637" y="4682"/>
                    </a:lnTo>
                    <a:cubicBezTo>
                      <a:pt x="4437" y="5149"/>
                      <a:pt x="4304" y="5616"/>
                      <a:pt x="4104" y="6016"/>
                    </a:cubicBezTo>
                    <a:cubicBezTo>
                      <a:pt x="4037" y="6116"/>
                      <a:pt x="4004" y="6250"/>
                      <a:pt x="3937" y="6316"/>
                    </a:cubicBezTo>
                    <a:lnTo>
                      <a:pt x="3770" y="6650"/>
                    </a:lnTo>
                    <a:lnTo>
                      <a:pt x="3436" y="7284"/>
                    </a:lnTo>
                    <a:cubicBezTo>
                      <a:pt x="3203" y="7684"/>
                      <a:pt x="2969" y="8118"/>
                      <a:pt x="2769" y="8585"/>
                    </a:cubicBezTo>
                    <a:cubicBezTo>
                      <a:pt x="2536" y="8985"/>
                      <a:pt x="2336" y="9418"/>
                      <a:pt x="2136" y="9919"/>
                    </a:cubicBezTo>
                    <a:cubicBezTo>
                      <a:pt x="1769" y="10819"/>
                      <a:pt x="1502" y="11787"/>
                      <a:pt x="1302" y="12687"/>
                    </a:cubicBezTo>
                    <a:cubicBezTo>
                      <a:pt x="1101" y="13621"/>
                      <a:pt x="835" y="14522"/>
                      <a:pt x="634" y="15456"/>
                    </a:cubicBezTo>
                    <a:cubicBezTo>
                      <a:pt x="434" y="16357"/>
                      <a:pt x="201" y="17324"/>
                      <a:pt x="134" y="18325"/>
                    </a:cubicBezTo>
                    <a:cubicBezTo>
                      <a:pt x="34" y="19292"/>
                      <a:pt x="34" y="20260"/>
                      <a:pt x="1" y="21194"/>
                    </a:cubicBezTo>
                    <a:cubicBezTo>
                      <a:pt x="1" y="21594"/>
                      <a:pt x="34" y="21861"/>
                      <a:pt x="101" y="22128"/>
                    </a:cubicBezTo>
                    <a:cubicBezTo>
                      <a:pt x="134" y="22361"/>
                      <a:pt x="167" y="22528"/>
                      <a:pt x="167" y="22695"/>
                    </a:cubicBezTo>
                    <a:cubicBezTo>
                      <a:pt x="234" y="22995"/>
                      <a:pt x="301" y="23195"/>
                      <a:pt x="401" y="23295"/>
                    </a:cubicBezTo>
                    <a:cubicBezTo>
                      <a:pt x="468" y="23328"/>
                      <a:pt x="534" y="23328"/>
                      <a:pt x="634" y="23328"/>
                    </a:cubicBezTo>
                    <a:cubicBezTo>
                      <a:pt x="701" y="23295"/>
                      <a:pt x="801" y="23262"/>
                      <a:pt x="868" y="23128"/>
                    </a:cubicBezTo>
                    <a:cubicBezTo>
                      <a:pt x="1168" y="22961"/>
                      <a:pt x="1302" y="22461"/>
                      <a:pt x="1335" y="21894"/>
                    </a:cubicBezTo>
                    <a:cubicBezTo>
                      <a:pt x="1335" y="21661"/>
                      <a:pt x="1335" y="21427"/>
                      <a:pt x="1368" y="21227"/>
                    </a:cubicBezTo>
                    <a:cubicBezTo>
                      <a:pt x="1368" y="20993"/>
                      <a:pt x="1402" y="20760"/>
                      <a:pt x="1402" y="20560"/>
                    </a:cubicBezTo>
                    <a:lnTo>
                      <a:pt x="1535" y="19159"/>
                    </a:lnTo>
                    <a:cubicBezTo>
                      <a:pt x="1602" y="18725"/>
                      <a:pt x="1635" y="18258"/>
                      <a:pt x="1702" y="17791"/>
                    </a:cubicBezTo>
                    <a:lnTo>
                      <a:pt x="1969" y="16423"/>
                    </a:lnTo>
                    <a:cubicBezTo>
                      <a:pt x="2136" y="15489"/>
                      <a:pt x="2336" y="14489"/>
                      <a:pt x="2536" y="13488"/>
                    </a:cubicBezTo>
                    <a:cubicBezTo>
                      <a:pt x="2703" y="12487"/>
                      <a:pt x="2869" y="11520"/>
                      <a:pt x="3136" y="10619"/>
                    </a:cubicBezTo>
                    <a:cubicBezTo>
                      <a:pt x="3203" y="10419"/>
                      <a:pt x="3270" y="10152"/>
                      <a:pt x="3336" y="9952"/>
                    </a:cubicBezTo>
                    <a:cubicBezTo>
                      <a:pt x="3436" y="9752"/>
                      <a:pt x="3503" y="9485"/>
                      <a:pt x="3603" y="9252"/>
                    </a:cubicBezTo>
                    <a:cubicBezTo>
                      <a:pt x="3770" y="8785"/>
                      <a:pt x="3970" y="8318"/>
                      <a:pt x="4170" y="7851"/>
                    </a:cubicBezTo>
                    <a:cubicBezTo>
                      <a:pt x="4370" y="7417"/>
                      <a:pt x="4537" y="6950"/>
                      <a:pt x="4771" y="6483"/>
                    </a:cubicBezTo>
                    <a:cubicBezTo>
                      <a:pt x="4971" y="5983"/>
                      <a:pt x="5038" y="5482"/>
                      <a:pt x="5204" y="5082"/>
                    </a:cubicBezTo>
                    <a:cubicBezTo>
                      <a:pt x="5304" y="4849"/>
                      <a:pt x="5371" y="4648"/>
                      <a:pt x="5505" y="4448"/>
                    </a:cubicBezTo>
                    <a:cubicBezTo>
                      <a:pt x="5638" y="4248"/>
                      <a:pt x="5705" y="4015"/>
                      <a:pt x="5838" y="3781"/>
                    </a:cubicBezTo>
                    <a:cubicBezTo>
                      <a:pt x="6038" y="3347"/>
                      <a:pt x="6272" y="2947"/>
                      <a:pt x="6505" y="2514"/>
                    </a:cubicBezTo>
                    <a:cubicBezTo>
                      <a:pt x="6639" y="2313"/>
                      <a:pt x="6772" y="2147"/>
                      <a:pt x="6872" y="1980"/>
                    </a:cubicBezTo>
                    <a:cubicBezTo>
                      <a:pt x="7039" y="1813"/>
                      <a:pt x="7172" y="1613"/>
                      <a:pt x="7339" y="1446"/>
                    </a:cubicBezTo>
                    <a:cubicBezTo>
                      <a:pt x="7506" y="1279"/>
                      <a:pt x="7639" y="1113"/>
                      <a:pt x="7806" y="912"/>
                    </a:cubicBezTo>
                    <a:cubicBezTo>
                      <a:pt x="7873" y="812"/>
                      <a:pt x="7973" y="746"/>
                      <a:pt x="8006" y="612"/>
                    </a:cubicBezTo>
                    <a:cubicBezTo>
                      <a:pt x="8073" y="512"/>
                      <a:pt x="8140" y="445"/>
                      <a:pt x="8207" y="312"/>
                    </a:cubicBezTo>
                    <a:cubicBezTo>
                      <a:pt x="8340" y="145"/>
                      <a:pt x="8373" y="78"/>
                      <a:pt x="8373" y="12"/>
                    </a:cubicBezTo>
                    <a:cubicBezTo>
                      <a:pt x="8366" y="4"/>
                      <a:pt x="8353" y="0"/>
                      <a:pt x="83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056525" y="2127500"/>
                <a:ext cx="260200" cy="550725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22029" extrusionOk="0">
                    <a:moveTo>
                      <a:pt x="10342" y="1"/>
                    </a:moveTo>
                    <a:cubicBezTo>
                      <a:pt x="10293" y="1"/>
                      <a:pt x="10203" y="50"/>
                      <a:pt x="10074" y="179"/>
                    </a:cubicBezTo>
                    <a:cubicBezTo>
                      <a:pt x="9507" y="913"/>
                      <a:pt x="8940" y="1614"/>
                      <a:pt x="8373" y="2314"/>
                    </a:cubicBezTo>
                    <a:cubicBezTo>
                      <a:pt x="8073" y="2681"/>
                      <a:pt x="7773" y="3015"/>
                      <a:pt x="7439" y="3348"/>
                    </a:cubicBezTo>
                    <a:lnTo>
                      <a:pt x="6939" y="3849"/>
                    </a:lnTo>
                    <a:cubicBezTo>
                      <a:pt x="6772" y="4015"/>
                      <a:pt x="6605" y="4182"/>
                      <a:pt x="6505" y="4416"/>
                    </a:cubicBezTo>
                    <a:cubicBezTo>
                      <a:pt x="6205" y="4783"/>
                      <a:pt x="5905" y="5116"/>
                      <a:pt x="5604" y="5483"/>
                    </a:cubicBezTo>
                    <a:cubicBezTo>
                      <a:pt x="5337" y="5850"/>
                      <a:pt x="5037" y="6250"/>
                      <a:pt x="4770" y="6617"/>
                    </a:cubicBezTo>
                    <a:cubicBezTo>
                      <a:pt x="4537" y="6984"/>
                      <a:pt x="4237" y="7418"/>
                      <a:pt x="4037" y="7818"/>
                    </a:cubicBezTo>
                    <a:cubicBezTo>
                      <a:pt x="3770" y="8252"/>
                      <a:pt x="3570" y="8652"/>
                      <a:pt x="3369" y="9086"/>
                    </a:cubicBezTo>
                    <a:cubicBezTo>
                      <a:pt x="2936" y="9920"/>
                      <a:pt x="2535" y="10753"/>
                      <a:pt x="2169" y="11621"/>
                    </a:cubicBezTo>
                    <a:cubicBezTo>
                      <a:pt x="1768" y="12488"/>
                      <a:pt x="1501" y="13355"/>
                      <a:pt x="1201" y="14256"/>
                    </a:cubicBezTo>
                    <a:lnTo>
                      <a:pt x="1001" y="14923"/>
                    </a:lnTo>
                    <a:cubicBezTo>
                      <a:pt x="901" y="15157"/>
                      <a:pt x="868" y="15357"/>
                      <a:pt x="768" y="15624"/>
                    </a:cubicBezTo>
                    <a:cubicBezTo>
                      <a:pt x="667" y="16091"/>
                      <a:pt x="567" y="16524"/>
                      <a:pt x="434" y="16991"/>
                    </a:cubicBezTo>
                    <a:cubicBezTo>
                      <a:pt x="367" y="17425"/>
                      <a:pt x="234" y="17859"/>
                      <a:pt x="167" y="18326"/>
                    </a:cubicBezTo>
                    <a:lnTo>
                      <a:pt x="34" y="19093"/>
                    </a:lnTo>
                    <a:cubicBezTo>
                      <a:pt x="0" y="19326"/>
                      <a:pt x="0" y="19626"/>
                      <a:pt x="0" y="19827"/>
                    </a:cubicBezTo>
                    <a:lnTo>
                      <a:pt x="0" y="20294"/>
                    </a:lnTo>
                    <a:cubicBezTo>
                      <a:pt x="0" y="20427"/>
                      <a:pt x="0" y="20527"/>
                      <a:pt x="34" y="20694"/>
                    </a:cubicBezTo>
                    <a:cubicBezTo>
                      <a:pt x="67" y="20961"/>
                      <a:pt x="67" y="21194"/>
                      <a:pt x="167" y="21428"/>
                    </a:cubicBezTo>
                    <a:cubicBezTo>
                      <a:pt x="267" y="21828"/>
                      <a:pt x="501" y="22028"/>
                      <a:pt x="601" y="22028"/>
                    </a:cubicBezTo>
                    <a:cubicBezTo>
                      <a:pt x="768" y="22028"/>
                      <a:pt x="868" y="21928"/>
                      <a:pt x="934" y="21661"/>
                    </a:cubicBezTo>
                    <a:cubicBezTo>
                      <a:pt x="1001" y="21528"/>
                      <a:pt x="1034" y="21361"/>
                      <a:pt x="1068" y="21161"/>
                    </a:cubicBezTo>
                    <a:cubicBezTo>
                      <a:pt x="1034" y="20994"/>
                      <a:pt x="1068" y="20761"/>
                      <a:pt x="1101" y="20460"/>
                    </a:cubicBezTo>
                    <a:cubicBezTo>
                      <a:pt x="1168" y="19993"/>
                      <a:pt x="1168" y="19593"/>
                      <a:pt x="1235" y="19193"/>
                    </a:cubicBezTo>
                    <a:cubicBezTo>
                      <a:pt x="1335" y="18793"/>
                      <a:pt x="1435" y="18359"/>
                      <a:pt x="1568" y="17959"/>
                    </a:cubicBezTo>
                    <a:cubicBezTo>
                      <a:pt x="1601" y="17758"/>
                      <a:pt x="1702" y="17492"/>
                      <a:pt x="1735" y="17258"/>
                    </a:cubicBezTo>
                    <a:cubicBezTo>
                      <a:pt x="1768" y="17025"/>
                      <a:pt x="1868" y="16791"/>
                      <a:pt x="1902" y="16591"/>
                    </a:cubicBezTo>
                    <a:cubicBezTo>
                      <a:pt x="2035" y="16124"/>
                      <a:pt x="2102" y="15690"/>
                      <a:pt x="2235" y="15257"/>
                    </a:cubicBezTo>
                    <a:cubicBezTo>
                      <a:pt x="2535" y="14323"/>
                      <a:pt x="2769" y="13422"/>
                      <a:pt x="3103" y="12521"/>
                    </a:cubicBezTo>
                    <a:cubicBezTo>
                      <a:pt x="3269" y="12088"/>
                      <a:pt x="3436" y="11621"/>
                      <a:pt x="3603" y="11187"/>
                    </a:cubicBezTo>
                    <a:cubicBezTo>
                      <a:pt x="3770" y="10753"/>
                      <a:pt x="3936" y="10286"/>
                      <a:pt x="4170" y="9853"/>
                    </a:cubicBezTo>
                    <a:cubicBezTo>
                      <a:pt x="4337" y="9419"/>
                      <a:pt x="4537" y="8986"/>
                      <a:pt x="4737" y="8519"/>
                    </a:cubicBezTo>
                    <a:cubicBezTo>
                      <a:pt x="4937" y="8085"/>
                      <a:pt x="5171" y="7651"/>
                      <a:pt x="5404" y="7251"/>
                    </a:cubicBezTo>
                    <a:lnTo>
                      <a:pt x="6171" y="5983"/>
                    </a:lnTo>
                    <a:cubicBezTo>
                      <a:pt x="6405" y="5583"/>
                      <a:pt x="6705" y="5149"/>
                      <a:pt x="6939" y="4783"/>
                    </a:cubicBezTo>
                    <a:cubicBezTo>
                      <a:pt x="7072" y="4582"/>
                      <a:pt x="7205" y="4416"/>
                      <a:pt x="7372" y="4249"/>
                    </a:cubicBezTo>
                    <a:cubicBezTo>
                      <a:pt x="7506" y="4082"/>
                      <a:pt x="7672" y="3849"/>
                      <a:pt x="7839" y="3682"/>
                    </a:cubicBezTo>
                    <a:cubicBezTo>
                      <a:pt x="8006" y="3515"/>
                      <a:pt x="8106" y="3315"/>
                      <a:pt x="8273" y="3115"/>
                    </a:cubicBezTo>
                    <a:cubicBezTo>
                      <a:pt x="8406" y="2915"/>
                      <a:pt x="8540" y="2748"/>
                      <a:pt x="8707" y="2514"/>
                    </a:cubicBezTo>
                    <a:cubicBezTo>
                      <a:pt x="9240" y="1780"/>
                      <a:pt x="9741" y="1013"/>
                      <a:pt x="10241" y="313"/>
                    </a:cubicBezTo>
                    <a:cubicBezTo>
                      <a:pt x="10374" y="146"/>
                      <a:pt x="10408" y="79"/>
                      <a:pt x="10374" y="12"/>
                    </a:cubicBezTo>
                    <a:cubicBezTo>
                      <a:pt x="10367" y="5"/>
                      <a:pt x="10356" y="1"/>
                      <a:pt x="10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064850" y="2225650"/>
                <a:ext cx="263775" cy="445575"/>
              </a:xfrm>
              <a:custGeom>
                <a:avLst/>
                <a:gdLst/>
                <a:ahLst/>
                <a:cxnLst/>
                <a:rect l="l" t="t" r="r" b="b"/>
                <a:pathLst>
                  <a:path w="10551" h="17823" extrusionOk="0">
                    <a:moveTo>
                      <a:pt x="10475" y="1"/>
                    </a:moveTo>
                    <a:cubicBezTo>
                      <a:pt x="10431" y="1"/>
                      <a:pt x="10352" y="37"/>
                      <a:pt x="10242" y="123"/>
                    </a:cubicBezTo>
                    <a:lnTo>
                      <a:pt x="9374" y="890"/>
                    </a:lnTo>
                    <a:cubicBezTo>
                      <a:pt x="9074" y="1123"/>
                      <a:pt x="8774" y="1424"/>
                      <a:pt x="8540" y="1724"/>
                    </a:cubicBezTo>
                    <a:cubicBezTo>
                      <a:pt x="8240" y="2024"/>
                      <a:pt x="8007" y="2258"/>
                      <a:pt x="7706" y="2524"/>
                    </a:cubicBezTo>
                    <a:cubicBezTo>
                      <a:pt x="7373" y="2758"/>
                      <a:pt x="7073" y="3025"/>
                      <a:pt x="6772" y="3292"/>
                    </a:cubicBezTo>
                    <a:cubicBezTo>
                      <a:pt x="6205" y="3859"/>
                      <a:pt x="5672" y="4426"/>
                      <a:pt x="5171" y="5060"/>
                    </a:cubicBezTo>
                    <a:cubicBezTo>
                      <a:pt x="4904" y="5360"/>
                      <a:pt x="4671" y="5693"/>
                      <a:pt x="4437" y="6027"/>
                    </a:cubicBezTo>
                    <a:cubicBezTo>
                      <a:pt x="4204" y="6360"/>
                      <a:pt x="4004" y="6694"/>
                      <a:pt x="3737" y="7028"/>
                    </a:cubicBezTo>
                    <a:cubicBezTo>
                      <a:pt x="3337" y="7728"/>
                      <a:pt x="2936" y="8429"/>
                      <a:pt x="2603" y="9129"/>
                    </a:cubicBezTo>
                    <a:cubicBezTo>
                      <a:pt x="2269" y="9863"/>
                      <a:pt x="1902" y="10530"/>
                      <a:pt x="1569" y="11264"/>
                    </a:cubicBezTo>
                    <a:cubicBezTo>
                      <a:pt x="1402" y="11631"/>
                      <a:pt x="1235" y="11964"/>
                      <a:pt x="1068" y="12398"/>
                    </a:cubicBezTo>
                    <a:cubicBezTo>
                      <a:pt x="902" y="12765"/>
                      <a:pt x="768" y="13199"/>
                      <a:pt x="668" y="13566"/>
                    </a:cubicBezTo>
                    <a:cubicBezTo>
                      <a:pt x="535" y="13933"/>
                      <a:pt x="435" y="14299"/>
                      <a:pt x="368" y="14700"/>
                    </a:cubicBezTo>
                    <a:lnTo>
                      <a:pt x="234" y="15233"/>
                    </a:lnTo>
                    <a:lnTo>
                      <a:pt x="101" y="15867"/>
                    </a:lnTo>
                    <a:cubicBezTo>
                      <a:pt x="1" y="16468"/>
                      <a:pt x="68" y="16935"/>
                      <a:pt x="168" y="17268"/>
                    </a:cubicBezTo>
                    <a:cubicBezTo>
                      <a:pt x="234" y="17602"/>
                      <a:pt x="368" y="17769"/>
                      <a:pt x="501" y="17802"/>
                    </a:cubicBezTo>
                    <a:cubicBezTo>
                      <a:pt x="522" y="17816"/>
                      <a:pt x="546" y="17823"/>
                      <a:pt x="572" y="17823"/>
                    </a:cubicBezTo>
                    <a:cubicBezTo>
                      <a:pt x="669" y="17823"/>
                      <a:pt x="796" y="17727"/>
                      <a:pt x="902" y="17568"/>
                    </a:cubicBezTo>
                    <a:cubicBezTo>
                      <a:pt x="935" y="17268"/>
                      <a:pt x="1068" y="16935"/>
                      <a:pt x="1168" y="16501"/>
                    </a:cubicBezTo>
                    <a:cubicBezTo>
                      <a:pt x="1235" y="16134"/>
                      <a:pt x="1335" y="15834"/>
                      <a:pt x="1435" y="15500"/>
                    </a:cubicBezTo>
                    <a:cubicBezTo>
                      <a:pt x="1569" y="15100"/>
                      <a:pt x="1702" y="14733"/>
                      <a:pt x="1769" y="14400"/>
                    </a:cubicBezTo>
                    <a:cubicBezTo>
                      <a:pt x="1902" y="14033"/>
                      <a:pt x="2002" y="13632"/>
                      <a:pt x="2102" y="13332"/>
                    </a:cubicBezTo>
                    <a:cubicBezTo>
                      <a:pt x="2169" y="13165"/>
                      <a:pt x="2236" y="12999"/>
                      <a:pt x="2336" y="12765"/>
                    </a:cubicBezTo>
                    <a:cubicBezTo>
                      <a:pt x="2403" y="12598"/>
                      <a:pt x="2503" y="12398"/>
                      <a:pt x="2536" y="12231"/>
                    </a:cubicBezTo>
                    <a:cubicBezTo>
                      <a:pt x="2836" y="11531"/>
                      <a:pt x="3203" y="10764"/>
                      <a:pt x="3537" y="9963"/>
                    </a:cubicBezTo>
                    <a:cubicBezTo>
                      <a:pt x="3870" y="9196"/>
                      <a:pt x="4171" y="8429"/>
                      <a:pt x="4504" y="7728"/>
                    </a:cubicBezTo>
                    <a:cubicBezTo>
                      <a:pt x="4571" y="7561"/>
                      <a:pt x="4671" y="7361"/>
                      <a:pt x="4771" y="7194"/>
                    </a:cubicBezTo>
                    <a:cubicBezTo>
                      <a:pt x="4871" y="7028"/>
                      <a:pt x="5004" y="6861"/>
                      <a:pt x="5071" y="6627"/>
                    </a:cubicBezTo>
                    <a:cubicBezTo>
                      <a:pt x="5271" y="6294"/>
                      <a:pt x="5505" y="5927"/>
                      <a:pt x="5705" y="5593"/>
                    </a:cubicBezTo>
                    <a:cubicBezTo>
                      <a:pt x="6172" y="4926"/>
                      <a:pt x="6606" y="4259"/>
                      <a:pt x="7106" y="3692"/>
                    </a:cubicBezTo>
                    <a:cubicBezTo>
                      <a:pt x="7373" y="3392"/>
                      <a:pt x="7673" y="3091"/>
                      <a:pt x="7940" y="2858"/>
                    </a:cubicBezTo>
                    <a:cubicBezTo>
                      <a:pt x="8273" y="2558"/>
                      <a:pt x="8540" y="2224"/>
                      <a:pt x="8774" y="1924"/>
                    </a:cubicBezTo>
                    <a:lnTo>
                      <a:pt x="9541" y="1057"/>
                    </a:lnTo>
                    <a:cubicBezTo>
                      <a:pt x="9841" y="790"/>
                      <a:pt x="10075" y="523"/>
                      <a:pt x="10375" y="256"/>
                    </a:cubicBezTo>
                    <a:cubicBezTo>
                      <a:pt x="10523" y="108"/>
                      <a:pt x="10550" y="1"/>
                      <a:pt x="104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099875" y="2339625"/>
                <a:ext cx="320275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2811" h="15065" extrusionOk="0">
                    <a:moveTo>
                      <a:pt x="12743" y="0"/>
                    </a:moveTo>
                    <a:cubicBezTo>
                      <a:pt x="12710" y="0"/>
                      <a:pt x="12710" y="34"/>
                      <a:pt x="12677" y="34"/>
                    </a:cubicBezTo>
                    <a:cubicBezTo>
                      <a:pt x="12643" y="100"/>
                      <a:pt x="12577" y="100"/>
                      <a:pt x="12510" y="134"/>
                    </a:cubicBezTo>
                    <a:cubicBezTo>
                      <a:pt x="12476" y="134"/>
                      <a:pt x="12476" y="134"/>
                      <a:pt x="12410" y="167"/>
                    </a:cubicBezTo>
                    <a:cubicBezTo>
                      <a:pt x="12243" y="267"/>
                      <a:pt x="12076" y="300"/>
                      <a:pt x="11943" y="367"/>
                    </a:cubicBezTo>
                    <a:lnTo>
                      <a:pt x="11442" y="634"/>
                    </a:lnTo>
                    <a:cubicBezTo>
                      <a:pt x="11109" y="801"/>
                      <a:pt x="10775" y="934"/>
                      <a:pt x="10442" y="1101"/>
                    </a:cubicBezTo>
                    <a:cubicBezTo>
                      <a:pt x="9775" y="1435"/>
                      <a:pt x="9141" y="1835"/>
                      <a:pt x="8507" y="2335"/>
                    </a:cubicBezTo>
                    <a:cubicBezTo>
                      <a:pt x="7940" y="2802"/>
                      <a:pt x="7339" y="3303"/>
                      <a:pt x="6772" y="3803"/>
                    </a:cubicBezTo>
                    <a:cubicBezTo>
                      <a:pt x="6205" y="4303"/>
                      <a:pt x="5638" y="4804"/>
                      <a:pt x="5105" y="5337"/>
                    </a:cubicBezTo>
                    <a:cubicBezTo>
                      <a:pt x="4804" y="5571"/>
                      <a:pt x="4537" y="5871"/>
                      <a:pt x="4304" y="6171"/>
                    </a:cubicBezTo>
                    <a:cubicBezTo>
                      <a:pt x="4037" y="6471"/>
                      <a:pt x="3804" y="6772"/>
                      <a:pt x="3537" y="7072"/>
                    </a:cubicBezTo>
                    <a:cubicBezTo>
                      <a:pt x="3103" y="7706"/>
                      <a:pt x="2669" y="8373"/>
                      <a:pt x="2303" y="9007"/>
                    </a:cubicBezTo>
                    <a:cubicBezTo>
                      <a:pt x="2102" y="9340"/>
                      <a:pt x="1869" y="9640"/>
                      <a:pt x="1702" y="9974"/>
                    </a:cubicBezTo>
                    <a:cubicBezTo>
                      <a:pt x="1502" y="10308"/>
                      <a:pt x="1302" y="10641"/>
                      <a:pt x="1135" y="10975"/>
                    </a:cubicBezTo>
                    <a:cubicBezTo>
                      <a:pt x="968" y="11308"/>
                      <a:pt x="801" y="11675"/>
                      <a:pt x="635" y="12042"/>
                    </a:cubicBezTo>
                    <a:cubicBezTo>
                      <a:pt x="535" y="12209"/>
                      <a:pt x="501" y="12409"/>
                      <a:pt x="435" y="12609"/>
                    </a:cubicBezTo>
                    <a:lnTo>
                      <a:pt x="268" y="13143"/>
                    </a:lnTo>
                    <a:cubicBezTo>
                      <a:pt x="68" y="13643"/>
                      <a:pt x="1" y="14144"/>
                      <a:pt x="34" y="14477"/>
                    </a:cubicBezTo>
                    <a:cubicBezTo>
                      <a:pt x="68" y="14811"/>
                      <a:pt x="201" y="15011"/>
                      <a:pt x="368" y="15044"/>
                    </a:cubicBezTo>
                    <a:cubicBezTo>
                      <a:pt x="396" y="15058"/>
                      <a:pt x="425" y="15065"/>
                      <a:pt x="455" y="15065"/>
                    </a:cubicBezTo>
                    <a:cubicBezTo>
                      <a:pt x="569" y="15065"/>
                      <a:pt x="696" y="14969"/>
                      <a:pt x="801" y="14811"/>
                    </a:cubicBezTo>
                    <a:cubicBezTo>
                      <a:pt x="1035" y="14677"/>
                      <a:pt x="1168" y="14444"/>
                      <a:pt x="1369" y="14010"/>
                    </a:cubicBezTo>
                    <a:cubicBezTo>
                      <a:pt x="1469" y="13843"/>
                      <a:pt x="1502" y="13677"/>
                      <a:pt x="1602" y="13510"/>
                    </a:cubicBezTo>
                    <a:cubicBezTo>
                      <a:pt x="1669" y="13343"/>
                      <a:pt x="1702" y="13176"/>
                      <a:pt x="1802" y="13009"/>
                    </a:cubicBezTo>
                    <a:cubicBezTo>
                      <a:pt x="1936" y="12676"/>
                      <a:pt x="2102" y="12376"/>
                      <a:pt x="2202" y="12042"/>
                    </a:cubicBezTo>
                    <a:cubicBezTo>
                      <a:pt x="2369" y="11709"/>
                      <a:pt x="2536" y="11442"/>
                      <a:pt x="2703" y="11141"/>
                    </a:cubicBezTo>
                    <a:cubicBezTo>
                      <a:pt x="2803" y="10975"/>
                      <a:pt x="2870" y="10841"/>
                      <a:pt x="3003" y="10674"/>
                    </a:cubicBezTo>
                    <a:cubicBezTo>
                      <a:pt x="3070" y="10508"/>
                      <a:pt x="3203" y="10341"/>
                      <a:pt x="3303" y="10174"/>
                    </a:cubicBezTo>
                    <a:cubicBezTo>
                      <a:pt x="3704" y="9507"/>
                      <a:pt x="4070" y="8840"/>
                      <a:pt x="4471" y="8173"/>
                    </a:cubicBezTo>
                    <a:cubicBezTo>
                      <a:pt x="4671" y="7839"/>
                      <a:pt x="4871" y="7539"/>
                      <a:pt x="5071" y="7205"/>
                    </a:cubicBezTo>
                    <a:cubicBezTo>
                      <a:pt x="5305" y="6938"/>
                      <a:pt x="5538" y="6605"/>
                      <a:pt x="5805" y="6305"/>
                    </a:cubicBezTo>
                    <a:cubicBezTo>
                      <a:pt x="6305" y="5704"/>
                      <a:pt x="6839" y="5137"/>
                      <a:pt x="7339" y="4503"/>
                    </a:cubicBezTo>
                    <a:cubicBezTo>
                      <a:pt x="7840" y="3936"/>
                      <a:pt x="8374" y="3336"/>
                      <a:pt x="8907" y="2802"/>
                    </a:cubicBezTo>
                    <a:cubicBezTo>
                      <a:pt x="9474" y="2268"/>
                      <a:pt x="10041" y="1801"/>
                      <a:pt x="10675" y="1435"/>
                    </a:cubicBezTo>
                    <a:cubicBezTo>
                      <a:pt x="10975" y="1201"/>
                      <a:pt x="11309" y="1034"/>
                      <a:pt x="11643" y="867"/>
                    </a:cubicBezTo>
                    <a:cubicBezTo>
                      <a:pt x="11809" y="801"/>
                      <a:pt x="11976" y="667"/>
                      <a:pt x="12076" y="601"/>
                    </a:cubicBezTo>
                    <a:cubicBezTo>
                      <a:pt x="12243" y="501"/>
                      <a:pt x="12376" y="434"/>
                      <a:pt x="12543" y="334"/>
                    </a:cubicBezTo>
                    <a:cubicBezTo>
                      <a:pt x="12543" y="334"/>
                      <a:pt x="12577" y="334"/>
                      <a:pt x="12577" y="300"/>
                    </a:cubicBezTo>
                    <a:cubicBezTo>
                      <a:pt x="12643" y="300"/>
                      <a:pt x="12677" y="267"/>
                      <a:pt x="12710" y="200"/>
                    </a:cubicBezTo>
                    <a:cubicBezTo>
                      <a:pt x="12743" y="167"/>
                      <a:pt x="12810" y="134"/>
                      <a:pt x="12810" y="100"/>
                    </a:cubicBezTo>
                    <a:cubicBezTo>
                      <a:pt x="12810" y="0"/>
                      <a:pt x="12810" y="0"/>
                      <a:pt x="12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3100725" y="2443525"/>
                <a:ext cx="376125" cy="281075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11243" extrusionOk="0">
                    <a:moveTo>
                      <a:pt x="14932" y="0"/>
                    </a:moveTo>
                    <a:cubicBezTo>
                      <a:pt x="14900" y="0"/>
                      <a:pt x="14860" y="4"/>
                      <a:pt x="14811" y="14"/>
                    </a:cubicBezTo>
                    <a:cubicBezTo>
                      <a:pt x="14477" y="81"/>
                      <a:pt x="14144" y="214"/>
                      <a:pt x="13810" y="347"/>
                    </a:cubicBezTo>
                    <a:cubicBezTo>
                      <a:pt x="13477" y="481"/>
                      <a:pt x="13143" y="548"/>
                      <a:pt x="12809" y="648"/>
                    </a:cubicBezTo>
                    <a:cubicBezTo>
                      <a:pt x="12476" y="714"/>
                      <a:pt x="12109" y="848"/>
                      <a:pt x="11775" y="981"/>
                    </a:cubicBezTo>
                    <a:cubicBezTo>
                      <a:pt x="11442" y="1115"/>
                      <a:pt x="11108" y="1215"/>
                      <a:pt x="10775" y="1381"/>
                    </a:cubicBezTo>
                    <a:cubicBezTo>
                      <a:pt x="10441" y="1515"/>
                      <a:pt x="10107" y="1682"/>
                      <a:pt x="9774" y="1848"/>
                    </a:cubicBezTo>
                    <a:cubicBezTo>
                      <a:pt x="9440" y="2015"/>
                      <a:pt x="9140" y="2215"/>
                      <a:pt x="8807" y="2416"/>
                    </a:cubicBezTo>
                    <a:lnTo>
                      <a:pt x="7939" y="3049"/>
                    </a:lnTo>
                    <a:cubicBezTo>
                      <a:pt x="7639" y="3249"/>
                      <a:pt x="7339" y="3450"/>
                      <a:pt x="7039" y="3650"/>
                    </a:cubicBezTo>
                    <a:cubicBezTo>
                      <a:pt x="6472" y="4050"/>
                      <a:pt x="5838" y="4450"/>
                      <a:pt x="5271" y="4851"/>
                    </a:cubicBezTo>
                    <a:lnTo>
                      <a:pt x="4370" y="5484"/>
                    </a:lnTo>
                    <a:lnTo>
                      <a:pt x="3503" y="6118"/>
                    </a:lnTo>
                    <a:cubicBezTo>
                      <a:pt x="2936" y="6518"/>
                      <a:pt x="2335" y="6985"/>
                      <a:pt x="1802" y="7519"/>
                    </a:cubicBezTo>
                    <a:cubicBezTo>
                      <a:pt x="1268" y="8053"/>
                      <a:pt x="767" y="8653"/>
                      <a:pt x="367" y="9354"/>
                    </a:cubicBezTo>
                    <a:cubicBezTo>
                      <a:pt x="100" y="9854"/>
                      <a:pt x="0" y="10321"/>
                      <a:pt x="0" y="10655"/>
                    </a:cubicBezTo>
                    <a:cubicBezTo>
                      <a:pt x="0" y="10988"/>
                      <a:pt x="134" y="11188"/>
                      <a:pt x="267" y="11222"/>
                    </a:cubicBezTo>
                    <a:cubicBezTo>
                      <a:pt x="288" y="11236"/>
                      <a:pt x="313" y="11243"/>
                      <a:pt x="339" y="11243"/>
                    </a:cubicBezTo>
                    <a:cubicBezTo>
                      <a:pt x="437" y="11243"/>
                      <a:pt x="562" y="11153"/>
                      <a:pt x="667" y="11022"/>
                    </a:cubicBezTo>
                    <a:cubicBezTo>
                      <a:pt x="801" y="10822"/>
                      <a:pt x="968" y="10555"/>
                      <a:pt x="1168" y="10221"/>
                    </a:cubicBezTo>
                    <a:cubicBezTo>
                      <a:pt x="1501" y="9687"/>
                      <a:pt x="1935" y="9220"/>
                      <a:pt x="2402" y="8720"/>
                    </a:cubicBezTo>
                    <a:cubicBezTo>
                      <a:pt x="2836" y="8286"/>
                      <a:pt x="3403" y="7853"/>
                      <a:pt x="3936" y="7386"/>
                    </a:cubicBezTo>
                    <a:lnTo>
                      <a:pt x="5671" y="6018"/>
                    </a:lnTo>
                    <a:cubicBezTo>
                      <a:pt x="6271" y="5551"/>
                      <a:pt x="6838" y="5051"/>
                      <a:pt x="7439" y="4617"/>
                    </a:cubicBezTo>
                    <a:lnTo>
                      <a:pt x="7839" y="4217"/>
                    </a:lnTo>
                    <a:cubicBezTo>
                      <a:pt x="8006" y="4083"/>
                      <a:pt x="8139" y="3983"/>
                      <a:pt x="8306" y="3850"/>
                    </a:cubicBezTo>
                    <a:lnTo>
                      <a:pt x="9173" y="3083"/>
                    </a:lnTo>
                    <a:cubicBezTo>
                      <a:pt x="9474" y="2849"/>
                      <a:pt x="9774" y="2649"/>
                      <a:pt x="10041" y="2416"/>
                    </a:cubicBezTo>
                    <a:cubicBezTo>
                      <a:pt x="10341" y="2215"/>
                      <a:pt x="10675" y="2015"/>
                      <a:pt x="10975" y="1848"/>
                    </a:cubicBezTo>
                    <a:cubicBezTo>
                      <a:pt x="11308" y="1682"/>
                      <a:pt x="11609" y="1515"/>
                      <a:pt x="11942" y="1348"/>
                    </a:cubicBezTo>
                    <a:cubicBezTo>
                      <a:pt x="12276" y="1181"/>
                      <a:pt x="12543" y="1048"/>
                      <a:pt x="12876" y="948"/>
                    </a:cubicBezTo>
                    <a:lnTo>
                      <a:pt x="13877" y="548"/>
                    </a:lnTo>
                    <a:cubicBezTo>
                      <a:pt x="14210" y="414"/>
                      <a:pt x="14511" y="281"/>
                      <a:pt x="14844" y="181"/>
                    </a:cubicBezTo>
                    <a:cubicBezTo>
                      <a:pt x="15011" y="147"/>
                      <a:pt x="15044" y="114"/>
                      <a:pt x="15044" y="47"/>
                    </a:cubicBezTo>
                    <a:cubicBezTo>
                      <a:pt x="15044" y="24"/>
                      <a:pt x="15011" y="0"/>
                      <a:pt x="14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3116575" y="2528075"/>
                <a:ext cx="390300" cy="183900"/>
              </a:xfrm>
              <a:custGeom>
                <a:avLst/>
                <a:gdLst/>
                <a:ahLst/>
                <a:cxnLst/>
                <a:rect l="l" t="t" r="r" b="b"/>
                <a:pathLst>
                  <a:path w="15612" h="7356" extrusionOk="0">
                    <a:moveTo>
                      <a:pt x="15544" y="1"/>
                    </a:moveTo>
                    <a:cubicBezTo>
                      <a:pt x="15511" y="1"/>
                      <a:pt x="15511" y="1"/>
                      <a:pt x="15478" y="68"/>
                    </a:cubicBezTo>
                    <a:cubicBezTo>
                      <a:pt x="15444" y="101"/>
                      <a:pt x="15378" y="101"/>
                      <a:pt x="15344" y="134"/>
                    </a:cubicBezTo>
                    <a:cubicBezTo>
                      <a:pt x="15044" y="268"/>
                      <a:pt x="14711" y="234"/>
                      <a:pt x="14444" y="268"/>
                    </a:cubicBezTo>
                    <a:cubicBezTo>
                      <a:pt x="14110" y="301"/>
                      <a:pt x="13810" y="301"/>
                      <a:pt x="13476" y="334"/>
                    </a:cubicBezTo>
                    <a:cubicBezTo>
                      <a:pt x="12809" y="435"/>
                      <a:pt x="12175" y="568"/>
                      <a:pt x="11508" y="668"/>
                    </a:cubicBezTo>
                    <a:cubicBezTo>
                      <a:pt x="10207" y="968"/>
                      <a:pt x="8973" y="1435"/>
                      <a:pt x="7772" y="1902"/>
                    </a:cubicBezTo>
                    <a:cubicBezTo>
                      <a:pt x="6505" y="2303"/>
                      <a:pt x="5304" y="2836"/>
                      <a:pt x="4103" y="3470"/>
                    </a:cubicBezTo>
                    <a:cubicBezTo>
                      <a:pt x="3503" y="3770"/>
                      <a:pt x="2935" y="4070"/>
                      <a:pt x="2335" y="4404"/>
                    </a:cubicBezTo>
                    <a:lnTo>
                      <a:pt x="2135" y="4504"/>
                    </a:lnTo>
                    <a:cubicBezTo>
                      <a:pt x="2035" y="4571"/>
                      <a:pt x="1968" y="4604"/>
                      <a:pt x="1868" y="4671"/>
                    </a:cubicBezTo>
                    <a:cubicBezTo>
                      <a:pt x="1701" y="4804"/>
                      <a:pt x="1601" y="4904"/>
                      <a:pt x="1434" y="5004"/>
                    </a:cubicBezTo>
                    <a:cubicBezTo>
                      <a:pt x="1134" y="5271"/>
                      <a:pt x="867" y="5505"/>
                      <a:pt x="667" y="5772"/>
                    </a:cubicBezTo>
                    <a:cubicBezTo>
                      <a:pt x="334" y="6139"/>
                      <a:pt x="167" y="6439"/>
                      <a:pt x="100" y="6672"/>
                    </a:cubicBezTo>
                    <a:cubicBezTo>
                      <a:pt x="0" y="6939"/>
                      <a:pt x="0" y="7106"/>
                      <a:pt x="100" y="7239"/>
                    </a:cubicBezTo>
                    <a:cubicBezTo>
                      <a:pt x="144" y="7305"/>
                      <a:pt x="229" y="7356"/>
                      <a:pt x="339" y="7356"/>
                    </a:cubicBezTo>
                    <a:cubicBezTo>
                      <a:pt x="398" y="7356"/>
                      <a:pt x="464" y="7341"/>
                      <a:pt x="534" y="7306"/>
                    </a:cubicBezTo>
                    <a:cubicBezTo>
                      <a:pt x="801" y="7139"/>
                      <a:pt x="1034" y="6973"/>
                      <a:pt x="1334" y="6739"/>
                    </a:cubicBezTo>
                    <a:cubicBezTo>
                      <a:pt x="1801" y="6305"/>
                      <a:pt x="2202" y="5938"/>
                      <a:pt x="2702" y="5638"/>
                    </a:cubicBezTo>
                    <a:cubicBezTo>
                      <a:pt x="2769" y="5605"/>
                      <a:pt x="2835" y="5605"/>
                      <a:pt x="2869" y="5572"/>
                    </a:cubicBezTo>
                    <a:lnTo>
                      <a:pt x="3102" y="5438"/>
                    </a:lnTo>
                    <a:cubicBezTo>
                      <a:pt x="3202" y="5338"/>
                      <a:pt x="3369" y="5271"/>
                      <a:pt x="3503" y="5238"/>
                    </a:cubicBezTo>
                    <a:cubicBezTo>
                      <a:pt x="3803" y="5071"/>
                      <a:pt x="4103" y="4938"/>
                      <a:pt x="4370" y="4771"/>
                    </a:cubicBezTo>
                    <a:cubicBezTo>
                      <a:pt x="5537" y="4137"/>
                      <a:pt x="6705" y="3470"/>
                      <a:pt x="7939" y="2903"/>
                    </a:cubicBezTo>
                    <a:cubicBezTo>
                      <a:pt x="9173" y="2303"/>
                      <a:pt x="10374" y="1669"/>
                      <a:pt x="11642" y="1235"/>
                    </a:cubicBezTo>
                    <a:cubicBezTo>
                      <a:pt x="12275" y="968"/>
                      <a:pt x="12876" y="801"/>
                      <a:pt x="13510" y="668"/>
                    </a:cubicBezTo>
                    <a:cubicBezTo>
                      <a:pt x="13843" y="601"/>
                      <a:pt x="14143" y="568"/>
                      <a:pt x="14477" y="501"/>
                    </a:cubicBezTo>
                    <a:cubicBezTo>
                      <a:pt x="14777" y="435"/>
                      <a:pt x="15111" y="435"/>
                      <a:pt x="15444" y="268"/>
                    </a:cubicBezTo>
                    <a:cubicBezTo>
                      <a:pt x="15511" y="234"/>
                      <a:pt x="15544" y="134"/>
                      <a:pt x="15611" y="101"/>
                    </a:cubicBezTo>
                    <a:cubicBezTo>
                      <a:pt x="15611" y="1"/>
                      <a:pt x="15611" y="1"/>
                      <a:pt x="15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110725" y="2437300"/>
                <a:ext cx="263550" cy="2460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842" extrusionOk="0">
                    <a:moveTo>
                      <a:pt x="10431" y="1"/>
                    </a:moveTo>
                    <a:cubicBezTo>
                      <a:pt x="10403" y="1"/>
                      <a:pt x="10372" y="9"/>
                      <a:pt x="10341" y="29"/>
                    </a:cubicBezTo>
                    <a:cubicBezTo>
                      <a:pt x="10208" y="63"/>
                      <a:pt x="10074" y="129"/>
                      <a:pt x="9941" y="196"/>
                    </a:cubicBezTo>
                    <a:cubicBezTo>
                      <a:pt x="9908" y="229"/>
                      <a:pt x="9841" y="229"/>
                      <a:pt x="9774" y="263"/>
                    </a:cubicBezTo>
                    <a:lnTo>
                      <a:pt x="9574" y="296"/>
                    </a:lnTo>
                    <a:cubicBezTo>
                      <a:pt x="9341" y="396"/>
                      <a:pt x="9040" y="463"/>
                      <a:pt x="8773" y="596"/>
                    </a:cubicBezTo>
                    <a:cubicBezTo>
                      <a:pt x="8273" y="863"/>
                      <a:pt x="7906" y="1264"/>
                      <a:pt x="7439" y="1464"/>
                    </a:cubicBezTo>
                    <a:cubicBezTo>
                      <a:pt x="7339" y="1564"/>
                      <a:pt x="7206" y="1597"/>
                      <a:pt x="7072" y="1697"/>
                    </a:cubicBezTo>
                    <a:cubicBezTo>
                      <a:pt x="6939" y="1764"/>
                      <a:pt x="6872" y="1864"/>
                      <a:pt x="6739" y="1964"/>
                    </a:cubicBezTo>
                    <a:cubicBezTo>
                      <a:pt x="6539" y="2198"/>
                      <a:pt x="6372" y="2364"/>
                      <a:pt x="6172" y="2531"/>
                    </a:cubicBezTo>
                    <a:lnTo>
                      <a:pt x="4937" y="3599"/>
                    </a:lnTo>
                    <a:cubicBezTo>
                      <a:pt x="4103" y="4299"/>
                      <a:pt x="3270" y="5033"/>
                      <a:pt x="2536" y="5767"/>
                    </a:cubicBezTo>
                    <a:cubicBezTo>
                      <a:pt x="1702" y="6567"/>
                      <a:pt x="1035" y="7468"/>
                      <a:pt x="434" y="8402"/>
                    </a:cubicBezTo>
                    <a:cubicBezTo>
                      <a:pt x="34" y="9036"/>
                      <a:pt x="1" y="9536"/>
                      <a:pt x="201" y="9736"/>
                    </a:cubicBezTo>
                    <a:cubicBezTo>
                      <a:pt x="269" y="9804"/>
                      <a:pt x="363" y="9841"/>
                      <a:pt x="476" y="9841"/>
                    </a:cubicBezTo>
                    <a:cubicBezTo>
                      <a:pt x="695" y="9841"/>
                      <a:pt x="981" y="9700"/>
                      <a:pt x="1268" y="9369"/>
                    </a:cubicBezTo>
                    <a:cubicBezTo>
                      <a:pt x="2002" y="8602"/>
                      <a:pt x="2602" y="7735"/>
                      <a:pt x="3270" y="6968"/>
                    </a:cubicBezTo>
                    <a:cubicBezTo>
                      <a:pt x="3670" y="6601"/>
                      <a:pt x="4037" y="6200"/>
                      <a:pt x="4404" y="5767"/>
                    </a:cubicBezTo>
                    <a:cubicBezTo>
                      <a:pt x="4771" y="5366"/>
                      <a:pt x="5204" y="4933"/>
                      <a:pt x="5571" y="4533"/>
                    </a:cubicBezTo>
                    <a:cubicBezTo>
                      <a:pt x="5938" y="4099"/>
                      <a:pt x="6338" y="3632"/>
                      <a:pt x="6705" y="3232"/>
                    </a:cubicBezTo>
                    <a:lnTo>
                      <a:pt x="6839" y="3065"/>
                    </a:lnTo>
                    <a:lnTo>
                      <a:pt x="6939" y="2898"/>
                    </a:lnTo>
                    <a:lnTo>
                      <a:pt x="7206" y="2564"/>
                    </a:lnTo>
                    <a:cubicBezTo>
                      <a:pt x="7272" y="2464"/>
                      <a:pt x="7372" y="2364"/>
                      <a:pt x="7439" y="2264"/>
                    </a:cubicBezTo>
                    <a:cubicBezTo>
                      <a:pt x="7539" y="2198"/>
                      <a:pt x="7606" y="2097"/>
                      <a:pt x="7739" y="2031"/>
                    </a:cubicBezTo>
                    <a:cubicBezTo>
                      <a:pt x="7873" y="1931"/>
                      <a:pt x="8006" y="1864"/>
                      <a:pt x="8106" y="1731"/>
                    </a:cubicBezTo>
                    <a:cubicBezTo>
                      <a:pt x="8240" y="1630"/>
                      <a:pt x="8340" y="1530"/>
                      <a:pt x="8407" y="1430"/>
                    </a:cubicBezTo>
                    <a:cubicBezTo>
                      <a:pt x="8607" y="1230"/>
                      <a:pt x="8773" y="1063"/>
                      <a:pt x="9007" y="930"/>
                    </a:cubicBezTo>
                    <a:cubicBezTo>
                      <a:pt x="9207" y="763"/>
                      <a:pt x="9407" y="696"/>
                      <a:pt x="9674" y="596"/>
                    </a:cubicBezTo>
                    <a:lnTo>
                      <a:pt x="9874" y="530"/>
                    </a:lnTo>
                    <a:cubicBezTo>
                      <a:pt x="9941" y="463"/>
                      <a:pt x="10008" y="430"/>
                      <a:pt x="10074" y="396"/>
                    </a:cubicBezTo>
                    <a:cubicBezTo>
                      <a:pt x="10208" y="296"/>
                      <a:pt x="10275" y="263"/>
                      <a:pt x="10408" y="196"/>
                    </a:cubicBezTo>
                    <a:cubicBezTo>
                      <a:pt x="10508" y="129"/>
                      <a:pt x="10541" y="96"/>
                      <a:pt x="10541" y="63"/>
                    </a:cubicBezTo>
                    <a:cubicBezTo>
                      <a:pt x="10541" y="40"/>
                      <a:pt x="10494" y="1"/>
                      <a:pt x="10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116575" y="2577275"/>
                <a:ext cx="3244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5372" extrusionOk="0">
                    <a:moveTo>
                      <a:pt x="12809" y="1"/>
                    </a:moveTo>
                    <a:cubicBezTo>
                      <a:pt x="12542" y="1"/>
                      <a:pt x="12275" y="101"/>
                      <a:pt x="12009" y="168"/>
                    </a:cubicBezTo>
                    <a:cubicBezTo>
                      <a:pt x="11942" y="168"/>
                      <a:pt x="11875" y="201"/>
                      <a:pt x="11842" y="201"/>
                    </a:cubicBezTo>
                    <a:cubicBezTo>
                      <a:pt x="11775" y="201"/>
                      <a:pt x="11708" y="268"/>
                      <a:pt x="11642" y="268"/>
                    </a:cubicBezTo>
                    <a:lnTo>
                      <a:pt x="11275" y="368"/>
                    </a:lnTo>
                    <a:cubicBezTo>
                      <a:pt x="11041" y="468"/>
                      <a:pt x="10774" y="468"/>
                      <a:pt x="10508" y="535"/>
                    </a:cubicBezTo>
                    <a:cubicBezTo>
                      <a:pt x="10441" y="535"/>
                      <a:pt x="10374" y="601"/>
                      <a:pt x="10307" y="601"/>
                    </a:cubicBezTo>
                    <a:lnTo>
                      <a:pt x="10107" y="635"/>
                    </a:lnTo>
                    <a:lnTo>
                      <a:pt x="9707" y="768"/>
                    </a:lnTo>
                    <a:cubicBezTo>
                      <a:pt x="8706" y="1035"/>
                      <a:pt x="7672" y="1369"/>
                      <a:pt x="6671" y="1769"/>
                    </a:cubicBezTo>
                    <a:cubicBezTo>
                      <a:pt x="6438" y="1836"/>
                      <a:pt x="6171" y="1969"/>
                      <a:pt x="5938" y="2102"/>
                    </a:cubicBezTo>
                    <a:cubicBezTo>
                      <a:pt x="5671" y="2203"/>
                      <a:pt x="5437" y="2336"/>
                      <a:pt x="5204" y="2469"/>
                    </a:cubicBezTo>
                    <a:cubicBezTo>
                      <a:pt x="4970" y="2603"/>
                      <a:pt x="4770" y="2703"/>
                      <a:pt x="4537" y="2803"/>
                    </a:cubicBezTo>
                    <a:cubicBezTo>
                      <a:pt x="4336" y="2870"/>
                      <a:pt x="4103" y="2970"/>
                      <a:pt x="3869" y="3036"/>
                    </a:cubicBezTo>
                    <a:cubicBezTo>
                      <a:pt x="3436" y="3203"/>
                      <a:pt x="2935" y="3337"/>
                      <a:pt x="2368" y="3503"/>
                    </a:cubicBezTo>
                    <a:lnTo>
                      <a:pt x="2168" y="3604"/>
                    </a:lnTo>
                    <a:cubicBezTo>
                      <a:pt x="2135" y="3604"/>
                      <a:pt x="2102" y="3637"/>
                      <a:pt x="2001" y="3637"/>
                    </a:cubicBezTo>
                    <a:cubicBezTo>
                      <a:pt x="1868" y="3670"/>
                      <a:pt x="1801" y="3704"/>
                      <a:pt x="1668" y="3704"/>
                    </a:cubicBezTo>
                    <a:cubicBezTo>
                      <a:pt x="1434" y="3804"/>
                      <a:pt x="1134" y="3837"/>
                      <a:pt x="834" y="3970"/>
                    </a:cubicBezTo>
                    <a:cubicBezTo>
                      <a:pt x="767" y="4004"/>
                      <a:pt x="701" y="4004"/>
                      <a:pt x="667" y="4037"/>
                    </a:cubicBezTo>
                    <a:cubicBezTo>
                      <a:pt x="634" y="4104"/>
                      <a:pt x="534" y="4104"/>
                      <a:pt x="467" y="4137"/>
                    </a:cubicBezTo>
                    <a:cubicBezTo>
                      <a:pt x="367" y="4171"/>
                      <a:pt x="334" y="4204"/>
                      <a:pt x="267" y="4271"/>
                    </a:cubicBezTo>
                    <a:cubicBezTo>
                      <a:pt x="167" y="4304"/>
                      <a:pt x="133" y="4337"/>
                      <a:pt x="100" y="4371"/>
                    </a:cubicBezTo>
                    <a:cubicBezTo>
                      <a:pt x="0" y="4471"/>
                      <a:pt x="100" y="4504"/>
                      <a:pt x="100" y="4538"/>
                    </a:cubicBezTo>
                    <a:cubicBezTo>
                      <a:pt x="100" y="4604"/>
                      <a:pt x="33" y="4671"/>
                      <a:pt x="33" y="4771"/>
                    </a:cubicBezTo>
                    <a:cubicBezTo>
                      <a:pt x="33" y="4838"/>
                      <a:pt x="0" y="4871"/>
                      <a:pt x="33" y="4971"/>
                    </a:cubicBezTo>
                    <a:cubicBezTo>
                      <a:pt x="100" y="5038"/>
                      <a:pt x="133" y="5105"/>
                      <a:pt x="200" y="5171"/>
                    </a:cubicBezTo>
                    <a:cubicBezTo>
                      <a:pt x="334" y="5205"/>
                      <a:pt x="467" y="5205"/>
                      <a:pt x="600" y="5205"/>
                    </a:cubicBezTo>
                    <a:cubicBezTo>
                      <a:pt x="634" y="5371"/>
                      <a:pt x="767" y="5371"/>
                      <a:pt x="934" y="5371"/>
                    </a:cubicBezTo>
                    <a:cubicBezTo>
                      <a:pt x="1001" y="5371"/>
                      <a:pt x="1034" y="5338"/>
                      <a:pt x="1134" y="5338"/>
                    </a:cubicBezTo>
                    <a:cubicBezTo>
                      <a:pt x="1168" y="5338"/>
                      <a:pt x="1201" y="5338"/>
                      <a:pt x="1268" y="5305"/>
                    </a:cubicBezTo>
                    <a:cubicBezTo>
                      <a:pt x="1301" y="5305"/>
                      <a:pt x="1301" y="5305"/>
                      <a:pt x="1334" y="5271"/>
                    </a:cubicBezTo>
                    <a:cubicBezTo>
                      <a:pt x="1434" y="5205"/>
                      <a:pt x="1534" y="5205"/>
                      <a:pt x="1668" y="5171"/>
                    </a:cubicBezTo>
                    <a:cubicBezTo>
                      <a:pt x="1935" y="5138"/>
                      <a:pt x="2168" y="5105"/>
                      <a:pt x="2468" y="5005"/>
                    </a:cubicBezTo>
                    <a:lnTo>
                      <a:pt x="3202" y="4771"/>
                    </a:lnTo>
                    <a:lnTo>
                      <a:pt x="3970" y="4504"/>
                    </a:lnTo>
                    <a:cubicBezTo>
                      <a:pt x="4203" y="4437"/>
                      <a:pt x="4503" y="4304"/>
                      <a:pt x="4803" y="4171"/>
                    </a:cubicBezTo>
                    <a:cubicBezTo>
                      <a:pt x="5104" y="4037"/>
                      <a:pt x="5337" y="3870"/>
                      <a:pt x="5604" y="3770"/>
                    </a:cubicBezTo>
                    <a:cubicBezTo>
                      <a:pt x="6104" y="3470"/>
                      <a:pt x="6505" y="3137"/>
                      <a:pt x="6972" y="2870"/>
                    </a:cubicBezTo>
                    <a:cubicBezTo>
                      <a:pt x="7939" y="2336"/>
                      <a:pt x="8940" y="1869"/>
                      <a:pt x="9874" y="1369"/>
                    </a:cubicBezTo>
                    <a:cubicBezTo>
                      <a:pt x="10007" y="1335"/>
                      <a:pt x="10141" y="1269"/>
                      <a:pt x="10274" y="1202"/>
                    </a:cubicBezTo>
                    <a:lnTo>
                      <a:pt x="10441" y="1135"/>
                    </a:lnTo>
                    <a:cubicBezTo>
                      <a:pt x="10474" y="1102"/>
                      <a:pt x="10541" y="1102"/>
                      <a:pt x="10608" y="1035"/>
                    </a:cubicBezTo>
                    <a:lnTo>
                      <a:pt x="10975" y="935"/>
                    </a:lnTo>
                    <a:cubicBezTo>
                      <a:pt x="11108" y="868"/>
                      <a:pt x="11275" y="835"/>
                      <a:pt x="11375" y="768"/>
                    </a:cubicBezTo>
                    <a:cubicBezTo>
                      <a:pt x="11508" y="701"/>
                      <a:pt x="11642" y="635"/>
                      <a:pt x="11708" y="601"/>
                    </a:cubicBezTo>
                    <a:cubicBezTo>
                      <a:pt x="11775" y="535"/>
                      <a:pt x="11842" y="535"/>
                      <a:pt x="11875" y="501"/>
                    </a:cubicBezTo>
                    <a:cubicBezTo>
                      <a:pt x="11975" y="468"/>
                      <a:pt x="12009" y="468"/>
                      <a:pt x="12109" y="435"/>
                    </a:cubicBezTo>
                    <a:cubicBezTo>
                      <a:pt x="12342" y="335"/>
                      <a:pt x="12542" y="201"/>
                      <a:pt x="12809" y="168"/>
                    </a:cubicBezTo>
                    <a:cubicBezTo>
                      <a:pt x="12943" y="168"/>
                      <a:pt x="12976" y="134"/>
                      <a:pt x="12976" y="101"/>
                    </a:cubicBezTo>
                    <a:cubicBezTo>
                      <a:pt x="12976" y="34"/>
                      <a:pt x="12943" y="1"/>
                      <a:pt x="128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042350" y="2200350"/>
                <a:ext cx="62575" cy="497050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9882" extrusionOk="0">
                    <a:moveTo>
                      <a:pt x="167" y="1"/>
                    </a:moveTo>
                    <a:lnTo>
                      <a:pt x="0" y="34"/>
                    </a:lnTo>
                    <a:cubicBezTo>
                      <a:pt x="2102" y="6338"/>
                      <a:pt x="2302" y="13377"/>
                      <a:pt x="667" y="19848"/>
                    </a:cubicBezTo>
                    <a:lnTo>
                      <a:pt x="834" y="19881"/>
                    </a:lnTo>
                    <a:cubicBezTo>
                      <a:pt x="2502" y="13377"/>
                      <a:pt x="2269" y="6338"/>
                      <a:pt x="16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060700" y="2276250"/>
                <a:ext cx="77575" cy="4345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7380" extrusionOk="0">
                    <a:moveTo>
                      <a:pt x="2235" y="0"/>
                    </a:moveTo>
                    <a:cubicBezTo>
                      <a:pt x="2902" y="5838"/>
                      <a:pt x="2168" y="11842"/>
                      <a:pt x="0" y="17346"/>
                    </a:cubicBezTo>
                    <a:lnTo>
                      <a:pt x="167" y="17379"/>
                    </a:lnTo>
                    <a:cubicBezTo>
                      <a:pt x="2368" y="11875"/>
                      <a:pt x="3102" y="5838"/>
                      <a:pt x="2402" y="0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036500" y="2292075"/>
                <a:ext cx="34225" cy="392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5713" extrusionOk="0">
                    <a:moveTo>
                      <a:pt x="168" y="1"/>
                    </a:moveTo>
                    <a:lnTo>
                      <a:pt x="1" y="34"/>
                    </a:lnTo>
                    <a:cubicBezTo>
                      <a:pt x="968" y="5205"/>
                      <a:pt x="1202" y="10442"/>
                      <a:pt x="801" y="15712"/>
                    </a:cubicBezTo>
                    <a:lnTo>
                      <a:pt x="968" y="15712"/>
                    </a:lnTo>
                    <a:cubicBezTo>
                      <a:pt x="1368" y="10442"/>
                      <a:pt x="1068" y="5171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085700" y="2226200"/>
                <a:ext cx="105100" cy="4553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8214" extrusionOk="0">
                    <a:moveTo>
                      <a:pt x="3970" y="1"/>
                    </a:moveTo>
                    <a:cubicBezTo>
                      <a:pt x="4037" y="6205"/>
                      <a:pt x="2669" y="12510"/>
                      <a:pt x="1" y="18147"/>
                    </a:cubicBezTo>
                    <a:lnTo>
                      <a:pt x="168" y="18214"/>
                    </a:lnTo>
                    <a:cubicBezTo>
                      <a:pt x="2836" y="12543"/>
                      <a:pt x="4204" y="6238"/>
                      <a:pt x="4170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87375" y="2293750"/>
                <a:ext cx="161800" cy="42532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17013" extrusionOk="0">
                    <a:moveTo>
                      <a:pt x="6305" y="1"/>
                    </a:moveTo>
                    <a:cubicBezTo>
                      <a:pt x="6205" y="6172"/>
                      <a:pt x="4003" y="12176"/>
                      <a:pt x="1" y="16946"/>
                    </a:cubicBezTo>
                    <a:lnTo>
                      <a:pt x="134" y="17013"/>
                    </a:lnTo>
                    <a:cubicBezTo>
                      <a:pt x="4137" y="12276"/>
                      <a:pt x="6372" y="6205"/>
                      <a:pt x="6472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095725" y="2172825"/>
                <a:ext cx="140125" cy="516225"/>
              </a:xfrm>
              <a:custGeom>
                <a:avLst/>
                <a:gdLst/>
                <a:ahLst/>
                <a:cxnLst/>
                <a:rect l="l" t="t" r="r" b="b"/>
                <a:pathLst>
                  <a:path w="5605" h="20649" extrusionOk="0">
                    <a:moveTo>
                      <a:pt x="5237" y="1"/>
                    </a:moveTo>
                    <a:cubicBezTo>
                      <a:pt x="5471" y="7139"/>
                      <a:pt x="3569" y="14444"/>
                      <a:pt x="0" y="20549"/>
                    </a:cubicBezTo>
                    <a:lnTo>
                      <a:pt x="134" y="20649"/>
                    </a:lnTo>
                    <a:cubicBezTo>
                      <a:pt x="3703" y="14478"/>
                      <a:pt x="5604" y="7139"/>
                      <a:pt x="543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3095725" y="2163650"/>
                <a:ext cx="65050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9715" extrusionOk="0">
                    <a:moveTo>
                      <a:pt x="1134" y="1"/>
                    </a:moveTo>
                    <a:lnTo>
                      <a:pt x="967" y="34"/>
                    </a:lnTo>
                    <a:cubicBezTo>
                      <a:pt x="2435" y="6539"/>
                      <a:pt x="2102" y="13344"/>
                      <a:pt x="0" y="19682"/>
                    </a:cubicBezTo>
                    <a:lnTo>
                      <a:pt x="167" y="19715"/>
                    </a:lnTo>
                    <a:cubicBezTo>
                      <a:pt x="2268" y="13344"/>
                      <a:pt x="2602" y="6505"/>
                      <a:pt x="1134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2964800" y="2518900"/>
                <a:ext cx="154300" cy="291900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11676" extrusionOk="0">
                    <a:moveTo>
                      <a:pt x="1368" y="1"/>
                    </a:moveTo>
                    <a:cubicBezTo>
                      <a:pt x="0" y="3937"/>
                      <a:pt x="1268" y="8640"/>
                      <a:pt x="5104" y="11676"/>
                    </a:cubicBezTo>
                    <a:cubicBezTo>
                      <a:pt x="6038" y="9641"/>
                      <a:pt x="6171" y="7206"/>
                      <a:pt x="5437" y="5038"/>
                    </a:cubicBezTo>
                    <a:cubicBezTo>
                      <a:pt x="4737" y="2936"/>
                      <a:pt x="3202" y="1035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3061525" y="2502225"/>
                <a:ext cx="19682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12544" extrusionOk="0">
                    <a:moveTo>
                      <a:pt x="7873" y="1"/>
                    </a:moveTo>
                    <a:lnTo>
                      <a:pt x="7873" y="1"/>
                    </a:lnTo>
                    <a:cubicBezTo>
                      <a:pt x="4971" y="168"/>
                      <a:pt x="2235" y="2002"/>
                      <a:pt x="1035" y="4637"/>
                    </a:cubicBezTo>
                    <a:cubicBezTo>
                      <a:pt x="0" y="6939"/>
                      <a:pt x="167" y="9975"/>
                      <a:pt x="1301" y="12543"/>
                    </a:cubicBezTo>
                    <a:cubicBezTo>
                      <a:pt x="5171" y="9608"/>
                      <a:pt x="7639" y="4871"/>
                      <a:pt x="78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3013150" y="2179500"/>
                <a:ext cx="52575" cy="400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02" extrusionOk="0">
                    <a:moveTo>
                      <a:pt x="1068" y="1"/>
                    </a:moveTo>
                    <a:cubicBezTo>
                      <a:pt x="1" y="1"/>
                      <a:pt x="1" y="1602"/>
                      <a:pt x="1068" y="1602"/>
                    </a:cubicBezTo>
                    <a:cubicBezTo>
                      <a:pt x="2102" y="1602"/>
                      <a:pt x="2102" y="1"/>
                      <a:pt x="1068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099050" y="2143650"/>
                <a:ext cx="5172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35" extrusionOk="0">
                    <a:moveTo>
                      <a:pt x="1035" y="0"/>
                    </a:moveTo>
                    <a:cubicBezTo>
                      <a:pt x="1" y="0"/>
                      <a:pt x="1" y="1635"/>
                      <a:pt x="1035" y="1635"/>
                    </a:cubicBezTo>
                    <a:cubicBezTo>
                      <a:pt x="2035" y="1601"/>
                      <a:pt x="2069" y="0"/>
                      <a:pt x="1035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61600" y="2212850"/>
                <a:ext cx="51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3" extrusionOk="0">
                    <a:moveTo>
                      <a:pt x="1034" y="1"/>
                    </a:moveTo>
                    <a:cubicBezTo>
                      <a:pt x="0" y="1"/>
                      <a:pt x="0" y="1602"/>
                      <a:pt x="1034" y="1602"/>
                    </a:cubicBezTo>
                    <a:cubicBezTo>
                      <a:pt x="2068" y="1602"/>
                      <a:pt x="2068" y="1"/>
                      <a:pt x="1034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092375" y="224872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200800" y="215532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8" y="0"/>
                    </a:moveTo>
                    <a:cubicBezTo>
                      <a:pt x="0" y="0"/>
                      <a:pt x="0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221650" y="226957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7" y="0"/>
                    </a:moveTo>
                    <a:cubicBezTo>
                      <a:pt x="0" y="0"/>
                      <a:pt x="0" y="1635"/>
                      <a:pt x="1067" y="1635"/>
                    </a:cubicBezTo>
                    <a:cubicBezTo>
                      <a:pt x="2102" y="1635"/>
                      <a:pt x="2102" y="0"/>
                      <a:pt x="1067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013150" y="226957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59" name="Google Shape;959;p7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960" name="Google Shape;960;p7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6" name="Google Shape;986;p7"/>
            <p:cNvGrpSpPr/>
            <p:nvPr/>
          </p:nvGrpSpPr>
          <p:grpSpPr>
            <a:xfrm>
              <a:off x="8175688" y="4427800"/>
              <a:ext cx="916500" cy="914225"/>
              <a:chOff x="5318975" y="1933800"/>
              <a:chExt cx="916500" cy="914225"/>
            </a:xfrm>
          </p:grpSpPr>
          <p:sp>
            <p:nvSpPr>
              <p:cNvPr id="987" name="Google Shape;987;p7"/>
              <p:cNvSpPr/>
              <p:nvPr/>
            </p:nvSpPr>
            <p:spPr>
              <a:xfrm>
                <a:off x="5318975" y="1933800"/>
                <a:ext cx="916500" cy="914225"/>
              </a:xfrm>
              <a:custGeom>
                <a:avLst/>
                <a:gdLst/>
                <a:ahLst/>
                <a:cxnLst/>
                <a:rect l="l" t="t" r="r" b="b"/>
                <a:pathLst>
                  <a:path w="36660" h="36569" extrusionOk="0">
                    <a:moveTo>
                      <a:pt x="31091" y="1"/>
                    </a:moveTo>
                    <a:cubicBezTo>
                      <a:pt x="28232" y="1"/>
                      <a:pt x="25429" y="1129"/>
                      <a:pt x="22283" y="2257"/>
                    </a:cubicBezTo>
                    <a:cubicBezTo>
                      <a:pt x="12909" y="5759"/>
                      <a:pt x="5004" y="13064"/>
                      <a:pt x="901" y="22204"/>
                    </a:cubicBezTo>
                    <a:cubicBezTo>
                      <a:pt x="334" y="23405"/>
                      <a:pt x="0" y="25206"/>
                      <a:pt x="1234" y="25807"/>
                    </a:cubicBezTo>
                    <a:cubicBezTo>
                      <a:pt x="1447" y="25917"/>
                      <a:pt x="1672" y="25964"/>
                      <a:pt x="1902" y="25964"/>
                    </a:cubicBezTo>
                    <a:cubicBezTo>
                      <a:pt x="2503" y="25964"/>
                      <a:pt x="3139" y="25644"/>
                      <a:pt x="3670" y="25306"/>
                    </a:cubicBezTo>
                    <a:cubicBezTo>
                      <a:pt x="5804" y="24005"/>
                      <a:pt x="7739" y="22271"/>
                      <a:pt x="9807" y="20436"/>
                    </a:cubicBezTo>
                    <a:lnTo>
                      <a:pt x="9807" y="20436"/>
                    </a:lnTo>
                    <a:cubicBezTo>
                      <a:pt x="8673" y="24572"/>
                      <a:pt x="7572" y="28842"/>
                      <a:pt x="7939" y="33079"/>
                    </a:cubicBezTo>
                    <a:cubicBezTo>
                      <a:pt x="8006" y="33912"/>
                      <a:pt x="8139" y="34746"/>
                      <a:pt x="8606" y="35447"/>
                    </a:cubicBezTo>
                    <a:cubicBezTo>
                      <a:pt x="9025" y="36075"/>
                      <a:pt x="9684" y="36568"/>
                      <a:pt x="10417" y="36568"/>
                    </a:cubicBezTo>
                    <a:cubicBezTo>
                      <a:pt x="10502" y="36568"/>
                      <a:pt x="10588" y="36562"/>
                      <a:pt x="10675" y="36548"/>
                    </a:cubicBezTo>
                    <a:cubicBezTo>
                      <a:pt x="11642" y="36381"/>
                      <a:pt x="12276" y="35447"/>
                      <a:pt x="12676" y="34580"/>
                    </a:cubicBezTo>
                    <a:cubicBezTo>
                      <a:pt x="14611" y="30510"/>
                      <a:pt x="14777" y="25840"/>
                      <a:pt x="14944" y="21370"/>
                    </a:cubicBezTo>
                    <a:cubicBezTo>
                      <a:pt x="15845" y="25106"/>
                      <a:pt x="16812" y="29009"/>
                      <a:pt x="19281" y="32011"/>
                    </a:cubicBezTo>
                    <a:cubicBezTo>
                      <a:pt x="20049" y="32933"/>
                      <a:pt x="21129" y="33798"/>
                      <a:pt x="22311" y="33798"/>
                    </a:cubicBezTo>
                    <a:cubicBezTo>
                      <a:pt x="22412" y="33798"/>
                      <a:pt x="22514" y="33792"/>
                      <a:pt x="22616" y="33779"/>
                    </a:cubicBezTo>
                    <a:cubicBezTo>
                      <a:pt x="24151" y="33579"/>
                      <a:pt x="25052" y="31944"/>
                      <a:pt x="25318" y="30410"/>
                    </a:cubicBezTo>
                    <a:cubicBezTo>
                      <a:pt x="25719" y="27942"/>
                      <a:pt x="25018" y="25440"/>
                      <a:pt x="23851" y="23272"/>
                    </a:cubicBezTo>
                    <a:cubicBezTo>
                      <a:pt x="22650" y="21103"/>
                      <a:pt x="20982" y="19235"/>
                      <a:pt x="19047" y="17267"/>
                    </a:cubicBezTo>
                    <a:lnTo>
                      <a:pt x="19047" y="17267"/>
                    </a:lnTo>
                    <a:cubicBezTo>
                      <a:pt x="21607" y="19445"/>
                      <a:pt x="24983" y="20611"/>
                      <a:pt x="28351" y="20611"/>
                    </a:cubicBezTo>
                    <a:cubicBezTo>
                      <a:pt x="29987" y="20611"/>
                      <a:pt x="31620" y="20336"/>
                      <a:pt x="33157" y="19769"/>
                    </a:cubicBezTo>
                    <a:cubicBezTo>
                      <a:pt x="34025" y="19435"/>
                      <a:pt x="34959" y="19002"/>
                      <a:pt x="35292" y="18101"/>
                    </a:cubicBezTo>
                    <a:cubicBezTo>
                      <a:pt x="35692" y="17034"/>
                      <a:pt x="35092" y="15833"/>
                      <a:pt x="34291" y="14999"/>
                    </a:cubicBezTo>
                    <a:cubicBezTo>
                      <a:pt x="32790" y="13398"/>
                      <a:pt x="30656" y="12531"/>
                      <a:pt x="28521" y="12097"/>
                    </a:cubicBezTo>
                    <a:cubicBezTo>
                      <a:pt x="26419" y="11697"/>
                      <a:pt x="24184" y="11763"/>
                      <a:pt x="21783" y="11530"/>
                    </a:cubicBezTo>
                    <a:cubicBezTo>
                      <a:pt x="25519" y="11029"/>
                      <a:pt x="29255" y="9862"/>
                      <a:pt x="32590" y="8061"/>
                    </a:cubicBezTo>
                    <a:cubicBezTo>
                      <a:pt x="33691" y="7427"/>
                      <a:pt x="34825" y="6760"/>
                      <a:pt x="35592" y="5726"/>
                    </a:cubicBezTo>
                    <a:cubicBezTo>
                      <a:pt x="36326" y="4692"/>
                      <a:pt x="36660" y="3257"/>
                      <a:pt x="36093" y="2090"/>
                    </a:cubicBezTo>
                    <a:cubicBezTo>
                      <a:pt x="35359" y="722"/>
                      <a:pt x="33691" y="188"/>
                      <a:pt x="32157" y="55"/>
                    </a:cubicBezTo>
                    <a:cubicBezTo>
                      <a:pt x="31800" y="18"/>
                      <a:pt x="31445" y="1"/>
                      <a:pt x="31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5583325" y="2316375"/>
                <a:ext cx="682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4315" extrusionOk="0">
                    <a:moveTo>
                      <a:pt x="1792" y="1"/>
                    </a:moveTo>
                    <a:cubicBezTo>
                      <a:pt x="1422" y="1"/>
                      <a:pt x="1031" y="282"/>
                      <a:pt x="901" y="930"/>
                    </a:cubicBezTo>
                    <a:cubicBezTo>
                      <a:pt x="101" y="5300"/>
                      <a:pt x="0" y="9770"/>
                      <a:pt x="201" y="14140"/>
                    </a:cubicBezTo>
                    <a:cubicBezTo>
                      <a:pt x="201" y="14256"/>
                      <a:pt x="251" y="14315"/>
                      <a:pt x="301" y="14315"/>
                    </a:cubicBezTo>
                    <a:cubicBezTo>
                      <a:pt x="351" y="14315"/>
                      <a:pt x="401" y="14256"/>
                      <a:pt x="401" y="14140"/>
                    </a:cubicBezTo>
                    <a:cubicBezTo>
                      <a:pt x="601" y="9770"/>
                      <a:pt x="1401" y="5433"/>
                      <a:pt x="2502" y="1264"/>
                    </a:cubicBezTo>
                    <a:cubicBezTo>
                      <a:pt x="2730" y="487"/>
                      <a:pt x="2279" y="1"/>
                      <a:pt x="1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5659300" y="2299700"/>
                <a:ext cx="195575" cy="318400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12736" extrusionOk="0">
                    <a:moveTo>
                      <a:pt x="1073" y="1"/>
                    </a:moveTo>
                    <a:cubicBezTo>
                      <a:pt x="449" y="1"/>
                      <a:pt x="1" y="743"/>
                      <a:pt x="631" y="1530"/>
                    </a:cubicBezTo>
                    <a:cubicBezTo>
                      <a:pt x="3233" y="4966"/>
                      <a:pt x="5634" y="8702"/>
                      <a:pt x="7569" y="12638"/>
                    </a:cubicBezTo>
                    <a:cubicBezTo>
                      <a:pt x="7609" y="12706"/>
                      <a:pt x="7661" y="12735"/>
                      <a:pt x="7705" y="12735"/>
                    </a:cubicBezTo>
                    <a:cubicBezTo>
                      <a:pt x="7771" y="12735"/>
                      <a:pt x="7822" y="12671"/>
                      <a:pt x="7803" y="12572"/>
                    </a:cubicBezTo>
                    <a:cubicBezTo>
                      <a:pt x="6235" y="8435"/>
                      <a:pt x="4367" y="4366"/>
                      <a:pt x="1998" y="596"/>
                    </a:cubicBezTo>
                    <a:cubicBezTo>
                      <a:pt x="1716" y="173"/>
                      <a:pt x="1374" y="1"/>
                      <a:pt x="10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5720925" y="2246800"/>
                <a:ext cx="366575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4852" extrusionOk="0">
                    <a:moveTo>
                      <a:pt x="1363" y="1"/>
                    </a:moveTo>
                    <a:cubicBezTo>
                      <a:pt x="184" y="1"/>
                      <a:pt x="0" y="1435"/>
                      <a:pt x="1368" y="1678"/>
                    </a:cubicBezTo>
                    <a:cubicBezTo>
                      <a:pt x="5738" y="2479"/>
                      <a:pt x="10108" y="3480"/>
                      <a:pt x="14411" y="4847"/>
                    </a:cubicBezTo>
                    <a:cubicBezTo>
                      <a:pt x="14429" y="4850"/>
                      <a:pt x="14445" y="4852"/>
                      <a:pt x="14461" y="4852"/>
                    </a:cubicBezTo>
                    <a:cubicBezTo>
                      <a:pt x="14621" y="4852"/>
                      <a:pt x="14663" y="4708"/>
                      <a:pt x="14511" y="4647"/>
                    </a:cubicBezTo>
                    <a:cubicBezTo>
                      <a:pt x="10375" y="2846"/>
                      <a:pt x="6105" y="1245"/>
                      <a:pt x="1735" y="44"/>
                    </a:cubicBezTo>
                    <a:cubicBezTo>
                      <a:pt x="1602" y="14"/>
                      <a:pt x="1478" y="1"/>
                      <a:pt x="1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5747025" y="2039300"/>
                <a:ext cx="338325" cy="1407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5628" extrusionOk="0">
                    <a:moveTo>
                      <a:pt x="13376" y="1"/>
                    </a:moveTo>
                    <a:cubicBezTo>
                      <a:pt x="13363" y="1"/>
                      <a:pt x="13349" y="2"/>
                      <a:pt x="13333" y="5"/>
                    </a:cubicBezTo>
                    <a:cubicBezTo>
                      <a:pt x="9064" y="538"/>
                      <a:pt x="4861" y="1839"/>
                      <a:pt x="1025" y="3974"/>
                    </a:cubicBezTo>
                    <a:cubicBezTo>
                      <a:pt x="0" y="4604"/>
                      <a:pt x="403" y="5627"/>
                      <a:pt x="1190" y="5627"/>
                    </a:cubicBezTo>
                    <a:cubicBezTo>
                      <a:pt x="1403" y="5627"/>
                      <a:pt x="1643" y="5553"/>
                      <a:pt x="1892" y="5375"/>
                    </a:cubicBezTo>
                    <a:cubicBezTo>
                      <a:pt x="5361" y="3040"/>
                      <a:pt x="9230" y="1205"/>
                      <a:pt x="13367" y="205"/>
                    </a:cubicBezTo>
                    <a:cubicBezTo>
                      <a:pt x="13521" y="174"/>
                      <a:pt x="13533" y="1"/>
                      <a:pt x="133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5421825" y="2272875"/>
                <a:ext cx="174650" cy="195575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7823" extrusionOk="0">
                    <a:moveTo>
                      <a:pt x="5783" y="0"/>
                    </a:moveTo>
                    <a:cubicBezTo>
                      <a:pt x="5635" y="0"/>
                      <a:pt x="5480" y="50"/>
                      <a:pt x="5326" y="168"/>
                    </a:cubicBezTo>
                    <a:cubicBezTo>
                      <a:pt x="2858" y="2170"/>
                      <a:pt x="1123" y="4838"/>
                      <a:pt x="23" y="7674"/>
                    </a:cubicBezTo>
                    <a:cubicBezTo>
                      <a:pt x="0" y="7763"/>
                      <a:pt x="67" y="7822"/>
                      <a:pt x="134" y="7822"/>
                    </a:cubicBezTo>
                    <a:cubicBezTo>
                      <a:pt x="167" y="7822"/>
                      <a:pt x="200" y="7807"/>
                      <a:pt x="223" y="7774"/>
                    </a:cubicBezTo>
                    <a:cubicBezTo>
                      <a:pt x="1690" y="5139"/>
                      <a:pt x="3892" y="3004"/>
                      <a:pt x="6327" y="1469"/>
                    </a:cubicBezTo>
                    <a:cubicBezTo>
                      <a:pt x="6986" y="1085"/>
                      <a:pt x="6470" y="0"/>
                      <a:pt x="57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5491600" y="1945225"/>
                <a:ext cx="367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14711" h="16639" extrusionOk="0">
                    <a:moveTo>
                      <a:pt x="4903" y="0"/>
                    </a:moveTo>
                    <a:cubicBezTo>
                      <a:pt x="4681" y="0"/>
                      <a:pt x="4459" y="20"/>
                      <a:pt x="4237" y="65"/>
                    </a:cubicBezTo>
                    <a:cubicBezTo>
                      <a:pt x="3036" y="298"/>
                      <a:pt x="2002" y="1199"/>
                      <a:pt x="1368" y="2267"/>
                    </a:cubicBezTo>
                    <a:cubicBezTo>
                      <a:pt x="734" y="3367"/>
                      <a:pt x="501" y="4602"/>
                      <a:pt x="367" y="5869"/>
                    </a:cubicBezTo>
                    <a:cubicBezTo>
                      <a:pt x="0" y="9038"/>
                      <a:pt x="267" y="12274"/>
                      <a:pt x="1535" y="15810"/>
                    </a:cubicBezTo>
                    <a:cubicBezTo>
                      <a:pt x="2734" y="16365"/>
                      <a:pt x="4048" y="16639"/>
                      <a:pt x="5366" y="16639"/>
                    </a:cubicBezTo>
                    <a:cubicBezTo>
                      <a:pt x="7053" y="16639"/>
                      <a:pt x="8746" y="16190"/>
                      <a:pt x="10207" y="15309"/>
                    </a:cubicBezTo>
                    <a:cubicBezTo>
                      <a:pt x="12776" y="13775"/>
                      <a:pt x="14511" y="10906"/>
                      <a:pt x="14711" y="8204"/>
                    </a:cubicBezTo>
                    <a:cubicBezTo>
                      <a:pt x="13243" y="5235"/>
                      <a:pt x="10908" y="2734"/>
                      <a:pt x="8073" y="1066"/>
                    </a:cubicBezTo>
                    <a:cubicBezTo>
                      <a:pt x="7100" y="510"/>
                      <a:pt x="6011" y="0"/>
                      <a:pt x="49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94" name="Google Shape;994;p7"/>
            <p:cNvGrpSpPr/>
            <p:nvPr/>
          </p:nvGrpSpPr>
          <p:grpSpPr>
            <a:xfrm>
              <a:off x="-484971" y="116561"/>
              <a:ext cx="9798976" cy="3456814"/>
              <a:chOff x="-484971" y="116561"/>
              <a:chExt cx="9798976" cy="3456814"/>
            </a:xfrm>
          </p:grpSpPr>
          <p:sp>
            <p:nvSpPr>
              <p:cNvPr id="995" name="Google Shape;995;p7"/>
              <p:cNvSpPr/>
              <p:nvPr/>
            </p:nvSpPr>
            <p:spPr>
              <a:xfrm>
                <a:off x="7701475" y="33996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-484971" y="2074675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8721799" y="107017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7"/>
          <p:cNvSpPr txBox="1">
            <a:spLocks noGrp="1"/>
          </p:cNvSpPr>
          <p:nvPr>
            <p:ph type="body" idx="1"/>
          </p:nvPr>
        </p:nvSpPr>
        <p:spPr>
          <a:xfrm>
            <a:off x="960000" y="1866233"/>
            <a:ext cx="5898000" cy="34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rgbClr val="F76DB2"/>
              </a:buClr>
              <a:buSzPts val="1400"/>
              <a:buFont typeface="Barlow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400"/>
              <a:buFont typeface="Barlow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9pPr>
          </a:lstStyle>
          <a:p>
            <a:endParaRPr/>
          </a:p>
        </p:txBody>
      </p:sp>
      <p:sp>
        <p:nvSpPr>
          <p:cNvPr id="1001" name="Google Shape;100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9226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650747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5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1017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B304-B030-42BE-ACFF-AFEFFE473E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CA0F61B-7E3A-43EA-9E15-94B2BBE4E4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67A52A-FDE0-4C97-B98F-7BE1A2CFB8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094E5C-5759-4A38-9CC5-52E7F7AC57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0B9E07E-D4B7-49E5-8321-D9AC2E86CC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72B5538-3D0F-4944-A1E7-16185A4FA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4A091AE-76D3-4166-AD74-97958871D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CFFFDA-0B8A-443E-9787-DF9F230C7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3033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9849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90147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4865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41616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06488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46065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506510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7222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48544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98602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FC2B33-45D5-470D-AD3A-83F09F09D1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D075A6A-A6B2-47A3-A0FA-C62DFD1B85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9C8E540-4DEE-42ED-BF1E-806AF33D5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EBEBBE-6FB3-417C-956C-00EBF23CE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512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01337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98835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36106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39324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33005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142965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4711593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33884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0863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0680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F869F8-C274-49CF-B1F6-47F381A2B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C7655E2-04D9-4AAC-B23D-0A32C11EE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17DBEF-BE05-4DDE-BA5E-9C69BFBB8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8374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274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128879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03782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66849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61894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75702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711835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5649DA-3B18-4625-AC48-55CB2D53E9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0625B8-1086-4823-A514-6899C11EF7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AE16E06-4AE0-44D0-AED7-7E731B2668B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D706B2-B437-4439-87B0-DFA90ECC91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C195B7-45FC-49F4-8E83-4846D2C3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ECA15B-8B35-4ECF-8FEE-108174D8B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060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261F1D-A110-43D8-BDB9-247CD533A4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181904-2E16-4219-AFE5-4C9975065B6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6BAB54-AFBC-4B73-8F52-95C23E6BE0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8654CDE-0087-4DE3-B1F8-2965736870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F1F3A2B-8AF9-4EC8-869F-E0B6A94D6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FCB51E-A980-47D3-9CDF-CC9123D0C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10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8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4A3FB7-93FD-405C-91E7-CA5CD5986F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5324F5-FACD-44CE-AD41-3188FEB7EE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18E4E93-3AFC-430B-8D54-7EEDC84DF6B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/>
            <a:fld id="{7CF0BCE0-945C-4FDF-95A1-2149B1FF5B83}" type="datetimeFigureOut">
              <a:rPr lang="en-US" smtClean="0"/>
              <a:pPr algn="r"/>
              <a:t>2/1/2024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162F6A-B387-4989-AA4E-0A8C5CA39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sz="1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F6DECF-D530-4C0F-9AAD-9248FA3055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77608-3819-479B-BB98-C216BA724EFE}" type="slidenum">
              <a:rPr lang="en-US" smtClean="0"/>
              <a:pPr/>
              <a:t>‹#›</a:t>
            </a:fld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400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  <a:defRPr sz="3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75600" y="1979933"/>
            <a:ext cx="10240800" cy="41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aleway"/>
              <a:buChar char="●"/>
              <a:defRPr sz="18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7203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0">
          <p15:clr>
            <a:srgbClr val="EA4335"/>
          </p15:clr>
        </p15:guide>
        <p15:guide id="2" pos="5299">
          <p15:clr>
            <a:srgbClr val="EA4335"/>
          </p15:clr>
        </p15:guide>
        <p15:guide id="3" pos="461">
          <p15:clr>
            <a:srgbClr val="EA4335"/>
          </p15:clr>
        </p15:guide>
        <p15:guide id="4" orient="horz" pos="2878">
          <p15:clr>
            <a:srgbClr val="EA4335"/>
          </p15:clr>
        </p15:guide>
        <p15:guide id="5" orient="horz" pos="8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6182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0" r:id="rId20"/>
    <p:sldLayoutId id="2147483811" r:id="rId21"/>
    <p:sldLayoutId id="2147483812" r:id="rId22"/>
    <p:sldLayoutId id="2147483813" r:id="rId23"/>
    <p:sldLayoutId id="2147483814" r:id="rId24"/>
    <p:sldLayoutId id="2147483815" r:id="rId25"/>
    <p:sldLayoutId id="2147483816" r:id="rId26"/>
    <p:sldLayoutId id="2147483817" r:id="rId27"/>
    <p:sldLayoutId id="2147483818" r:id="rId28"/>
    <p:sldLayoutId id="2147483819" r:id="rId29"/>
    <p:sldLayoutId id="2147483820" r:id="rId30"/>
    <p:sldLayoutId id="2147483821" r:id="rId31"/>
    <p:sldLayoutId id="2147483822" r:id="rId32"/>
    <p:sldLayoutId id="214748382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39.xml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microsoft.com/office/2007/relationships/hdphoto" Target="../media/hdphoto1.wdp"/><Relationship Id="rId10" Type="http://schemas.openxmlformats.org/officeDocument/2006/relationships/image" Target="../media/image6.png"/><Relationship Id="rId4" Type="http://schemas.openxmlformats.org/officeDocument/2006/relationships/image" Target="../media/image1.png"/><Relationship Id="rId9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svg"/><Relationship Id="rId3" Type="http://schemas.microsoft.com/office/2007/relationships/hdphoto" Target="../media/hdphoto1.wdp"/><Relationship Id="rId7" Type="http://schemas.openxmlformats.org/officeDocument/2006/relationships/image" Target="../media/image3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8.png"/><Relationship Id="rId5" Type="http://schemas.openxmlformats.org/officeDocument/2006/relationships/image" Target="../media/image37.svg"/><Relationship Id="rId4" Type="http://schemas.openxmlformats.org/officeDocument/2006/relationships/image" Target="../media/image3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7.emf"/><Relationship Id="rId4" Type="http://schemas.openxmlformats.org/officeDocument/2006/relationships/image" Target="../media/image4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7" Type="http://schemas.openxmlformats.org/officeDocument/2006/relationships/image" Target="../media/image17.emf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5.svg"/><Relationship Id="rId5" Type="http://schemas.openxmlformats.org/officeDocument/2006/relationships/image" Target="../media/image44.png"/><Relationship Id="rId4" Type="http://schemas.openxmlformats.org/officeDocument/2006/relationships/image" Target="../media/image4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sv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6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2.sv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2.png"/><Relationship Id="rId7" Type="http://schemas.openxmlformats.org/officeDocument/2006/relationships/image" Target="../media/image4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1.png"/><Relationship Id="rId5" Type="http://schemas.openxmlformats.org/officeDocument/2006/relationships/image" Target="../media/image48.png"/><Relationship Id="rId4" Type="http://schemas.openxmlformats.org/officeDocument/2006/relationships/image" Target="../media/image43.svg"/><Relationship Id="rId9" Type="http://schemas.openxmlformats.org/officeDocument/2006/relationships/audio" Target="../media/audio2.wav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microsoft.com/office/2007/relationships/hdphoto" Target="../media/hdphoto1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57.svg"/><Relationship Id="rId5" Type="http://schemas.openxmlformats.org/officeDocument/2006/relationships/image" Target="../media/image56.png"/><Relationship Id="rId4" Type="http://schemas.openxmlformats.org/officeDocument/2006/relationships/image" Target="../media/image55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55.sv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13" Type="http://schemas.openxmlformats.org/officeDocument/2006/relationships/image" Target="../media/image56.png"/><Relationship Id="rId18" Type="http://schemas.openxmlformats.org/officeDocument/2006/relationships/audio" Target="../media/audio2.wav"/><Relationship Id="rId3" Type="http://schemas.openxmlformats.org/officeDocument/2006/relationships/slideLayout" Target="../slideLayouts/slideLayout73.xml"/><Relationship Id="rId7" Type="http://schemas.openxmlformats.org/officeDocument/2006/relationships/image" Target="../media/image13.png"/><Relationship Id="rId12" Type="http://schemas.openxmlformats.org/officeDocument/2006/relationships/image" Target="../media/image61.svg"/><Relationship Id="rId17" Type="http://schemas.openxmlformats.org/officeDocument/2006/relationships/image" Target="../media/image8.png"/><Relationship Id="rId2" Type="http://schemas.openxmlformats.org/officeDocument/2006/relationships/audio" Target="../media/media4.mp3"/><Relationship Id="rId16" Type="http://schemas.openxmlformats.org/officeDocument/2006/relationships/image" Target="../media/image63.svg"/><Relationship Id="rId1" Type="http://schemas.microsoft.com/office/2007/relationships/media" Target="../media/media4.mp3"/><Relationship Id="rId6" Type="http://schemas.microsoft.com/office/2007/relationships/hdphoto" Target="../media/hdphoto1.wdp"/><Relationship Id="rId11" Type="http://schemas.openxmlformats.org/officeDocument/2006/relationships/image" Target="../media/image60.png"/><Relationship Id="rId5" Type="http://schemas.openxmlformats.org/officeDocument/2006/relationships/image" Target="../media/image1.png"/><Relationship Id="rId15" Type="http://schemas.openxmlformats.org/officeDocument/2006/relationships/image" Target="../media/image62.png"/><Relationship Id="rId10" Type="http://schemas.openxmlformats.org/officeDocument/2006/relationships/image" Target="../media/image59.svg"/><Relationship Id="rId4" Type="http://schemas.openxmlformats.org/officeDocument/2006/relationships/audio" Target="../media/audio2.wav"/><Relationship Id="rId9" Type="http://schemas.openxmlformats.org/officeDocument/2006/relationships/image" Target="../media/image58.png"/><Relationship Id="rId14" Type="http://schemas.openxmlformats.org/officeDocument/2006/relationships/image" Target="../media/image57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17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slide" Target="slide8.xml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12" Type="http://schemas.openxmlformats.org/officeDocument/2006/relationships/slide" Target="slide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1.svg"/><Relationship Id="rId11" Type="http://schemas.openxmlformats.org/officeDocument/2006/relationships/image" Target="../media/image25.png"/><Relationship Id="rId5" Type="http://schemas.openxmlformats.org/officeDocument/2006/relationships/image" Target="../media/image20.png"/><Relationship Id="rId15" Type="http://schemas.openxmlformats.org/officeDocument/2006/relationships/image" Target="../media/image26.png"/><Relationship Id="rId10" Type="http://schemas.openxmlformats.org/officeDocument/2006/relationships/slide" Target="slide7.xml"/><Relationship Id="rId4" Type="http://schemas.openxmlformats.org/officeDocument/2006/relationships/image" Target="../media/image19.png"/><Relationship Id="rId9" Type="http://schemas.openxmlformats.org/officeDocument/2006/relationships/image" Target="../media/image24.png"/><Relationship Id="rId14" Type="http://schemas.openxmlformats.org/officeDocument/2006/relationships/slide" Target="slide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audio" Target="../media/audio1.wav"/><Relationship Id="rId3" Type="http://schemas.microsoft.com/office/2007/relationships/media" Target="../media/media3.wav"/><Relationship Id="rId7" Type="http://schemas.openxmlformats.org/officeDocument/2006/relationships/audio" Target="../media/audio1.wav"/><Relationship Id="rId12" Type="http://schemas.openxmlformats.org/officeDocument/2006/relationships/image" Target="../media/image28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slide" Target="slide5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8.png"/><Relationship Id="rId4" Type="http://schemas.openxmlformats.org/officeDocument/2006/relationships/audio" Target="../media/media3.wav"/><Relationship Id="rId9" Type="http://schemas.openxmlformats.org/officeDocument/2006/relationships/image" Target="../media/image27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28.png"/><Relationship Id="rId3" Type="http://schemas.microsoft.com/office/2007/relationships/media" Target="../media/media3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8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7.gif"/><Relationship Id="rId4" Type="http://schemas.openxmlformats.org/officeDocument/2006/relationships/audio" Target="../media/media3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28.png"/><Relationship Id="rId3" Type="http://schemas.microsoft.com/office/2007/relationships/media" Target="../media/media3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8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7.gif"/><Relationship Id="rId4" Type="http://schemas.openxmlformats.org/officeDocument/2006/relationships/audio" Target="../media/media3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image" Target="../media/image16.png"/><Relationship Id="rId7" Type="http://schemas.openxmlformats.org/officeDocument/2006/relationships/image" Target="../media/image33.sv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2.png"/><Relationship Id="rId5" Type="http://schemas.openxmlformats.org/officeDocument/2006/relationships/image" Target="../media/image31.gif"/><Relationship Id="rId4" Type="http://schemas.openxmlformats.org/officeDocument/2006/relationships/image" Target="../media/image2.png"/><Relationship Id="rId9" Type="http://schemas.openxmlformats.org/officeDocument/2006/relationships/audio" Target="../media/audio2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Medieval fairy tale">
            <a:extLst>
              <a:ext uri="{FF2B5EF4-FFF2-40B4-BE49-F238E27FC236}">
                <a16:creationId xmlns:a16="http://schemas.microsoft.com/office/drawing/2014/main" id="{3EB54D8A-A606-4210-8CF7-9BF70EE89F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0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C39CD20-AE33-4F8F-9C18-74D2309BDF6C}"/>
              </a:ext>
            </a:extLst>
          </p:cNvPr>
          <p:cNvSpPr/>
          <p:nvPr/>
        </p:nvSpPr>
        <p:spPr>
          <a:xfrm>
            <a:off x="1452826" y="1028044"/>
            <a:ext cx="9725025" cy="3897859"/>
          </a:xfrm>
          <a:prstGeom prst="roundRect">
            <a:avLst/>
          </a:prstGeom>
          <a:solidFill>
            <a:schemeClr val="tx2"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F725BC7-3746-49D6-BD5B-502FDA4860A7}"/>
              </a:ext>
            </a:extLst>
          </p:cNvPr>
          <p:cNvSpPr/>
          <p:nvPr/>
        </p:nvSpPr>
        <p:spPr>
          <a:xfrm>
            <a:off x="-35877" y="3813232"/>
            <a:ext cx="2907122" cy="3232110"/>
          </a:xfrm>
          <a:prstGeom prst="ellipse">
            <a:avLst/>
          </a:prstGeom>
          <a:solidFill>
            <a:schemeClr val="tx2">
              <a:alpha val="72000"/>
            </a:schemeClr>
          </a:solidFill>
          <a:ln w="762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10128E7E-AD89-41E6-B52C-A06F346BE54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8726"/>
          <a:stretch/>
        </p:blipFill>
        <p:spPr>
          <a:xfrm rot="21194136">
            <a:off x="-334636" y="3627105"/>
            <a:ext cx="1773672" cy="3597484"/>
          </a:xfrm>
          <a:prstGeom prst="rect">
            <a:avLst/>
          </a:prstGeom>
        </p:spPr>
      </p:pic>
      <p:grpSp>
        <p:nvGrpSpPr>
          <p:cNvPr id="76" name="Google Shape;181;p35">
            <a:extLst>
              <a:ext uri="{FF2B5EF4-FFF2-40B4-BE49-F238E27FC236}">
                <a16:creationId xmlns:a16="http://schemas.microsoft.com/office/drawing/2014/main" id="{666C1CF7-38AF-4937-8939-45D648438EC2}"/>
              </a:ext>
            </a:extLst>
          </p:cNvPr>
          <p:cNvGrpSpPr/>
          <p:nvPr/>
        </p:nvGrpSpPr>
        <p:grpSpPr>
          <a:xfrm rot="21220710">
            <a:off x="42353" y="3817800"/>
            <a:ext cx="2974757" cy="3195508"/>
            <a:chOff x="675000" y="787600"/>
            <a:chExt cx="3672058" cy="3568285"/>
          </a:xfrm>
        </p:grpSpPr>
        <p:sp>
          <p:nvSpPr>
            <p:cNvPr id="77" name="Google Shape;182;p35">
              <a:extLst>
                <a:ext uri="{FF2B5EF4-FFF2-40B4-BE49-F238E27FC236}">
                  <a16:creationId xmlns:a16="http://schemas.microsoft.com/office/drawing/2014/main" id="{75826E6E-9CE1-4A88-9458-8A80DF800B71}"/>
                </a:ext>
              </a:extLst>
            </p:cNvPr>
            <p:cNvSpPr/>
            <p:nvPr/>
          </p:nvSpPr>
          <p:spPr>
            <a:xfrm>
              <a:off x="675000" y="3312152"/>
              <a:ext cx="3672058" cy="813435"/>
            </a:xfrm>
            <a:custGeom>
              <a:avLst/>
              <a:gdLst/>
              <a:ahLst/>
              <a:cxnLst/>
              <a:rect l="l" t="t" r="r" b="b"/>
              <a:pathLst>
                <a:path w="175340" h="38846" extrusionOk="0">
                  <a:moveTo>
                    <a:pt x="135261" y="1"/>
                  </a:moveTo>
                  <a:cubicBezTo>
                    <a:pt x="131923" y="1"/>
                    <a:pt x="128648" y="1840"/>
                    <a:pt x="126543" y="4427"/>
                  </a:cubicBezTo>
                  <a:cubicBezTo>
                    <a:pt x="125465" y="5756"/>
                    <a:pt x="124663" y="7260"/>
                    <a:pt x="124061" y="8813"/>
                  </a:cubicBezTo>
                  <a:cubicBezTo>
                    <a:pt x="122659" y="7547"/>
                    <a:pt x="120889" y="6729"/>
                    <a:pt x="118715" y="6729"/>
                  </a:cubicBezTo>
                  <a:cubicBezTo>
                    <a:pt x="118480" y="6729"/>
                    <a:pt x="118241" y="6739"/>
                    <a:pt x="117996" y="6758"/>
                  </a:cubicBezTo>
                  <a:cubicBezTo>
                    <a:pt x="115891" y="6934"/>
                    <a:pt x="113159" y="7986"/>
                    <a:pt x="110979" y="9641"/>
                  </a:cubicBezTo>
                  <a:cubicBezTo>
                    <a:pt x="108811" y="6007"/>
                    <a:pt x="104824" y="3581"/>
                    <a:pt x="100459" y="3581"/>
                  </a:cubicBezTo>
                  <a:cubicBezTo>
                    <a:pt x="99526" y="3581"/>
                    <a:pt x="98574" y="3692"/>
                    <a:pt x="97620" y="3926"/>
                  </a:cubicBezTo>
                  <a:cubicBezTo>
                    <a:pt x="91881" y="5330"/>
                    <a:pt x="87495" y="11445"/>
                    <a:pt x="87194" y="17485"/>
                  </a:cubicBezTo>
                  <a:cubicBezTo>
                    <a:pt x="85812" y="16842"/>
                    <a:pt x="84288" y="16498"/>
                    <a:pt x="82739" y="16498"/>
                  </a:cubicBezTo>
                  <a:cubicBezTo>
                    <a:pt x="82237" y="16498"/>
                    <a:pt x="81732" y="16534"/>
                    <a:pt x="81229" y="16608"/>
                  </a:cubicBezTo>
                  <a:cubicBezTo>
                    <a:pt x="78898" y="16959"/>
                    <a:pt x="76567" y="18187"/>
                    <a:pt x="74838" y="19966"/>
                  </a:cubicBezTo>
                  <a:cubicBezTo>
                    <a:pt x="73460" y="17560"/>
                    <a:pt x="71379" y="15580"/>
                    <a:pt x="68673" y="14478"/>
                  </a:cubicBezTo>
                  <a:cubicBezTo>
                    <a:pt x="67370" y="13944"/>
                    <a:pt x="66013" y="13687"/>
                    <a:pt x="64679" y="13687"/>
                  </a:cubicBezTo>
                  <a:cubicBezTo>
                    <a:pt x="63447" y="13687"/>
                    <a:pt x="62235" y="13906"/>
                    <a:pt x="61104" y="14327"/>
                  </a:cubicBezTo>
                  <a:cubicBezTo>
                    <a:pt x="60427" y="8387"/>
                    <a:pt x="57094" y="2723"/>
                    <a:pt x="50552" y="2422"/>
                  </a:cubicBezTo>
                  <a:cubicBezTo>
                    <a:pt x="50340" y="2411"/>
                    <a:pt x="50130" y="2406"/>
                    <a:pt x="49923" y="2406"/>
                  </a:cubicBezTo>
                  <a:cubicBezTo>
                    <a:pt x="44967" y="2406"/>
                    <a:pt x="41439" y="5526"/>
                    <a:pt x="39274" y="9615"/>
                  </a:cubicBezTo>
                  <a:cubicBezTo>
                    <a:pt x="38221" y="8062"/>
                    <a:pt x="36517" y="6959"/>
                    <a:pt x="34186" y="6708"/>
                  </a:cubicBezTo>
                  <a:cubicBezTo>
                    <a:pt x="33838" y="6670"/>
                    <a:pt x="33498" y="6651"/>
                    <a:pt x="33165" y="6651"/>
                  </a:cubicBezTo>
                  <a:cubicBezTo>
                    <a:pt x="29353" y="6651"/>
                    <a:pt x="26542" y="9083"/>
                    <a:pt x="24537" y="12172"/>
                  </a:cubicBezTo>
                  <a:cubicBezTo>
                    <a:pt x="23835" y="10167"/>
                    <a:pt x="23058" y="8237"/>
                    <a:pt x="21404" y="6859"/>
                  </a:cubicBezTo>
                  <a:cubicBezTo>
                    <a:pt x="20385" y="6024"/>
                    <a:pt x="19273" y="5667"/>
                    <a:pt x="18150" y="5667"/>
                  </a:cubicBezTo>
                  <a:cubicBezTo>
                    <a:pt x="16675" y="5667"/>
                    <a:pt x="15183" y="6281"/>
                    <a:pt x="13860" y="7234"/>
                  </a:cubicBezTo>
                  <a:cubicBezTo>
                    <a:pt x="9775" y="10217"/>
                    <a:pt x="6617" y="15731"/>
                    <a:pt x="8472" y="20668"/>
                  </a:cubicBezTo>
                  <a:cubicBezTo>
                    <a:pt x="7981" y="20541"/>
                    <a:pt x="7486" y="20475"/>
                    <a:pt x="6998" y="20475"/>
                  </a:cubicBezTo>
                  <a:cubicBezTo>
                    <a:pt x="4994" y="20475"/>
                    <a:pt x="3104" y="21573"/>
                    <a:pt x="2056" y="23951"/>
                  </a:cubicBezTo>
                  <a:cubicBezTo>
                    <a:pt x="1" y="28538"/>
                    <a:pt x="2883" y="32824"/>
                    <a:pt x="5940" y="36082"/>
                  </a:cubicBezTo>
                  <a:cubicBezTo>
                    <a:pt x="5915" y="36207"/>
                    <a:pt x="5915" y="36357"/>
                    <a:pt x="5940" y="36483"/>
                  </a:cubicBezTo>
                  <a:cubicBezTo>
                    <a:pt x="5991" y="36683"/>
                    <a:pt x="6191" y="36884"/>
                    <a:pt x="6316" y="37034"/>
                  </a:cubicBezTo>
                  <a:cubicBezTo>
                    <a:pt x="6341" y="37059"/>
                    <a:pt x="6392" y="37109"/>
                    <a:pt x="6417" y="37134"/>
                  </a:cubicBezTo>
                  <a:cubicBezTo>
                    <a:pt x="6316" y="37159"/>
                    <a:pt x="6216" y="37159"/>
                    <a:pt x="6116" y="37185"/>
                  </a:cubicBezTo>
                  <a:cubicBezTo>
                    <a:pt x="5805" y="37232"/>
                    <a:pt x="5928" y="37714"/>
                    <a:pt x="6223" y="37714"/>
                  </a:cubicBezTo>
                  <a:cubicBezTo>
                    <a:pt x="6237" y="37714"/>
                    <a:pt x="6251" y="37713"/>
                    <a:pt x="6266" y="37711"/>
                  </a:cubicBezTo>
                  <a:cubicBezTo>
                    <a:pt x="6542" y="37661"/>
                    <a:pt x="6818" y="37611"/>
                    <a:pt x="7093" y="37560"/>
                  </a:cubicBezTo>
                  <a:cubicBezTo>
                    <a:pt x="7156" y="37586"/>
                    <a:pt x="7212" y="37598"/>
                    <a:pt x="7266" y="37598"/>
                  </a:cubicBezTo>
                  <a:cubicBezTo>
                    <a:pt x="7319" y="37598"/>
                    <a:pt x="7369" y="37586"/>
                    <a:pt x="7419" y="37560"/>
                  </a:cubicBezTo>
                  <a:cubicBezTo>
                    <a:pt x="7469" y="37560"/>
                    <a:pt x="7519" y="37510"/>
                    <a:pt x="7544" y="37485"/>
                  </a:cubicBezTo>
                  <a:cubicBezTo>
                    <a:pt x="19316" y="35455"/>
                    <a:pt x="31354" y="34502"/>
                    <a:pt x="43368" y="34502"/>
                  </a:cubicBezTo>
                  <a:cubicBezTo>
                    <a:pt x="50487" y="34502"/>
                    <a:pt x="57597" y="34837"/>
                    <a:pt x="64637" y="35480"/>
                  </a:cubicBezTo>
                  <a:cubicBezTo>
                    <a:pt x="69700" y="35956"/>
                    <a:pt x="74763" y="36533"/>
                    <a:pt x="79800" y="37310"/>
                  </a:cubicBezTo>
                  <a:cubicBezTo>
                    <a:pt x="83812" y="37944"/>
                    <a:pt x="87966" y="38845"/>
                    <a:pt x="92061" y="38845"/>
                  </a:cubicBezTo>
                  <a:cubicBezTo>
                    <a:pt x="92494" y="38845"/>
                    <a:pt x="92927" y="38835"/>
                    <a:pt x="93359" y="38814"/>
                  </a:cubicBezTo>
                  <a:cubicBezTo>
                    <a:pt x="103134" y="38362"/>
                    <a:pt x="112808" y="35982"/>
                    <a:pt x="122507" y="34678"/>
                  </a:cubicBezTo>
                  <a:cubicBezTo>
                    <a:pt x="129012" y="33797"/>
                    <a:pt x="135576" y="33183"/>
                    <a:pt x="142135" y="33183"/>
                  </a:cubicBezTo>
                  <a:cubicBezTo>
                    <a:pt x="146773" y="33183"/>
                    <a:pt x="151407" y="33490"/>
                    <a:pt x="156016" y="34227"/>
                  </a:cubicBezTo>
                  <a:cubicBezTo>
                    <a:pt x="156041" y="34230"/>
                    <a:pt x="156066" y="34231"/>
                    <a:pt x="156089" y="34231"/>
                  </a:cubicBezTo>
                  <a:cubicBezTo>
                    <a:pt x="156306" y="34231"/>
                    <a:pt x="156475" y="34127"/>
                    <a:pt x="156543" y="33901"/>
                  </a:cubicBezTo>
                  <a:cubicBezTo>
                    <a:pt x="156643" y="33626"/>
                    <a:pt x="156743" y="33350"/>
                    <a:pt x="156818" y="33049"/>
                  </a:cubicBezTo>
                  <a:cubicBezTo>
                    <a:pt x="158798" y="33626"/>
                    <a:pt x="160803" y="34102"/>
                    <a:pt x="162808" y="34478"/>
                  </a:cubicBezTo>
                  <a:cubicBezTo>
                    <a:pt x="164375" y="34776"/>
                    <a:pt x="166095" y="35158"/>
                    <a:pt x="167751" y="35158"/>
                  </a:cubicBezTo>
                  <a:cubicBezTo>
                    <a:pt x="168319" y="35158"/>
                    <a:pt x="168880" y="35113"/>
                    <a:pt x="169425" y="35004"/>
                  </a:cubicBezTo>
                  <a:cubicBezTo>
                    <a:pt x="172884" y="34352"/>
                    <a:pt x="175340" y="30894"/>
                    <a:pt x="174813" y="27335"/>
                  </a:cubicBezTo>
                  <a:cubicBezTo>
                    <a:pt x="174162" y="22974"/>
                    <a:pt x="171104" y="20793"/>
                    <a:pt x="167646" y="20443"/>
                  </a:cubicBezTo>
                  <a:cubicBezTo>
                    <a:pt x="167846" y="17986"/>
                    <a:pt x="167119" y="15605"/>
                    <a:pt x="164663" y="14402"/>
                  </a:cubicBezTo>
                  <a:cubicBezTo>
                    <a:pt x="163931" y="14056"/>
                    <a:pt x="163150" y="13905"/>
                    <a:pt x="162343" y="13905"/>
                  </a:cubicBezTo>
                  <a:cubicBezTo>
                    <a:pt x="160583" y="13905"/>
                    <a:pt x="158705" y="14626"/>
                    <a:pt x="156969" y="15605"/>
                  </a:cubicBezTo>
                  <a:cubicBezTo>
                    <a:pt x="156793" y="13049"/>
                    <a:pt x="155666" y="10643"/>
                    <a:pt x="153410" y="9515"/>
                  </a:cubicBezTo>
                  <a:cubicBezTo>
                    <a:pt x="152387" y="9018"/>
                    <a:pt x="151297" y="8798"/>
                    <a:pt x="150189" y="8798"/>
                  </a:cubicBezTo>
                  <a:cubicBezTo>
                    <a:pt x="148338" y="8798"/>
                    <a:pt x="146438" y="9411"/>
                    <a:pt x="144713" y="10367"/>
                  </a:cubicBezTo>
                  <a:cubicBezTo>
                    <a:pt x="144663" y="9515"/>
                    <a:pt x="144513" y="8663"/>
                    <a:pt x="144287" y="7811"/>
                  </a:cubicBezTo>
                  <a:cubicBezTo>
                    <a:pt x="143259" y="4102"/>
                    <a:pt x="140553" y="743"/>
                    <a:pt x="136693" y="117"/>
                  </a:cubicBezTo>
                  <a:cubicBezTo>
                    <a:pt x="136216" y="38"/>
                    <a:pt x="135738" y="1"/>
                    <a:pt x="135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83;p35">
              <a:extLst>
                <a:ext uri="{FF2B5EF4-FFF2-40B4-BE49-F238E27FC236}">
                  <a16:creationId xmlns:a16="http://schemas.microsoft.com/office/drawing/2014/main" id="{09870EAC-0B09-4E90-A8C5-4108432D97AC}"/>
                </a:ext>
              </a:extLst>
            </p:cNvPr>
            <p:cNvSpPr/>
            <p:nvPr/>
          </p:nvSpPr>
          <p:spPr>
            <a:xfrm>
              <a:off x="919100" y="1958100"/>
              <a:ext cx="566900" cy="467125"/>
            </a:xfrm>
            <a:custGeom>
              <a:avLst/>
              <a:gdLst/>
              <a:ahLst/>
              <a:cxnLst/>
              <a:rect l="l" t="t" r="r" b="b"/>
              <a:pathLst>
                <a:path w="22676" h="18685" extrusionOk="0">
                  <a:moveTo>
                    <a:pt x="18195" y="0"/>
                  </a:moveTo>
                  <a:cubicBezTo>
                    <a:pt x="15084" y="0"/>
                    <a:pt x="12016" y="4698"/>
                    <a:pt x="11125" y="7469"/>
                  </a:cubicBezTo>
                  <a:cubicBezTo>
                    <a:pt x="9183" y="5977"/>
                    <a:pt x="6459" y="4615"/>
                    <a:pt x="3773" y="4615"/>
                  </a:cubicBezTo>
                  <a:cubicBezTo>
                    <a:pt x="3559" y="4615"/>
                    <a:pt x="3345" y="4624"/>
                    <a:pt x="3131" y="4642"/>
                  </a:cubicBezTo>
                  <a:cubicBezTo>
                    <a:pt x="0" y="4915"/>
                    <a:pt x="31" y="7894"/>
                    <a:pt x="730" y="9839"/>
                  </a:cubicBezTo>
                  <a:cubicBezTo>
                    <a:pt x="1368" y="11542"/>
                    <a:pt x="2766" y="12909"/>
                    <a:pt x="4256" y="14064"/>
                  </a:cubicBezTo>
                  <a:cubicBezTo>
                    <a:pt x="5259" y="14855"/>
                    <a:pt x="6353" y="15645"/>
                    <a:pt x="7569" y="16223"/>
                  </a:cubicBezTo>
                  <a:cubicBezTo>
                    <a:pt x="9149" y="16952"/>
                    <a:pt x="10821" y="17469"/>
                    <a:pt x="12584" y="17834"/>
                  </a:cubicBezTo>
                  <a:cubicBezTo>
                    <a:pt x="13040" y="17925"/>
                    <a:pt x="14560" y="18320"/>
                    <a:pt x="17721" y="18685"/>
                  </a:cubicBezTo>
                  <a:cubicBezTo>
                    <a:pt x="18511" y="15493"/>
                    <a:pt x="19788" y="12362"/>
                    <a:pt x="20730" y="9201"/>
                  </a:cubicBezTo>
                  <a:cubicBezTo>
                    <a:pt x="21490" y="6739"/>
                    <a:pt x="22676" y="3122"/>
                    <a:pt x="20609" y="1086"/>
                  </a:cubicBezTo>
                  <a:cubicBezTo>
                    <a:pt x="19827" y="322"/>
                    <a:pt x="19009" y="0"/>
                    <a:pt x="18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84;p35">
              <a:extLst>
                <a:ext uri="{FF2B5EF4-FFF2-40B4-BE49-F238E27FC236}">
                  <a16:creationId xmlns:a16="http://schemas.microsoft.com/office/drawing/2014/main" id="{42BC7F84-5D1F-47B3-81FC-87C24AE9F4E6}"/>
                </a:ext>
              </a:extLst>
            </p:cNvPr>
            <p:cNvSpPr/>
            <p:nvPr/>
          </p:nvSpPr>
          <p:spPr>
            <a:xfrm>
              <a:off x="3386650" y="1269600"/>
              <a:ext cx="416450" cy="425050"/>
            </a:xfrm>
            <a:custGeom>
              <a:avLst/>
              <a:gdLst/>
              <a:ahLst/>
              <a:cxnLst/>
              <a:rect l="l" t="t" r="r" b="b"/>
              <a:pathLst>
                <a:path w="16658" h="17002" extrusionOk="0">
                  <a:moveTo>
                    <a:pt x="3019" y="1"/>
                  </a:moveTo>
                  <a:cubicBezTo>
                    <a:pt x="2507" y="1"/>
                    <a:pt x="2014" y="209"/>
                    <a:pt x="1581" y="679"/>
                  </a:cubicBezTo>
                  <a:cubicBezTo>
                    <a:pt x="0" y="2411"/>
                    <a:pt x="608" y="6180"/>
                    <a:pt x="943" y="8521"/>
                  </a:cubicBezTo>
                  <a:cubicBezTo>
                    <a:pt x="1277" y="10983"/>
                    <a:pt x="1550" y="14691"/>
                    <a:pt x="3192" y="17001"/>
                  </a:cubicBezTo>
                  <a:cubicBezTo>
                    <a:pt x="10122" y="13931"/>
                    <a:pt x="13222" y="11804"/>
                    <a:pt x="14985" y="10436"/>
                  </a:cubicBezTo>
                  <a:cubicBezTo>
                    <a:pt x="15928" y="9524"/>
                    <a:pt x="16657" y="8399"/>
                    <a:pt x="16414" y="7062"/>
                  </a:cubicBezTo>
                  <a:cubicBezTo>
                    <a:pt x="16107" y="5408"/>
                    <a:pt x="15111" y="4814"/>
                    <a:pt x="13870" y="4814"/>
                  </a:cubicBezTo>
                  <a:cubicBezTo>
                    <a:pt x="11919" y="4814"/>
                    <a:pt x="9364" y="6281"/>
                    <a:pt x="7934" y="7396"/>
                  </a:cubicBezTo>
                  <a:cubicBezTo>
                    <a:pt x="7721" y="5147"/>
                    <a:pt x="7022" y="2958"/>
                    <a:pt x="5259" y="1165"/>
                  </a:cubicBezTo>
                  <a:cubicBezTo>
                    <a:pt x="4555" y="444"/>
                    <a:pt x="3767" y="1"/>
                    <a:pt x="3019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85;p35">
              <a:extLst>
                <a:ext uri="{FF2B5EF4-FFF2-40B4-BE49-F238E27FC236}">
                  <a16:creationId xmlns:a16="http://schemas.microsoft.com/office/drawing/2014/main" id="{F8920FFD-9901-49A3-A6AE-8EF67CE88001}"/>
                </a:ext>
              </a:extLst>
            </p:cNvPr>
            <p:cNvSpPr/>
            <p:nvPr/>
          </p:nvSpPr>
          <p:spPr>
            <a:xfrm rot="3611512">
              <a:off x="3370696" y="2290799"/>
              <a:ext cx="224951" cy="231901"/>
            </a:xfrm>
            <a:custGeom>
              <a:avLst/>
              <a:gdLst/>
              <a:ahLst/>
              <a:cxnLst/>
              <a:rect l="l" t="t" r="r" b="b"/>
              <a:pathLst>
                <a:path w="8998" h="9276" extrusionOk="0">
                  <a:moveTo>
                    <a:pt x="6879" y="0"/>
                  </a:moveTo>
                  <a:cubicBezTo>
                    <a:pt x="5270" y="0"/>
                    <a:pt x="5097" y="2794"/>
                    <a:pt x="5259" y="4249"/>
                  </a:cubicBezTo>
                  <a:cubicBezTo>
                    <a:pt x="4441" y="3851"/>
                    <a:pt x="3574" y="3582"/>
                    <a:pt x="2635" y="3582"/>
                  </a:cubicBezTo>
                  <a:cubicBezTo>
                    <a:pt x="2284" y="3582"/>
                    <a:pt x="1923" y="3620"/>
                    <a:pt x="1551" y="3702"/>
                  </a:cubicBezTo>
                  <a:cubicBezTo>
                    <a:pt x="608" y="3915"/>
                    <a:pt x="1" y="4462"/>
                    <a:pt x="244" y="5313"/>
                  </a:cubicBezTo>
                  <a:cubicBezTo>
                    <a:pt x="608" y="6559"/>
                    <a:pt x="2554" y="7380"/>
                    <a:pt x="3770" y="7897"/>
                  </a:cubicBezTo>
                  <a:cubicBezTo>
                    <a:pt x="4970" y="8411"/>
                    <a:pt x="6655" y="9275"/>
                    <a:pt x="8166" y="9275"/>
                  </a:cubicBezTo>
                  <a:cubicBezTo>
                    <a:pt x="8261" y="9275"/>
                    <a:pt x="8356" y="9272"/>
                    <a:pt x="8451" y="9265"/>
                  </a:cubicBezTo>
                  <a:cubicBezTo>
                    <a:pt x="8998" y="5100"/>
                    <a:pt x="8907" y="3034"/>
                    <a:pt x="8755" y="1787"/>
                  </a:cubicBezTo>
                  <a:cubicBezTo>
                    <a:pt x="8603" y="1088"/>
                    <a:pt x="8268" y="420"/>
                    <a:pt x="7569" y="146"/>
                  </a:cubicBezTo>
                  <a:cubicBezTo>
                    <a:pt x="7314" y="46"/>
                    <a:pt x="7085" y="0"/>
                    <a:pt x="6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86;p35">
              <a:extLst>
                <a:ext uri="{FF2B5EF4-FFF2-40B4-BE49-F238E27FC236}">
                  <a16:creationId xmlns:a16="http://schemas.microsoft.com/office/drawing/2014/main" id="{7D1C7C50-8F2B-429A-82C0-C8EF342E8146}"/>
                </a:ext>
              </a:extLst>
            </p:cNvPr>
            <p:cNvSpPr/>
            <p:nvPr/>
          </p:nvSpPr>
          <p:spPr>
            <a:xfrm>
              <a:off x="2000439" y="2134738"/>
              <a:ext cx="948998" cy="1864230"/>
            </a:xfrm>
            <a:custGeom>
              <a:avLst/>
              <a:gdLst/>
              <a:ahLst/>
              <a:cxnLst/>
              <a:rect l="l" t="t" r="r" b="b"/>
              <a:pathLst>
                <a:path w="47545" h="93410" extrusionOk="0">
                  <a:moveTo>
                    <a:pt x="23634" y="0"/>
                  </a:moveTo>
                  <a:cubicBezTo>
                    <a:pt x="16642" y="0"/>
                    <a:pt x="11203" y="526"/>
                    <a:pt x="7318" y="1128"/>
                  </a:cubicBezTo>
                  <a:cubicBezTo>
                    <a:pt x="2431" y="1855"/>
                    <a:pt x="0" y="2682"/>
                    <a:pt x="0" y="2682"/>
                  </a:cubicBezTo>
                  <a:lnTo>
                    <a:pt x="2055" y="24812"/>
                  </a:lnTo>
                  <a:cubicBezTo>
                    <a:pt x="2431" y="29048"/>
                    <a:pt x="4988" y="32582"/>
                    <a:pt x="8521" y="34411"/>
                  </a:cubicBezTo>
                  <a:lnTo>
                    <a:pt x="2030" y="84863"/>
                  </a:lnTo>
                  <a:lnTo>
                    <a:pt x="927" y="93409"/>
                  </a:lnTo>
                  <a:lnTo>
                    <a:pt x="46617" y="93409"/>
                  </a:lnTo>
                  <a:lnTo>
                    <a:pt x="38998" y="34411"/>
                  </a:lnTo>
                  <a:cubicBezTo>
                    <a:pt x="39574" y="34136"/>
                    <a:pt x="40101" y="33810"/>
                    <a:pt x="40602" y="33434"/>
                  </a:cubicBezTo>
                  <a:cubicBezTo>
                    <a:pt x="43309" y="31454"/>
                    <a:pt x="45163" y="28371"/>
                    <a:pt x="45489" y="24812"/>
                  </a:cubicBezTo>
                  <a:lnTo>
                    <a:pt x="47544" y="2682"/>
                  </a:lnTo>
                  <a:cubicBezTo>
                    <a:pt x="47544" y="2682"/>
                    <a:pt x="45013" y="1855"/>
                    <a:pt x="39975" y="1103"/>
                  </a:cubicBezTo>
                  <a:cubicBezTo>
                    <a:pt x="36040" y="526"/>
                    <a:pt x="30602" y="0"/>
                    <a:pt x="23634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87;p35">
              <a:extLst>
                <a:ext uri="{FF2B5EF4-FFF2-40B4-BE49-F238E27FC236}">
                  <a16:creationId xmlns:a16="http://schemas.microsoft.com/office/drawing/2014/main" id="{E91DAC1B-59C4-414E-9312-08D5C07707D6}"/>
                </a:ext>
              </a:extLst>
            </p:cNvPr>
            <p:cNvSpPr/>
            <p:nvPr/>
          </p:nvSpPr>
          <p:spPr>
            <a:xfrm>
              <a:off x="2748120" y="2156729"/>
              <a:ext cx="201137" cy="1610650"/>
            </a:xfrm>
            <a:custGeom>
              <a:avLst/>
              <a:gdLst/>
              <a:ahLst/>
              <a:cxnLst/>
              <a:rect l="l" t="t" r="r" b="b"/>
              <a:pathLst>
                <a:path w="10077" h="80704" extrusionOk="0">
                  <a:moveTo>
                    <a:pt x="2507" y="1"/>
                  </a:moveTo>
                  <a:cubicBezTo>
                    <a:pt x="2332" y="201"/>
                    <a:pt x="2156" y="377"/>
                    <a:pt x="1981" y="577"/>
                  </a:cubicBezTo>
                  <a:cubicBezTo>
                    <a:pt x="1981" y="577"/>
                    <a:pt x="4562" y="13334"/>
                    <a:pt x="3184" y="21856"/>
                  </a:cubicBezTo>
                  <a:cubicBezTo>
                    <a:pt x="2307" y="27294"/>
                    <a:pt x="101" y="32883"/>
                    <a:pt x="1" y="33410"/>
                  </a:cubicBezTo>
                  <a:lnTo>
                    <a:pt x="4387" y="80703"/>
                  </a:lnTo>
                  <a:lnTo>
                    <a:pt x="7395" y="78773"/>
                  </a:lnTo>
                  <a:lnTo>
                    <a:pt x="1530" y="33334"/>
                  </a:lnTo>
                  <a:cubicBezTo>
                    <a:pt x="2106" y="33034"/>
                    <a:pt x="2633" y="32708"/>
                    <a:pt x="3134" y="32332"/>
                  </a:cubicBezTo>
                  <a:cubicBezTo>
                    <a:pt x="5841" y="30352"/>
                    <a:pt x="7695" y="27269"/>
                    <a:pt x="8021" y="23710"/>
                  </a:cubicBezTo>
                  <a:lnTo>
                    <a:pt x="10076" y="1605"/>
                  </a:lnTo>
                  <a:cubicBezTo>
                    <a:pt x="10076" y="1605"/>
                    <a:pt x="7545" y="753"/>
                    <a:pt x="2507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88;p35">
              <a:extLst>
                <a:ext uri="{FF2B5EF4-FFF2-40B4-BE49-F238E27FC236}">
                  <a16:creationId xmlns:a16="http://schemas.microsoft.com/office/drawing/2014/main" id="{452A3F26-3DDE-4F5A-8F03-74CA782D6B9C}"/>
                </a:ext>
              </a:extLst>
            </p:cNvPr>
            <p:cNvSpPr/>
            <p:nvPr/>
          </p:nvSpPr>
          <p:spPr>
            <a:xfrm>
              <a:off x="2221483" y="2915447"/>
              <a:ext cx="209640" cy="88551"/>
            </a:xfrm>
            <a:custGeom>
              <a:avLst/>
              <a:gdLst/>
              <a:ahLst/>
              <a:cxnLst/>
              <a:rect l="l" t="t" r="r" b="b"/>
              <a:pathLst>
                <a:path w="10503" h="4437" extrusionOk="0">
                  <a:moveTo>
                    <a:pt x="928" y="0"/>
                  </a:moveTo>
                  <a:cubicBezTo>
                    <a:pt x="402" y="0"/>
                    <a:pt x="1" y="401"/>
                    <a:pt x="1" y="927"/>
                  </a:cubicBezTo>
                  <a:lnTo>
                    <a:pt x="1" y="3509"/>
                  </a:lnTo>
                  <a:cubicBezTo>
                    <a:pt x="1" y="4010"/>
                    <a:pt x="402" y="4436"/>
                    <a:pt x="928" y="4436"/>
                  </a:cubicBezTo>
                  <a:lnTo>
                    <a:pt x="9575" y="4436"/>
                  </a:lnTo>
                  <a:cubicBezTo>
                    <a:pt x="10076" y="4436"/>
                    <a:pt x="10502" y="4010"/>
                    <a:pt x="10502" y="3509"/>
                  </a:cubicBezTo>
                  <a:lnTo>
                    <a:pt x="10502" y="927"/>
                  </a:lnTo>
                  <a:cubicBezTo>
                    <a:pt x="10502" y="401"/>
                    <a:pt x="10076" y="0"/>
                    <a:pt x="9575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89;p35">
              <a:extLst>
                <a:ext uri="{FF2B5EF4-FFF2-40B4-BE49-F238E27FC236}">
                  <a16:creationId xmlns:a16="http://schemas.microsoft.com/office/drawing/2014/main" id="{6E738994-4AC5-4E3C-9CF1-C64B86AEFD76}"/>
                </a:ext>
              </a:extLst>
            </p:cNvPr>
            <p:cNvSpPr/>
            <p:nvPr/>
          </p:nvSpPr>
          <p:spPr>
            <a:xfrm>
              <a:off x="2000439" y="2157228"/>
              <a:ext cx="373192" cy="1680980"/>
            </a:xfrm>
            <a:custGeom>
              <a:avLst/>
              <a:gdLst/>
              <a:ahLst/>
              <a:cxnLst/>
              <a:rect l="l" t="t" r="r" b="b"/>
              <a:pathLst>
                <a:path w="18697" h="84228" extrusionOk="0">
                  <a:moveTo>
                    <a:pt x="7318" y="1"/>
                  </a:moveTo>
                  <a:cubicBezTo>
                    <a:pt x="2431" y="728"/>
                    <a:pt x="0" y="1555"/>
                    <a:pt x="0" y="1555"/>
                  </a:cubicBezTo>
                  <a:lnTo>
                    <a:pt x="2055" y="23685"/>
                  </a:lnTo>
                  <a:cubicBezTo>
                    <a:pt x="2431" y="27921"/>
                    <a:pt x="4988" y="31455"/>
                    <a:pt x="8547" y="33284"/>
                  </a:cubicBezTo>
                  <a:lnTo>
                    <a:pt x="2030" y="83736"/>
                  </a:lnTo>
                  <a:cubicBezTo>
                    <a:pt x="2696" y="83655"/>
                    <a:pt x="3374" y="83622"/>
                    <a:pt x="4053" y="83622"/>
                  </a:cubicBezTo>
                  <a:cubicBezTo>
                    <a:pt x="6972" y="83622"/>
                    <a:pt x="9909" y="84228"/>
                    <a:pt x="11957" y="84228"/>
                  </a:cubicBezTo>
                  <a:cubicBezTo>
                    <a:pt x="14455" y="84228"/>
                    <a:pt x="15630" y="83326"/>
                    <a:pt x="13835" y="79325"/>
                  </a:cubicBezTo>
                  <a:cubicBezTo>
                    <a:pt x="11579" y="74237"/>
                    <a:pt x="18697" y="35114"/>
                    <a:pt x="18697" y="35114"/>
                  </a:cubicBezTo>
                  <a:cubicBezTo>
                    <a:pt x="9349" y="28848"/>
                    <a:pt x="12005" y="552"/>
                    <a:pt x="12005" y="552"/>
                  </a:cubicBezTo>
                  <a:cubicBezTo>
                    <a:pt x="11504" y="352"/>
                    <a:pt x="7795" y="151"/>
                    <a:pt x="7318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90;p35">
              <a:extLst>
                <a:ext uri="{FF2B5EF4-FFF2-40B4-BE49-F238E27FC236}">
                  <a16:creationId xmlns:a16="http://schemas.microsoft.com/office/drawing/2014/main" id="{09F429A9-72AD-43BB-ABD1-FBF732389EE9}"/>
                </a:ext>
              </a:extLst>
            </p:cNvPr>
            <p:cNvSpPr/>
            <p:nvPr/>
          </p:nvSpPr>
          <p:spPr>
            <a:xfrm>
              <a:off x="2206477" y="2282227"/>
              <a:ext cx="568321" cy="540788"/>
            </a:xfrm>
            <a:custGeom>
              <a:avLst/>
              <a:gdLst/>
              <a:ahLst/>
              <a:cxnLst/>
              <a:rect l="l" t="t" r="r" b="b"/>
              <a:pathLst>
                <a:path w="28473" h="27097" extrusionOk="0">
                  <a:moveTo>
                    <a:pt x="15097" y="1"/>
                  </a:moveTo>
                  <a:cubicBezTo>
                    <a:pt x="15011" y="1"/>
                    <a:pt x="14925" y="1"/>
                    <a:pt x="14838" y="3"/>
                  </a:cubicBezTo>
                  <a:cubicBezTo>
                    <a:pt x="9650" y="53"/>
                    <a:pt x="4963" y="2434"/>
                    <a:pt x="2733" y="7296"/>
                  </a:cubicBezTo>
                  <a:cubicBezTo>
                    <a:pt x="1" y="13186"/>
                    <a:pt x="1580" y="19752"/>
                    <a:pt x="3109" y="25742"/>
                  </a:cubicBezTo>
                  <a:cubicBezTo>
                    <a:pt x="3037" y="25909"/>
                    <a:pt x="3102" y="26145"/>
                    <a:pt x="3325" y="26145"/>
                  </a:cubicBezTo>
                  <a:cubicBezTo>
                    <a:pt x="3336" y="26145"/>
                    <a:pt x="3348" y="26144"/>
                    <a:pt x="3359" y="26143"/>
                  </a:cubicBezTo>
                  <a:cubicBezTo>
                    <a:pt x="3966" y="26124"/>
                    <a:pt x="4575" y="26116"/>
                    <a:pt x="5185" y="26116"/>
                  </a:cubicBezTo>
                  <a:cubicBezTo>
                    <a:pt x="7806" y="26116"/>
                    <a:pt x="10457" y="26267"/>
                    <a:pt x="13059" y="26369"/>
                  </a:cubicBezTo>
                  <a:cubicBezTo>
                    <a:pt x="16417" y="26519"/>
                    <a:pt x="20202" y="26319"/>
                    <a:pt x="23460" y="27070"/>
                  </a:cubicBezTo>
                  <a:cubicBezTo>
                    <a:pt x="23535" y="27088"/>
                    <a:pt x="23605" y="27097"/>
                    <a:pt x="23670" y="27097"/>
                  </a:cubicBezTo>
                  <a:cubicBezTo>
                    <a:pt x="23970" y="27097"/>
                    <a:pt x="24154" y="26917"/>
                    <a:pt x="24237" y="26669"/>
                  </a:cubicBezTo>
                  <a:cubicBezTo>
                    <a:pt x="24312" y="26644"/>
                    <a:pt x="24337" y="26569"/>
                    <a:pt x="24362" y="26494"/>
                  </a:cubicBezTo>
                  <a:cubicBezTo>
                    <a:pt x="25941" y="20278"/>
                    <a:pt x="28472" y="13136"/>
                    <a:pt x="25966" y="6845"/>
                  </a:cubicBezTo>
                  <a:cubicBezTo>
                    <a:pt x="24094" y="2116"/>
                    <a:pt x="20019" y="1"/>
                    <a:pt x="1509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91;p35">
              <a:extLst>
                <a:ext uri="{FF2B5EF4-FFF2-40B4-BE49-F238E27FC236}">
                  <a16:creationId xmlns:a16="http://schemas.microsoft.com/office/drawing/2014/main" id="{E04F67A6-8DD8-4AF7-A2FE-5C867333C61C}"/>
                </a:ext>
              </a:extLst>
            </p:cNvPr>
            <p:cNvSpPr/>
            <p:nvPr/>
          </p:nvSpPr>
          <p:spPr>
            <a:xfrm>
              <a:off x="2231999" y="2589358"/>
              <a:ext cx="75549" cy="23749"/>
            </a:xfrm>
            <a:custGeom>
              <a:avLst/>
              <a:gdLst/>
              <a:ahLst/>
              <a:cxnLst/>
              <a:rect l="l" t="t" r="r" b="b"/>
              <a:pathLst>
                <a:path w="3785" h="1190" extrusionOk="0">
                  <a:moveTo>
                    <a:pt x="2273" y="0"/>
                  </a:moveTo>
                  <a:cubicBezTo>
                    <a:pt x="1515" y="0"/>
                    <a:pt x="735" y="134"/>
                    <a:pt x="0" y="201"/>
                  </a:cubicBezTo>
                  <a:cubicBezTo>
                    <a:pt x="0" y="501"/>
                    <a:pt x="25" y="827"/>
                    <a:pt x="50" y="1153"/>
                  </a:cubicBezTo>
                  <a:cubicBezTo>
                    <a:pt x="471" y="1171"/>
                    <a:pt x="899" y="1190"/>
                    <a:pt x="1320" y="1190"/>
                  </a:cubicBezTo>
                  <a:cubicBezTo>
                    <a:pt x="2052" y="1190"/>
                    <a:pt x="2763" y="1134"/>
                    <a:pt x="3384" y="928"/>
                  </a:cubicBezTo>
                  <a:cubicBezTo>
                    <a:pt x="3735" y="802"/>
                    <a:pt x="3785" y="226"/>
                    <a:pt x="3384" y="126"/>
                  </a:cubicBezTo>
                  <a:cubicBezTo>
                    <a:pt x="3024" y="34"/>
                    <a:pt x="2651" y="0"/>
                    <a:pt x="227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92;p35">
              <a:extLst>
                <a:ext uri="{FF2B5EF4-FFF2-40B4-BE49-F238E27FC236}">
                  <a16:creationId xmlns:a16="http://schemas.microsoft.com/office/drawing/2014/main" id="{33198C94-F832-4EE6-8E59-E52749CDA345}"/>
                </a:ext>
              </a:extLst>
            </p:cNvPr>
            <p:cNvSpPr/>
            <p:nvPr/>
          </p:nvSpPr>
          <p:spPr>
            <a:xfrm>
              <a:off x="2233496" y="2512331"/>
              <a:ext cx="87066" cy="24528"/>
            </a:xfrm>
            <a:custGeom>
              <a:avLst/>
              <a:gdLst/>
              <a:ahLst/>
              <a:cxnLst/>
              <a:rect l="l" t="t" r="r" b="b"/>
              <a:pathLst>
                <a:path w="4362" h="1229" extrusionOk="0">
                  <a:moveTo>
                    <a:pt x="126" y="1"/>
                  </a:moveTo>
                  <a:cubicBezTo>
                    <a:pt x="76" y="326"/>
                    <a:pt x="25" y="652"/>
                    <a:pt x="0" y="1003"/>
                  </a:cubicBezTo>
                  <a:cubicBezTo>
                    <a:pt x="799" y="1052"/>
                    <a:pt x="1767" y="1228"/>
                    <a:pt x="2664" y="1228"/>
                  </a:cubicBezTo>
                  <a:cubicBezTo>
                    <a:pt x="3146" y="1228"/>
                    <a:pt x="3607" y="1177"/>
                    <a:pt x="4010" y="1028"/>
                  </a:cubicBezTo>
                  <a:cubicBezTo>
                    <a:pt x="4261" y="928"/>
                    <a:pt x="4361" y="552"/>
                    <a:pt x="4086" y="427"/>
                  </a:cubicBezTo>
                  <a:cubicBezTo>
                    <a:pt x="3473" y="85"/>
                    <a:pt x="2745" y="53"/>
                    <a:pt x="2030" y="53"/>
                  </a:cubicBezTo>
                  <a:cubicBezTo>
                    <a:pt x="1868" y="53"/>
                    <a:pt x="1706" y="54"/>
                    <a:pt x="1546" y="54"/>
                  </a:cubicBezTo>
                  <a:cubicBezTo>
                    <a:pt x="1431" y="54"/>
                    <a:pt x="1316" y="54"/>
                    <a:pt x="1203" y="51"/>
                  </a:cubicBezTo>
                  <a:cubicBezTo>
                    <a:pt x="878" y="51"/>
                    <a:pt x="502" y="26"/>
                    <a:pt x="12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93;p35">
              <a:extLst>
                <a:ext uri="{FF2B5EF4-FFF2-40B4-BE49-F238E27FC236}">
                  <a16:creationId xmlns:a16="http://schemas.microsoft.com/office/drawing/2014/main" id="{37CFCB96-10B9-4665-AFA0-0F95AA3A782F}"/>
                </a:ext>
              </a:extLst>
            </p:cNvPr>
            <p:cNvSpPr/>
            <p:nvPr/>
          </p:nvSpPr>
          <p:spPr>
            <a:xfrm>
              <a:off x="2240001" y="2656488"/>
              <a:ext cx="66068" cy="29916"/>
            </a:xfrm>
            <a:custGeom>
              <a:avLst/>
              <a:gdLst/>
              <a:ahLst/>
              <a:cxnLst/>
              <a:rect l="l" t="t" r="r" b="b"/>
              <a:pathLst>
                <a:path w="3310" h="1499" extrusionOk="0">
                  <a:moveTo>
                    <a:pt x="2551" y="0"/>
                  </a:moveTo>
                  <a:cubicBezTo>
                    <a:pt x="2505" y="0"/>
                    <a:pt x="2457" y="7"/>
                    <a:pt x="2406" y="20"/>
                  </a:cubicBezTo>
                  <a:cubicBezTo>
                    <a:pt x="1604" y="220"/>
                    <a:pt x="802" y="421"/>
                    <a:pt x="0" y="621"/>
                  </a:cubicBezTo>
                  <a:cubicBezTo>
                    <a:pt x="50" y="922"/>
                    <a:pt x="126" y="1198"/>
                    <a:pt x="176" y="1498"/>
                  </a:cubicBezTo>
                  <a:cubicBezTo>
                    <a:pt x="226" y="1498"/>
                    <a:pt x="251" y="1498"/>
                    <a:pt x="301" y="1473"/>
                  </a:cubicBezTo>
                  <a:cubicBezTo>
                    <a:pt x="1103" y="1348"/>
                    <a:pt x="1905" y="1198"/>
                    <a:pt x="2707" y="1047"/>
                  </a:cubicBezTo>
                  <a:cubicBezTo>
                    <a:pt x="3310" y="931"/>
                    <a:pt x="3119" y="0"/>
                    <a:pt x="255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94;p35">
              <a:extLst>
                <a:ext uri="{FF2B5EF4-FFF2-40B4-BE49-F238E27FC236}">
                  <a16:creationId xmlns:a16="http://schemas.microsoft.com/office/drawing/2014/main" id="{B741724F-2BBD-4BD6-821A-84B718EE415A}"/>
                </a:ext>
              </a:extLst>
            </p:cNvPr>
            <p:cNvSpPr/>
            <p:nvPr/>
          </p:nvSpPr>
          <p:spPr>
            <a:xfrm>
              <a:off x="2252992" y="2723537"/>
              <a:ext cx="61557" cy="26384"/>
            </a:xfrm>
            <a:custGeom>
              <a:avLst/>
              <a:gdLst/>
              <a:ahLst/>
              <a:cxnLst/>
              <a:rect l="l" t="t" r="r" b="b"/>
              <a:pathLst>
                <a:path w="3084" h="1322" extrusionOk="0">
                  <a:moveTo>
                    <a:pt x="2299" y="0"/>
                  </a:moveTo>
                  <a:cubicBezTo>
                    <a:pt x="1927" y="0"/>
                    <a:pt x="1547" y="116"/>
                    <a:pt x="1129" y="194"/>
                  </a:cubicBezTo>
                  <a:cubicBezTo>
                    <a:pt x="753" y="269"/>
                    <a:pt x="377" y="319"/>
                    <a:pt x="1" y="394"/>
                  </a:cubicBezTo>
                  <a:cubicBezTo>
                    <a:pt x="51" y="720"/>
                    <a:pt x="126" y="1021"/>
                    <a:pt x="201" y="1321"/>
                  </a:cubicBezTo>
                  <a:cubicBezTo>
                    <a:pt x="527" y="1246"/>
                    <a:pt x="853" y="1171"/>
                    <a:pt x="1179" y="1121"/>
                  </a:cubicBezTo>
                  <a:cubicBezTo>
                    <a:pt x="1855" y="970"/>
                    <a:pt x="2557" y="945"/>
                    <a:pt x="3008" y="394"/>
                  </a:cubicBezTo>
                  <a:cubicBezTo>
                    <a:pt x="3058" y="319"/>
                    <a:pt x="3084" y="219"/>
                    <a:pt x="2983" y="168"/>
                  </a:cubicBezTo>
                  <a:cubicBezTo>
                    <a:pt x="2754" y="44"/>
                    <a:pt x="2528" y="0"/>
                    <a:pt x="2299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95;p35">
              <a:extLst>
                <a:ext uri="{FF2B5EF4-FFF2-40B4-BE49-F238E27FC236}">
                  <a16:creationId xmlns:a16="http://schemas.microsoft.com/office/drawing/2014/main" id="{245C6121-2D61-4F1B-B0E9-5C63A52F8B0E}"/>
                </a:ext>
              </a:extLst>
            </p:cNvPr>
            <p:cNvSpPr/>
            <p:nvPr/>
          </p:nvSpPr>
          <p:spPr>
            <a:xfrm>
              <a:off x="2419039" y="2286777"/>
              <a:ext cx="48543" cy="116013"/>
            </a:xfrm>
            <a:custGeom>
              <a:avLst/>
              <a:gdLst/>
              <a:ahLst/>
              <a:cxnLst/>
              <a:rect l="l" t="t" r="r" b="b"/>
              <a:pathLst>
                <a:path w="2432" h="5813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078" y="100"/>
                    <a:pt x="527" y="226"/>
                    <a:pt x="1" y="376"/>
                  </a:cubicBezTo>
                  <a:cubicBezTo>
                    <a:pt x="301" y="426"/>
                    <a:pt x="552" y="602"/>
                    <a:pt x="753" y="953"/>
                  </a:cubicBezTo>
                  <a:cubicBezTo>
                    <a:pt x="1504" y="2356"/>
                    <a:pt x="727" y="4361"/>
                    <a:pt x="1630" y="5664"/>
                  </a:cubicBezTo>
                  <a:cubicBezTo>
                    <a:pt x="1700" y="5757"/>
                    <a:pt x="1834" y="5813"/>
                    <a:pt x="1963" y="5813"/>
                  </a:cubicBezTo>
                  <a:cubicBezTo>
                    <a:pt x="2112" y="5813"/>
                    <a:pt x="2255" y="5739"/>
                    <a:pt x="2281" y="5564"/>
                  </a:cubicBezTo>
                  <a:cubicBezTo>
                    <a:pt x="2432" y="4486"/>
                    <a:pt x="2206" y="3309"/>
                    <a:pt x="1931" y="2256"/>
                  </a:cubicBezTo>
                  <a:cubicBezTo>
                    <a:pt x="1805" y="1755"/>
                    <a:pt x="1630" y="777"/>
                    <a:pt x="1304" y="126"/>
                  </a:cubicBezTo>
                  <a:cubicBezTo>
                    <a:pt x="1404" y="75"/>
                    <a:pt x="1530" y="50"/>
                    <a:pt x="1630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96;p35">
              <a:extLst>
                <a:ext uri="{FF2B5EF4-FFF2-40B4-BE49-F238E27FC236}">
                  <a16:creationId xmlns:a16="http://schemas.microsoft.com/office/drawing/2014/main" id="{EAE3E570-A91C-4511-8BEA-748E175616DB}"/>
                </a:ext>
              </a:extLst>
            </p:cNvPr>
            <p:cNvSpPr/>
            <p:nvPr/>
          </p:nvSpPr>
          <p:spPr>
            <a:xfrm>
              <a:off x="2658601" y="2574851"/>
              <a:ext cx="85569" cy="46601"/>
            </a:xfrm>
            <a:custGeom>
              <a:avLst/>
              <a:gdLst/>
              <a:ahLst/>
              <a:cxnLst/>
              <a:rect l="l" t="t" r="r" b="b"/>
              <a:pathLst>
                <a:path w="4287" h="2335" extrusionOk="0">
                  <a:moveTo>
                    <a:pt x="4286" y="0"/>
                  </a:moveTo>
                  <a:lnTo>
                    <a:pt x="4286" y="0"/>
                  </a:lnTo>
                  <a:cubicBezTo>
                    <a:pt x="4161" y="76"/>
                    <a:pt x="4036" y="151"/>
                    <a:pt x="3936" y="226"/>
                  </a:cubicBezTo>
                  <a:cubicBezTo>
                    <a:pt x="2733" y="953"/>
                    <a:pt x="1204" y="1178"/>
                    <a:pt x="126" y="2056"/>
                  </a:cubicBezTo>
                  <a:cubicBezTo>
                    <a:pt x="1" y="2156"/>
                    <a:pt x="101" y="2331"/>
                    <a:pt x="251" y="2331"/>
                  </a:cubicBezTo>
                  <a:cubicBezTo>
                    <a:pt x="296" y="2333"/>
                    <a:pt x="342" y="2334"/>
                    <a:pt x="388" y="2334"/>
                  </a:cubicBezTo>
                  <a:cubicBezTo>
                    <a:pt x="1480" y="2334"/>
                    <a:pt x="2960" y="1773"/>
                    <a:pt x="4186" y="1028"/>
                  </a:cubicBezTo>
                  <a:cubicBezTo>
                    <a:pt x="4211" y="677"/>
                    <a:pt x="4261" y="351"/>
                    <a:pt x="428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97;p35">
              <a:extLst>
                <a:ext uri="{FF2B5EF4-FFF2-40B4-BE49-F238E27FC236}">
                  <a16:creationId xmlns:a16="http://schemas.microsoft.com/office/drawing/2014/main" id="{200C71B3-0828-440D-8475-D188BC289913}"/>
                </a:ext>
              </a:extLst>
            </p:cNvPr>
            <p:cNvSpPr/>
            <p:nvPr/>
          </p:nvSpPr>
          <p:spPr>
            <a:xfrm>
              <a:off x="2313516" y="2342293"/>
              <a:ext cx="63213" cy="93062"/>
            </a:xfrm>
            <a:custGeom>
              <a:avLst/>
              <a:gdLst/>
              <a:ahLst/>
              <a:cxnLst/>
              <a:rect l="l" t="t" r="r" b="b"/>
              <a:pathLst>
                <a:path w="3167" h="4663" extrusionOk="0">
                  <a:moveTo>
                    <a:pt x="652" y="0"/>
                  </a:moveTo>
                  <a:cubicBezTo>
                    <a:pt x="426" y="176"/>
                    <a:pt x="201" y="376"/>
                    <a:pt x="0" y="577"/>
                  </a:cubicBezTo>
                  <a:cubicBezTo>
                    <a:pt x="978" y="1755"/>
                    <a:pt x="1329" y="3584"/>
                    <a:pt x="2507" y="4562"/>
                  </a:cubicBezTo>
                  <a:cubicBezTo>
                    <a:pt x="2583" y="4629"/>
                    <a:pt x="2685" y="4663"/>
                    <a:pt x="2785" y="4663"/>
                  </a:cubicBezTo>
                  <a:cubicBezTo>
                    <a:pt x="2980" y="4663"/>
                    <a:pt x="3166" y="4535"/>
                    <a:pt x="3133" y="4286"/>
                  </a:cubicBezTo>
                  <a:cubicBezTo>
                    <a:pt x="3033" y="3108"/>
                    <a:pt x="2081" y="1980"/>
                    <a:pt x="1379" y="1053"/>
                  </a:cubicBezTo>
                  <a:cubicBezTo>
                    <a:pt x="1229" y="852"/>
                    <a:pt x="953" y="401"/>
                    <a:pt x="65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98;p35">
              <a:extLst>
                <a:ext uri="{FF2B5EF4-FFF2-40B4-BE49-F238E27FC236}">
                  <a16:creationId xmlns:a16="http://schemas.microsoft.com/office/drawing/2014/main" id="{96610F30-F862-49DE-B710-FD1F5D89BC19}"/>
                </a:ext>
              </a:extLst>
            </p:cNvPr>
            <p:cNvSpPr/>
            <p:nvPr/>
          </p:nvSpPr>
          <p:spPr>
            <a:xfrm>
              <a:off x="2256005" y="2415808"/>
              <a:ext cx="107564" cy="54045"/>
            </a:xfrm>
            <a:custGeom>
              <a:avLst/>
              <a:gdLst/>
              <a:ahLst/>
              <a:cxnLst/>
              <a:rect l="l" t="t" r="r" b="b"/>
              <a:pathLst>
                <a:path w="5389" h="2708" extrusionOk="0">
                  <a:moveTo>
                    <a:pt x="527" y="0"/>
                  </a:moveTo>
                  <a:cubicBezTo>
                    <a:pt x="426" y="201"/>
                    <a:pt x="326" y="401"/>
                    <a:pt x="251" y="602"/>
                  </a:cubicBezTo>
                  <a:cubicBezTo>
                    <a:pt x="151" y="777"/>
                    <a:pt x="75" y="953"/>
                    <a:pt x="0" y="1153"/>
                  </a:cubicBezTo>
                  <a:cubicBezTo>
                    <a:pt x="276" y="1153"/>
                    <a:pt x="577" y="1229"/>
                    <a:pt x="852" y="1354"/>
                  </a:cubicBezTo>
                  <a:cubicBezTo>
                    <a:pt x="2005" y="1855"/>
                    <a:pt x="3409" y="2682"/>
                    <a:pt x="4687" y="2707"/>
                  </a:cubicBezTo>
                  <a:cubicBezTo>
                    <a:pt x="5113" y="2707"/>
                    <a:pt x="5389" y="2131"/>
                    <a:pt x="5038" y="1830"/>
                  </a:cubicBezTo>
                  <a:cubicBezTo>
                    <a:pt x="4211" y="1103"/>
                    <a:pt x="3058" y="878"/>
                    <a:pt x="2005" y="502"/>
                  </a:cubicBezTo>
                  <a:cubicBezTo>
                    <a:pt x="1579" y="376"/>
                    <a:pt x="1053" y="151"/>
                    <a:pt x="5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99;p35">
              <a:extLst>
                <a:ext uri="{FF2B5EF4-FFF2-40B4-BE49-F238E27FC236}">
                  <a16:creationId xmlns:a16="http://schemas.microsoft.com/office/drawing/2014/main" id="{E53F2D67-7C5D-47BB-8B46-8ED7D0E4D79E}"/>
                </a:ext>
              </a:extLst>
            </p:cNvPr>
            <p:cNvSpPr/>
            <p:nvPr/>
          </p:nvSpPr>
          <p:spPr>
            <a:xfrm>
              <a:off x="2637110" y="2762909"/>
              <a:ext cx="68543" cy="18461"/>
            </a:xfrm>
            <a:custGeom>
              <a:avLst/>
              <a:gdLst/>
              <a:ahLst/>
              <a:cxnLst/>
              <a:rect l="l" t="t" r="r" b="b"/>
              <a:pathLst>
                <a:path w="3434" h="925" extrusionOk="0">
                  <a:moveTo>
                    <a:pt x="3434" y="0"/>
                  </a:moveTo>
                  <a:cubicBezTo>
                    <a:pt x="3158" y="25"/>
                    <a:pt x="2857" y="25"/>
                    <a:pt x="2657" y="50"/>
                  </a:cubicBezTo>
                  <a:cubicBezTo>
                    <a:pt x="1905" y="125"/>
                    <a:pt x="1053" y="50"/>
                    <a:pt x="301" y="301"/>
                  </a:cubicBezTo>
                  <a:cubicBezTo>
                    <a:pt x="50" y="376"/>
                    <a:pt x="0" y="802"/>
                    <a:pt x="301" y="877"/>
                  </a:cubicBezTo>
                  <a:cubicBezTo>
                    <a:pt x="484" y="911"/>
                    <a:pt x="667" y="925"/>
                    <a:pt x="849" y="925"/>
                  </a:cubicBezTo>
                  <a:cubicBezTo>
                    <a:pt x="1342" y="925"/>
                    <a:pt x="1830" y="825"/>
                    <a:pt x="2306" y="752"/>
                  </a:cubicBezTo>
                  <a:cubicBezTo>
                    <a:pt x="2582" y="702"/>
                    <a:pt x="2932" y="652"/>
                    <a:pt x="3258" y="627"/>
                  </a:cubicBezTo>
                  <a:cubicBezTo>
                    <a:pt x="3308" y="401"/>
                    <a:pt x="3358" y="201"/>
                    <a:pt x="343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0;p35">
              <a:extLst>
                <a:ext uri="{FF2B5EF4-FFF2-40B4-BE49-F238E27FC236}">
                  <a16:creationId xmlns:a16="http://schemas.microsoft.com/office/drawing/2014/main" id="{903654D8-EAB5-46D5-8226-CB8AEAE3A8CD}"/>
                </a:ext>
              </a:extLst>
            </p:cNvPr>
            <p:cNvSpPr/>
            <p:nvPr/>
          </p:nvSpPr>
          <p:spPr>
            <a:xfrm>
              <a:off x="2654111" y="2716393"/>
              <a:ext cx="63553" cy="22213"/>
            </a:xfrm>
            <a:custGeom>
              <a:avLst/>
              <a:gdLst/>
              <a:ahLst/>
              <a:cxnLst/>
              <a:rect l="l" t="t" r="r" b="b"/>
              <a:pathLst>
                <a:path w="3184" h="1113" extrusionOk="0">
                  <a:moveTo>
                    <a:pt x="3183" y="0"/>
                  </a:moveTo>
                  <a:cubicBezTo>
                    <a:pt x="3033" y="25"/>
                    <a:pt x="2882" y="50"/>
                    <a:pt x="2732" y="50"/>
                  </a:cubicBezTo>
                  <a:cubicBezTo>
                    <a:pt x="1905" y="176"/>
                    <a:pt x="827" y="226"/>
                    <a:pt x="151" y="677"/>
                  </a:cubicBezTo>
                  <a:cubicBezTo>
                    <a:pt x="0" y="777"/>
                    <a:pt x="0" y="1053"/>
                    <a:pt x="201" y="1078"/>
                  </a:cubicBezTo>
                  <a:cubicBezTo>
                    <a:pt x="331" y="1102"/>
                    <a:pt x="462" y="1112"/>
                    <a:pt x="594" y="1112"/>
                  </a:cubicBezTo>
                  <a:cubicBezTo>
                    <a:pt x="1148" y="1112"/>
                    <a:pt x="1714" y="933"/>
                    <a:pt x="2281" y="852"/>
                  </a:cubicBezTo>
                  <a:cubicBezTo>
                    <a:pt x="2506" y="827"/>
                    <a:pt x="2732" y="802"/>
                    <a:pt x="2983" y="752"/>
                  </a:cubicBezTo>
                  <a:cubicBezTo>
                    <a:pt x="3058" y="501"/>
                    <a:pt x="3108" y="276"/>
                    <a:pt x="318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1;p35">
              <a:extLst>
                <a:ext uri="{FF2B5EF4-FFF2-40B4-BE49-F238E27FC236}">
                  <a16:creationId xmlns:a16="http://schemas.microsoft.com/office/drawing/2014/main" id="{3BD00ADB-4D93-4CF7-A4E7-D6C72657879E}"/>
                </a:ext>
              </a:extLst>
            </p:cNvPr>
            <p:cNvSpPr/>
            <p:nvPr/>
          </p:nvSpPr>
          <p:spPr>
            <a:xfrm>
              <a:off x="2540068" y="2283764"/>
              <a:ext cx="23034" cy="96235"/>
            </a:xfrm>
            <a:custGeom>
              <a:avLst/>
              <a:gdLst/>
              <a:ahLst/>
              <a:cxnLst/>
              <a:rect l="l" t="t" r="r" b="b"/>
              <a:pathLst>
                <a:path w="1154" h="4822" extrusionOk="0">
                  <a:moveTo>
                    <a:pt x="1" y="1"/>
                  </a:moveTo>
                  <a:lnTo>
                    <a:pt x="51" y="201"/>
                  </a:lnTo>
                  <a:cubicBezTo>
                    <a:pt x="76" y="277"/>
                    <a:pt x="101" y="377"/>
                    <a:pt x="101" y="452"/>
                  </a:cubicBezTo>
                  <a:lnTo>
                    <a:pt x="101" y="477"/>
                  </a:lnTo>
                  <a:cubicBezTo>
                    <a:pt x="176" y="1028"/>
                    <a:pt x="101" y="1655"/>
                    <a:pt x="101" y="2206"/>
                  </a:cubicBezTo>
                  <a:cubicBezTo>
                    <a:pt x="101" y="3008"/>
                    <a:pt x="101" y="3760"/>
                    <a:pt x="226" y="4537"/>
                  </a:cubicBezTo>
                  <a:cubicBezTo>
                    <a:pt x="248" y="4734"/>
                    <a:pt x="390" y="4821"/>
                    <a:pt x="544" y="4821"/>
                  </a:cubicBezTo>
                  <a:cubicBezTo>
                    <a:pt x="744" y="4821"/>
                    <a:pt x="964" y="4677"/>
                    <a:pt x="978" y="4437"/>
                  </a:cubicBezTo>
                  <a:cubicBezTo>
                    <a:pt x="1054" y="3184"/>
                    <a:pt x="878" y="1906"/>
                    <a:pt x="778" y="652"/>
                  </a:cubicBezTo>
                  <a:cubicBezTo>
                    <a:pt x="778" y="527"/>
                    <a:pt x="778" y="352"/>
                    <a:pt x="753" y="176"/>
                  </a:cubicBezTo>
                  <a:lnTo>
                    <a:pt x="1154" y="176"/>
                  </a:lnTo>
                  <a:cubicBezTo>
                    <a:pt x="778" y="101"/>
                    <a:pt x="402" y="51"/>
                    <a:pt x="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2;p35">
              <a:extLst>
                <a:ext uri="{FF2B5EF4-FFF2-40B4-BE49-F238E27FC236}">
                  <a16:creationId xmlns:a16="http://schemas.microsoft.com/office/drawing/2014/main" id="{60730F71-0A7A-4573-A551-64389FAEBBF5}"/>
                </a:ext>
              </a:extLst>
            </p:cNvPr>
            <p:cNvSpPr/>
            <p:nvPr/>
          </p:nvSpPr>
          <p:spPr>
            <a:xfrm>
              <a:off x="2625915" y="2387790"/>
              <a:ext cx="90758" cy="85598"/>
            </a:xfrm>
            <a:custGeom>
              <a:avLst/>
              <a:gdLst/>
              <a:ahLst/>
              <a:cxnLst/>
              <a:rect l="l" t="t" r="r" b="b"/>
              <a:pathLst>
                <a:path w="4547" h="4289" extrusionOk="0">
                  <a:moveTo>
                    <a:pt x="4195" y="1"/>
                  </a:moveTo>
                  <a:lnTo>
                    <a:pt x="3970" y="201"/>
                  </a:lnTo>
                  <a:cubicBezTo>
                    <a:pt x="2666" y="1354"/>
                    <a:pt x="1338" y="2507"/>
                    <a:pt x="185" y="3785"/>
                  </a:cubicBezTo>
                  <a:cubicBezTo>
                    <a:pt x="1" y="3970"/>
                    <a:pt x="152" y="4289"/>
                    <a:pt x="364" y="4289"/>
                  </a:cubicBezTo>
                  <a:cubicBezTo>
                    <a:pt x="411" y="4289"/>
                    <a:pt x="461" y="4273"/>
                    <a:pt x="511" y="4237"/>
                  </a:cubicBezTo>
                  <a:cubicBezTo>
                    <a:pt x="1789" y="3259"/>
                    <a:pt x="2942" y="2106"/>
                    <a:pt x="4095" y="1003"/>
                  </a:cubicBezTo>
                  <a:cubicBezTo>
                    <a:pt x="4220" y="903"/>
                    <a:pt x="4371" y="753"/>
                    <a:pt x="4546" y="627"/>
                  </a:cubicBezTo>
                  <a:cubicBezTo>
                    <a:pt x="4446" y="402"/>
                    <a:pt x="4320" y="201"/>
                    <a:pt x="419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3;p35">
              <a:extLst>
                <a:ext uri="{FF2B5EF4-FFF2-40B4-BE49-F238E27FC236}">
                  <a16:creationId xmlns:a16="http://schemas.microsoft.com/office/drawing/2014/main" id="{6A775DF8-8FB6-4E6E-8338-751BC1CC2F40}"/>
                </a:ext>
              </a:extLst>
            </p:cNvPr>
            <p:cNvSpPr/>
            <p:nvPr/>
          </p:nvSpPr>
          <p:spPr>
            <a:xfrm>
              <a:off x="2596900" y="2318785"/>
              <a:ext cx="58742" cy="93800"/>
            </a:xfrm>
            <a:custGeom>
              <a:avLst/>
              <a:gdLst/>
              <a:ahLst/>
              <a:cxnLst/>
              <a:rect l="l" t="t" r="r" b="b"/>
              <a:pathLst>
                <a:path w="2943" h="4700" extrusionOk="0">
                  <a:moveTo>
                    <a:pt x="2391" y="0"/>
                  </a:moveTo>
                  <a:lnTo>
                    <a:pt x="2266" y="276"/>
                  </a:lnTo>
                  <a:lnTo>
                    <a:pt x="2165" y="426"/>
                  </a:lnTo>
                  <a:cubicBezTo>
                    <a:pt x="1388" y="1705"/>
                    <a:pt x="411" y="2757"/>
                    <a:pt x="60" y="4261"/>
                  </a:cubicBezTo>
                  <a:cubicBezTo>
                    <a:pt x="1" y="4529"/>
                    <a:pt x="206" y="4699"/>
                    <a:pt x="409" y="4699"/>
                  </a:cubicBezTo>
                  <a:cubicBezTo>
                    <a:pt x="548" y="4699"/>
                    <a:pt x="686" y="4620"/>
                    <a:pt x="737" y="4436"/>
                  </a:cubicBezTo>
                  <a:cubicBezTo>
                    <a:pt x="1063" y="3258"/>
                    <a:pt x="1840" y="2281"/>
                    <a:pt x="2466" y="1228"/>
                  </a:cubicBezTo>
                  <a:cubicBezTo>
                    <a:pt x="2591" y="1003"/>
                    <a:pt x="2792" y="702"/>
                    <a:pt x="2942" y="401"/>
                  </a:cubicBezTo>
                  <a:cubicBezTo>
                    <a:pt x="2767" y="251"/>
                    <a:pt x="2591" y="126"/>
                    <a:pt x="239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4;p35">
              <a:extLst>
                <a:ext uri="{FF2B5EF4-FFF2-40B4-BE49-F238E27FC236}">
                  <a16:creationId xmlns:a16="http://schemas.microsoft.com/office/drawing/2014/main" id="{56D54094-D8E5-4100-8DE2-AED84CFB3831}"/>
                </a:ext>
              </a:extLst>
            </p:cNvPr>
            <p:cNvSpPr/>
            <p:nvPr/>
          </p:nvSpPr>
          <p:spPr>
            <a:xfrm>
              <a:off x="2646608" y="2471822"/>
              <a:ext cx="96067" cy="73982"/>
            </a:xfrm>
            <a:custGeom>
              <a:avLst/>
              <a:gdLst/>
              <a:ahLst/>
              <a:cxnLst/>
              <a:rect l="l" t="t" r="r" b="b"/>
              <a:pathLst>
                <a:path w="4813" h="3707" extrusionOk="0">
                  <a:moveTo>
                    <a:pt x="4687" y="0"/>
                  </a:moveTo>
                  <a:cubicBezTo>
                    <a:pt x="4236" y="351"/>
                    <a:pt x="3710" y="652"/>
                    <a:pt x="3208" y="928"/>
                  </a:cubicBezTo>
                  <a:cubicBezTo>
                    <a:pt x="2281" y="1479"/>
                    <a:pt x="552" y="2056"/>
                    <a:pt x="50" y="3108"/>
                  </a:cubicBezTo>
                  <a:cubicBezTo>
                    <a:pt x="0" y="3234"/>
                    <a:pt x="0" y="3384"/>
                    <a:pt x="100" y="3484"/>
                  </a:cubicBezTo>
                  <a:cubicBezTo>
                    <a:pt x="151" y="3534"/>
                    <a:pt x="201" y="3584"/>
                    <a:pt x="251" y="3635"/>
                  </a:cubicBezTo>
                  <a:cubicBezTo>
                    <a:pt x="300" y="3684"/>
                    <a:pt x="360" y="3706"/>
                    <a:pt x="418" y="3706"/>
                  </a:cubicBezTo>
                  <a:cubicBezTo>
                    <a:pt x="538" y="3706"/>
                    <a:pt x="652" y="3611"/>
                    <a:pt x="652" y="3459"/>
                  </a:cubicBezTo>
                  <a:cubicBezTo>
                    <a:pt x="652" y="3033"/>
                    <a:pt x="2456" y="2206"/>
                    <a:pt x="2832" y="1980"/>
                  </a:cubicBezTo>
                  <a:cubicBezTo>
                    <a:pt x="3459" y="1604"/>
                    <a:pt x="4111" y="1254"/>
                    <a:pt x="4687" y="828"/>
                  </a:cubicBezTo>
                  <a:cubicBezTo>
                    <a:pt x="4687" y="828"/>
                    <a:pt x="4687" y="828"/>
                    <a:pt x="4687" y="802"/>
                  </a:cubicBezTo>
                  <a:cubicBezTo>
                    <a:pt x="4737" y="828"/>
                    <a:pt x="4787" y="853"/>
                    <a:pt x="4812" y="878"/>
                  </a:cubicBezTo>
                  <a:cubicBezTo>
                    <a:pt x="4787" y="602"/>
                    <a:pt x="4737" y="301"/>
                    <a:pt x="46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;p35">
              <a:extLst>
                <a:ext uri="{FF2B5EF4-FFF2-40B4-BE49-F238E27FC236}">
                  <a16:creationId xmlns:a16="http://schemas.microsoft.com/office/drawing/2014/main" id="{64C43DB2-1B99-4802-8A77-F313900437F7}"/>
                </a:ext>
              </a:extLst>
            </p:cNvPr>
            <p:cNvSpPr/>
            <p:nvPr/>
          </p:nvSpPr>
          <p:spPr>
            <a:xfrm>
              <a:off x="2670614" y="2661377"/>
              <a:ext cx="60040" cy="20496"/>
            </a:xfrm>
            <a:custGeom>
              <a:avLst/>
              <a:gdLst/>
              <a:ahLst/>
              <a:cxnLst/>
              <a:rect l="l" t="t" r="r" b="b"/>
              <a:pathLst>
                <a:path w="3008" h="1027" extrusionOk="0">
                  <a:moveTo>
                    <a:pt x="3008" y="0"/>
                  </a:moveTo>
                  <a:lnTo>
                    <a:pt x="3008" y="0"/>
                  </a:lnTo>
                  <a:cubicBezTo>
                    <a:pt x="2106" y="276"/>
                    <a:pt x="978" y="75"/>
                    <a:pt x="151" y="652"/>
                  </a:cubicBezTo>
                  <a:cubicBezTo>
                    <a:pt x="0" y="752"/>
                    <a:pt x="75" y="953"/>
                    <a:pt x="251" y="978"/>
                  </a:cubicBezTo>
                  <a:cubicBezTo>
                    <a:pt x="489" y="1009"/>
                    <a:pt x="750" y="1026"/>
                    <a:pt x="1022" y="1026"/>
                  </a:cubicBezTo>
                  <a:cubicBezTo>
                    <a:pt x="1609" y="1026"/>
                    <a:pt x="2250" y="948"/>
                    <a:pt x="2832" y="777"/>
                  </a:cubicBezTo>
                  <a:cubicBezTo>
                    <a:pt x="2908" y="502"/>
                    <a:pt x="2958" y="251"/>
                    <a:pt x="300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6;p35">
              <a:extLst>
                <a:ext uri="{FF2B5EF4-FFF2-40B4-BE49-F238E27FC236}">
                  <a16:creationId xmlns:a16="http://schemas.microsoft.com/office/drawing/2014/main" id="{836AB58A-064E-49C8-A996-9D3BD5703428}"/>
                </a:ext>
              </a:extLst>
            </p:cNvPr>
            <p:cNvSpPr/>
            <p:nvPr/>
          </p:nvSpPr>
          <p:spPr>
            <a:xfrm>
              <a:off x="2273506" y="2345246"/>
              <a:ext cx="440238" cy="466187"/>
            </a:xfrm>
            <a:custGeom>
              <a:avLst/>
              <a:gdLst/>
              <a:ahLst/>
              <a:cxnLst/>
              <a:rect l="l" t="t" r="r" b="b"/>
              <a:pathLst>
                <a:path w="22056" h="23359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64" y="22835"/>
                    <a:pt x="6792" y="22860"/>
                  </a:cubicBezTo>
                  <a:cubicBezTo>
                    <a:pt x="8823" y="22960"/>
                    <a:pt x="10853" y="23060"/>
                    <a:pt x="12883" y="23161"/>
                  </a:cubicBezTo>
                  <a:cubicBezTo>
                    <a:pt x="14234" y="23224"/>
                    <a:pt x="15616" y="23358"/>
                    <a:pt x="16977" y="23358"/>
                  </a:cubicBezTo>
                  <a:cubicBezTo>
                    <a:pt x="17761" y="23358"/>
                    <a:pt x="18538" y="23314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7;p35">
              <a:extLst>
                <a:ext uri="{FF2B5EF4-FFF2-40B4-BE49-F238E27FC236}">
                  <a16:creationId xmlns:a16="http://schemas.microsoft.com/office/drawing/2014/main" id="{71830D8E-4FF3-4446-9CE0-F7FFBFE43BDA}"/>
                </a:ext>
              </a:extLst>
            </p:cNvPr>
            <p:cNvSpPr/>
            <p:nvPr/>
          </p:nvSpPr>
          <p:spPr>
            <a:xfrm>
              <a:off x="2273506" y="2345246"/>
              <a:ext cx="440238" cy="466307"/>
            </a:xfrm>
            <a:custGeom>
              <a:avLst/>
              <a:gdLst/>
              <a:ahLst/>
              <a:cxnLst/>
              <a:rect l="l" t="t" r="r" b="b"/>
              <a:pathLst>
                <a:path w="22056" h="23365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39" y="22835"/>
                    <a:pt x="6742" y="22860"/>
                  </a:cubicBezTo>
                  <a:cubicBezTo>
                    <a:pt x="7068" y="20529"/>
                    <a:pt x="7068" y="17998"/>
                    <a:pt x="6943" y="15817"/>
                  </a:cubicBezTo>
                  <a:cubicBezTo>
                    <a:pt x="8371" y="15692"/>
                    <a:pt x="9549" y="14113"/>
                    <a:pt x="10301" y="13010"/>
                  </a:cubicBezTo>
                  <a:cubicBezTo>
                    <a:pt x="10953" y="12033"/>
                    <a:pt x="11429" y="11005"/>
                    <a:pt x="11755" y="9952"/>
                  </a:cubicBezTo>
                  <a:cubicBezTo>
                    <a:pt x="11855" y="10755"/>
                    <a:pt x="11980" y="11481"/>
                    <a:pt x="12056" y="11782"/>
                  </a:cubicBezTo>
                  <a:cubicBezTo>
                    <a:pt x="12557" y="13937"/>
                    <a:pt x="13885" y="16043"/>
                    <a:pt x="15915" y="16945"/>
                  </a:cubicBezTo>
                  <a:cubicBezTo>
                    <a:pt x="15439" y="18624"/>
                    <a:pt x="15264" y="20429"/>
                    <a:pt x="15264" y="22158"/>
                  </a:cubicBezTo>
                  <a:cubicBezTo>
                    <a:pt x="15264" y="22484"/>
                    <a:pt x="15239" y="22885"/>
                    <a:pt x="15214" y="23311"/>
                  </a:cubicBezTo>
                  <a:cubicBezTo>
                    <a:pt x="15781" y="23342"/>
                    <a:pt x="16348" y="23364"/>
                    <a:pt x="16911" y="23364"/>
                  </a:cubicBezTo>
                  <a:cubicBezTo>
                    <a:pt x="17718" y="23364"/>
                    <a:pt x="18517" y="23318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8;p35">
              <a:extLst>
                <a:ext uri="{FF2B5EF4-FFF2-40B4-BE49-F238E27FC236}">
                  <a16:creationId xmlns:a16="http://schemas.microsoft.com/office/drawing/2014/main" id="{76C8E4DD-6692-42E9-A60E-F23B84A64121}"/>
                </a:ext>
              </a:extLst>
            </p:cNvPr>
            <p:cNvSpPr/>
            <p:nvPr/>
          </p:nvSpPr>
          <p:spPr>
            <a:xfrm>
              <a:off x="2273506" y="2345126"/>
              <a:ext cx="440238" cy="466367"/>
            </a:xfrm>
            <a:custGeom>
              <a:avLst/>
              <a:gdLst/>
              <a:ahLst/>
              <a:cxnLst/>
              <a:rect l="l" t="t" r="r" b="b"/>
              <a:pathLst>
                <a:path w="22056" h="23368" extrusionOk="0">
                  <a:moveTo>
                    <a:pt x="11740" y="1"/>
                  </a:moveTo>
                  <a:cubicBezTo>
                    <a:pt x="11419" y="1"/>
                    <a:pt x="11090" y="25"/>
                    <a:pt x="10752" y="84"/>
                  </a:cubicBezTo>
                  <a:cubicBezTo>
                    <a:pt x="6567" y="710"/>
                    <a:pt x="3083" y="4169"/>
                    <a:pt x="1705" y="8004"/>
                  </a:cubicBezTo>
                  <a:cubicBezTo>
                    <a:pt x="0" y="12715"/>
                    <a:pt x="1128" y="17653"/>
                    <a:pt x="2431" y="22540"/>
                  </a:cubicBezTo>
                  <a:cubicBezTo>
                    <a:pt x="2482" y="22665"/>
                    <a:pt x="2557" y="22715"/>
                    <a:pt x="2657" y="22741"/>
                  </a:cubicBezTo>
                  <a:cubicBezTo>
                    <a:pt x="2682" y="22741"/>
                    <a:pt x="2707" y="22766"/>
                    <a:pt x="2732" y="22766"/>
                  </a:cubicBezTo>
                  <a:cubicBezTo>
                    <a:pt x="2908" y="22665"/>
                    <a:pt x="3083" y="22490"/>
                    <a:pt x="3259" y="22239"/>
                  </a:cubicBezTo>
                  <a:cubicBezTo>
                    <a:pt x="3334" y="22164"/>
                    <a:pt x="3359" y="22089"/>
                    <a:pt x="3359" y="22014"/>
                  </a:cubicBezTo>
                  <a:cubicBezTo>
                    <a:pt x="3372" y="22016"/>
                    <a:pt x="3385" y="22017"/>
                    <a:pt x="3398" y="22017"/>
                  </a:cubicBezTo>
                  <a:cubicBezTo>
                    <a:pt x="3541" y="22017"/>
                    <a:pt x="3705" y="21894"/>
                    <a:pt x="3660" y="21688"/>
                  </a:cubicBezTo>
                  <a:cubicBezTo>
                    <a:pt x="1579" y="13517"/>
                    <a:pt x="5389" y="5146"/>
                    <a:pt x="12482" y="961"/>
                  </a:cubicBezTo>
                  <a:cubicBezTo>
                    <a:pt x="18396" y="6675"/>
                    <a:pt x="18447" y="15648"/>
                    <a:pt x="16918" y="23367"/>
                  </a:cubicBezTo>
                  <a:cubicBezTo>
                    <a:pt x="17720" y="23367"/>
                    <a:pt x="18522" y="23317"/>
                    <a:pt x="19299" y="23192"/>
                  </a:cubicBezTo>
                  <a:cubicBezTo>
                    <a:pt x="19499" y="23142"/>
                    <a:pt x="19499" y="22966"/>
                    <a:pt x="19424" y="22841"/>
                  </a:cubicBezTo>
                  <a:cubicBezTo>
                    <a:pt x="20577" y="17227"/>
                    <a:pt x="22056" y="9407"/>
                    <a:pt x="18321" y="4019"/>
                  </a:cubicBezTo>
                  <a:cubicBezTo>
                    <a:pt x="18271" y="3943"/>
                    <a:pt x="18221" y="3918"/>
                    <a:pt x="18146" y="3893"/>
                  </a:cubicBezTo>
                  <a:cubicBezTo>
                    <a:pt x="17043" y="2214"/>
                    <a:pt x="15514" y="886"/>
                    <a:pt x="13685" y="309"/>
                  </a:cubicBezTo>
                  <a:cubicBezTo>
                    <a:pt x="13660" y="284"/>
                    <a:pt x="13635" y="284"/>
                    <a:pt x="13584" y="259"/>
                  </a:cubicBezTo>
                  <a:cubicBezTo>
                    <a:pt x="13509" y="259"/>
                    <a:pt x="13459" y="234"/>
                    <a:pt x="13384" y="209"/>
                  </a:cubicBezTo>
                  <a:cubicBezTo>
                    <a:pt x="13259" y="184"/>
                    <a:pt x="13108" y="134"/>
                    <a:pt x="12983" y="109"/>
                  </a:cubicBezTo>
                  <a:lnTo>
                    <a:pt x="12883" y="109"/>
                  </a:lnTo>
                  <a:cubicBezTo>
                    <a:pt x="12757" y="84"/>
                    <a:pt x="12632" y="59"/>
                    <a:pt x="12507" y="34"/>
                  </a:cubicBezTo>
                  <a:lnTo>
                    <a:pt x="12406" y="34"/>
                  </a:lnTo>
                  <a:cubicBezTo>
                    <a:pt x="12188" y="13"/>
                    <a:pt x="11966" y="1"/>
                    <a:pt x="11740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9;p35">
              <a:extLst>
                <a:ext uri="{FF2B5EF4-FFF2-40B4-BE49-F238E27FC236}">
                  <a16:creationId xmlns:a16="http://schemas.microsoft.com/office/drawing/2014/main" id="{969A6D60-0DD1-4F0E-8A53-800401B62E8E}"/>
                </a:ext>
              </a:extLst>
            </p:cNvPr>
            <p:cNvSpPr/>
            <p:nvPr/>
          </p:nvSpPr>
          <p:spPr>
            <a:xfrm>
              <a:off x="2245489" y="2777277"/>
              <a:ext cx="480278" cy="88831"/>
            </a:xfrm>
            <a:custGeom>
              <a:avLst/>
              <a:gdLst/>
              <a:ahLst/>
              <a:cxnLst/>
              <a:rect l="l" t="t" r="r" b="b"/>
              <a:pathLst>
                <a:path w="24062" h="4451" extrusionOk="0">
                  <a:moveTo>
                    <a:pt x="18505" y="0"/>
                  </a:moveTo>
                  <a:cubicBezTo>
                    <a:pt x="16288" y="0"/>
                    <a:pt x="14059" y="117"/>
                    <a:pt x="11906" y="132"/>
                  </a:cubicBezTo>
                  <a:cubicBezTo>
                    <a:pt x="9113" y="132"/>
                    <a:pt x="6306" y="312"/>
                    <a:pt x="3517" y="312"/>
                  </a:cubicBezTo>
                  <a:cubicBezTo>
                    <a:pt x="2551" y="312"/>
                    <a:pt x="1588" y="290"/>
                    <a:pt x="627" y="232"/>
                  </a:cubicBezTo>
                  <a:cubicBezTo>
                    <a:pt x="477" y="232"/>
                    <a:pt x="402" y="333"/>
                    <a:pt x="377" y="458"/>
                  </a:cubicBezTo>
                  <a:cubicBezTo>
                    <a:pt x="252" y="533"/>
                    <a:pt x="151" y="633"/>
                    <a:pt x="101" y="809"/>
                  </a:cubicBezTo>
                  <a:cubicBezTo>
                    <a:pt x="1" y="1160"/>
                    <a:pt x="101" y="1611"/>
                    <a:pt x="126" y="1962"/>
                  </a:cubicBezTo>
                  <a:cubicBezTo>
                    <a:pt x="151" y="2413"/>
                    <a:pt x="176" y="2864"/>
                    <a:pt x="327" y="3290"/>
                  </a:cubicBezTo>
                  <a:cubicBezTo>
                    <a:pt x="377" y="3440"/>
                    <a:pt x="502" y="3541"/>
                    <a:pt x="653" y="3541"/>
                  </a:cubicBezTo>
                  <a:cubicBezTo>
                    <a:pt x="678" y="3616"/>
                    <a:pt x="753" y="3691"/>
                    <a:pt x="853" y="3716"/>
                  </a:cubicBezTo>
                  <a:cubicBezTo>
                    <a:pt x="4795" y="4143"/>
                    <a:pt x="8782" y="4450"/>
                    <a:pt x="12755" y="4450"/>
                  </a:cubicBezTo>
                  <a:cubicBezTo>
                    <a:pt x="13911" y="4450"/>
                    <a:pt x="15065" y="4424"/>
                    <a:pt x="16217" y="4368"/>
                  </a:cubicBezTo>
                  <a:cubicBezTo>
                    <a:pt x="17420" y="4318"/>
                    <a:pt x="18648" y="4242"/>
                    <a:pt x="19851" y="4167"/>
                  </a:cubicBezTo>
                  <a:cubicBezTo>
                    <a:pt x="20055" y="4151"/>
                    <a:pt x="20272" y="4146"/>
                    <a:pt x="20494" y="4146"/>
                  </a:cubicBezTo>
                  <a:cubicBezTo>
                    <a:pt x="20746" y="4146"/>
                    <a:pt x="21004" y="4152"/>
                    <a:pt x="21262" y="4152"/>
                  </a:cubicBezTo>
                  <a:cubicBezTo>
                    <a:pt x="21812" y="4152"/>
                    <a:pt x="22356" y="4126"/>
                    <a:pt x="22808" y="3967"/>
                  </a:cubicBezTo>
                  <a:cubicBezTo>
                    <a:pt x="24061" y="3541"/>
                    <a:pt x="23710" y="2087"/>
                    <a:pt x="23785" y="959"/>
                  </a:cubicBezTo>
                  <a:cubicBezTo>
                    <a:pt x="23811" y="709"/>
                    <a:pt x="23685" y="558"/>
                    <a:pt x="23510" y="483"/>
                  </a:cubicBezTo>
                  <a:cubicBezTo>
                    <a:pt x="23460" y="358"/>
                    <a:pt x="23359" y="283"/>
                    <a:pt x="23184" y="257"/>
                  </a:cubicBezTo>
                  <a:cubicBezTo>
                    <a:pt x="21653" y="60"/>
                    <a:pt x="20082" y="0"/>
                    <a:pt x="1850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0;p35">
              <a:extLst>
                <a:ext uri="{FF2B5EF4-FFF2-40B4-BE49-F238E27FC236}">
                  <a16:creationId xmlns:a16="http://schemas.microsoft.com/office/drawing/2014/main" id="{A6494BD1-B912-4DC4-926D-D337A446B224}"/>
                </a:ext>
              </a:extLst>
            </p:cNvPr>
            <p:cNvSpPr/>
            <p:nvPr/>
          </p:nvSpPr>
          <p:spPr>
            <a:xfrm>
              <a:off x="2536575" y="787600"/>
              <a:ext cx="500776" cy="205403"/>
            </a:xfrm>
            <a:custGeom>
              <a:avLst/>
              <a:gdLst/>
              <a:ahLst/>
              <a:cxnLst/>
              <a:rect l="l" t="t" r="r" b="b"/>
              <a:pathLst>
                <a:path w="25089" h="10292" extrusionOk="0">
                  <a:moveTo>
                    <a:pt x="12303" y="1"/>
                  </a:moveTo>
                  <a:cubicBezTo>
                    <a:pt x="6659" y="1"/>
                    <a:pt x="0" y="2245"/>
                    <a:pt x="0" y="2245"/>
                  </a:cubicBezTo>
                  <a:lnTo>
                    <a:pt x="0" y="10089"/>
                  </a:lnTo>
                  <a:cubicBezTo>
                    <a:pt x="0" y="10089"/>
                    <a:pt x="4269" y="8522"/>
                    <a:pt x="9187" y="8522"/>
                  </a:cubicBezTo>
                  <a:cubicBezTo>
                    <a:pt x="10968" y="8522"/>
                    <a:pt x="12833" y="8728"/>
                    <a:pt x="14612" y="9287"/>
                  </a:cubicBezTo>
                  <a:cubicBezTo>
                    <a:pt x="17120" y="10074"/>
                    <a:pt x="19386" y="10291"/>
                    <a:pt x="21121" y="10291"/>
                  </a:cubicBezTo>
                  <a:cubicBezTo>
                    <a:pt x="23254" y="10291"/>
                    <a:pt x="24587" y="9964"/>
                    <a:pt x="24587" y="9964"/>
                  </a:cubicBezTo>
                  <a:cubicBezTo>
                    <a:pt x="21103" y="9713"/>
                    <a:pt x="19976" y="6480"/>
                    <a:pt x="19975" y="6480"/>
                  </a:cubicBezTo>
                  <a:lnTo>
                    <a:pt x="19975" y="6480"/>
                  </a:lnTo>
                  <a:cubicBezTo>
                    <a:pt x="20214" y="6530"/>
                    <a:pt x="20446" y="6553"/>
                    <a:pt x="20673" y="6553"/>
                  </a:cubicBezTo>
                  <a:cubicBezTo>
                    <a:pt x="23285" y="6553"/>
                    <a:pt x="25088" y="3498"/>
                    <a:pt x="25088" y="3498"/>
                  </a:cubicBezTo>
                  <a:lnTo>
                    <a:pt x="25088" y="3498"/>
                  </a:lnTo>
                  <a:cubicBezTo>
                    <a:pt x="24725" y="3558"/>
                    <a:pt x="24413" y="3590"/>
                    <a:pt x="24123" y="3590"/>
                  </a:cubicBezTo>
                  <a:cubicBezTo>
                    <a:pt x="22613" y="3590"/>
                    <a:pt x="21681" y="2742"/>
                    <a:pt x="16993" y="766"/>
                  </a:cubicBezTo>
                  <a:cubicBezTo>
                    <a:pt x="15674" y="212"/>
                    <a:pt x="14036" y="1"/>
                    <a:pt x="12303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1;p35">
              <a:extLst>
                <a:ext uri="{FF2B5EF4-FFF2-40B4-BE49-F238E27FC236}">
                  <a16:creationId xmlns:a16="http://schemas.microsoft.com/office/drawing/2014/main" id="{CDBFD673-9B8A-4D09-BA4F-DD193CA6E7DA}"/>
                </a:ext>
              </a:extLst>
            </p:cNvPr>
            <p:cNvSpPr/>
            <p:nvPr/>
          </p:nvSpPr>
          <p:spPr>
            <a:xfrm>
              <a:off x="2524063" y="790374"/>
              <a:ext cx="25030" cy="345644"/>
            </a:xfrm>
            <a:custGeom>
              <a:avLst/>
              <a:gdLst/>
              <a:ahLst/>
              <a:cxnLst/>
              <a:rect l="l" t="t" r="r" b="b"/>
              <a:pathLst>
                <a:path w="1254" h="17319" extrusionOk="0">
                  <a:moveTo>
                    <a:pt x="627" y="0"/>
                  </a:moveTo>
                  <a:cubicBezTo>
                    <a:pt x="277" y="0"/>
                    <a:pt x="1" y="276"/>
                    <a:pt x="1" y="627"/>
                  </a:cubicBezTo>
                  <a:lnTo>
                    <a:pt x="1" y="16692"/>
                  </a:lnTo>
                  <a:cubicBezTo>
                    <a:pt x="1" y="17043"/>
                    <a:pt x="277" y="17319"/>
                    <a:pt x="627" y="17319"/>
                  </a:cubicBezTo>
                  <a:cubicBezTo>
                    <a:pt x="978" y="17319"/>
                    <a:pt x="1254" y="17043"/>
                    <a:pt x="1254" y="16692"/>
                  </a:cubicBezTo>
                  <a:lnTo>
                    <a:pt x="1254" y="627"/>
                  </a:lnTo>
                  <a:cubicBezTo>
                    <a:pt x="1254" y="276"/>
                    <a:pt x="978" y="0"/>
                    <a:pt x="6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2;p35">
              <a:extLst>
                <a:ext uri="{FF2B5EF4-FFF2-40B4-BE49-F238E27FC236}">
                  <a16:creationId xmlns:a16="http://schemas.microsoft.com/office/drawing/2014/main" id="{76D8F6D5-D6EB-487A-875A-732FA2F15121}"/>
                </a:ext>
              </a:extLst>
            </p:cNvPr>
            <p:cNvSpPr/>
            <p:nvPr/>
          </p:nvSpPr>
          <p:spPr>
            <a:xfrm>
              <a:off x="1993934" y="1032431"/>
              <a:ext cx="978020" cy="1080978"/>
            </a:xfrm>
            <a:custGeom>
              <a:avLst/>
              <a:gdLst/>
              <a:ahLst/>
              <a:cxnLst/>
              <a:rect l="l" t="t" r="r" b="b"/>
              <a:pathLst>
                <a:path w="48999" h="54164" extrusionOk="0">
                  <a:moveTo>
                    <a:pt x="27218" y="1"/>
                  </a:moveTo>
                  <a:cubicBezTo>
                    <a:pt x="27193" y="928"/>
                    <a:pt x="25339" y="5991"/>
                    <a:pt x="25339" y="5991"/>
                  </a:cubicBezTo>
                  <a:cubicBezTo>
                    <a:pt x="23509" y="14086"/>
                    <a:pt x="19800" y="21354"/>
                    <a:pt x="15940" y="28923"/>
                  </a:cubicBezTo>
                  <a:cubicBezTo>
                    <a:pt x="11078" y="38397"/>
                    <a:pt x="6065" y="44688"/>
                    <a:pt x="101" y="53510"/>
                  </a:cubicBezTo>
                  <a:cubicBezTo>
                    <a:pt x="0" y="53660"/>
                    <a:pt x="101" y="53811"/>
                    <a:pt x="226" y="53861"/>
                  </a:cubicBezTo>
                  <a:cubicBezTo>
                    <a:pt x="202" y="54001"/>
                    <a:pt x="332" y="54164"/>
                    <a:pt x="513" y="54164"/>
                  </a:cubicBezTo>
                  <a:cubicBezTo>
                    <a:pt x="526" y="54164"/>
                    <a:pt x="539" y="54163"/>
                    <a:pt x="552" y="54161"/>
                  </a:cubicBezTo>
                  <a:cubicBezTo>
                    <a:pt x="6631" y="53293"/>
                    <a:pt x="12770" y="53019"/>
                    <a:pt x="18911" y="53019"/>
                  </a:cubicBezTo>
                  <a:cubicBezTo>
                    <a:pt x="20744" y="53019"/>
                    <a:pt x="22579" y="53043"/>
                    <a:pt x="24411" y="53084"/>
                  </a:cubicBezTo>
                  <a:cubicBezTo>
                    <a:pt x="30552" y="53234"/>
                    <a:pt x="36792" y="53184"/>
                    <a:pt x="42983" y="53560"/>
                  </a:cubicBezTo>
                  <a:cubicBezTo>
                    <a:pt x="43810" y="53610"/>
                    <a:pt x="44662" y="53660"/>
                    <a:pt x="45489" y="53735"/>
                  </a:cubicBezTo>
                  <a:cubicBezTo>
                    <a:pt x="46392" y="53785"/>
                    <a:pt x="47269" y="53861"/>
                    <a:pt x="48146" y="53961"/>
                  </a:cubicBezTo>
                  <a:cubicBezTo>
                    <a:pt x="48164" y="53963"/>
                    <a:pt x="48181" y="53963"/>
                    <a:pt x="48198" y="53963"/>
                  </a:cubicBezTo>
                  <a:cubicBezTo>
                    <a:pt x="48441" y="53963"/>
                    <a:pt x="48577" y="53798"/>
                    <a:pt x="48647" y="53610"/>
                  </a:cubicBezTo>
                  <a:cubicBezTo>
                    <a:pt x="48848" y="53485"/>
                    <a:pt x="48998" y="53184"/>
                    <a:pt x="48772" y="52933"/>
                  </a:cubicBezTo>
                  <a:cubicBezTo>
                    <a:pt x="35615" y="38572"/>
                    <a:pt x="29850" y="23184"/>
                    <a:pt x="28096" y="4337"/>
                  </a:cubicBezTo>
                  <a:lnTo>
                    <a:pt x="2721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3;p35">
              <a:extLst>
                <a:ext uri="{FF2B5EF4-FFF2-40B4-BE49-F238E27FC236}">
                  <a16:creationId xmlns:a16="http://schemas.microsoft.com/office/drawing/2014/main" id="{7EE0DDA4-3E1D-4C1D-B0F0-C35D0B5AC9CD}"/>
                </a:ext>
              </a:extLst>
            </p:cNvPr>
            <p:cNvSpPr/>
            <p:nvPr/>
          </p:nvSpPr>
          <p:spPr>
            <a:xfrm>
              <a:off x="2426044" y="1439538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3"/>
                  </a:cubicBezTo>
                  <a:lnTo>
                    <a:pt x="1" y="2958"/>
                  </a:lnTo>
                  <a:cubicBezTo>
                    <a:pt x="1" y="3535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35"/>
                    <a:pt x="7444" y="2958"/>
                  </a:cubicBezTo>
                  <a:lnTo>
                    <a:pt x="7444" y="1053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14;p35">
              <a:extLst>
                <a:ext uri="{FF2B5EF4-FFF2-40B4-BE49-F238E27FC236}">
                  <a16:creationId xmlns:a16="http://schemas.microsoft.com/office/drawing/2014/main" id="{0E6BBEBC-6BE6-424C-872C-81DF79734716}"/>
                </a:ext>
              </a:extLst>
            </p:cNvPr>
            <p:cNvSpPr/>
            <p:nvPr/>
          </p:nvSpPr>
          <p:spPr>
            <a:xfrm>
              <a:off x="2299508" y="1825153"/>
              <a:ext cx="148602" cy="80548"/>
            </a:xfrm>
            <a:custGeom>
              <a:avLst/>
              <a:gdLst/>
              <a:ahLst/>
              <a:cxnLst/>
              <a:rect l="l" t="t" r="r" b="b"/>
              <a:pathLst>
                <a:path w="7445" h="4036" extrusionOk="0">
                  <a:moveTo>
                    <a:pt x="1053" y="0"/>
                  </a:moveTo>
                  <a:cubicBezTo>
                    <a:pt x="477" y="0"/>
                    <a:pt x="1" y="476"/>
                    <a:pt x="1" y="1053"/>
                  </a:cubicBezTo>
                  <a:lnTo>
                    <a:pt x="1" y="2983"/>
                  </a:lnTo>
                  <a:cubicBezTo>
                    <a:pt x="1" y="3559"/>
                    <a:pt x="477" y="4035"/>
                    <a:pt x="1053" y="4035"/>
                  </a:cubicBezTo>
                  <a:lnTo>
                    <a:pt x="6392" y="4035"/>
                  </a:lnTo>
                  <a:cubicBezTo>
                    <a:pt x="6968" y="4035"/>
                    <a:pt x="7444" y="3559"/>
                    <a:pt x="7444" y="2983"/>
                  </a:cubicBezTo>
                  <a:lnTo>
                    <a:pt x="7444" y="1053"/>
                  </a:lnTo>
                  <a:cubicBezTo>
                    <a:pt x="7444" y="476"/>
                    <a:pt x="6968" y="0"/>
                    <a:pt x="6392" y="0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15;p35">
              <a:extLst>
                <a:ext uri="{FF2B5EF4-FFF2-40B4-BE49-F238E27FC236}">
                  <a16:creationId xmlns:a16="http://schemas.microsoft.com/office/drawing/2014/main" id="{8CCB1042-23FA-442C-BF18-40D6A0FC8ACB}"/>
                </a:ext>
              </a:extLst>
            </p:cNvPr>
            <p:cNvSpPr/>
            <p:nvPr/>
          </p:nvSpPr>
          <p:spPr>
            <a:xfrm>
              <a:off x="2500057" y="1623086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4"/>
                  </a:cubicBezTo>
                  <a:lnTo>
                    <a:pt x="1" y="2958"/>
                  </a:lnTo>
                  <a:cubicBezTo>
                    <a:pt x="1" y="3560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60"/>
                    <a:pt x="7444" y="2958"/>
                  </a:cubicBezTo>
                  <a:lnTo>
                    <a:pt x="7444" y="1054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16;p35">
              <a:extLst>
                <a:ext uri="{FF2B5EF4-FFF2-40B4-BE49-F238E27FC236}">
                  <a16:creationId xmlns:a16="http://schemas.microsoft.com/office/drawing/2014/main" id="{EC788AB6-2196-4CF8-95A0-35A23CF7A75F}"/>
                </a:ext>
              </a:extLst>
            </p:cNvPr>
            <p:cNvSpPr/>
            <p:nvPr/>
          </p:nvSpPr>
          <p:spPr>
            <a:xfrm>
              <a:off x="2528573" y="1032431"/>
              <a:ext cx="443252" cy="1076987"/>
            </a:xfrm>
            <a:custGeom>
              <a:avLst/>
              <a:gdLst/>
              <a:ahLst/>
              <a:cxnLst/>
              <a:rect l="l" t="t" r="r" b="b"/>
              <a:pathLst>
                <a:path w="22207" h="53964" extrusionOk="0">
                  <a:moveTo>
                    <a:pt x="426" y="1"/>
                  </a:moveTo>
                  <a:cubicBezTo>
                    <a:pt x="426" y="276"/>
                    <a:pt x="251" y="953"/>
                    <a:pt x="0" y="1755"/>
                  </a:cubicBezTo>
                  <a:cubicBezTo>
                    <a:pt x="101" y="12106"/>
                    <a:pt x="1229" y="22432"/>
                    <a:pt x="4111" y="32432"/>
                  </a:cubicBezTo>
                  <a:cubicBezTo>
                    <a:pt x="6366" y="40352"/>
                    <a:pt x="10000" y="48247"/>
                    <a:pt x="16191" y="53560"/>
                  </a:cubicBezTo>
                  <a:cubicBezTo>
                    <a:pt x="17018" y="53610"/>
                    <a:pt x="17870" y="53660"/>
                    <a:pt x="18697" y="53735"/>
                  </a:cubicBezTo>
                  <a:cubicBezTo>
                    <a:pt x="19600" y="53785"/>
                    <a:pt x="20477" y="53861"/>
                    <a:pt x="21354" y="53961"/>
                  </a:cubicBezTo>
                  <a:cubicBezTo>
                    <a:pt x="21372" y="53963"/>
                    <a:pt x="21389" y="53963"/>
                    <a:pt x="21406" y="53963"/>
                  </a:cubicBezTo>
                  <a:cubicBezTo>
                    <a:pt x="21649" y="53963"/>
                    <a:pt x="21785" y="53798"/>
                    <a:pt x="21855" y="53610"/>
                  </a:cubicBezTo>
                  <a:cubicBezTo>
                    <a:pt x="22056" y="53485"/>
                    <a:pt x="22206" y="53184"/>
                    <a:pt x="21980" y="52933"/>
                  </a:cubicBezTo>
                  <a:cubicBezTo>
                    <a:pt x="8823" y="38572"/>
                    <a:pt x="3058" y="23184"/>
                    <a:pt x="1304" y="4337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17;p35">
              <a:extLst>
                <a:ext uri="{FF2B5EF4-FFF2-40B4-BE49-F238E27FC236}">
                  <a16:creationId xmlns:a16="http://schemas.microsoft.com/office/drawing/2014/main" id="{53969B4C-253E-421A-BDA8-B8B75D57D28F}"/>
                </a:ext>
              </a:extLst>
            </p:cNvPr>
            <p:cNvSpPr/>
            <p:nvPr/>
          </p:nvSpPr>
          <p:spPr>
            <a:xfrm>
              <a:off x="1932911" y="2013450"/>
              <a:ext cx="1073070" cy="197539"/>
            </a:xfrm>
            <a:custGeom>
              <a:avLst/>
              <a:gdLst/>
              <a:ahLst/>
              <a:cxnLst/>
              <a:rect l="l" t="t" r="r" b="b"/>
              <a:pathLst>
                <a:path w="53761" h="9898" extrusionOk="0">
                  <a:moveTo>
                    <a:pt x="34412" y="1"/>
                  </a:moveTo>
                  <a:cubicBezTo>
                    <a:pt x="29991" y="1"/>
                    <a:pt x="25546" y="388"/>
                    <a:pt x="21279" y="740"/>
                  </a:cubicBezTo>
                  <a:cubicBezTo>
                    <a:pt x="15690" y="1191"/>
                    <a:pt x="9575" y="1667"/>
                    <a:pt x="4236" y="3522"/>
                  </a:cubicBezTo>
                  <a:cubicBezTo>
                    <a:pt x="3760" y="3697"/>
                    <a:pt x="3309" y="3948"/>
                    <a:pt x="2883" y="4223"/>
                  </a:cubicBezTo>
                  <a:cubicBezTo>
                    <a:pt x="2834" y="4175"/>
                    <a:pt x="2774" y="4136"/>
                    <a:pt x="2704" y="4136"/>
                  </a:cubicBezTo>
                  <a:cubicBezTo>
                    <a:pt x="2666" y="4136"/>
                    <a:pt x="2626" y="4147"/>
                    <a:pt x="2582" y="4173"/>
                  </a:cubicBezTo>
                  <a:cubicBezTo>
                    <a:pt x="1956" y="4675"/>
                    <a:pt x="1003" y="5151"/>
                    <a:pt x="527" y="5802"/>
                  </a:cubicBezTo>
                  <a:cubicBezTo>
                    <a:pt x="1" y="6529"/>
                    <a:pt x="402" y="7306"/>
                    <a:pt x="727" y="8033"/>
                  </a:cubicBezTo>
                  <a:cubicBezTo>
                    <a:pt x="953" y="8609"/>
                    <a:pt x="1254" y="9487"/>
                    <a:pt x="1830" y="9812"/>
                  </a:cubicBezTo>
                  <a:cubicBezTo>
                    <a:pt x="1937" y="9872"/>
                    <a:pt x="2055" y="9897"/>
                    <a:pt x="2178" y="9897"/>
                  </a:cubicBezTo>
                  <a:cubicBezTo>
                    <a:pt x="2316" y="9897"/>
                    <a:pt x="2462" y="9865"/>
                    <a:pt x="2607" y="9812"/>
                  </a:cubicBezTo>
                  <a:cubicBezTo>
                    <a:pt x="2833" y="9787"/>
                    <a:pt x="3033" y="9762"/>
                    <a:pt x="3234" y="9737"/>
                  </a:cubicBezTo>
                  <a:cubicBezTo>
                    <a:pt x="3284" y="9762"/>
                    <a:pt x="3334" y="9762"/>
                    <a:pt x="3384" y="9787"/>
                  </a:cubicBezTo>
                  <a:cubicBezTo>
                    <a:pt x="3439" y="9808"/>
                    <a:pt x="3493" y="9817"/>
                    <a:pt x="3543" y="9817"/>
                  </a:cubicBezTo>
                  <a:cubicBezTo>
                    <a:pt x="3676" y="9817"/>
                    <a:pt x="3788" y="9753"/>
                    <a:pt x="3860" y="9662"/>
                  </a:cubicBezTo>
                  <a:cubicBezTo>
                    <a:pt x="12037" y="8691"/>
                    <a:pt x="20330" y="8189"/>
                    <a:pt x="28618" y="8189"/>
                  </a:cubicBezTo>
                  <a:cubicBezTo>
                    <a:pt x="36589" y="8189"/>
                    <a:pt x="44555" y="8654"/>
                    <a:pt x="52407" y="9612"/>
                  </a:cubicBezTo>
                  <a:cubicBezTo>
                    <a:pt x="52417" y="9613"/>
                    <a:pt x="52428" y="9614"/>
                    <a:pt x="52438" y="9614"/>
                  </a:cubicBezTo>
                  <a:cubicBezTo>
                    <a:pt x="52635" y="9614"/>
                    <a:pt x="52886" y="9401"/>
                    <a:pt x="52933" y="9211"/>
                  </a:cubicBezTo>
                  <a:cubicBezTo>
                    <a:pt x="53184" y="7707"/>
                    <a:pt x="53460" y="6203"/>
                    <a:pt x="53710" y="4675"/>
                  </a:cubicBezTo>
                  <a:cubicBezTo>
                    <a:pt x="53760" y="4424"/>
                    <a:pt x="53685" y="4148"/>
                    <a:pt x="53435" y="4023"/>
                  </a:cubicBezTo>
                  <a:cubicBezTo>
                    <a:pt x="47591" y="868"/>
                    <a:pt x="41027" y="1"/>
                    <a:pt x="34412" y="1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18;p35">
              <a:extLst>
                <a:ext uri="{FF2B5EF4-FFF2-40B4-BE49-F238E27FC236}">
                  <a16:creationId xmlns:a16="http://schemas.microsoft.com/office/drawing/2014/main" id="{74A8218A-1A82-44AC-92BD-ABA938D94DC1}"/>
                </a:ext>
              </a:extLst>
            </p:cNvPr>
            <p:cNvSpPr/>
            <p:nvPr/>
          </p:nvSpPr>
          <p:spPr>
            <a:xfrm>
              <a:off x="1935924" y="2013450"/>
              <a:ext cx="1070056" cy="147326"/>
            </a:xfrm>
            <a:custGeom>
              <a:avLst/>
              <a:gdLst/>
              <a:ahLst/>
              <a:cxnLst/>
              <a:rect l="l" t="t" r="r" b="b"/>
              <a:pathLst>
                <a:path w="53610" h="7382" extrusionOk="0">
                  <a:moveTo>
                    <a:pt x="34261" y="1"/>
                  </a:moveTo>
                  <a:cubicBezTo>
                    <a:pt x="29840" y="1"/>
                    <a:pt x="25395" y="388"/>
                    <a:pt x="21128" y="740"/>
                  </a:cubicBezTo>
                  <a:cubicBezTo>
                    <a:pt x="15539" y="1191"/>
                    <a:pt x="9424" y="1667"/>
                    <a:pt x="4085" y="3522"/>
                  </a:cubicBezTo>
                  <a:cubicBezTo>
                    <a:pt x="3609" y="3697"/>
                    <a:pt x="3158" y="3948"/>
                    <a:pt x="2732" y="4223"/>
                  </a:cubicBezTo>
                  <a:cubicBezTo>
                    <a:pt x="2683" y="4175"/>
                    <a:pt x="2623" y="4136"/>
                    <a:pt x="2553" y="4136"/>
                  </a:cubicBezTo>
                  <a:cubicBezTo>
                    <a:pt x="2515" y="4136"/>
                    <a:pt x="2475" y="4147"/>
                    <a:pt x="2431" y="4173"/>
                  </a:cubicBezTo>
                  <a:cubicBezTo>
                    <a:pt x="1805" y="4675"/>
                    <a:pt x="852" y="5151"/>
                    <a:pt x="376" y="5802"/>
                  </a:cubicBezTo>
                  <a:cubicBezTo>
                    <a:pt x="0" y="6329"/>
                    <a:pt x="100" y="6855"/>
                    <a:pt x="301" y="7381"/>
                  </a:cubicBezTo>
                  <a:cubicBezTo>
                    <a:pt x="9773" y="5258"/>
                    <a:pt x="19386" y="4207"/>
                    <a:pt x="29010" y="4207"/>
                  </a:cubicBezTo>
                  <a:cubicBezTo>
                    <a:pt x="37110" y="4207"/>
                    <a:pt x="45218" y="4952"/>
                    <a:pt x="53258" y="6429"/>
                  </a:cubicBezTo>
                  <a:cubicBezTo>
                    <a:pt x="53359" y="5853"/>
                    <a:pt x="53459" y="5276"/>
                    <a:pt x="53559" y="4675"/>
                  </a:cubicBezTo>
                  <a:cubicBezTo>
                    <a:pt x="53609" y="4424"/>
                    <a:pt x="53534" y="4148"/>
                    <a:pt x="53284" y="4023"/>
                  </a:cubicBezTo>
                  <a:cubicBezTo>
                    <a:pt x="47440" y="868"/>
                    <a:pt x="40876" y="1"/>
                    <a:pt x="34261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19;p35">
              <a:extLst>
                <a:ext uri="{FF2B5EF4-FFF2-40B4-BE49-F238E27FC236}">
                  <a16:creationId xmlns:a16="http://schemas.microsoft.com/office/drawing/2014/main" id="{CB42639C-8B67-401A-A693-235F414FB8CD}"/>
                </a:ext>
              </a:extLst>
            </p:cNvPr>
            <p:cNvSpPr/>
            <p:nvPr/>
          </p:nvSpPr>
          <p:spPr>
            <a:xfrm>
              <a:off x="4168166" y="4045808"/>
              <a:ext cx="10152" cy="11969"/>
            </a:xfrm>
            <a:custGeom>
              <a:avLst/>
              <a:gdLst/>
              <a:ahLst/>
              <a:cxnLst/>
              <a:rect l="l" t="t" r="r" b="b"/>
              <a:pathLst>
                <a:path w="553" h="652" extrusionOk="0">
                  <a:moveTo>
                    <a:pt x="1" y="0"/>
                  </a:moveTo>
                  <a:cubicBezTo>
                    <a:pt x="201" y="301"/>
                    <a:pt x="377" y="527"/>
                    <a:pt x="552" y="652"/>
                  </a:cubicBezTo>
                  <a:cubicBezTo>
                    <a:pt x="452" y="451"/>
                    <a:pt x="302" y="251"/>
                    <a:pt x="101" y="50"/>
                  </a:cubicBezTo>
                  <a:cubicBezTo>
                    <a:pt x="76" y="25"/>
                    <a:pt x="51" y="0"/>
                    <a:pt x="1" y="0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20;p35">
              <a:extLst>
                <a:ext uri="{FF2B5EF4-FFF2-40B4-BE49-F238E27FC236}">
                  <a16:creationId xmlns:a16="http://schemas.microsoft.com/office/drawing/2014/main" id="{0CB187CC-B4A6-452B-B558-96492974D55D}"/>
                </a:ext>
              </a:extLst>
            </p:cNvPr>
            <p:cNvSpPr/>
            <p:nvPr/>
          </p:nvSpPr>
          <p:spPr>
            <a:xfrm>
              <a:off x="787104" y="3628886"/>
              <a:ext cx="3465775" cy="642572"/>
            </a:xfrm>
            <a:custGeom>
              <a:avLst/>
              <a:gdLst/>
              <a:ahLst/>
              <a:cxnLst/>
              <a:rect l="l" t="t" r="r" b="b"/>
              <a:pathLst>
                <a:path w="173636" h="32197" extrusionOk="0">
                  <a:moveTo>
                    <a:pt x="45354" y="1"/>
                  </a:moveTo>
                  <a:cubicBezTo>
                    <a:pt x="34642" y="1"/>
                    <a:pt x="23885" y="2318"/>
                    <a:pt x="13610" y="5025"/>
                  </a:cubicBezTo>
                  <a:lnTo>
                    <a:pt x="13535" y="5050"/>
                  </a:lnTo>
                  <a:lnTo>
                    <a:pt x="11580" y="5602"/>
                  </a:lnTo>
                  <a:cubicBezTo>
                    <a:pt x="11053" y="7481"/>
                    <a:pt x="10226" y="9386"/>
                    <a:pt x="8948" y="10865"/>
                  </a:cubicBezTo>
                  <a:cubicBezTo>
                    <a:pt x="8948" y="10865"/>
                    <a:pt x="8948" y="10865"/>
                    <a:pt x="8948" y="10890"/>
                  </a:cubicBezTo>
                  <a:lnTo>
                    <a:pt x="8497" y="11441"/>
                  </a:lnTo>
                  <a:cubicBezTo>
                    <a:pt x="8497" y="11441"/>
                    <a:pt x="9976" y="11592"/>
                    <a:pt x="10778" y="11642"/>
                  </a:cubicBezTo>
                  <a:cubicBezTo>
                    <a:pt x="11730" y="11720"/>
                    <a:pt x="12680" y="11756"/>
                    <a:pt x="13627" y="11756"/>
                  </a:cubicBezTo>
                  <a:cubicBezTo>
                    <a:pt x="18463" y="11756"/>
                    <a:pt x="23234" y="10827"/>
                    <a:pt x="27971" y="9862"/>
                  </a:cubicBezTo>
                  <a:cubicBezTo>
                    <a:pt x="31630" y="9136"/>
                    <a:pt x="35189" y="8459"/>
                    <a:pt x="38798" y="8058"/>
                  </a:cubicBezTo>
                  <a:lnTo>
                    <a:pt x="38798" y="8058"/>
                  </a:lnTo>
                  <a:cubicBezTo>
                    <a:pt x="38497" y="8133"/>
                    <a:pt x="38196" y="8208"/>
                    <a:pt x="37921" y="8283"/>
                  </a:cubicBezTo>
                  <a:cubicBezTo>
                    <a:pt x="34587" y="9136"/>
                    <a:pt x="31404" y="10339"/>
                    <a:pt x="28196" y="11517"/>
                  </a:cubicBezTo>
                  <a:cubicBezTo>
                    <a:pt x="21666" y="13906"/>
                    <a:pt x="14867" y="15671"/>
                    <a:pt x="7864" y="15671"/>
                  </a:cubicBezTo>
                  <a:cubicBezTo>
                    <a:pt x="7449" y="15671"/>
                    <a:pt x="7034" y="15665"/>
                    <a:pt x="6617" y="15652"/>
                  </a:cubicBezTo>
                  <a:lnTo>
                    <a:pt x="6567" y="15652"/>
                  </a:lnTo>
                  <a:cubicBezTo>
                    <a:pt x="6317" y="15652"/>
                    <a:pt x="6091" y="15627"/>
                    <a:pt x="5840" y="15627"/>
                  </a:cubicBezTo>
                  <a:lnTo>
                    <a:pt x="4988" y="15577"/>
                  </a:lnTo>
                  <a:cubicBezTo>
                    <a:pt x="4061" y="19938"/>
                    <a:pt x="2632" y="24098"/>
                    <a:pt x="878" y="28183"/>
                  </a:cubicBezTo>
                  <a:cubicBezTo>
                    <a:pt x="477" y="28434"/>
                    <a:pt x="226" y="28885"/>
                    <a:pt x="76" y="29311"/>
                  </a:cubicBezTo>
                  <a:cubicBezTo>
                    <a:pt x="1" y="29562"/>
                    <a:pt x="176" y="29812"/>
                    <a:pt x="427" y="29888"/>
                  </a:cubicBezTo>
                  <a:cubicBezTo>
                    <a:pt x="603" y="29953"/>
                    <a:pt x="831" y="30000"/>
                    <a:pt x="1062" y="30000"/>
                  </a:cubicBezTo>
                  <a:cubicBezTo>
                    <a:pt x="1358" y="30000"/>
                    <a:pt x="1658" y="29923"/>
                    <a:pt x="1855" y="29712"/>
                  </a:cubicBezTo>
                  <a:cubicBezTo>
                    <a:pt x="6066" y="29411"/>
                    <a:pt x="10352" y="29512"/>
                    <a:pt x="14587" y="29386"/>
                  </a:cubicBezTo>
                  <a:cubicBezTo>
                    <a:pt x="19049" y="29261"/>
                    <a:pt x="23485" y="29111"/>
                    <a:pt x="27946" y="28935"/>
                  </a:cubicBezTo>
                  <a:cubicBezTo>
                    <a:pt x="36793" y="28559"/>
                    <a:pt x="45640" y="28208"/>
                    <a:pt x="54487" y="27858"/>
                  </a:cubicBezTo>
                  <a:cubicBezTo>
                    <a:pt x="62501" y="27538"/>
                    <a:pt x="70515" y="27328"/>
                    <a:pt x="78527" y="27328"/>
                  </a:cubicBezTo>
                  <a:cubicBezTo>
                    <a:pt x="88129" y="27328"/>
                    <a:pt x="97728" y="27630"/>
                    <a:pt x="107320" y="28409"/>
                  </a:cubicBezTo>
                  <a:cubicBezTo>
                    <a:pt x="107342" y="28411"/>
                    <a:pt x="107364" y="28411"/>
                    <a:pt x="107385" y="28411"/>
                  </a:cubicBezTo>
                  <a:cubicBezTo>
                    <a:pt x="107696" y="28411"/>
                    <a:pt x="107877" y="28244"/>
                    <a:pt x="107971" y="28033"/>
                  </a:cubicBezTo>
                  <a:cubicBezTo>
                    <a:pt x="108021" y="28033"/>
                    <a:pt x="108097" y="28033"/>
                    <a:pt x="108147" y="28058"/>
                  </a:cubicBezTo>
                  <a:cubicBezTo>
                    <a:pt x="108122" y="28058"/>
                    <a:pt x="108097" y="28058"/>
                    <a:pt x="108097" y="28083"/>
                  </a:cubicBezTo>
                  <a:cubicBezTo>
                    <a:pt x="108046" y="28108"/>
                    <a:pt x="108046" y="28208"/>
                    <a:pt x="108097" y="28233"/>
                  </a:cubicBezTo>
                  <a:cubicBezTo>
                    <a:pt x="108147" y="28284"/>
                    <a:pt x="108222" y="28309"/>
                    <a:pt x="108272" y="28334"/>
                  </a:cubicBezTo>
                  <a:cubicBezTo>
                    <a:pt x="108322" y="28359"/>
                    <a:pt x="108397" y="28384"/>
                    <a:pt x="108447" y="28409"/>
                  </a:cubicBezTo>
                  <a:cubicBezTo>
                    <a:pt x="108476" y="28421"/>
                    <a:pt x="108505" y="28427"/>
                    <a:pt x="108532" y="28427"/>
                  </a:cubicBezTo>
                  <a:cubicBezTo>
                    <a:pt x="108668" y="28427"/>
                    <a:pt x="108773" y="28284"/>
                    <a:pt x="108773" y="28158"/>
                  </a:cubicBezTo>
                  <a:cubicBezTo>
                    <a:pt x="108773" y="28133"/>
                    <a:pt x="108773" y="28108"/>
                    <a:pt x="108773" y="28108"/>
                  </a:cubicBezTo>
                  <a:cubicBezTo>
                    <a:pt x="121280" y="29086"/>
                    <a:pt x="133786" y="30063"/>
                    <a:pt x="146317" y="30990"/>
                  </a:cubicBezTo>
                  <a:cubicBezTo>
                    <a:pt x="152108" y="31420"/>
                    <a:pt x="158041" y="32197"/>
                    <a:pt x="163897" y="32197"/>
                  </a:cubicBezTo>
                  <a:cubicBezTo>
                    <a:pt x="164529" y="32197"/>
                    <a:pt x="165161" y="32188"/>
                    <a:pt x="165791" y="32168"/>
                  </a:cubicBezTo>
                  <a:cubicBezTo>
                    <a:pt x="167846" y="32093"/>
                    <a:pt x="170703" y="31993"/>
                    <a:pt x="172408" y="30639"/>
                  </a:cubicBezTo>
                  <a:cubicBezTo>
                    <a:pt x="173109" y="30063"/>
                    <a:pt x="173636" y="29261"/>
                    <a:pt x="173586" y="28484"/>
                  </a:cubicBezTo>
                  <a:cubicBezTo>
                    <a:pt x="173561" y="28334"/>
                    <a:pt x="173510" y="28158"/>
                    <a:pt x="173435" y="27983"/>
                  </a:cubicBezTo>
                  <a:cubicBezTo>
                    <a:pt x="173260" y="27858"/>
                    <a:pt x="173084" y="27632"/>
                    <a:pt x="172909" y="27306"/>
                  </a:cubicBezTo>
                  <a:cubicBezTo>
                    <a:pt x="171155" y="24274"/>
                    <a:pt x="169275" y="13697"/>
                    <a:pt x="169275" y="13697"/>
                  </a:cubicBezTo>
                  <a:cubicBezTo>
                    <a:pt x="168999" y="13797"/>
                    <a:pt x="168648" y="13872"/>
                    <a:pt x="168247" y="13923"/>
                  </a:cubicBezTo>
                  <a:cubicBezTo>
                    <a:pt x="168147" y="13948"/>
                    <a:pt x="168047" y="13948"/>
                    <a:pt x="167947" y="13973"/>
                  </a:cubicBezTo>
                  <a:cubicBezTo>
                    <a:pt x="167023" y="14099"/>
                    <a:pt x="166099" y="14154"/>
                    <a:pt x="165160" y="14154"/>
                  </a:cubicBezTo>
                  <a:cubicBezTo>
                    <a:pt x="164979" y="14154"/>
                    <a:pt x="164796" y="14152"/>
                    <a:pt x="164613" y="14148"/>
                  </a:cubicBezTo>
                  <a:cubicBezTo>
                    <a:pt x="164613" y="14123"/>
                    <a:pt x="164613" y="14098"/>
                    <a:pt x="164613" y="14098"/>
                  </a:cubicBezTo>
                  <a:cubicBezTo>
                    <a:pt x="164613" y="14073"/>
                    <a:pt x="164613" y="14048"/>
                    <a:pt x="164613" y="14023"/>
                  </a:cubicBezTo>
                  <a:cubicBezTo>
                    <a:pt x="164588" y="13847"/>
                    <a:pt x="164538" y="13647"/>
                    <a:pt x="164488" y="13471"/>
                  </a:cubicBezTo>
                  <a:cubicBezTo>
                    <a:pt x="164137" y="11517"/>
                    <a:pt x="162934" y="5752"/>
                    <a:pt x="160854" y="4198"/>
                  </a:cubicBezTo>
                  <a:cubicBezTo>
                    <a:pt x="160854" y="4198"/>
                    <a:pt x="160341" y="4221"/>
                    <a:pt x="159851" y="4221"/>
                  </a:cubicBezTo>
                  <a:cubicBezTo>
                    <a:pt x="159606" y="4221"/>
                    <a:pt x="159367" y="4215"/>
                    <a:pt x="159200" y="4198"/>
                  </a:cubicBezTo>
                  <a:cubicBezTo>
                    <a:pt x="155315" y="3797"/>
                    <a:pt x="151355" y="3897"/>
                    <a:pt x="147445" y="3522"/>
                  </a:cubicBezTo>
                  <a:cubicBezTo>
                    <a:pt x="143460" y="3146"/>
                    <a:pt x="139475" y="2644"/>
                    <a:pt x="135490" y="2193"/>
                  </a:cubicBezTo>
                  <a:cubicBezTo>
                    <a:pt x="130677" y="1668"/>
                    <a:pt x="125818" y="1200"/>
                    <a:pt x="120967" y="1200"/>
                  </a:cubicBezTo>
                  <a:cubicBezTo>
                    <a:pt x="118644" y="1200"/>
                    <a:pt x="116324" y="1307"/>
                    <a:pt x="114011" y="1567"/>
                  </a:cubicBezTo>
                  <a:cubicBezTo>
                    <a:pt x="108422" y="2193"/>
                    <a:pt x="102909" y="3622"/>
                    <a:pt x="97896" y="6178"/>
                  </a:cubicBezTo>
                  <a:cubicBezTo>
                    <a:pt x="95440" y="7431"/>
                    <a:pt x="93109" y="8935"/>
                    <a:pt x="91029" y="10765"/>
                  </a:cubicBezTo>
                  <a:cubicBezTo>
                    <a:pt x="89199" y="12369"/>
                    <a:pt x="87846" y="14173"/>
                    <a:pt x="86467" y="16103"/>
                  </a:cubicBezTo>
                  <a:cubicBezTo>
                    <a:pt x="76743" y="8534"/>
                    <a:pt x="66492" y="2143"/>
                    <a:pt x="53961" y="539"/>
                  </a:cubicBezTo>
                  <a:cubicBezTo>
                    <a:pt x="51102" y="168"/>
                    <a:pt x="48230" y="1"/>
                    <a:pt x="45354" y="1"/>
                  </a:cubicBezTo>
                  <a:close/>
                </a:path>
              </a:pathLst>
            </a:custGeom>
            <a:solidFill>
              <a:srgbClr val="FDF0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1;p35">
              <a:extLst>
                <a:ext uri="{FF2B5EF4-FFF2-40B4-BE49-F238E27FC236}">
                  <a16:creationId xmlns:a16="http://schemas.microsoft.com/office/drawing/2014/main" id="{F12996BD-4546-415E-9F79-4A38830BD327}"/>
                </a:ext>
              </a:extLst>
            </p:cNvPr>
            <p:cNvSpPr/>
            <p:nvPr/>
          </p:nvSpPr>
          <p:spPr>
            <a:xfrm>
              <a:off x="4071988" y="3907701"/>
              <a:ext cx="66547" cy="3652"/>
            </a:xfrm>
            <a:custGeom>
              <a:avLst/>
              <a:gdLst/>
              <a:ahLst/>
              <a:cxnLst/>
              <a:rect l="l" t="t" r="r" b="b"/>
              <a:pathLst>
                <a:path w="3334" h="183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2694" y="73"/>
                    <a:pt x="2016" y="94"/>
                    <a:pt x="1439" y="94"/>
                  </a:cubicBezTo>
                  <a:cubicBezTo>
                    <a:pt x="616" y="94"/>
                    <a:pt x="0" y="51"/>
                    <a:pt x="0" y="51"/>
                  </a:cubicBezTo>
                  <a:cubicBezTo>
                    <a:pt x="0" y="76"/>
                    <a:pt x="0" y="101"/>
                    <a:pt x="0" y="126"/>
                  </a:cubicBezTo>
                  <a:lnTo>
                    <a:pt x="0" y="176"/>
                  </a:lnTo>
                  <a:cubicBezTo>
                    <a:pt x="183" y="180"/>
                    <a:pt x="366" y="182"/>
                    <a:pt x="547" y="182"/>
                  </a:cubicBezTo>
                  <a:cubicBezTo>
                    <a:pt x="1486" y="182"/>
                    <a:pt x="2410" y="127"/>
                    <a:pt x="3334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22;p35">
              <a:extLst>
                <a:ext uri="{FF2B5EF4-FFF2-40B4-BE49-F238E27FC236}">
                  <a16:creationId xmlns:a16="http://schemas.microsoft.com/office/drawing/2014/main" id="{8CDAF82F-3423-4245-8460-D1BDAD94C2D8}"/>
                </a:ext>
              </a:extLst>
            </p:cNvPr>
            <p:cNvSpPr/>
            <p:nvPr/>
          </p:nvSpPr>
          <p:spPr>
            <a:xfrm>
              <a:off x="4177839" y="4057757"/>
              <a:ext cx="5544" cy="9234"/>
            </a:xfrm>
            <a:custGeom>
              <a:avLst/>
              <a:gdLst/>
              <a:ahLst/>
              <a:cxnLst/>
              <a:rect l="l" t="t" r="r" b="b"/>
              <a:pathLst>
                <a:path w="302" h="503" extrusionOk="0">
                  <a:moveTo>
                    <a:pt x="0" y="1"/>
                  </a:moveTo>
                  <a:cubicBezTo>
                    <a:pt x="75" y="176"/>
                    <a:pt x="126" y="352"/>
                    <a:pt x="151" y="502"/>
                  </a:cubicBezTo>
                  <a:cubicBezTo>
                    <a:pt x="301" y="377"/>
                    <a:pt x="276" y="226"/>
                    <a:pt x="0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23;p35">
              <a:extLst>
                <a:ext uri="{FF2B5EF4-FFF2-40B4-BE49-F238E27FC236}">
                  <a16:creationId xmlns:a16="http://schemas.microsoft.com/office/drawing/2014/main" id="{5590F5D4-6CF9-4DCC-9155-57A134CA8627}"/>
                </a:ext>
              </a:extLst>
            </p:cNvPr>
            <p:cNvSpPr/>
            <p:nvPr/>
          </p:nvSpPr>
          <p:spPr>
            <a:xfrm>
              <a:off x="1091201" y="3704217"/>
              <a:ext cx="1196622" cy="214763"/>
            </a:xfrm>
            <a:custGeom>
              <a:avLst/>
              <a:gdLst/>
              <a:ahLst/>
              <a:cxnLst/>
              <a:rect l="l" t="t" r="r" b="b"/>
              <a:pathLst>
                <a:path w="59951" h="10761" extrusionOk="0">
                  <a:moveTo>
                    <a:pt x="26834" y="0"/>
                  </a:moveTo>
                  <a:cubicBezTo>
                    <a:pt x="17921" y="0"/>
                    <a:pt x="9247" y="2807"/>
                    <a:pt x="351" y="3280"/>
                  </a:cubicBezTo>
                  <a:cubicBezTo>
                    <a:pt x="8" y="3305"/>
                    <a:pt x="0" y="3808"/>
                    <a:pt x="327" y="3808"/>
                  </a:cubicBezTo>
                  <a:cubicBezTo>
                    <a:pt x="335" y="3808"/>
                    <a:pt x="343" y="3807"/>
                    <a:pt x="351" y="3807"/>
                  </a:cubicBezTo>
                  <a:cubicBezTo>
                    <a:pt x="8466" y="3006"/>
                    <a:pt x="16816" y="1211"/>
                    <a:pt x="25058" y="1211"/>
                  </a:cubicBezTo>
                  <a:cubicBezTo>
                    <a:pt x="26870" y="1211"/>
                    <a:pt x="28678" y="1298"/>
                    <a:pt x="30476" y="1501"/>
                  </a:cubicBezTo>
                  <a:cubicBezTo>
                    <a:pt x="35815" y="2128"/>
                    <a:pt x="40526" y="4258"/>
                    <a:pt x="45339" y="6514"/>
                  </a:cubicBezTo>
                  <a:cubicBezTo>
                    <a:pt x="47494" y="7491"/>
                    <a:pt x="49624" y="8468"/>
                    <a:pt x="51880" y="9220"/>
                  </a:cubicBezTo>
                  <a:cubicBezTo>
                    <a:pt x="53926" y="9902"/>
                    <a:pt x="56258" y="10761"/>
                    <a:pt x="58484" y="10761"/>
                  </a:cubicBezTo>
                  <a:cubicBezTo>
                    <a:pt x="58631" y="10761"/>
                    <a:pt x="58777" y="10757"/>
                    <a:pt x="58923" y="10749"/>
                  </a:cubicBezTo>
                  <a:cubicBezTo>
                    <a:pt x="59524" y="10724"/>
                    <a:pt x="59950" y="9772"/>
                    <a:pt x="59273" y="9471"/>
                  </a:cubicBezTo>
                  <a:cubicBezTo>
                    <a:pt x="57068" y="8519"/>
                    <a:pt x="54612" y="8243"/>
                    <a:pt x="52331" y="7516"/>
                  </a:cubicBezTo>
                  <a:cubicBezTo>
                    <a:pt x="49750" y="6714"/>
                    <a:pt x="47243" y="5661"/>
                    <a:pt x="44762" y="4534"/>
                  </a:cubicBezTo>
                  <a:cubicBezTo>
                    <a:pt x="40376" y="2554"/>
                    <a:pt x="36040" y="799"/>
                    <a:pt x="31228" y="248"/>
                  </a:cubicBezTo>
                  <a:cubicBezTo>
                    <a:pt x="29756" y="75"/>
                    <a:pt x="28291" y="0"/>
                    <a:pt x="26834" y="0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24;p35">
              <a:extLst>
                <a:ext uri="{FF2B5EF4-FFF2-40B4-BE49-F238E27FC236}">
                  <a16:creationId xmlns:a16="http://schemas.microsoft.com/office/drawing/2014/main" id="{0640E8A6-EC2E-486C-9382-C025AB475959}"/>
                </a:ext>
              </a:extLst>
            </p:cNvPr>
            <p:cNvSpPr/>
            <p:nvPr/>
          </p:nvSpPr>
          <p:spPr>
            <a:xfrm>
              <a:off x="963148" y="3900697"/>
              <a:ext cx="1146303" cy="153912"/>
            </a:xfrm>
            <a:custGeom>
              <a:avLst/>
              <a:gdLst/>
              <a:ahLst/>
              <a:cxnLst/>
              <a:rect l="l" t="t" r="r" b="b"/>
              <a:pathLst>
                <a:path w="57430" h="7712" extrusionOk="0">
                  <a:moveTo>
                    <a:pt x="38460" y="1"/>
                  </a:moveTo>
                  <a:cubicBezTo>
                    <a:pt x="35129" y="1"/>
                    <a:pt x="31791" y="327"/>
                    <a:pt x="28472" y="1053"/>
                  </a:cubicBezTo>
                  <a:cubicBezTo>
                    <a:pt x="19264" y="3097"/>
                    <a:pt x="10419" y="7148"/>
                    <a:pt x="868" y="7148"/>
                  </a:cubicBezTo>
                  <a:cubicBezTo>
                    <a:pt x="696" y="7148"/>
                    <a:pt x="524" y="7146"/>
                    <a:pt x="352" y="7144"/>
                  </a:cubicBezTo>
                  <a:cubicBezTo>
                    <a:pt x="1" y="7144"/>
                    <a:pt x="1" y="7645"/>
                    <a:pt x="352" y="7670"/>
                  </a:cubicBezTo>
                  <a:cubicBezTo>
                    <a:pt x="914" y="7698"/>
                    <a:pt x="1474" y="7711"/>
                    <a:pt x="2031" y="7711"/>
                  </a:cubicBezTo>
                  <a:cubicBezTo>
                    <a:pt x="10497" y="7711"/>
                    <a:pt x="18460" y="4637"/>
                    <a:pt x="26643" y="2733"/>
                  </a:cubicBezTo>
                  <a:cubicBezTo>
                    <a:pt x="30583" y="1830"/>
                    <a:pt x="34507" y="1330"/>
                    <a:pt x="38496" y="1330"/>
                  </a:cubicBezTo>
                  <a:cubicBezTo>
                    <a:pt x="39379" y="1330"/>
                    <a:pt x="40264" y="1354"/>
                    <a:pt x="41154" y="1404"/>
                  </a:cubicBezTo>
                  <a:cubicBezTo>
                    <a:pt x="46367" y="1730"/>
                    <a:pt x="51480" y="2833"/>
                    <a:pt x="56593" y="3861"/>
                  </a:cubicBezTo>
                  <a:cubicBezTo>
                    <a:pt x="56633" y="3869"/>
                    <a:pt x="56672" y="3872"/>
                    <a:pt x="56709" y="3872"/>
                  </a:cubicBezTo>
                  <a:cubicBezTo>
                    <a:pt x="57248" y="3872"/>
                    <a:pt x="57429" y="3072"/>
                    <a:pt x="56843" y="2908"/>
                  </a:cubicBezTo>
                  <a:cubicBezTo>
                    <a:pt x="50843" y="1131"/>
                    <a:pt x="44662" y="1"/>
                    <a:pt x="38460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25;p35">
              <a:extLst>
                <a:ext uri="{FF2B5EF4-FFF2-40B4-BE49-F238E27FC236}">
                  <a16:creationId xmlns:a16="http://schemas.microsoft.com/office/drawing/2014/main" id="{D06638E1-C924-4EE1-BDB4-57EA27E241FF}"/>
                </a:ext>
              </a:extLst>
            </p:cNvPr>
            <p:cNvSpPr/>
            <p:nvPr/>
          </p:nvSpPr>
          <p:spPr>
            <a:xfrm>
              <a:off x="1582817" y="4021825"/>
              <a:ext cx="468761" cy="20935"/>
            </a:xfrm>
            <a:custGeom>
              <a:avLst/>
              <a:gdLst/>
              <a:ahLst/>
              <a:cxnLst/>
              <a:rect l="l" t="t" r="r" b="b"/>
              <a:pathLst>
                <a:path w="23485" h="1049" extrusionOk="0">
                  <a:moveTo>
                    <a:pt x="13669" y="1"/>
                  </a:moveTo>
                  <a:cubicBezTo>
                    <a:pt x="9163" y="1"/>
                    <a:pt x="4652" y="272"/>
                    <a:pt x="201" y="698"/>
                  </a:cubicBezTo>
                  <a:cubicBezTo>
                    <a:pt x="1" y="723"/>
                    <a:pt x="1" y="1049"/>
                    <a:pt x="201" y="1049"/>
                  </a:cubicBezTo>
                  <a:cubicBezTo>
                    <a:pt x="3946" y="853"/>
                    <a:pt x="7684" y="789"/>
                    <a:pt x="11422" y="789"/>
                  </a:cubicBezTo>
                  <a:cubicBezTo>
                    <a:pt x="15341" y="789"/>
                    <a:pt x="19259" y="859"/>
                    <a:pt x="23184" y="923"/>
                  </a:cubicBezTo>
                  <a:cubicBezTo>
                    <a:pt x="23485" y="923"/>
                    <a:pt x="23485" y="472"/>
                    <a:pt x="23184" y="447"/>
                  </a:cubicBezTo>
                  <a:cubicBezTo>
                    <a:pt x="20030" y="136"/>
                    <a:pt x="16851" y="1"/>
                    <a:pt x="13669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26;p35">
              <a:extLst>
                <a:ext uri="{FF2B5EF4-FFF2-40B4-BE49-F238E27FC236}">
                  <a16:creationId xmlns:a16="http://schemas.microsoft.com/office/drawing/2014/main" id="{7058D47F-0AA4-41A7-9A40-9830CF551291}"/>
                </a:ext>
              </a:extLst>
            </p:cNvPr>
            <p:cNvSpPr/>
            <p:nvPr/>
          </p:nvSpPr>
          <p:spPr>
            <a:xfrm>
              <a:off x="2786215" y="3762566"/>
              <a:ext cx="1130015" cy="167523"/>
            </a:xfrm>
            <a:custGeom>
              <a:avLst/>
              <a:gdLst/>
              <a:ahLst/>
              <a:cxnLst/>
              <a:rect l="l" t="t" r="r" b="b"/>
              <a:pathLst>
                <a:path w="56614" h="8394" extrusionOk="0">
                  <a:moveTo>
                    <a:pt x="21302" y="1"/>
                  </a:moveTo>
                  <a:cubicBezTo>
                    <a:pt x="13759" y="1"/>
                    <a:pt x="4543" y="1548"/>
                    <a:pt x="97" y="8101"/>
                  </a:cubicBezTo>
                  <a:cubicBezTo>
                    <a:pt x="1" y="8255"/>
                    <a:pt x="141" y="8394"/>
                    <a:pt x="290" y="8394"/>
                  </a:cubicBezTo>
                  <a:cubicBezTo>
                    <a:pt x="336" y="8394"/>
                    <a:pt x="382" y="8381"/>
                    <a:pt x="423" y="8351"/>
                  </a:cubicBezTo>
                  <a:cubicBezTo>
                    <a:pt x="3681" y="5269"/>
                    <a:pt x="7115" y="3038"/>
                    <a:pt x="11476" y="1860"/>
                  </a:cubicBezTo>
                  <a:cubicBezTo>
                    <a:pt x="14648" y="999"/>
                    <a:pt x="17912" y="718"/>
                    <a:pt x="21182" y="718"/>
                  </a:cubicBezTo>
                  <a:cubicBezTo>
                    <a:pt x="22769" y="718"/>
                    <a:pt x="24357" y="784"/>
                    <a:pt x="25937" y="883"/>
                  </a:cubicBezTo>
                  <a:cubicBezTo>
                    <a:pt x="30814" y="1177"/>
                    <a:pt x="35667" y="1711"/>
                    <a:pt x="40567" y="1711"/>
                  </a:cubicBezTo>
                  <a:cubicBezTo>
                    <a:pt x="40678" y="1711"/>
                    <a:pt x="40789" y="1710"/>
                    <a:pt x="40899" y="1710"/>
                  </a:cubicBezTo>
                  <a:cubicBezTo>
                    <a:pt x="46037" y="1660"/>
                    <a:pt x="51150" y="1284"/>
                    <a:pt x="56263" y="908"/>
                  </a:cubicBezTo>
                  <a:cubicBezTo>
                    <a:pt x="56605" y="883"/>
                    <a:pt x="56613" y="381"/>
                    <a:pt x="56287" y="381"/>
                  </a:cubicBezTo>
                  <a:cubicBezTo>
                    <a:pt x="56279" y="381"/>
                    <a:pt x="56271" y="381"/>
                    <a:pt x="56263" y="381"/>
                  </a:cubicBezTo>
                  <a:cubicBezTo>
                    <a:pt x="51488" y="707"/>
                    <a:pt x="46694" y="1033"/>
                    <a:pt x="41897" y="1033"/>
                  </a:cubicBezTo>
                  <a:cubicBezTo>
                    <a:pt x="41155" y="1033"/>
                    <a:pt x="40413" y="1025"/>
                    <a:pt x="39671" y="1008"/>
                  </a:cubicBezTo>
                  <a:cubicBezTo>
                    <a:pt x="34132" y="908"/>
                    <a:pt x="28644" y="181"/>
                    <a:pt x="23130" y="31"/>
                  </a:cubicBezTo>
                  <a:cubicBezTo>
                    <a:pt x="22534" y="12"/>
                    <a:pt x="21924" y="1"/>
                    <a:pt x="21302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27;p35">
              <a:extLst>
                <a:ext uri="{FF2B5EF4-FFF2-40B4-BE49-F238E27FC236}">
                  <a16:creationId xmlns:a16="http://schemas.microsoft.com/office/drawing/2014/main" id="{C100957A-183B-4C6E-8457-43B5002F42EC}"/>
                </a:ext>
              </a:extLst>
            </p:cNvPr>
            <p:cNvSpPr/>
            <p:nvPr/>
          </p:nvSpPr>
          <p:spPr>
            <a:xfrm>
              <a:off x="2920892" y="3852285"/>
              <a:ext cx="1042611" cy="146668"/>
            </a:xfrm>
            <a:custGeom>
              <a:avLst/>
              <a:gdLst/>
              <a:ahLst/>
              <a:cxnLst/>
              <a:rect l="l" t="t" r="r" b="b"/>
              <a:pathLst>
                <a:path w="52235" h="7349" extrusionOk="0">
                  <a:moveTo>
                    <a:pt x="51913" y="1"/>
                  </a:moveTo>
                  <a:cubicBezTo>
                    <a:pt x="51884" y="1"/>
                    <a:pt x="51852" y="7"/>
                    <a:pt x="51820" y="21"/>
                  </a:cubicBezTo>
                  <a:cubicBezTo>
                    <a:pt x="47655" y="1619"/>
                    <a:pt x="43230" y="2085"/>
                    <a:pt x="38702" y="2085"/>
                  </a:cubicBezTo>
                  <a:cubicBezTo>
                    <a:pt x="32377" y="2085"/>
                    <a:pt x="25853" y="1176"/>
                    <a:pt x="19560" y="1176"/>
                  </a:cubicBezTo>
                  <a:cubicBezTo>
                    <a:pt x="12630" y="1176"/>
                    <a:pt x="5981" y="2279"/>
                    <a:pt x="190" y="6913"/>
                  </a:cubicBezTo>
                  <a:cubicBezTo>
                    <a:pt x="1" y="7060"/>
                    <a:pt x="182" y="7349"/>
                    <a:pt x="379" y="7349"/>
                  </a:cubicBezTo>
                  <a:cubicBezTo>
                    <a:pt x="416" y="7349"/>
                    <a:pt x="455" y="7338"/>
                    <a:pt x="491" y="7314"/>
                  </a:cubicBezTo>
                  <a:cubicBezTo>
                    <a:pt x="6549" y="3142"/>
                    <a:pt x="13677" y="2039"/>
                    <a:pt x="20833" y="2039"/>
                  </a:cubicBezTo>
                  <a:cubicBezTo>
                    <a:pt x="22233" y="2039"/>
                    <a:pt x="23633" y="2081"/>
                    <a:pt x="25027" y="2151"/>
                  </a:cubicBezTo>
                  <a:cubicBezTo>
                    <a:pt x="29041" y="2347"/>
                    <a:pt x="32974" y="2615"/>
                    <a:pt x="36869" y="2615"/>
                  </a:cubicBezTo>
                  <a:cubicBezTo>
                    <a:pt x="41926" y="2615"/>
                    <a:pt x="46919" y="2164"/>
                    <a:pt x="51945" y="522"/>
                  </a:cubicBezTo>
                  <a:cubicBezTo>
                    <a:pt x="52235" y="411"/>
                    <a:pt x="52148" y="1"/>
                    <a:pt x="51913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28;p35">
              <a:extLst>
                <a:ext uri="{FF2B5EF4-FFF2-40B4-BE49-F238E27FC236}">
                  <a16:creationId xmlns:a16="http://schemas.microsoft.com/office/drawing/2014/main" id="{4EA049EF-01B5-4468-85EB-6420960537A4}"/>
                </a:ext>
              </a:extLst>
            </p:cNvPr>
            <p:cNvSpPr/>
            <p:nvPr/>
          </p:nvSpPr>
          <p:spPr>
            <a:xfrm>
              <a:off x="3174962" y="4004943"/>
              <a:ext cx="869697" cy="51650"/>
            </a:xfrm>
            <a:custGeom>
              <a:avLst/>
              <a:gdLst/>
              <a:ahLst/>
              <a:cxnLst/>
              <a:rect l="l" t="t" r="r" b="b"/>
              <a:pathLst>
                <a:path w="43572" h="2588" extrusionOk="0">
                  <a:moveTo>
                    <a:pt x="12331" y="1"/>
                  </a:moveTo>
                  <a:cubicBezTo>
                    <a:pt x="8250" y="1"/>
                    <a:pt x="4188" y="455"/>
                    <a:pt x="365" y="1920"/>
                  </a:cubicBezTo>
                  <a:cubicBezTo>
                    <a:pt x="1" y="2057"/>
                    <a:pt x="92" y="2588"/>
                    <a:pt x="433" y="2588"/>
                  </a:cubicBezTo>
                  <a:cubicBezTo>
                    <a:pt x="467" y="2588"/>
                    <a:pt x="503" y="2583"/>
                    <a:pt x="541" y="2571"/>
                  </a:cubicBezTo>
                  <a:cubicBezTo>
                    <a:pt x="4522" y="1313"/>
                    <a:pt x="8519" y="909"/>
                    <a:pt x="12543" y="909"/>
                  </a:cubicBezTo>
                  <a:cubicBezTo>
                    <a:pt x="15815" y="909"/>
                    <a:pt x="19105" y="1176"/>
                    <a:pt x="22421" y="1469"/>
                  </a:cubicBezTo>
                  <a:cubicBezTo>
                    <a:pt x="25544" y="1743"/>
                    <a:pt x="28576" y="1935"/>
                    <a:pt x="31589" y="1935"/>
                  </a:cubicBezTo>
                  <a:cubicBezTo>
                    <a:pt x="35466" y="1935"/>
                    <a:pt x="39310" y="1616"/>
                    <a:pt x="43273" y="742"/>
                  </a:cubicBezTo>
                  <a:cubicBezTo>
                    <a:pt x="43572" y="673"/>
                    <a:pt x="43470" y="203"/>
                    <a:pt x="43200" y="203"/>
                  </a:cubicBezTo>
                  <a:cubicBezTo>
                    <a:pt x="43175" y="203"/>
                    <a:pt x="43150" y="207"/>
                    <a:pt x="43123" y="215"/>
                  </a:cubicBezTo>
                  <a:cubicBezTo>
                    <a:pt x="40170" y="1158"/>
                    <a:pt x="37038" y="1474"/>
                    <a:pt x="33867" y="1474"/>
                  </a:cubicBezTo>
                  <a:cubicBezTo>
                    <a:pt x="29529" y="1474"/>
                    <a:pt x="25118" y="882"/>
                    <a:pt x="20992" y="491"/>
                  </a:cubicBezTo>
                  <a:cubicBezTo>
                    <a:pt x="18148" y="231"/>
                    <a:pt x="15234" y="1"/>
                    <a:pt x="12331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29;p35">
              <a:extLst>
                <a:ext uri="{FF2B5EF4-FFF2-40B4-BE49-F238E27FC236}">
                  <a16:creationId xmlns:a16="http://schemas.microsoft.com/office/drawing/2014/main" id="{76DAD9DD-0DB0-4933-8A7D-AE55D6C63E27}"/>
                </a:ext>
              </a:extLst>
            </p:cNvPr>
            <p:cNvSpPr/>
            <p:nvPr/>
          </p:nvSpPr>
          <p:spPr>
            <a:xfrm>
              <a:off x="2285998" y="4014002"/>
              <a:ext cx="527303" cy="280343"/>
            </a:xfrm>
            <a:custGeom>
              <a:avLst/>
              <a:gdLst/>
              <a:ahLst/>
              <a:cxnLst/>
              <a:rect l="l" t="t" r="r" b="b"/>
              <a:pathLst>
                <a:path w="26418" h="14047" extrusionOk="0">
                  <a:moveTo>
                    <a:pt x="13482" y="0"/>
                  </a:moveTo>
                  <a:cubicBezTo>
                    <a:pt x="12919" y="0"/>
                    <a:pt x="12358" y="37"/>
                    <a:pt x="11806" y="112"/>
                  </a:cubicBezTo>
                  <a:cubicBezTo>
                    <a:pt x="7495" y="714"/>
                    <a:pt x="753" y="4223"/>
                    <a:pt x="502" y="9210"/>
                  </a:cubicBezTo>
                  <a:cubicBezTo>
                    <a:pt x="201" y="9335"/>
                    <a:pt x="1" y="9762"/>
                    <a:pt x="302" y="10087"/>
                  </a:cubicBezTo>
                  <a:cubicBezTo>
                    <a:pt x="3208" y="13109"/>
                    <a:pt x="7622" y="14047"/>
                    <a:pt x="11841" y="14047"/>
                  </a:cubicBezTo>
                  <a:cubicBezTo>
                    <a:pt x="13116" y="14047"/>
                    <a:pt x="14373" y="13961"/>
                    <a:pt x="15565" y="13822"/>
                  </a:cubicBezTo>
                  <a:cubicBezTo>
                    <a:pt x="18823" y="13446"/>
                    <a:pt x="26417" y="10714"/>
                    <a:pt x="24187" y="6152"/>
                  </a:cubicBezTo>
                  <a:cubicBezTo>
                    <a:pt x="22258" y="2184"/>
                    <a:pt x="17799" y="0"/>
                    <a:pt x="1348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30;p35">
              <a:extLst>
                <a:ext uri="{FF2B5EF4-FFF2-40B4-BE49-F238E27FC236}">
                  <a16:creationId xmlns:a16="http://schemas.microsoft.com/office/drawing/2014/main" id="{309B1937-A115-4B7F-8A13-30202893FBA9}"/>
                </a:ext>
              </a:extLst>
            </p:cNvPr>
            <p:cNvSpPr/>
            <p:nvPr/>
          </p:nvSpPr>
          <p:spPr>
            <a:xfrm>
              <a:off x="738593" y="4097695"/>
              <a:ext cx="3604357" cy="258190"/>
            </a:xfrm>
            <a:custGeom>
              <a:avLst/>
              <a:gdLst/>
              <a:ahLst/>
              <a:cxnLst/>
              <a:rect l="l" t="t" r="r" b="b"/>
              <a:pathLst>
                <a:path w="180579" h="12937" extrusionOk="0">
                  <a:moveTo>
                    <a:pt x="73811" y="0"/>
                  </a:moveTo>
                  <a:cubicBezTo>
                    <a:pt x="73795" y="0"/>
                    <a:pt x="73778" y="1"/>
                    <a:pt x="73760" y="4"/>
                  </a:cubicBezTo>
                  <a:cubicBezTo>
                    <a:pt x="61780" y="1532"/>
                    <a:pt x="49675" y="1883"/>
                    <a:pt x="37645" y="2610"/>
                  </a:cubicBezTo>
                  <a:cubicBezTo>
                    <a:pt x="25665" y="3337"/>
                    <a:pt x="13660" y="4064"/>
                    <a:pt x="1680" y="4766"/>
                  </a:cubicBezTo>
                  <a:cubicBezTo>
                    <a:pt x="1680" y="4766"/>
                    <a:pt x="1" y="5994"/>
                    <a:pt x="427" y="8375"/>
                  </a:cubicBezTo>
                  <a:cubicBezTo>
                    <a:pt x="819" y="10681"/>
                    <a:pt x="2341" y="10705"/>
                    <a:pt x="2405" y="10705"/>
                  </a:cubicBezTo>
                  <a:cubicBezTo>
                    <a:pt x="2406" y="10705"/>
                    <a:pt x="2407" y="10705"/>
                    <a:pt x="2407" y="10705"/>
                  </a:cubicBezTo>
                  <a:cubicBezTo>
                    <a:pt x="25665" y="10304"/>
                    <a:pt x="48898" y="9101"/>
                    <a:pt x="72131" y="7648"/>
                  </a:cubicBezTo>
                  <a:cubicBezTo>
                    <a:pt x="72207" y="7648"/>
                    <a:pt x="72282" y="7598"/>
                    <a:pt x="72332" y="7573"/>
                  </a:cubicBezTo>
                  <a:cubicBezTo>
                    <a:pt x="72733" y="7898"/>
                    <a:pt x="73134" y="8199"/>
                    <a:pt x="73535" y="8500"/>
                  </a:cubicBezTo>
                  <a:cubicBezTo>
                    <a:pt x="75264" y="9778"/>
                    <a:pt x="77044" y="10781"/>
                    <a:pt x="79224" y="11507"/>
                  </a:cubicBezTo>
                  <a:cubicBezTo>
                    <a:pt x="79274" y="11507"/>
                    <a:pt x="79299" y="11532"/>
                    <a:pt x="79349" y="11532"/>
                  </a:cubicBezTo>
                  <a:cubicBezTo>
                    <a:pt x="82254" y="12484"/>
                    <a:pt x="85324" y="12937"/>
                    <a:pt x="88399" y="12937"/>
                  </a:cubicBezTo>
                  <a:cubicBezTo>
                    <a:pt x="88482" y="12937"/>
                    <a:pt x="88565" y="12937"/>
                    <a:pt x="88648" y="12936"/>
                  </a:cubicBezTo>
                  <a:cubicBezTo>
                    <a:pt x="92758" y="12911"/>
                    <a:pt x="96743" y="12084"/>
                    <a:pt x="100502" y="10580"/>
                  </a:cubicBezTo>
                  <a:cubicBezTo>
                    <a:pt x="102407" y="9828"/>
                    <a:pt x="104287" y="8901"/>
                    <a:pt x="106066" y="7823"/>
                  </a:cubicBezTo>
                  <a:cubicBezTo>
                    <a:pt x="106242" y="7698"/>
                    <a:pt x="106442" y="7598"/>
                    <a:pt x="106618" y="7472"/>
                  </a:cubicBezTo>
                  <a:cubicBezTo>
                    <a:pt x="106668" y="7447"/>
                    <a:pt x="106718" y="7397"/>
                    <a:pt x="106743" y="7347"/>
                  </a:cubicBezTo>
                  <a:lnTo>
                    <a:pt x="178197" y="10405"/>
                  </a:lnTo>
                  <a:cubicBezTo>
                    <a:pt x="179851" y="8776"/>
                    <a:pt x="180578" y="5969"/>
                    <a:pt x="178473" y="4440"/>
                  </a:cubicBezTo>
                  <a:cubicBezTo>
                    <a:pt x="178418" y="4398"/>
                    <a:pt x="178370" y="4380"/>
                    <a:pt x="178326" y="4380"/>
                  </a:cubicBezTo>
                  <a:cubicBezTo>
                    <a:pt x="178290" y="4380"/>
                    <a:pt x="178256" y="4392"/>
                    <a:pt x="178222" y="4415"/>
                  </a:cubicBezTo>
                  <a:lnTo>
                    <a:pt x="178147" y="4415"/>
                  </a:lnTo>
                  <a:lnTo>
                    <a:pt x="146743" y="2836"/>
                  </a:lnTo>
                  <a:lnTo>
                    <a:pt x="105841" y="755"/>
                  </a:lnTo>
                  <a:cubicBezTo>
                    <a:pt x="105823" y="753"/>
                    <a:pt x="105807" y="752"/>
                    <a:pt x="105791" y="752"/>
                  </a:cubicBezTo>
                  <a:cubicBezTo>
                    <a:pt x="105623" y="752"/>
                    <a:pt x="105538" y="867"/>
                    <a:pt x="105515" y="981"/>
                  </a:cubicBezTo>
                  <a:cubicBezTo>
                    <a:pt x="105189" y="1207"/>
                    <a:pt x="104838" y="1432"/>
                    <a:pt x="104487" y="1658"/>
                  </a:cubicBezTo>
                  <a:cubicBezTo>
                    <a:pt x="102934" y="2635"/>
                    <a:pt x="101330" y="3487"/>
                    <a:pt x="99675" y="4189"/>
                  </a:cubicBezTo>
                  <a:cubicBezTo>
                    <a:pt x="96743" y="5442"/>
                    <a:pt x="93660" y="6169"/>
                    <a:pt x="90277" y="6269"/>
                  </a:cubicBezTo>
                  <a:cubicBezTo>
                    <a:pt x="90101" y="6273"/>
                    <a:pt x="89924" y="6274"/>
                    <a:pt x="89748" y="6274"/>
                  </a:cubicBezTo>
                  <a:cubicBezTo>
                    <a:pt x="87265" y="6274"/>
                    <a:pt x="84769" y="5944"/>
                    <a:pt x="82382" y="5242"/>
                  </a:cubicBezTo>
                  <a:cubicBezTo>
                    <a:pt x="81555" y="5016"/>
                    <a:pt x="80703" y="4740"/>
                    <a:pt x="79851" y="4415"/>
                  </a:cubicBezTo>
                  <a:cubicBezTo>
                    <a:pt x="78121" y="3763"/>
                    <a:pt x="76417" y="2861"/>
                    <a:pt x="75164" y="1608"/>
                  </a:cubicBezTo>
                  <a:cubicBezTo>
                    <a:pt x="74738" y="1182"/>
                    <a:pt x="74387" y="755"/>
                    <a:pt x="74086" y="254"/>
                  </a:cubicBezTo>
                  <a:cubicBezTo>
                    <a:pt x="74086" y="254"/>
                    <a:pt x="74086" y="229"/>
                    <a:pt x="74086" y="229"/>
                  </a:cubicBezTo>
                  <a:cubicBezTo>
                    <a:pt x="74063" y="115"/>
                    <a:pt x="73978" y="0"/>
                    <a:pt x="73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31;p35">
              <a:extLst>
                <a:ext uri="{FF2B5EF4-FFF2-40B4-BE49-F238E27FC236}">
                  <a16:creationId xmlns:a16="http://schemas.microsoft.com/office/drawing/2014/main" id="{7FECE63A-357B-4A9C-A40A-7B77119597A6}"/>
                </a:ext>
              </a:extLst>
            </p:cNvPr>
            <p:cNvSpPr/>
            <p:nvPr/>
          </p:nvSpPr>
          <p:spPr>
            <a:xfrm>
              <a:off x="2238505" y="3946214"/>
              <a:ext cx="585307" cy="239610"/>
            </a:xfrm>
            <a:custGeom>
              <a:avLst/>
              <a:gdLst/>
              <a:ahLst/>
              <a:cxnLst/>
              <a:rect l="l" t="t" r="r" b="b"/>
              <a:pathLst>
                <a:path w="29324" h="12006" extrusionOk="0">
                  <a:moveTo>
                    <a:pt x="14637" y="1"/>
                  </a:moveTo>
                  <a:cubicBezTo>
                    <a:pt x="8221" y="1"/>
                    <a:pt x="2632" y="3735"/>
                    <a:pt x="0" y="9199"/>
                  </a:cubicBezTo>
                  <a:cubicBezTo>
                    <a:pt x="1253" y="10452"/>
                    <a:pt x="2957" y="11354"/>
                    <a:pt x="4687" y="12006"/>
                  </a:cubicBezTo>
                  <a:cubicBezTo>
                    <a:pt x="6341" y="8121"/>
                    <a:pt x="10176" y="5414"/>
                    <a:pt x="14637" y="5414"/>
                  </a:cubicBezTo>
                  <a:cubicBezTo>
                    <a:pt x="19023" y="5414"/>
                    <a:pt x="22807" y="8046"/>
                    <a:pt x="24511" y="11780"/>
                  </a:cubicBezTo>
                  <a:cubicBezTo>
                    <a:pt x="26166" y="11078"/>
                    <a:pt x="27770" y="10226"/>
                    <a:pt x="29323" y="9249"/>
                  </a:cubicBezTo>
                  <a:cubicBezTo>
                    <a:pt x="26692" y="3785"/>
                    <a:pt x="21103" y="1"/>
                    <a:pt x="1463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32;p35">
              <a:extLst>
                <a:ext uri="{FF2B5EF4-FFF2-40B4-BE49-F238E27FC236}">
                  <a16:creationId xmlns:a16="http://schemas.microsoft.com/office/drawing/2014/main" id="{16F27235-44CD-4A34-9237-DA64944BBAFC}"/>
                </a:ext>
              </a:extLst>
            </p:cNvPr>
            <p:cNvSpPr/>
            <p:nvPr/>
          </p:nvSpPr>
          <p:spPr>
            <a:xfrm>
              <a:off x="4179506" y="3383056"/>
              <a:ext cx="111576" cy="128047"/>
            </a:xfrm>
            <a:custGeom>
              <a:avLst/>
              <a:gdLst/>
              <a:ahLst/>
              <a:cxnLst/>
              <a:rect l="l" t="t" r="r" b="b"/>
              <a:pathLst>
                <a:path w="5590" h="6416" extrusionOk="0">
                  <a:moveTo>
                    <a:pt x="3516" y="0"/>
                  </a:moveTo>
                  <a:cubicBezTo>
                    <a:pt x="3062" y="0"/>
                    <a:pt x="2603" y="282"/>
                    <a:pt x="2256" y="910"/>
                  </a:cubicBezTo>
                  <a:cubicBezTo>
                    <a:pt x="1655" y="1988"/>
                    <a:pt x="2106" y="2514"/>
                    <a:pt x="1530" y="3792"/>
                  </a:cubicBezTo>
                  <a:cubicBezTo>
                    <a:pt x="1028" y="4920"/>
                    <a:pt x="1" y="5973"/>
                    <a:pt x="1" y="5973"/>
                  </a:cubicBezTo>
                  <a:cubicBezTo>
                    <a:pt x="389" y="6286"/>
                    <a:pt x="900" y="6416"/>
                    <a:pt x="1437" y="6416"/>
                  </a:cubicBezTo>
                  <a:cubicBezTo>
                    <a:pt x="2321" y="6416"/>
                    <a:pt x="3278" y="6065"/>
                    <a:pt x="3885" y="5597"/>
                  </a:cubicBezTo>
                  <a:cubicBezTo>
                    <a:pt x="5139" y="4620"/>
                    <a:pt x="5590" y="2815"/>
                    <a:pt x="5013" y="1311"/>
                  </a:cubicBezTo>
                  <a:cubicBezTo>
                    <a:pt x="4700" y="486"/>
                    <a:pt x="4113" y="0"/>
                    <a:pt x="3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33;p35">
              <a:extLst>
                <a:ext uri="{FF2B5EF4-FFF2-40B4-BE49-F238E27FC236}">
                  <a16:creationId xmlns:a16="http://schemas.microsoft.com/office/drawing/2014/main" id="{F996F598-FB30-4584-8836-68912142237A}"/>
                </a:ext>
              </a:extLst>
            </p:cNvPr>
            <p:cNvSpPr/>
            <p:nvPr/>
          </p:nvSpPr>
          <p:spPr>
            <a:xfrm>
              <a:off x="3952456" y="3193860"/>
              <a:ext cx="90559" cy="131360"/>
            </a:xfrm>
            <a:custGeom>
              <a:avLst/>
              <a:gdLst/>
              <a:ahLst/>
              <a:cxnLst/>
              <a:rect l="l" t="t" r="r" b="b"/>
              <a:pathLst>
                <a:path w="4537" h="6582" extrusionOk="0">
                  <a:moveTo>
                    <a:pt x="2547" y="1"/>
                  </a:moveTo>
                  <a:cubicBezTo>
                    <a:pt x="2077" y="1"/>
                    <a:pt x="1598" y="241"/>
                    <a:pt x="1253" y="692"/>
                  </a:cubicBezTo>
                  <a:cubicBezTo>
                    <a:pt x="852" y="1218"/>
                    <a:pt x="501" y="4777"/>
                    <a:pt x="0" y="6582"/>
                  </a:cubicBezTo>
                  <a:cubicBezTo>
                    <a:pt x="0" y="6582"/>
                    <a:pt x="426" y="6532"/>
                    <a:pt x="1028" y="6406"/>
                  </a:cubicBezTo>
                  <a:cubicBezTo>
                    <a:pt x="3108" y="5930"/>
                    <a:pt x="4537" y="3925"/>
                    <a:pt x="4186" y="1820"/>
                  </a:cubicBezTo>
                  <a:cubicBezTo>
                    <a:pt x="4085" y="1369"/>
                    <a:pt x="3935" y="943"/>
                    <a:pt x="3684" y="592"/>
                  </a:cubicBezTo>
                  <a:cubicBezTo>
                    <a:pt x="3378" y="191"/>
                    <a:pt x="2965" y="1"/>
                    <a:pt x="2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34;p35">
              <a:extLst>
                <a:ext uri="{FF2B5EF4-FFF2-40B4-BE49-F238E27FC236}">
                  <a16:creationId xmlns:a16="http://schemas.microsoft.com/office/drawing/2014/main" id="{E798A427-FEFB-45B0-A031-24D1E55662CC}"/>
                </a:ext>
              </a:extLst>
            </p:cNvPr>
            <p:cNvSpPr/>
            <p:nvPr/>
          </p:nvSpPr>
          <p:spPr>
            <a:xfrm>
              <a:off x="695589" y="3271825"/>
              <a:ext cx="117584" cy="171934"/>
            </a:xfrm>
            <a:custGeom>
              <a:avLst/>
              <a:gdLst/>
              <a:ahLst/>
              <a:cxnLst/>
              <a:rect l="l" t="t" r="r" b="b"/>
              <a:pathLst>
                <a:path w="5891" h="8615" extrusionOk="0">
                  <a:moveTo>
                    <a:pt x="2284" y="0"/>
                  </a:moveTo>
                  <a:cubicBezTo>
                    <a:pt x="1914" y="0"/>
                    <a:pt x="1524" y="207"/>
                    <a:pt x="1153" y="645"/>
                  </a:cubicBezTo>
                  <a:cubicBezTo>
                    <a:pt x="0" y="1948"/>
                    <a:pt x="552" y="3978"/>
                    <a:pt x="1203" y="5382"/>
                  </a:cubicBezTo>
                  <a:cubicBezTo>
                    <a:pt x="1203" y="5407"/>
                    <a:pt x="1203" y="5432"/>
                    <a:pt x="1228" y="5457"/>
                  </a:cubicBezTo>
                  <a:cubicBezTo>
                    <a:pt x="2156" y="7512"/>
                    <a:pt x="5890" y="8615"/>
                    <a:pt x="5890" y="8615"/>
                  </a:cubicBezTo>
                  <a:cubicBezTo>
                    <a:pt x="4286" y="6234"/>
                    <a:pt x="4787" y="3326"/>
                    <a:pt x="3484" y="895"/>
                  </a:cubicBezTo>
                  <a:cubicBezTo>
                    <a:pt x="3166" y="314"/>
                    <a:pt x="2741" y="0"/>
                    <a:pt x="2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35;p35">
              <a:extLst>
                <a:ext uri="{FF2B5EF4-FFF2-40B4-BE49-F238E27FC236}">
                  <a16:creationId xmlns:a16="http://schemas.microsoft.com/office/drawing/2014/main" id="{F0B66462-5168-4B8F-A0DE-ECAFC478C4D0}"/>
                </a:ext>
              </a:extLst>
            </p:cNvPr>
            <p:cNvSpPr/>
            <p:nvPr/>
          </p:nvSpPr>
          <p:spPr>
            <a:xfrm>
              <a:off x="910646" y="3019072"/>
              <a:ext cx="96067" cy="160119"/>
            </a:xfrm>
            <a:custGeom>
              <a:avLst/>
              <a:gdLst/>
              <a:ahLst/>
              <a:cxnLst/>
              <a:rect l="l" t="t" r="r" b="b"/>
              <a:pathLst>
                <a:path w="4813" h="8023" extrusionOk="0">
                  <a:moveTo>
                    <a:pt x="2184" y="0"/>
                  </a:moveTo>
                  <a:cubicBezTo>
                    <a:pt x="1874" y="0"/>
                    <a:pt x="1545" y="99"/>
                    <a:pt x="1203" y="328"/>
                  </a:cubicBezTo>
                  <a:cubicBezTo>
                    <a:pt x="752" y="629"/>
                    <a:pt x="0" y="2133"/>
                    <a:pt x="527" y="3636"/>
                  </a:cubicBezTo>
                  <a:cubicBezTo>
                    <a:pt x="1253" y="5666"/>
                    <a:pt x="3584" y="7797"/>
                    <a:pt x="4687" y="8022"/>
                  </a:cubicBezTo>
                  <a:cubicBezTo>
                    <a:pt x="4587" y="7371"/>
                    <a:pt x="4562" y="6719"/>
                    <a:pt x="4612" y="5967"/>
                  </a:cubicBezTo>
                  <a:cubicBezTo>
                    <a:pt x="4687" y="4864"/>
                    <a:pt x="4812" y="3737"/>
                    <a:pt x="4562" y="2634"/>
                  </a:cubicBezTo>
                  <a:cubicBezTo>
                    <a:pt x="4322" y="1516"/>
                    <a:pt x="3399" y="0"/>
                    <a:pt x="2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36;p35">
              <a:extLst>
                <a:ext uri="{FF2B5EF4-FFF2-40B4-BE49-F238E27FC236}">
                  <a16:creationId xmlns:a16="http://schemas.microsoft.com/office/drawing/2014/main" id="{03E09E03-A493-4228-A113-E49E86FE572D}"/>
                </a:ext>
              </a:extLst>
            </p:cNvPr>
            <p:cNvSpPr/>
            <p:nvPr/>
          </p:nvSpPr>
          <p:spPr>
            <a:xfrm>
              <a:off x="1486000" y="1093250"/>
              <a:ext cx="403525" cy="352700"/>
            </a:xfrm>
            <a:custGeom>
              <a:avLst/>
              <a:gdLst/>
              <a:ahLst/>
              <a:cxnLst/>
              <a:rect l="l" t="t" r="r" b="b"/>
              <a:pathLst>
                <a:path w="16141" h="14108" extrusionOk="0">
                  <a:moveTo>
                    <a:pt x="11031" y="0"/>
                  </a:moveTo>
                  <a:cubicBezTo>
                    <a:pt x="9043" y="0"/>
                    <a:pt x="7219" y="2820"/>
                    <a:pt x="6445" y="5202"/>
                  </a:cubicBezTo>
                  <a:cubicBezTo>
                    <a:pt x="5320" y="4442"/>
                    <a:pt x="3466" y="3317"/>
                    <a:pt x="2919" y="3043"/>
                  </a:cubicBezTo>
                  <a:cubicBezTo>
                    <a:pt x="2687" y="2927"/>
                    <a:pt x="2365" y="2853"/>
                    <a:pt x="2022" y="2853"/>
                  </a:cubicBezTo>
                  <a:cubicBezTo>
                    <a:pt x="1647" y="2853"/>
                    <a:pt x="1247" y="2943"/>
                    <a:pt x="913" y="3165"/>
                  </a:cubicBezTo>
                  <a:cubicBezTo>
                    <a:pt x="122" y="3743"/>
                    <a:pt x="1" y="5019"/>
                    <a:pt x="183" y="5749"/>
                  </a:cubicBezTo>
                  <a:cubicBezTo>
                    <a:pt x="1308" y="9913"/>
                    <a:pt x="5533" y="11341"/>
                    <a:pt x="8420" y="14107"/>
                  </a:cubicBezTo>
                  <a:cubicBezTo>
                    <a:pt x="9788" y="11585"/>
                    <a:pt x="16141" y="338"/>
                    <a:pt x="11156" y="4"/>
                  </a:cubicBezTo>
                  <a:cubicBezTo>
                    <a:pt x="11114" y="1"/>
                    <a:pt x="11073" y="0"/>
                    <a:pt x="11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6">
            <a:extLst>
              <a:ext uri="{FF2B5EF4-FFF2-40B4-BE49-F238E27FC236}">
                <a16:creationId xmlns:a16="http://schemas.microsoft.com/office/drawing/2014/main" id="{A31A6273-2AA1-4EE5-A5BC-7715C55C905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553072" y="2656578"/>
            <a:ext cx="2876353" cy="4285068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24907DED-896E-4789-86C6-B67EAF3E6B0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351365" y="515448"/>
            <a:ext cx="5989203" cy="1528526"/>
          </a:xfrm>
          <a:prstGeom prst="rect">
            <a:avLst/>
          </a:prstGeom>
        </p:spPr>
      </p:pic>
      <p:sp>
        <p:nvSpPr>
          <p:cNvPr id="170" name="Google Shape;674;p42">
            <a:extLst>
              <a:ext uri="{FF2B5EF4-FFF2-40B4-BE49-F238E27FC236}">
                <a16:creationId xmlns:a16="http://schemas.microsoft.com/office/drawing/2014/main" id="{6AC9594D-A832-4849-AB36-11F9158C4202}"/>
              </a:ext>
            </a:extLst>
          </p:cNvPr>
          <p:cNvSpPr/>
          <p:nvPr/>
        </p:nvSpPr>
        <p:spPr>
          <a:xfrm rot="-201391">
            <a:off x="10862673" y="571144"/>
            <a:ext cx="271899" cy="219323"/>
          </a:xfrm>
          <a:custGeom>
            <a:avLst/>
            <a:gdLst/>
            <a:ahLst/>
            <a:cxnLst/>
            <a:rect l="l" t="t" r="r" b="b"/>
            <a:pathLst>
              <a:path w="39059" h="39858" extrusionOk="0">
                <a:moveTo>
                  <a:pt x="31448" y="0"/>
                </a:moveTo>
                <a:cubicBezTo>
                  <a:pt x="30478" y="0"/>
                  <a:pt x="29495" y="162"/>
                  <a:pt x="28542" y="465"/>
                </a:cubicBezTo>
                <a:cubicBezTo>
                  <a:pt x="25806" y="1347"/>
                  <a:pt x="23162" y="3170"/>
                  <a:pt x="21247" y="5328"/>
                </a:cubicBezTo>
                <a:cubicBezTo>
                  <a:pt x="19545" y="7274"/>
                  <a:pt x="18025" y="9462"/>
                  <a:pt x="16961" y="11833"/>
                </a:cubicBezTo>
                <a:cubicBezTo>
                  <a:pt x="16505" y="10161"/>
                  <a:pt x="15837" y="8520"/>
                  <a:pt x="14925" y="7061"/>
                </a:cubicBezTo>
                <a:cubicBezTo>
                  <a:pt x="14013" y="5511"/>
                  <a:pt x="12797" y="3991"/>
                  <a:pt x="11186" y="3140"/>
                </a:cubicBezTo>
                <a:cubicBezTo>
                  <a:pt x="9959" y="2492"/>
                  <a:pt x="8477" y="2082"/>
                  <a:pt x="7041" y="2082"/>
                </a:cubicBezTo>
                <a:cubicBezTo>
                  <a:pt x="5310" y="2082"/>
                  <a:pt x="3647" y="2678"/>
                  <a:pt x="2584" y="4173"/>
                </a:cubicBezTo>
                <a:cubicBezTo>
                  <a:pt x="456" y="7213"/>
                  <a:pt x="0" y="11499"/>
                  <a:pt x="882" y="15055"/>
                </a:cubicBezTo>
                <a:cubicBezTo>
                  <a:pt x="1976" y="19493"/>
                  <a:pt x="4347" y="23657"/>
                  <a:pt x="7326" y="27092"/>
                </a:cubicBezTo>
                <a:cubicBezTo>
                  <a:pt x="9697" y="29858"/>
                  <a:pt x="12888" y="32988"/>
                  <a:pt x="15715" y="35298"/>
                </a:cubicBezTo>
                <a:cubicBezTo>
                  <a:pt x="15624" y="35572"/>
                  <a:pt x="15533" y="35846"/>
                  <a:pt x="15472" y="36150"/>
                </a:cubicBezTo>
                <a:cubicBezTo>
                  <a:pt x="15168" y="37244"/>
                  <a:pt x="14560" y="38125"/>
                  <a:pt x="13982" y="38885"/>
                </a:cubicBezTo>
                <a:cubicBezTo>
                  <a:pt x="13830" y="39068"/>
                  <a:pt x="15502" y="39858"/>
                  <a:pt x="16080" y="39858"/>
                </a:cubicBezTo>
                <a:cubicBezTo>
                  <a:pt x="17387" y="39858"/>
                  <a:pt x="18238" y="39220"/>
                  <a:pt x="18207" y="39037"/>
                </a:cubicBezTo>
                <a:cubicBezTo>
                  <a:pt x="18177" y="38490"/>
                  <a:pt x="17873" y="38095"/>
                  <a:pt x="17660" y="37609"/>
                </a:cubicBezTo>
                <a:cubicBezTo>
                  <a:pt x="17447" y="37092"/>
                  <a:pt x="17204" y="36575"/>
                  <a:pt x="17052" y="36028"/>
                </a:cubicBezTo>
                <a:cubicBezTo>
                  <a:pt x="16992" y="35815"/>
                  <a:pt x="16931" y="35572"/>
                  <a:pt x="16870" y="35329"/>
                </a:cubicBezTo>
                <a:cubicBezTo>
                  <a:pt x="19180" y="33323"/>
                  <a:pt x="21551" y="31377"/>
                  <a:pt x="23800" y="29280"/>
                </a:cubicBezTo>
                <a:cubicBezTo>
                  <a:pt x="25472" y="27730"/>
                  <a:pt x="27053" y="26089"/>
                  <a:pt x="28572" y="24356"/>
                </a:cubicBezTo>
                <a:cubicBezTo>
                  <a:pt x="31034" y="21590"/>
                  <a:pt x="33344" y="18672"/>
                  <a:pt x="35290" y="15511"/>
                </a:cubicBezTo>
                <a:cubicBezTo>
                  <a:pt x="37113" y="12593"/>
                  <a:pt x="39059" y="9006"/>
                  <a:pt x="38572" y="5480"/>
                </a:cubicBezTo>
                <a:cubicBezTo>
                  <a:pt x="38329" y="3839"/>
                  <a:pt x="37417" y="2502"/>
                  <a:pt x="36110" y="1529"/>
                </a:cubicBezTo>
                <a:cubicBezTo>
                  <a:pt x="34730" y="474"/>
                  <a:pt x="33107" y="0"/>
                  <a:pt x="314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073" name="Picture 3072">
            <a:extLst>
              <a:ext uri="{FF2B5EF4-FFF2-40B4-BE49-F238E27FC236}">
                <a16:creationId xmlns:a16="http://schemas.microsoft.com/office/drawing/2014/main" id="{E7E3D43C-7607-43B8-A417-3C4BDB31E4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89100" y="1465886"/>
            <a:ext cx="9884704" cy="2776301"/>
          </a:xfrm>
          <a:prstGeom prst="rect">
            <a:avLst/>
          </a:prstGeom>
        </p:spPr>
      </p:pic>
      <p:pic>
        <p:nvPicPr>
          <p:cNvPr id="3075" name="Picture 3074">
            <a:extLst>
              <a:ext uri="{FF2B5EF4-FFF2-40B4-BE49-F238E27FC236}">
                <a16:creationId xmlns:a16="http://schemas.microsoft.com/office/drawing/2014/main" id="{A2B4D9F8-A935-4CC3-A59A-D1E8FDB4DE5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905240" y="3462508"/>
            <a:ext cx="4842637" cy="1138637"/>
          </a:xfrm>
          <a:prstGeom prst="rect">
            <a:avLst/>
          </a:prstGeom>
        </p:spPr>
      </p:pic>
      <p:pic>
        <p:nvPicPr>
          <p:cNvPr id="4" name="bensound-hey">
            <a:hlinkClick r:id="" action="ppaction://media"/>
            <a:extLst>
              <a:ext uri="{FF2B5EF4-FFF2-40B4-BE49-F238E27FC236}">
                <a16:creationId xmlns:a16="http://schemas.microsoft.com/office/drawing/2014/main" id="{A1F5FCEC-49BC-4ECF-B6C1-EFF3131FC4C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1256758" y="228921"/>
            <a:ext cx="1138636" cy="1138636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952306" y="113312"/>
            <a:ext cx="8038098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ÁI MỘ A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905240" y="4311651"/>
            <a:ext cx="42175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: ĐẶNG SÁU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232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4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ED6D5415-93A3-4362-B5BE-D538D56B8A09}"/>
              </a:ext>
            </a:extLst>
          </p:cNvPr>
          <p:cNvGrpSpPr/>
          <p:nvPr/>
        </p:nvGrpSpPr>
        <p:grpSpPr>
          <a:xfrm>
            <a:off x="3606800" y="27146"/>
            <a:ext cx="5604110" cy="3635541"/>
            <a:chOff x="8092458" y="-876522"/>
            <a:chExt cx="3321952" cy="3649517"/>
          </a:xfrm>
        </p:grpSpPr>
        <p:pic>
          <p:nvPicPr>
            <p:cNvPr id="10" name="图片 3">
              <a:extLst>
                <a:ext uri="{FF2B5EF4-FFF2-40B4-BE49-F238E27FC236}">
                  <a16:creationId xmlns:a16="http://schemas.microsoft.com/office/drawing/2014/main" id="{1369CBB4-0E6B-44FE-B854-EB0EA23464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6F5662C-53A6-4F86-8FE6-A15B33BF4A67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255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Ngoài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việc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con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rồng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hung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ác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thì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phải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chiều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mở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cửa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lâu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.</a:t>
              </a:r>
            </a:p>
          </p:txBody>
        </p:sp>
      </p:grpSp>
      <p:sp>
        <p:nvSpPr>
          <p:cNvPr id="2" name="Cloud 1">
            <a:extLst>
              <a:ext uri="{FF2B5EF4-FFF2-40B4-BE49-F238E27FC236}">
                <a16:creationId xmlns:a16="http://schemas.microsoft.com/office/drawing/2014/main" id="{75B154F7-0C04-4072-A10B-22AFF53230F5}"/>
              </a:ext>
            </a:extLst>
          </p:cNvPr>
          <p:cNvSpPr/>
          <p:nvPr/>
        </p:nvSpPr>
        <p:spPr>
          <a:xfrm>
            <a:off x="-217035" y="2906833"/>
            <a:ext cx="5604110" cy="4403972"/>
          </a:xfrm>
          <a:prstGeom prst="cloud">
            <a:avLst/>
          </a:prstGeom>
          <a:solidFill>
            <a:schemeClr val="bg1"/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22B2091-EC79-47BD-8249-0AF0914CFD28}"/>
              </a:ext>
            </a:extLst>
          </p:cNvPr>
          <p:cNvGrpSpPr/>
          <p:nvPr/>
        </p:nvGrpSpPr>
        <p:grpSpPr>
          <a:xfrm>
            <a:off x="450164" y="3413369"/>
            <a:ext cx="4269711" cy="3390900"/>
            <a:chOff x="800015" y="2906516"/>
            <a:chExt cx="3076743" cy="22288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52DB2B9-5B8C-4CB6-B402-88FA01661B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015" y="2906516"/>
              <a:ext cx="3076743" cy="222885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25B22CA-4B30-4E73-BA58-8A554C9471B0}"/>
                </a:ext>
              </a:extLst>
            </p:cNvPr>
            <p:cNvSpPr/>
            <p:nvPr/>
          </p:nvSpPr>
          <p:spPr>
            <a:xfrm>
              <a:off x="1907051" y="3809037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FBAF9D8-D052-4927-81C4-FD98EC8CE47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1" b="98299" l="0" r="98496">
                        <a14:backgroundMark x1="50627" y1="28912" x2="55639" y2="48639"/>
                        <a14:backgroundMark x1="55639" y1="48639" x2="55639" y2="48639"/>
                        <a14:backgroundMark x1="46867" y1="59864" x2="48872" y2="59184"/>
                        <a14:backgroundMark x1="49373" y1="58503" x2="52130" y2="557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52576" y="4809400"/>
            <a:ext cx="2886751" cy="2127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85155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Medieval fairy tale">
            <a:extLst>
              <a:ext uri="{FF2B5EF4-FFF2-40B4-BE49-F238E27FC236}">
                <a16:creationId xmlns:a16="http://schemas.microsoft.com/office/drawing/2014/main" id="{65614B41-0745-4E17-BD5B-0DDF8DD4A9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9">
            <a:extLst>
              <a:ext uri="{FF2B5EF4-FFF2-40B4-BE49-F238E27FC236}">
                <a16:creationId xmlns:a16="http://schemas.microsoft.com/office/drawing/2014/main" id="{5509C4AD-B5D5-450A-990F-68533BB859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434254" y="-325887"/>
            <a:ext cx="12192000" cy="761155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A088DD21-694B-4F65-9A2A-6F1B99C45BA8}"/>
              </a:ext>
            </a:extLst>
          </p:cNvPr>
          <p:cNvGrpSpPr/>
          <p:nvPr/>
        </p:nvGrpSpPr>
        <p:grpSpPr>
          <a:xfrm>
            <a:off x="3990640" y="2753259"/>
            <a:ext cx="2213570" cy="1896727"/>
            <a:chOff x="1089689" y="2781300"/>
            <a:chExt cx="3076743" cy="2228850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16ADE1D-E271-4000-A510-9C55115591C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9689" y="2781300"/>
              <a:ext cx="3076743" cy="2228850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72259C-BAFB-4947-B092-31E553D35909}"/>
                </a:ext>
              </a:extLst>
            </p:cNvPr>
            <p:cNvSpPr/>
            <p:nvPr/>
          </p:nvSpPr>
          <p:spPr>
            <a:xfrm>
              <a:off x="2190750" y="3667125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7C75543-EDA9-428E-81E1-DDE6D4B5FAFD}"/>
              </a:ext>
            </a:extLst>
          </p:cNvPr>
          <p:cNvSpPr txBox="1"/>
          <p:nvPr/>
        </p:nvSpPr>
        <p:spPr>
          <a:xfrm>
            <a:off x="2530139" y="1586696"/>
            <a:ext cx="769997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93F828F-4C5E-47FD-A75E-7469EB88A701}"/>
              </a:ext>
            </a:extLst>
          </p:cNvPr>
          <p:cNvSpPr txBox="1"/>
          <p:nvPr/>
        </p:nvSpPr>
        <p:spPr>
          <a:xfrm>
            <a:off x="2610916" y="1586696"/>
            <a:ext cx="6456982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pic>
        <p:nvPicPr>
          <p:cNvPr id="30" name="Picture 9">
            <a:extLst>
              <a:ext uri="{FF2B5EF4-FFF2-40B4-BE49-F238E27FC236}">
                <a16:creationId xmlns:a16="http://schemas.microsoft.com/office/drawing/2014/main" id="{7391C388-EA83-4FC0-8B9F-E58D1FB1F56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-798807" y="1586696"/>
            <a:ext cx="3851518" cy="5321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80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7">
            <a:extLst>
              <a:ext uri="{FF2B5EF4-FFF2-40B4-BE49-F238E27FC236}">
                <a16:creationId xmlns:a16="http://schemas.microsoft.com/office/drawing/2014/main" id="{968BBE36-77C4-49E2-AB12-6C61B3156A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47474" y="0"/>
            <a:ext cx="10699646" cy="678688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BA71A75-BE04-47AC-8468-795E501286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4303" y="4125815"/>
            <a:ext cx="3662977" cy="291468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2E2A973-B9C6-49FC-BCD2-1F8F2DF0C911}"/>
              </a:ext>
            </a:extLst>
          </p:cNvPr>
          <p:cNvGrpSpPr/>
          <p:nvPr/>
        </p:nvGrpSpPr>
        <p:grpSpPr>
          <a:xfrm>
            <a:off x="4165600" y="0"/>
            <a:ext cx="3688080" cy="2441734"/>
            <a:chOff x="8092458" y="-876522"/>
            <a:chExt cx="3321952" cy="3649517"/>
          </a:xfrm>
        </p:grpSpPr>
        <p:pic>
          <p:nvPicPr>
            <p:cNvPr id="6" name="图片 3">
              <a:extLst>
                <a:ext uri="{FF2B5EF4-FFF2-40B4-BE49-F238E27FC236}">
                  <a16:creationId xmlns:a16="http://schemas.microsoft.com/office/drawing/2014/main" id="{687CC627-16DE-488E-A411-7E68424D94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727F12F-FB9A-4224-AE79-7DF53AA57BC8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070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ta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đâu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có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dễ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0578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45390" b="4996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0189" y="2093358"/>
            <a:ext cx="4919020" cy="3914135"/>
          </a:xfrm>
          <a:prstGeom prst="rect">
            <a:avLst/>
          </a:prstGeom>
        </p:spPr>
      </p:pic>
      <p:pic>
        <p:nvPicPr>
          <p:cNvPr id="6" name="Picture 3">
            <a:extLst>
              <a:ext uri="{FF2B5EF4-FFF2-40B4-BE49-F238E27FC236}">
                <a16:creationId xmlns:a16="http://schemas.microsoft.com/office/drawing/2014/main" id="{9FC985ED-DD00-4361-B70C-68A98B7E5CD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3102" y="1946778"/>
            <a:ext cx="2799396" cy="4911221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9521B64-0FC8-4DEC-8932-2818F2CFED2A}"/>
              </a:ext>
            </a:extLst>
          </p:cNvPr>
          <p:cNvGrpSpPr/>
          <p:nvPr/>
        </p:nvGrpSpPr>
        <p:grpSpPr>
          <a:xfrm flipH="1">
            <a:off x="1405906" y="88900"/>
            <a:ext cx="5083793" cy="2555115"/>
            <a:chOff x="8150549" y="-749545"/>
            <a:chExt cx="3321952" cy="3649517"/>
          </a:xfrm>
        </p:grpSpPr>
        <p:pic>
          <p:nvPicPr>
            <p:cNvPr id="8" name="图片 3">
              <a:extLst>
                <a:ext uri="{FF2B5EF4-FFF2-40B4-BE49-F238E27FC236}">
                  <a16:creationId xmlns:a16="http://schemas.microsoft.com/office/drawing/2014/main" id="{EF3F1324-B79D-4473-8BEE-2B495EB4B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150549" y="-749545"/>
              <a:ext cx="3321952" cy="3649517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FD381D-5E01-4D5D-BAA7-4865DE6AF99E}"/>
                </a:ext>
              </a:extLst>
            </p:cNvPr>
            <p:cNvSpPr txBox="1"/>
            <p:nvPr/>
          </p:nvSpPr>
          <p:spPr>
            <a:xfrm>
              <a:off x="8735039" y="-265168"/>
              <a:ext cx="2152973" cy="21100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Trong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lúc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nghĩ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lừa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mụ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phù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thủy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.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hãy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,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tìm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mật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chìa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nhé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370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:a16="http://schemas.microsoft.com/office/drawing/2014/main" id="{5D7A74B2-12B8-47B9-B72A-41F2FC20D5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E8454B4-76FE-49DC-861C-58865FC1E4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021743"/>
            <a:ext cx="6205544" cy="5043168"/>
          </a:xfrm>
          <a:prstGeom prst="rect">
            <a:avLst/>
          </a:prstGeom>
        </p:spPr>
      </p:pic>
      <p:grpSp>
        <p:nvGrpSpPr>
          <p:cNvPr id="9" name="Group 35">
            <a:extLst>
              <a:ext uri="{FF2B5EF4-FFF2-40B4-BE49-F238E27FC236}">
                <a16:creationId xmlns:a16="http://schemas.microsoft.com/office/drawing/2014/main" id="{B61A394F-33F9-4AAE-A32E-CF8668BE5DAC}"/>
              </a:ext>
            </a:extLst>
          </p:cNvPr>
          <p:cNvGrpSpPr>
            <a:grpSpLocks/>
          </p:cNvGrpSpPr>
          <p:nvPr/>
        </p:nvGrpSpPr>
        <p:grpSpPr bwMode="auto">
          <a:xfrm>
            <a:off x="1643670" y="2822618"/>
            <a:ext cx="3614332" cy="3435921"/>
            <a:chOff x="6091242" y="301624"/>
            <a:chExt cx="2235631" cy="1984377"/>
          </a:xfrm>
        </p:grpSpPr>
        <p:grpSp>
          <p:nvGrpSpPr>
            <p:cNvPr id="10" name="Group 36">
              <a:extLst>
                <a:ext uri="{FF2B5EF4-FFF2-40B4-BE49-F238E27FC236}">
                  <a16:creationId xmlns:a16="http://schemas.microsoft.com/office/drawing/2014/main" id="{49D31687-C57A-40BE-9DD6-6DD2C89FB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1242" y="301624"/>
              <a:ext cx="2224525" cy="1984377"/>
              <a:chOff x="5007933" y="1444624"/>
              <a:chExt cx="2154290" cy="1984377"/>
            </a:xfrm>
          </p:grpSpPr>
          <p:sp>
            <p:nvSpPr>
              <p:cNvPr id="15" name="Freeform 40">
                <a:extLst>
                  <a:ext uri="{FF2B5EF4-FFF2-40B4-BE49-F238E27FC236}">
                    <a16:creationId xmlns:a16="http://schemas.microsoft.com/office/drawing/2014/main" id="{5ADD247F-253E-4607-8B20-5C1CC296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028" y="1447800"/>
                <a:ext cx="533195" cy="19812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0" y="1248"/>
                  </a:cxn>
                  <a:cxn ang="0">
                    <a:pos x="336" y="912"/>
                  </a:cxn>
                  <a:cxn ang="0">
                    <a:pos x="336" y="0"/>
                  </a:cxn>
                </a:cxnLst>
                <a:rect l="0" t="0" r="r" b="b"/>
                <a:pathLst>
                  <a:path w="336" h="1248">
                    <a:moveTo>
                      <a:pt x="336" y="0"/>
                    </a:moveTo>
                    <a:lnTo>
                      <a:pt x="0" y="336"/>
                    </a:lnTo>
                    <a:lnTo>
                      <a:pt x="0" y="1248"/>
                    </a:lnTo>
                    <a:lnTo>
                      <a:pt x="336" y="912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Freeform 37">
                <a:extLst>
                  <a:ext uri="{FF2B5EF4-FFF2-40B4-BE49-F238E27FC236}">
                    <a16:creationId xmlns:a16="http://schemas.microsoft.com/office/drawing/2014/main" id="{E52B9803-1CB5-40CF-8162-EAF076AB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446" y="1981201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Freeform 39">
                <a:extLst>
                  <a:ext uri="{FF2B5EF4-FFF2-40B4-BE49-F238E27FC236}">
                    <a16:creationId xmlns:a16="http://schemas.microsoft.com/office/drawing/2014/main" id="{6E70DEC8-E308-4C0F-B1FD-63B229A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447800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Freeform 37">
                <a:extLst>
                  <a:ext uri="{FF2B5EF4-FFF2-40B4-BE49-F238E27FC236}">
                    <a16:creationId xmlns:a16="http://schemas.microsoft.com/office/drawing/2014/main" id="{EE6096DA-25EE-4273-B5F6-17775EF9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978025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Freeform 39">
                <a:extLst>
                  <a:ext uri="{FF2B5EF4-FFF2-40B4-BE49-F238E27FC236}">
                    <a16:creationId xmlns:a16="http://schemas.microsoft.com/office/drawing/2014/main" id="{2A07920B-736A-4B82-85CB-0F475430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933" y="1444624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37">
              <a:extLst>
                <a:ext uri="{FF2B5EF4-FFF2-40B4-BE49-F238E27FC236}">
                  <a16:creationId xmlns:a16="http://schemas.microsoft.com/office/drawing/2014/main" id="{9ADDB6D8-4423-4DA5-9DC9-AE4A32F62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0617" y="328450"/>
              <a:ext cx="2186256" cy="1954752"/>
              <a:chOff x="6140617" y="328450"/>
              <a:chExt cx="2186256" cy="1954752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06D2D9AD-BD5E-4F70-B57E-B65C59DEBA18}"/>
                  </a:ext>
                </a:extLst>
              </p:cNvPr>
              <p:cNvCxnSpPr/>
              <p:nvPr/>
            </p:nvCxnSpPr>
            <p:spPr bwMode="auto">
              <a:xfrm>
                <a:off x="6667207" y="328613"/>
                <a:ext cx="0" cy="1436687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B0ED4FC-7498-41AB-BCEC-2F5F2E0139BE}"/>
                  </a:ext>
                </a:extLst>
              </p:cNvPr>
              <p:cNvCxnSpPr/>
              <p:nvPr/>
            </p:nvCxnSpPr>
            <p:spPr bwMode="auto">
              <a:xfrm>
                <a:off x="6698940" y="1752600"/>
                <a:ext cx="1627933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DBB8BA8D-982D-4112-980E-73FE1F3AA867}"/>
                  </a:ext>
                </a:extLst>
              </p:cNvPr>
              <p:cNvCxnSpPr/>
              <p:nvPr/>
            </p:nvCxnSpPr>
            <p:spPr bwMode="auto">
              <a:xfrm flipH="1">
                <a:off x="6140429" y="1765300"/>
                <a:ext cx="526777" cy="51752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BD9D9221-CA53-4531-9238-A9806A8B23E2}"/>
              </a:ext>
            </a:extLst>
          </p:cNvPr>
          <p:cNvSpPr/>
          <p:nvPr/>
        </p:nvSpPr>
        <p:spPr>
          <a:xfrm>
            <a:off x="1331332" y="471944"/>
            <a:ext cx="9926223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CÁC BẠN HÃY CHO BIẾT CHIẾC HÒM NÀY LÀ HÌNH GÌ?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FB4316AA-8EB2-4224-B242-016A775DB48F}"/>
              </a:ext>
            </a:extLst>
          </p:cNvPr>
          <p:cNvSpPr/>
          <p:nvPr/>
        </p:nvSpPr>
        <p:spPr>
          <a:xfrm>
            <a:off x="2597659" y="477443"/>
            <a:ext cx="7393568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HÌNH LẬP PHƯƠNG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274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0.43946 -0.00232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6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06D71EE-5894-4714-8D83-9817E168DE60}"/>
              </a:ext>
            </a:extLst>
          </p:cNvPr>
          <p:cNvSpPr/>
          <p:nvPr/>
        </p:nvSpPr>
        <p:spPr>
          <a:xfrm>
            <a:off x="3778759" y="759391"/>
            <a:ext cx="7717439" cy="5339218"/>
          </a:xfrm>
          <a:prstGeom prst="roundRect">
            <a:avLst/>
          </a:prstGeom>
          <a:solidFill>
            <a:schemeClr val="bg1"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defRPr/>
            </a:pP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Dựa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vào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đặc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điểm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,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hãy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tìm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cách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xung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quanh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toàn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phần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.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7A01A6F-F299-4E5D-8A11-E41FB7032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81502" y="856861"/>
            <a:ext cx="3355498" cy="5886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63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F548F111-729A-4661-989D-921869CFAB04}"/>
              </a:ext>
            </a:extLst>
          </p:cNvPr>
          <p:cNvSpPr/>
          <p:nvPr/>
        </p:nvSpPr>
        <p:spPr>
          <a:xfrm>
            <a:off x="429746" y="859145"/>
            <a:ext cx="11332508" cy="5772419"/>
          </a:xfrm>
          <a:prstGeom prst="roundRect">
            <a:avLst>
              <a:gd name="adj" fmla="val 6307"/>
            </a:avLst>
          </a:prstGeom>
          <a:solidFill>
            <a:schemeClr val="bg1"/>
          </a:solidFill>
          <a:ln w="19050"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 rot="19488384">
            <a:off x="3618302" y="2465875"/>
            <a:ext cx="1675057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>
            <a:spAutoFit/>
          </a:bodyPr>
          <a:lstStyle/>
          <a:p>
            <a:pPr defTabSz="1097280">
              <a:spcBef>
                <a:spcPct val="50000"/>
              </a:spcBef>
              <a:defRPr/>
            </a:pP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chiều</a:t>
            </a:r>
            <a:r>
              <a: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rộng</a:t>
            </a:r>
            <a:endParaRPr lang="en-US" sz="2160" i="1" dirty="0">
              <a:solidFill>
                <a:srgbClr val="66003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97063" y="737714"/>
            <a:ext cx="3434749" cy="2515410"/>
            <a:chOff x="1080746" y="114300"/>
            <a:chExt cx="2862291" cy="2096175"/>
          </a:xfrm>
        </p:grpSpPr>
        <p:sp>
          <p:nvSpPr>
            <p:cNvPr id="6" name="Text Box 17"/>
            <p:cNvSpPr txBox="1">
              <a:spLocks noChangeArrowheads="1"/>
            </p:cNvSpPr>
            <p:nvPr/>
          </p:nvSpPr>
          <p:spPr bwMode="auto">
            <a:xfrm>
              <a:off x="1471960" y="1856532"/>
              <a:ext cx="1318865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dài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Text Box 18"/>
            <p:cNvSpPr txBox="1">
              <a:spLocks noChangeArrowheads="1"/>
            </p:cNvSpPr>
            <p:nvPr/>
          </p:nvSpPr>
          <p:spPr bwMode="auto">
            <a:xfrm rot="16200000">
              <a:off x="3105070" y="598324"/>
              <a:ext cx="132199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cao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26"/>
            <p:cNvGrpSpPr>
              <a:grpSpLocks/>
            </p:cNvGrpSpPr>
            <p:nvPr/>
          </p:nvGrpSpPr>
          <p:grpSpPr bwMode="auto">
            <a:xfrm>
              <a:off x="1080746" y="424487"/>
              <a:ext cx="2501453" cy="1458913"/>
              <a:chOff x="599090" y="297436"/>
              <a:chExt cx="3064970" cy="1922874"/>
            </a:xfrm>
          </p:grpSpPr>
          <p:grpSp>
            <p:nvGrpSpPr>
              <p:cNvPr id="20" name="Group 27"/>
              <p:cNvGrpSpPr>
                <a:grpSpLocks/>
              </p:cNvGrpSpPr>
              <p:nvPr/>
            </p:nvGrpSpPr>
            <p:grpSpPr bwMode="auto">
              <a:xfrm>
                <a:off x="615840" y="297436"/>
                <a:ext cx="3048220" cy="1905000"/>
                <a:chOff x="615840" y="297436"/>
                <a:chExt cx="3048220" cy="1905000"/>
              </a:xfrm>
            </p:grpSpPr>
            <p:grpSp>
              <p:nvGrpSpPr>
                <p:cNvPr id="23" name="Group 30"/>
                <p:cNvGrpSpPr>
                  <a:grpSpLocks/>
                </p:cNvGrpSpPr>
                <p:nvPr/>
              </p:nvGrpSpPr>
              <p:grpSpPr bwMode="auto">
                <a:xfrm>
                  <a:off x="615840" y="297436"/>
                  <a:ext cx="3048220" cy="1905000"/>
                  <a:chOff x="914180" y="1524220"/>
                  <a:chExt cx="3048220" cy="1905000"/>
                </a:xfrm>
              </p:grpSpPr>
              <p:sp>
                <p:nvSpPr>
                  <p:cNvPr id="25" name="Freeform 40"/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rgbClr val="92D050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7"/>
                  <p:cNvSpPr>
                    <a:spLocks/>
                  </p:cNvSpPr>
                  <p:nvPr/>
                </p:nvSpPr>
                <p:spPr bwMode="auto">
                  <a:xfrm>
                    <a:off x="914889" y="2057294"/>
                    <a:ext cx="2285633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" name="Freeform 39"/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1" name="Straight Connector 20"/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7" name="Group 46"/>
          <p:cNvGrpSpPr/>
          <p:nvPr/>
        </p:nvGrpSpPr>
        <p:grpSpPr>
          <a:xfrm>
            <a:off x="7784171" y="1000841"/>
            <a:ext cx="2368206" cy="2257081"/>
            <a:chOff x="5740413" y="419100"/>
            <a:chExt cx="1973505" cy="1880901"/>
          </a:xfrm>
        </p:grpSpPr>
        <p:sp>
          <p:nvSpPr>
            <p:cNvPr id="9" name="Text Box 25"/>
            <p:cNvSpPr txBox="1">
              <a:spLocks noChangeArrowheads="1"/>
            </p:cNvSpPr>
            <p:nvPr/>
          </p:nvSpPr>
          <p:spPr bwMode="auto">
            <a:xfrm>
              <a:off x="6107024" y="1946058"/>
              <a:ext cx="86201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26"/>
            <p:cNvSpPr txBox="1">
              <a:spLocks noChangeArrowheads="1"/>
            </p:cNvSpPr>
            <p:nvPr/>
          </p:nvSpPr>
          <p:spPr bwMode="auto">
            <a:xfrm rot="16200000">
              <a:off x="7139606" y="772703"/>
              <a:ext cx="79468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 rot="18889261">
              <a:off x="6919100" y="1663439"/>
              <a:ext cx="78189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" name="Group 35"/>
            <p:cNvGrpSpPr>
              <a:grpSpLocks/>
            </p:cNvGrpSpPr>
            <p:nvPr/>
          </p:nvGrpSpPr>
          <p:grpSpPr bwMode="auto">
            <a:xfrm>
              <a:off x="5740413" y="419100"/>
              <a:ext cx="1600200" cy="1504069"/>
              <a:chOff x="6102349" y="304800"/>
              <a:chExt cx="2224524" cy="1981200"/>
            </a:xfrm>
          </p:grpSpPr>
          <p:grpSp>
            <p:nvGrpSpPr>
              <p:cNvPr id="29" name="Group 36"/>
              <p:cNvGrpSpPr>
                <a:grpSpLocks/>
              </p:cNvGrpSpPr>
              <p:nvPr/>
            </p:nvGrpSpPr>
            <p:grpSpPr bwMode="auto">
              <a:xfrm>
                <a:off x="6102349" y="304800"/>
                <a:ext cx="2214013" cy="1981200"/>
                <a:chOff x="5018690" y="1447800"/>
                <a:chExt cx="2144110" cy="1981200"/>
              </a:xfrm>
            </p:grpSpPr>
            <p:sp>
              <p:nvSpPr>
                <p:cNvPr id="34" name="Freeform 40"/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Freeform 37"/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" name="Freeform 39"/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" name="Group 37"/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31" name="Straight Connector 30"/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" name="Straight Connector 31"/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cxnSp>
        <p:nvCxnSpPr>
          <p:cNvPr id="3" name="Straight Connector 2"/>
          <p:cNvCxnSpPr>
            <a:cxnSpLocks/>
          </p:cNvCxnSpPr>
          <p:nvPr/>
        </p:nvCxnSpPr>
        <p:spPr>
          <a:xfrm>
            <a:off x="5913120" y="1039110"/>
            <a:ext cx="0" cy="5412490"/>
          </a:xfrm>
          <a:prstGeom prst="line">
            <a:avLst/>
          </a:prstGeom>
          <a:ln w="28575"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69"/>
          <p:cNvSpPr txBox="1">
            <a:spLocks noChangeArrowheads="1"/>
          </p:cNvSpPr>
          <p:nvPr/>
        </p:nvSpPr>
        <p:spPr bwMode="auto">
          <a:xfrm>
            <a:off x="6004569" y="3989694"/>
            <a:ext cx="53035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</a:p>
        </p:txBody>
      </p:sp>
      <p:sp>
        <p:nvSpPr>
          <p:cNvPr id="46" name="Text Box 69"/>
          <p:cNvSpPr txBox="1">
            <a:spLocks noChangeArrowheads="1"/>
          </p:cNvSpPr>
          <p:nvPr/>
        </p:nvSpPr>
        <p:spPr bwMode="auto">
          <a:xfrm>
            <a:off x="6057122" y="5207960"/>
            <a:ext cx="543636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  <a:endParaRPr lang="en-US" altLang="en-US" sz="2400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16D39D9-BD55-4A07-8785-119575767D46}"/>
              </a:ext>
            </a:extLst>
          </p:cNvPr>
          <p:cNvSpPr/>
          <p:nvPr/>
        </p:nvSpPr>
        <p:spPr>
          <a:xfrm>
            <a:off x="7334747" y="124777"/>
            <a:ext cx="3083954" cy="524894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LẬP PHƯƠNG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D1939FF1-32D3-4877-A452-8532CC7632E6}"/>
              </a:ext>
            </a:extLst>
          </p:cNvPr>
          <p:cNvSpPr/>
          <p:nvPr/>
        </p:nvSpPr>
        <p:spPr>
          <a:xfrm>
            <a:off x="1570500" y="95077"/>
            <a:ext cx="3286755" cy="564415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HỘP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CHỮ NHẬT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B59111CF-51CC-44F7-8CB5-804C8FF71432}"/>
              </a:ext>
            </a:extLst>
          </p:cNvPr>
          <p:cNvSpPr/>
          <p:nvPr/>
        </p:nvSpPr>
        <p:spPr>
          <a:xfrm>
            <a:off x="1144842" y="3422895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B9703735-2D01-4385-846C-1361F9B71143}"/>
              </a:ext>
            </a:extLst>
          </p:cNvPr>
          <p:cNvSpPr/>
          <p:nvPr/>
        </p:nvSpPr>
        <p:spPr>
          <a:xfrm>
            <a:off x="6626997" y="3395926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3AA9D2-88B4-431B-B3C6-1159129A9A6A}"/>
              </a:ext>
            </a:extLst>
          </p:cNvPr>
          <p:cNvSpPr/>
          <p:nvPr/>
        </p:nvSpPr>
        <p:spPr>
          <a:xfrm>
            <a:off x="2299928" y="3422894"/>
            <a:ext cx="2039111" cy="517501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57096DF7-2580-4365-BCDB-141954E3BD4E}"/>
              </a:ext>
            </a:extLst>
          </p:cNvPr>
          <p:cNvSpPr/>
          <p:nvPr/>
        </p:nvSpPr>
        <p:spPr>
          <a:xfrm>
            <a:off x="8382052" y="3379996"/>
            <a:ext cx="3111437" cy="458495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54015A95-3D38-4537-A4DC-132BBA6B310C}"/>
              </a:ext>
            </a:extLst>
          </p:cNvPr>
          <p:cNvSpPr/>
          <p:nvPr/>
        </p:nvSpPr>
        <p:spPr>
          <a:xfrm>
            <a:off x="2135988" y="4426436"/>
            <a:ext cx="3685683" cy="313101"/>
          </a:xfrm>
          <a:prstGeom prst="roundRect">
            <a:avLst/>
          </a:prstGeom>
          <a:solidFill>
            <a:srgbClr val="92D05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E94E8D6-4EF7-4952-B77D-592CC3513B4E}"/>
              </a:ext>
            </a:extLst>
          </p:cNvPr>
          <p:cNvSpPr/>
          <p:nvPr/>
        </p:nvSpPr>
        <p:spPr>
          <a:xfrm>
            <a:off x="2074557" y="5689496"/>
            <a:ext cx="3685683" cy="313101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F330A61B-1731-452F-B479-EE1DCF1C0854}"/>
              </a:ext>
            </a:extLst>
          </p:cNvPr>
          <p:cNvSpPr/>
          <p:nvPr/>
        </p:nvSpPr>
        <p:spPr>
          <a:xfrm>
            <a:off x="503491" y="6095189"/>
            <a:ext cx="2735009" cy="284316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Box 69"/>
          <p:cNvSpPr txBox="1">
            <a:spLocks noChangeArrowheads="1"/>
          </p:cNvSpPr>
          <p:nvPr/>
        </p:nvSpPr>
        <p:spPr bwMode="auto">
          <a:xfrm>
            <a:off x="415195" y="3433037"/>
            <a:ext cx="49240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2" name="Text Box 69"/>
          <p:cNvSpPr txBox="1">
            <a:spLocks noChangeArrowheads="1"/>
          </p:cNvSpPr>
          <p:nvPr/>
        </p:nvSpPr>
        <p:spPr bwMode="auto">
          <a:xfrm>
            <a:off x="5913120" y="3376826"/>
            <a:ext cx="58384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các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vuông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bằng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nhau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3" name="Text Box 69"/>
          <p:cNvSpPr txBox="1">
            <a:spLocks noChangeArrowheads="1"/>
          </p:cNvSpPr>
          <p:nvPr/>
        </p:nvSpPr>
        <p:spPr bwMode="auto">
          <a:xfrm>
            <a:off x="415195" y="3985525"/>
            <a:ext cx="54979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bốn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bên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5" name="Text Box 69"/>
          <p:cNvSpPr txBox="1">
            <a:spLocks noChangeArrowheads="1"/>
          </p:cNvSpPr>
          <p:nvPr/>
        </p:nvSpPr>
        <p:spPr bwMode="auto">
          <a:xfrm>
            <a:off x="423893" y="5251271"/>
            <a:ext cx="53452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xung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quanh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hai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đáy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107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55" grpId="0" animBg="1"/>
      <p:bldP spid="56" grpId="0" animBg="1"/>
      <p:bldP spid="58" grpId="0" animBg="1"/>
      <p:bldP spid="59" grpId="0" animBg="1"/>
      <p:bldP spid="60" grpId="0" animBg="1"/>
      <p:bldP spid="63" grpId="0" animBg="1"/>
      <p:bldP spid="64" grpId="0" animBg="1"/>
      <p:bldP spid="41" grpId="0"/>
      <p:bldP spid="42" grpId="0"/>
      <p:bldP spid="43" grpId="0"/>
      <p:bldP spid="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latin typeface="Tahoma"/>
                </a:rPr>
                <a:t>5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DIỆN TÍCH </a:t>
            </a:r>
            <a:r>
              <a:rPr lang="en-US" sz="2800" b="1" dirty="0">
                <a:solidFill>
                  <a:srgbClr val="00B050"/>
                </a:solidFill>
                <a:latin typeface="Arial"/>
              </a:rPr>
              <a:t>XUNG QUANH </a:t>
            </a: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CỦA HÌNH LẬP PHƯƠNG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05" name="Rectangle 21">
            <a:extLst>
              <a:ext uri="{FF2B5EF4-FFF2-40B4-BE49-F238E27FC236}">
                <a16:creationId xmlns:a16="http://schemas.microsoft.com/office/drawing/2014/main" id="{C8460BB9-8D5A-48FE-B7BA-29F7CC7F5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819" y="1317819"/>
            <a:ext cx="1426742" cy="1143000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" name="Rectangle 21">
            <a:extLst>
              <a:ext uri="{FF2B5EF4-FFF2-40B4-BE49-F238E27FC236}">
                <a16:creationId xmlns:a16="http://schemas.microsoft.com/office/drawing/2014/main" id="{B489F645-E808-4EA9-8C9E-5BA42A37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6" y="3760250"/>
            <a:ext cx="1413955" cy="1193264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103" name="Picture 102">
            <a:extLst>
              <a:ext uri="{FF2B5EF4-FFF2-40B4-BE49-F238E27FC236}">
                <a16:creationId xmlns:a16="http://schemas.microsoft.com/office/drawing/2014/main" id="{43081D08-0906-466B-B749-FF33F49050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4543" y="2471930"/>
            <a:ext cx="5560034" cy="1249788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hình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lập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phương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bằng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diện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tích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một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mặt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nhân</a:t>
            </a:r>
            <a:r>
              <a:rPr lang="en-US" sz="2800" b="1" i="1" kern="0" dirty="0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 4</a:t>
            </a:r>
            <a:endParaRPr kumimoji="0" lang="en-US" sz="28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xq</a:t>
            </a:r>
            <a:r>
              <a:rPr lang="en-US" sz="4000" b="1" i="1" kern="0" dirty="0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 = (a x a) x 4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113" name="Arc 112">
            <a:extLst>
              <a:ext uri="{FF2B5EF4-FFF2-40B4-BE49-F238E27FC236}">
                <a16:creationId xmlns:a16="http://schemas.microsoft.com/office/drawing/2014/main" id="{5EB3BAE6-F7E0-4798-847A-20F27FB8044A}"/>
              </a:ext>
            </a:extLst>
          </p:cNvPr>
          <p:cNvSpPr/>
          <p:nvPr/>
        </p:nvSpPr>
        <p:spPr>
          <a:xfrm flipV="1">
            <a:off x="5517248" y="3329987"/>
            <a:ext cx="1355061" cy="802820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2C09141-51FD-43AA-A6EC-1048CE96C181}"/>
              </a:ext>
            </a:extLst>
          </p:cNvPr>
          <p:cNvSpPr txBox="1"/>
          <p:nvPr/>
        </p:nvSpPr>
        <p:spPr>
          <a:xfrm>
            <a:off x="5965650" y="3991658"/>
            <a:ext cx="6080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982045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5" grpId="0" animBg="1"/>
      <p:bldP spid="106" grpId="0" animBg="1"/>
      <p:bldP spid="108" grpId="0" animBg="1"/>
      <p:bldP spid="110" grpId="0" animBg="1"/>
      <p:bldP spid="112" grpId="0" animBg="1"/>
      <p:bldP spid="111" grpId="0"/>
      <p:bldP spid="113" grpId="0" animBg="1"/>
      <p:bldP spid="11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DIỆN TÍCH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TOÀN PHẦN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 HÌNH LẬP PHƯƠNG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</a:t>
            </a: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9FC5E8">
                    <a:lumMod val="50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97BB8B18-43AC-4785-BB76-B222E44CB89C}"/>
              </a:ext>
            </a:extLst>
          </p:cNvPr>
          <p:cNvSpPr/>
          <p:nvPr/>
        </p:nvSpPr>
        <p:spPr>
          <a:xfrm>
            <a:off x="5511800" y="1320800"/>
            <a:ext cx="5600700" cy="3632200"/>
          </a:xfrm>
          <a:custGeom>
            <a:avLst/>
            <a:gdLst>
              <a:gd name="connsiteX0" fmla="*/ 1498600 w 5702300"/>
              <a:gd name="connsiteY0" fmla="*/ 0 h 3632200"/>
              <a:gd name="connsiteX1" fmla="*/ 2908300 w 5702300"/>
              <a:gd name="connsiteY1" fmla="*/ 12700 h 3632200"/>
              <a:gd name="connsiteX2" fmla="*/ 2908300 w 5702300"/>
              <a:gd name="connsiteY2" fmla="*/ 1104900 h 3632200"/>
              <a:gd name="connsiteX3" fmla="*/ 5651500 w 5702300"/>
              <a:gd name="connsiteY3" fmla="*/ 1104900 h 3632200"/>
              <a:gd name="connsiteX4" fmla="*/ 5702300 w 5702300"/>
              <a:gd name="connsiteY4" fmla="*/ 2413000 h 3632200"/>
              <a:gd name="connsiteX5" fmla="*/ 2882900 w 5702300"/>
              <a:gd name="connsiteY5" fmla="*/ 2413000 h 3632200"/>
              <a:gd name="connsiteX6" fmla="*/ 2882900 w 5702300"/>
              <a:gd name="connsiteY6" fmla="*/ 3619500 h 3632200"/>
              <a:gd name="connsiteX7" fmla="*/ 1524000 w 5702300"/>
              <a:gd name="connsiteY7" fmla="*/ 3632200 h 3632200"/>
              <a:gd name="connsiteX8" fmla="*/ 1473200 w 5702300"/>
              <a:gd name="connsiteY8" fmla="*/ 3619500 h 3632200"/>
              <a:gd name="connsiteX9" fmla="*/ 1498600 w 5702300"/>
              <a:gd name="connsiteY9" fmla="*/ 2438400 h 3632200"/>
              <a:gd name="connsiteX10" fmla="*/ 0 w 5702300"/>
              <a:gd name="connsiteY10" fmla="*/ 2400300 h 3632200"/>
              <a:gd name="connsiteX11" fmla="*/ 50800 w 5702300"/>
              <a:gd name="connsiteY11" fmla="*/ 1117600 h 3632200"/>
              <a:gd name="connsiteX12" fmla="*/ 1485900 w 5702300"/>
              <a:gd name="connsiteY12" fmla="*/ 1104900 h 3632200"/>
              <a:gd name="connsiteX13" fmla="*/ 1498600 w 5702300"/>
              <a:gd name="connsiteY13" fmla="*/ 0 h 3632200"/>
              <a:gd name="connsiteX0" fmla="*/ 1447800 w 5651500"/>
              <a:gd name="connsiteY0" fmla="*/ 0 h 3632200"/>
              <a:gd name="connsiteX1" fmla="*/ 2857500 w 5651500"/>
              <a:gd name="connsiteY1" fmla="*/ 12700 h 3632200"/>
              <a:gd name="connsiteX2" fmla="*/ 2857500 w 5651500"/>
              <a:gd name="connsiteY2" fmla="*/ 1104900 h 3632200"/>
              <a:gd name="connsiteX3" fmla="*/ 5600700 w 5651500"/>
              <a:gd name="connsiteY3" fmla="*/ 1104900 h 3632200"/>
              <a:gd name="connsiteX4" fmla="*/ 5651500 w 5651500"/>
              <a:gd name="connsiteY4" fmla="*/ 2413000 h 3632200"/>
              <a:gd name="connsiteX5" fmla="*/ 2832100 w 5651500"/>
              <a:gd name="connsiteY5" fmla="*/ 2413000 h 3632200"/>
              <a:gd name="connsiteX6" fmla="*/ 2832100 w 5651500"/>
              <a:gd name="connsiteY6" fmla="*/ 3619500 h 3632200"/>
              <a:gd name="connsiteX7" fmla="*/ 1473200 w 5651500"/>
              <a:gd name="connsiteY7" fmla="*/ 3632200 h 3632200"/>
              <a:gd name="connsiteX8" fmla="*/ 1422400 w 5651500"/>
              <a:gd name="connsiteY8" fmla="*/ 3619500 h 3632200"/>
              <a:gd name="connsiteX9" fmla="*/ 1447800 w 5651500"/>
              <a:gd name="connsiteY9" fmla="*/ 2438400 h 3632200"/>
              <a:gd name="connsiteX10" fmla="*/ 101600 w 5651500"/>
              <a:gd name="connsiteY10" fmla="*/ 2387600 h 3632200"/>
              <a:gd name="connsiteX11" fmla="*/ 0 w 5651500"/>
              <a:gd name="connsiteY11" fmla="*/ 1117600 h 3632200"/>
              <a:gd name="connsiteX12" fmla="*/ 1435100 w 5651500"/>
              <a:gd name="connsiteY12" fmla="*/ 1104900 h 3632200"/>
              <a:gd name="connsiteX13" fmla="*/ 1447800 w 56515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3810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84300 w 5600700"/>
              <a:gd name="connsiteY12" fmla="*/ 11049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257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409700 w 5600700"/>
              <a:gd name="connsiteY9" fmla="*/ 23876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430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600700" h="3632200">
                <a:moveTo>
                  <a:pt x="1397000" y="0"/>
                </a:moveTo>
                <a:lnTo>
                  <a:pt x="2806700" y="12700"/>
                </a:lnTo>
                <a:lnTo>
                  <a:pt x="2806700" y="1143000"/>
                </a:lnTo>
                <a:lnTo>
                  <a:pt x="5575300" y="1143000"/>
                </a:lnTo>
                <a:lnTo>
                  <a:pt x="5600700" y="2413000"/>
                </a:lnTo>
                <a:lnTo>
                  <a:pt x="2781300" y="2413000"/>
                </a:lnTo>
                <a:lnTo>
                  <a:pt x="2781300" y="3619500"/>
                </a:lnTo>
                <a:lnTo>
                  <a:pt x="1422400" y="3632200"/>
                </a:lnTo>
                <a:lnTo>
                  <a:pt x="1371600" y="3619500"/>
                </a:lnTo>
                <a:lnTo>
                  <a:pt x="1358900" y="2374900"/>
                </a:lnTo>
                <a:lnTo>
                  <a:pt x="12700" y="2387600"/>
                </a:lnTo>
                <a:lnTo>
                  <a:pt x="0" y="1130300"/>
                </a:lnTo>
                <a:lnTo>
                  <a:pt x="1371600" y="1143000"/>
                </a:lnTo>
                <a:lnTo>
                  <a:pt x="1397000" y="0"/>
                </a:lnTo>
                <a:close/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339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8" grpId="0" animBg="1"/>
      <p:bldP spid="110" grpId="0" animBg="1"/>
      <p:bldP spid="112" grpId="0" animBg="1"/>
      <p:bldP spid="111" grpId="0"/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EB9E94D-8F7C-43F7-934C-21F6BC3B5AF1}"/>
              </a:ext>
            </a:extLst>
          </p:cNvPr>
          <p:cNvSpPr/>
          <p:nvPr/>
        </p:nvSpPr>
        <p:spPr>
          <a:xfrm>
            <a:off x="4827802" y="444500"/>
            <a:ext cx="6754917" cy="2616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14A25C0-886C-40F3-A836-67DF7494005C}"/>
              </a:ext>
            </a:extLst>
          </p:cNvPr>
          <p:cNvGrpSpPr/>
          <p:nvPr/>
        </p:nvGrpSpPr>
        <p:grpSpPr>
          <a:xfrm>
            <a:off x="1210234" y="607289"/>
            <a:ext cx="3571404" cy="2820395"/>
            <a:chOff x="5740416" y="419100"/>
            <a:chExt cx="2449243" cy="1851309"/>
          </a:xfrm>
        </p:grpSpPr>
        <p:sp>
          <p:nvSpPr>
            <p:cNvPr id="23" name="Text Box 25">
              <a:extLst>
                <a:ext uri="{FF2B5EF4-FFF2-40B4-BE49-F238E27FC236}">
                  <a16:creationId xmlns:a16="http://schemas.microsoft.com/office/drawing/2014/main" id="{C4C88B1B-FEB4-48B2-9E10-98BB814F6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4" name="Text Box 26">
              <a:extLst>
                <a:ext uri="{FF2B5EF4-FFF2-40B4-BE49-F238E27FC236}">
                  <a16:creationId xmlns:a16="http://schemas.microsoft.com/office/drawing/2014/main" id="{98869201-1AAC-4963-81A1-A76CA24F0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227" y="958584"/>
              <a:ext cx="80343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5" name="Text Box 27">
              <a:extLst>
                <a:ext uri="{FF2B5EF4-FFF2-40B4-BE49-F238E27FC236}">
                  <a16:creationId xmlns:a16="http://schemas.microsoft.com/office/drawing/2014/main" id="{60D2A9F2-BF90-4E5E-9C6E-BA03C72E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95282" y="1395712"/>
              <a:ext cx="781891" cy="4045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grpSp>
          <p:nvGrpSpPr>
            <p:cNvPr id="26" name="Group 35">
              <a:extLst>
                <a:ext uri="{FF2B5EF4-FFF2-40B4-BE49-F238E27FC236}">
                  <a16:creationId xmlns:a16="http://schemas.microsoft.com/office/drawing/2014/main" id="{ACA78813-6915-45F5-A501-B0303F5FE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27" name="Group 36">
                <a:extLst>
                  <a:ext uri="{FF2B5EF4-FFF2-40B4-BE49-F238E27FC236}">
                    <a16:creationId xmlns:a16="http://schemas.microsoft.com/office/drawing/2014/main" id="{5BEA01AC-B7A6-4157-AEEC-8F6C6A145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32" name="Freeform 40">
                  <a:extLst>
                    <a:ext uri="{FF2B5EF4-FFF2-40B4-BE49-F238E27FC236}">
                      <a16:creationId xmlns:a16="http://schemas.microsoft.com/office/drawing/2014/main" id="{AB7AB3FD-78EF-4630-8542-BE8DACA8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:a16="http://schemas.microsoft.com/office/drawing/2014/main" id="{544CE8F5-0B9C-47FD-9A5B-B48F25771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" name="Freeform 39">
                  <a:extLst>
                    <a:ext uri="{FF2B5EF4-FFF2-40B4-BE49-F238E27FC236}">
                      <a16:creationId xmlns:a16="http://schemas.microsoft.com/office/drawing/2014/main" id="{130247CA-4BE8-4E94-AE24-116C28C42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" name="Group 37">
                <a:extLst>
                  <a:ext uri="{FF2B5EF4-FFF2-40B4-BE49-F238E27FC236}">
                    <a16:creationId xmlns:a16="http://schemas.microsoft.com/office/drawing/2014/main" id="{BB1F505E-A951-46ED-9919-22B3EBB3F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8B7CA16A-427B-4D21-BBFD-BF11D0D45C63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36BC3A6C-BC8A-4932-B897-20DB38DC4113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96DA9C4D-CEC7-4B12-9B5C-F0AE5B867EB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E6B9A992-AC21-495C-9B65-25D6BF5833E1}"/>
              </a:ext>
            </a:extLst>
          </p:cNvPr>
          <p:cNvSpPr txBox="1"/>
          <p:nvPr/>
        </p:nvSpPr>
        <p:spPr>
          <a:xfrm>
            <a:off x="5028807" y="1752600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kumimoji="0" lang="en-US" sz="4400" b="1" i="1" u="none" strike="noStrike" kern="0" cap="none" spc="0" normalizeH="0" baseline="-2500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xq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4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8B187D1-2B03-4CAB-BD0B-2B51DF7C8BE0}"/>
              </a:ext>
            </a:extLst>
          </p:cNvPr>
          <p:cNvSpPr txBox="1"/>
          <p:nvPr/>
        </p:nvSpPr>
        <p:spPr>
          <a:xfrm>
            <a:off x="5038547" y="607289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4.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1E492B4-E551-4EC0-B514-075538ECC11D}"/>
              </a:ext>
            </a:extLst>
          </p:cNvPr>
          <p:cNvSpPr/>
          <p:nvPr/>
        </p:nvSpPr>
        <p:spPr>
          <a:xfrm>
            <a:off x="4781638" y="3383368"/>
            <a:ext cx="6754916" cy="2478331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556E241-3D3E-4619-B8AB-C29C3528053F}"/>
              </a:ext>
            </a:extLst>
          </p:cNvPr>
          <p:cNvSpPr txBox="1"/>
          <p:nvPr/>
        </p:nvSpPr>
        <p:spPr>
          <a:xfrm>
            <a:off x="4982642" y="4691468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4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2EB6754-7413-4D03-9076-42859D79E746}"/>
              </a:ext>
            </a:extLst>
          </p:cNvPr>
          <p:cNvSpPr txBox="1"/>
          <p:nvPr/>
        </p:nvSpPr>
        <p:spPr>
          <a:xfrm>
            <a:off x="4992382" y="3546157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6.</a:t>
            </a:r>
          </a:p>
        </p:txBody>
      </p:sp>
      <p:grpSp>
        <p:nvGrpSpPr>
          <p:cNvPr id="53" name="Google Shape;6529;p42">
            <a:extLst>
              <a:ext uri="{FF2B5EF4-FFF2-40B4-BE49-F238E27FC236}">
                <a16:creationId xmlns:a16="http://schemas.microsoft.com/office/drawing/2014/main" id="{D28600C4-0EB4-4AE8-A58E-7BB8FCC0E23A}"/>
              </a:ext>
            </a:extLst>
          </p:cNvPr>
          <p:cNvGrpSpPr/>
          <p:nvPr/>
        </p:nvGrpSpPr>
        <p:grpSpPr>
          <a:xfrm flipH="1">
            <a:off x="1270249" y="4780476"/>
            <a:ext cx="764850" cy="875375"/>
            <a:chOff x="9115600" y="4660700"/>
            <a:chExt cx="764850" cy="875375"/>
          </a:xfrm>
        </p:grpSpPr>
        <p:sp>
          <p:nvSpPr>
            <p:cNvPr id="54" name="Google Shape;6530;p42">
              <a:extLst>
                <a:ext uri="{FF2B5EF4-FFF2-40B4-BE49-F238E27FC236}">
                  <a16:creationId xmlns:a16="http://schemas.microsoft.com/office/drawing/2014/main" id="{9C421913-BDA9-4C56-B9D6-47A6EC18C8F7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1;p42">
              <a:extLst>
                <a:ext uri="{FF2B5EF4-FFF2-40B4-BE49-F238E27FC236}">
                  <a16:creationId xmlns:a16="http://schemas.microsoft.com/office/drawing/2014/main" id="{D7DF606C-401E-4001-881C-47DDC3BB6CAF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2;p42">
              <a:extLst>
                <a:ext uri="{FF2B5EF4-FFF2-40B4-BE49-F238E27FC236}">
                  <a16:creationId xmlns:a16="http://schemas.microsoft.com/office/drawing/2014/main" id="{44C4A330-502D-4B5B-AE17-51E156FCEC4F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3;p42">
              <a:extLst>
                <a:ext uri="{FF2B5EF4-FFF2-40B4-BE49-F238E27FC236}">
                  <a16:creationId xmlns:a16="http://schemas.microsoft.com/office/drawing/2014/main" id="{0E23A81E-FC3C-4B00-B4E7-F3E7836D0537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4;p42">
              <a:extLst>
                <a:ext uri="{FF2B5EF4-FFF2-40B4-BE49-F238E27FC236}">
                  <a16:creationId xmlns:a16="http://schemas.microsoft.com/office/drawing/2014/main" id="{818B6AA6-B715-4ECD-A74F-ABB8DF7139EF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5;p42">
              <a:extLst>
                <a:ext uri="{FF2B5EF4-FFF2-40B4-BE49-F238E27FC236}">
                  <a16:creationId xmlns:a16="http://schemas.microsoft.com/office/drawing/2014/main" id="{5D31D27A-F9B1-4D72-98D5-40C13B57DF75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6;p42">
              <a:extLst>
                <a:ext uri="{FF2B5EF4-FFF2-40B4-BE49-F238E27FC236}">
                  <a16:creationId xmlns:a16="http://schemas.microsoft.com/office/drawing/2014/main" id="{8B3DF657-084C-437C-8871-42BCE285F2F3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37;p42">
              <a:extLst>
                <a:ext uri="{FF2B5EF4-FFF2-40B4-BE49-F238E27FC236}">
                  <a16:creationId xmlns:a16="http://schemas.microsoft.com/office/drawing/2014/main" id="{C251B74C-EC14-4F58-B66F-225099A062AF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38;p42">
              <a:extLst>
                <a:ext uri="{FF2B5EF4-FFF2-40B4-BE49-F238E27FC236}">
                  <a16:creationId xmlns:a16="http://schemas.microsoft.com/office/drawing/2014/main" id="{8BBA468B-E0ED-4488-A60B-F5C44E271503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39;p42">
              <a:extLst>
                <a:ext uri="{FF2B5EF4-FFF2-40B4-BE49-F238E27FC236}">
                  <a16:creationId xmlns:a16="http://schemas.microsoft.com/office/drawing/2014/main" id="{53E0B6F1-8606-4319-9B77-6F3D479A4FB8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0;p42">
              <a:extLst>
                <a:ext uri="{FF2B5EF4-FFF2-40B4-BE49-F238E27FC236}">
                  <a16:creationId xmlns:a16="http://schemas.microsoft.com/office/drawing/2014/main" id="{122C2ED1-6335-4573-BE4E-EF099E1DA240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1;p42">
              <a:extLst>
                <a:ext uri="{FF2B5EF4-FFF2-40B4-BE49-F238E27FC236}">
                  <a16:creationId xmlns:a16="http://schemas.microsoft.com/office/drawing/2014/main" id="{C0BF02C2-F098-4557-97D2-FCF5768E3CA9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2;p42">
              <a:extLst>
                <a:ext uri="{FF2B5EF4-FFF2-40B4-BE49-F238E27FC236}">
                  <a16:creationId xmlns:a16="http://schemas.microsoft.com/office/drawing/2014/main" id="{C7E39B37-6155-498B-B4E3-323D53B6294F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3;p42">
              <a:extLst>
                <a:ext uri="{FF2B5EF4-FFF2-40B4-BE49-F238E27FC236}">
                  <a16:creationId xmlns:a16="http://schemas.microsoft.com/office/drawing/2014/main" id="{85ACA245-EB6E-4D0B-9EDB-B8C2E5A49877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4;p42">
              <a:extLst>
                <a:ext uri="{FF2B5EF4-FFF2-40B4-BE49-F238E27FC236}">
                  <a16:creationId xmlns:a16="http://schemas.microsoft.com/office/drawing/2014/main" id="{CFC5FCEE-8148-4B17-8AEB-3223686282FA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5;p42">
              <a:extLst>
                <a:ext uri="{FF2B5EF4-FFF2-40B4-BE49-F238E27FC236}">
                  <a16:creationId xmlns:a16="http://schemas.microsoft.com/office/drawing/2014/main" id="{E141118E-BA17-4E19-9AEC-9705B4092C15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6;p42">
              <a:extLst>
                <a:ext uri="{FF2B5EF4-FFF2-40B4-BE49-F238E27FC236}">
                  <a16:creationId xmlns:a16="http://schemas.microsoft.com/office/drawing/2014/main" id="{02E754EB-9B26-4F60-8FF0-00937C0CA9E1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547;p42">
              <a:extLst>
                <a:ext uri="{FF2B5EF4-FFF2-40B4-BE49-F238E27FC236}">
                  <a16:creationId xmlns:a16="http://schemas.microsoft.com/office/drawing/2014/main" id="{BDE6FA13-9894-494B-B19E-B4970F97C501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548;p42">
              <a:extLst>
                <a:ext uri="{FF2B5EF4-FFF2-40B4-BE49-F238E27FC236}">
                  <a16:creationId xmlns:a16="http://schemas.microsoft.com/office/drawing/2014/main" id="{0D78EECE-DC4A-4AD8-8DFB-F20075F77B60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49;p42">
              <a:extLst>
                <a:ext uri="{FF2B5EF4-FFF2-40B4-BE49-F238E27FC236}">
                  <a16:creationId xmlns:a16="http://schemas.microsoft.com/office/drawing/2014/main" id="{418F01CE-71BC-437C-85E3-EC5DAAA4AFF2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6550;p42">
            <a:extLst>
              <a:ext uri="{FF2B5EF4-FFF2-40B4-BE49-F238E27FC236}">
                <a16:creationId xmlns:a16="http://schemas.microsoft.com/office/drawing/2014/main" id="{2C6D6A70-2927-4562-99FB-DD35386F0231}"/>
              </a:ext>
            </a:extLst>
          </p:cNvPr>
          <p:cNvGrpSpPr/>
          <p:nvPr/>
        </p:nvGrpSpPr>
        <p:grpSpPr>
          <a:xfrm>
            <a:off x="11271640" y="16647"/>
            <a:ext cx="714485" cy="694572"/>
            <a:chOff x="4500050" y="484925"/>
            <a:chExt cx="1494425" cy="1452775"/>
          </a:xfrm>
        </p:grpSpPr>
        <p:sp>
          <p:nvSpPr>
            <p:cNvPr id="75" name="Google Shape;6551;p42">
              <a:extLst>
                <a:ext uri="{FF2B5EF4-FFF2-40B4-BE49-F238E27FC236}">
                  <a16:creationId xmlns:a16="http://schemas.microsoft.com/office/drawing/2014/main" id="{61A95162-E743-4136-ACC1-04668C6073C9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2;p42">
              <a:extLst>
                <a:ext uri="{FF2B5EF4-FFF2-40B4-BE49-F238E27FC236}">
                  <a16:creationId xmlns:a16="http://schemas.microsoft.com/office/drawing/2014/main" id="{B46FEBC7-617D-450F-9BCD-283521B17B62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3;p42">
              <a:extLst>
                <a:ext uri="{FF2B5EF4-FFF2-40B4-BE49-F238E27FC236}">
                  <a16:creationId xmlns:a16="http://schemas.microsoft.com/office/drawing/2014/main" id="{96AB630E-0CBB-40F1-83DA-63300949EEEA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4;p42">
              <a:extLst>
                <a:ext uri="{FF2B5EF4-FFF2-40B4-BE49-F238E27FC236}">
                  <a16:creationId xmlns:a16="http://schemas.microsoft.com/office/drawing/2014/main" id="{1FBD3526-E217-47C1-8DF8-2502A7F30661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5;p42">
              <a:extLst>
                <a:ext uri="{FF2B5EF4-FFF2-40B4-BE49-F238E27FC236}">
                  <a16:creationId xmlns:a16="http://schemas.microsoft.com/office/drawing/2014/main" id="{1EEC44BD-E0BB-4671-ACAD-6A5F15C0C488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6;p42">
              <a:extLst>
                <a:ext uri="{FF2B5EF4-FFF2-40B4-BE49-F238E27FC236}">
                  <a16:creationId xmlns:a16="http://schemas.microsoft.com/office/drawing/2014/main" id="{252F8FA7-02A0-4AB8-A131-8933978C06E6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57;p42">
              <a:extLst>
                <a:ext uri="{FF2B5EF4-FFF2-40B4-BE49-F238E27FC236}">
                  <a16:creationId xmlns:a16="http://schemas.microsoft.com/office/drawing/2014/main" id="{AD6195EF-8C10-460D-9B71-0920D6509182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58;p42">
              <a:extLst>
                <a:ext uri="{FF2B5EF4-FFF2-40B4-BE49-F238E27FC236}">
                  <a16:creationId xmlns:a16="http://schemas.microsoft.com/office/drawing/2014/main" id="{9663FE3F-BD5C-43DF-BB38-F8937255D077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59;p42">
              <a:extLst>
                <a:ext uri="{FF2B5EF4-FFF2-40B4-BE49-F238E27FC236}">
                  <a16:creationId xmlns:a16="http://schemas.microsoft.com/office/drawing/2014/main" id="{78959BD2-6F4D-44CA-9065-6FF0AFD26DD2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0;p42">
              <a:extLst>
                <a:ext uri="{FF2B5EF4-FFF2-40B4-BE49-F238E27FC236}">
                  <a16:creationId xmlns:a16="http://schemas.microsoft.com/office/drawing/2014/main" id="{A9F670B6-812E-4FE7-B121-132B4EF6A58B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1;p42">
              <a:extLst>
                <a:ext uri="{FF2B5EF4-FFF2-40B4-BE49-F238E27FC236}">
                  <a16:creationId xmlns:a16="http://schemas.microsoft.com/office/drawing/2014/main" id="{2A1FD7ED-D665-4A4A-8A7B-1DB67833AC6E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2;p42">
              <a:extLst>
                <a:ext uri="{FF2B5EF4-FFF2-40B4-BE49-F238E27FC236}">
                  <a16:creationId xmlns:a16="http://schemas.microsoft.com/office/drawing/2014/main" id="{62BECB92-AF81-4D45-B53D-EA6C8D91D9F4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3;p42">
              <a:extLst>
                <a:ext uri="{FF2B5EF4-FFF2-40B4-BE49-F238E27FC236}">
                  <a16:creationId xmlns:a16="http://schemas.microsoft.com/office/drawing/2014/main" id="{3C0EDB2A-4D61-4123-9DC5-BB9AD7D51E81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4;p42">
              <a:extLst>
                <a:ext uri="{FF2B5EF4-FFF2-40B4-BE49-F238E27FC236}">
                  <a16:creationId xmlns:a16="http://schemas.microsoft.com/office/drawing/2014/main" id="{1D3D58C4-34D7-490D-AF9D-A00FC4ACCE53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5;p42">
              <a:extLst>
                <a:ext uri="{FF2B5EF4-FFF2-40B4-BE49-F238E27FC236}">
                  <a16:creationId xmlns:a16="http://schemas.microsoft.com/office/drawing/2014/main" id="{D0667ADB-6C39-425F-BE22-574A797350E6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6;p42">
              <a:extLst>
                <a:ext uri="{FF2B5EF4-FFF2-40B4-BE49-F238E27FC236}">
                  <a16:creationId xmlns:a16="http://schemas.microsoft.com/office/drawing/2014/main" id="{40D87A12-335C-48B9-A943-B046EB5D009C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67;p42">
              <a:extLst>
                <a:ext uri="{FF2B5EF4-FFF2-40B4-BE49-F238E27FC236}">
                  <a16:creationId xmlns:a16="http://schemas.microsoft.com/office/drawing/2014/main" id="{0B205DC3-BE28-4D0D-8E56-65BC7FA3B699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68;p42">
              <a:extLst>
                <a:ext uri="{FF2B5EF4-FFF2-40B4-BE49-F238E27FC236}">
                  <a16:creationId xmlns:a16="http://schemas.microsoft.com/office/drawing/2014/main" id="{7D61B5D0-E0C3-45CD-92A7-D06690D8C35B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569;p42">
              <a:extLst>
                <a:ext uri="{FF2B5EF4-FFF2-40B4-BE49-F238E27FC236}">
                  <a16:creationId xmlns:a16="http://schemas.microsoft.com/office/drawing/2014/main" id="{C11871CC-C35D-4336-87EB-734244D88758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570;p42">
              <a:extLst>
                <a:ext uri="{FF2B5EF4-FFF2-40B4-BE49-F238E27FC236}">
                  <a16:creationId xmlns:a16="http://schemas.microsoft.com/office/drawing/2014/main" id="{96CFA3E0-F2F5-49A7-917D-9E1424489EA4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571;p42">
              <a:extLst>
                <a:ext uri="{FF2B5EF4-FFF2-40B4-BE49-F238E27FC236}">
                  <a16:creationId xmlns:a16="http://schemas.microsoft.com/office/drawing/2014/main" id="{AE5E7F9F-6EBD-4D64-AE8F-F2A80672BFBE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4859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9" grpId="0"/>
      <p:bldP spid="43" grpId="0"/>
      <p:bldP spid="46" grpId="0" animBg="1"/>
      <p:bldP spid="47" grpId="0"/>
      <p:bldP spid="4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edieval fairy tale">
            <a:extLst>
              <a:ext uri="{FF2B5EF4-FFF2-40B4-BE49-F238E27FC236}">
                <a16:creationId xmlns:a16="http://schemas.microsoft.com/office/drawing/2014/main" id="{B92204BD-FA13-4B47-9461-63185BCC4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12010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id="{CD05BD40-5B85-4616-ADA9-3DD877E3A4D4}"/>
              </a:ext>
            </a:extLst>
          </p:cNvPr>
          <p:cNvSpPr/>
          <p:nvPr/>
        </p:nvSpPr>
        <p:spPr>
          <a:xfrm>
            <a:off x="717128" y="940403"/>
            <a:ext cx="10621206" cy="5409960"/>
          </a:xfrm>
          <a:prstGeom prst="roundRect">
            <a:avLst>
              <a:gd name="adj" fmla="val 10270"/>
            </a:avLst>
          </a:prstGeom>
          <a:solidFill>
            <a:schemeClr val="bg1">
              <a:alpha val="86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prstClr val="black"/>
                </a:solidFill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C6CAB9BC-03F0-4C20-82D7-5BBCF5AC9F39}"/>
              </a:ext>
            </a:extLst>
          </p:cNvPr>
          <p:cNvGrpSpPr/>
          <p:nvPr/>
        </p:nvGrpSpPr>
        <p:grpSpPr>
          <a:xfrm>
            <a:off x="2655600" y="147279"/>
            <a:ext cx="6619399" cy="1275866"/>
            <a:chOff x="387313" y="473408"/>
            <a:chExt cx="6435833" cy="1563726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id="{EC8EAE03-9255-4ED4-ADA6-0A1D482028E6}"/>
                </a:ext>
              </a:extLst>
            </p:cNvPr>
            <p:cNvSpPr/>
            <p:nvPr/>
          </p:nvSpPr>
          <p:spPr>
            <a:xfrm>
              <a:off x="508714" y="623105"/>
              <a:ext cx="6314432" cy="14140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ectangle: Rounded Corners 35">
              <a:extLst>
                <a:ext uri="{FF2B5EF4-FFF2-40B4-BE49-F238E27FC236}">
                  <a16:creationId xmlns:a16="http://schemas.microsoft.com/office/drawing/2014/main" id="{34B78B9D-C8ED-479D-A96D-5B07B051A1C5}"/>
                </a:ext>
              </a:extLst>
            </p:cNvPr>
            <p:cNvSpPr/>
            <p:nvPr/>
          </p:nvSpPr>
          <p:spPr>
            <a:xfrm>
              <a:off x="387313" y="473408"/>
              <a:ext cx="6314432" cy="1414029"/>
            </a:xfrm>
            <a:custGeom>
              <a:avLst/>
              <a:gdLst>
                <a:gd name="connsiteX0" fmla="*/ 0 w 6314432"/>
                <a:gd name="connsiteY0" fmla="*/ 235676 h 1414029"/>
                <a:gd name="connsiteX1" fmla="*/ 235676 w 6314432"/>
                <a:gd name="connsiteY1" fmla="*/ 0 h 1414029"/>
                <a:gd name="connsiteX2" fmla="*/ 1001769 w 6314432"/>
                <a:gd name="connsiteY2" fmla="*/ 0 h 1414029"/>
                <a:gd name="connsiteX3" fmla="*/ 1592569 w 6314432"/>
                <a:gd name="connsiteY3" fmla="*/ 0 h 1414029"/>
                <a:gd name="connsiteX4" fmla="*/ 2124939 w 6314432"/>
                <a:gd name="connsiteY4" fmla="*/ 0 h 1414029"/>
                <a:gd name="connsiteX5" fmla="*/ 2832600 w 6314432"/>
                <a:gd name="connsiteY5" fmla="*/ 0 h 1414029"/>
                <a:gd name="connsiteX6" fmla="*/ 3423401 w 6314432"/>
                <a:gd name="connsiteY6" fmla="*/ 0 h 1414029"/>
                <a:gd name="connsiteX7" fmla="*/ 4189493 w 6314432"/>
                <a:gd name="connsiteY7" fmla="*/ 0 h 1414029"/>
                <a:gd name="connsiteX8" fmla="*/ 4721863 w 6314432"/>
                <a:gd name="connsiteY8" fmla="*/ 0 h 1414029"/>
                <a:gd name="connsiteX9" fmla="*/ 5487956 w 6314432"/>
                <a:gd name="connsiteY9" fmla="*/ 0 h 1414029"/>
                <a:gd name="connsiteX10" fmla="*/ 6078756 w 6314432"/>
                <a:gd name="connsiteY10" fmla="*/ 0 h 1414029"/>
                <a:gd name="connsiteX11" fmla="*/ 6314432 w 6314432"/>
                <a:gd name="connsiteY11" fmla="*/ 235676 h 1414029"/>
                <a:gd name="connsiteX12" fmla="*/ 6314432 w 6314432"/>
                <a:gd name="connsiteY12" fmla="*/ 716441 h 1414029"/>
                <a:gd name="connsiteX13" fmla="*/ 6314432 w 6314432"/>
                <a:gd name="connsiteY13" fmla="*/ 1178353 h 1414029"/>
                <a:gd name="connsiteX14" fmla="*/ 6078756 w 6314432"/>
                <a:gd name="connsiteY14" fmla="*/ 1414029 h 1414029"/>
                <a:gd name="connsiteX15" fmla="*/ 5429525 w 6314432"/>
                <a:gd name="connsiteY15" fmla="*/ 1414029 h 1414029"/>
                <a:gd name="connsiteX16" fmla="*/ 4663432 w 6314432"/>
                <a:gd name="connsiteY16" fmla="*/ 1414029 h 1414029"/>
                <a:gd name="connsiteX17" fmla="*/ 4014201 w 6314432"/>
                <a:gd name="connsiteY17" fmla="*/ 1414029 h 1414029"/>
                <a:gd name="connsiteX18" fmla="*/ 3540262 w 6314432"/>
                <a:gd name="connsiteY18" fmla="*/ 1414029 h 1414029"/>
                <a:gd name="connsiteX19" fmla="*/ 3007893 w 6314432"/>
                <a:gd name="connsiteY19" fmla="*/ 1414029 h 1414029"/>
                <a:gd name="connsiteX20" fmla="*/ 2241800 w 6314432"/>
                <a:gd name="connsiteY20" fmla="*/ 1414029 h 1414029"/>
                <a:gd name="connsiteX21" fmla="*/ 1592569 w 6314432"/>
                <a:gd name="connsiteY21" fmla="*/ 1414029 h 1414029"/>
                <a:gd name="connsiteX22" fmla="*/ 1060200 w 6314432"/>
                <a:gd name="connsiteY22" fmla="*/ 1414029 h 1414029"/>
                <a:gd name="connsiteX23" fmla="*/ 235676 w 6314432"/>
                <a:gd name="connsiteY23" fmla="*/ 1414029 h 1414029"/>
                <a:gd name="connsiteX24" fmla="*/ 0 w 6314432"/>
                <a:gd name="connsiteY24" fmla="*/ 1178353 h 1414029"/>
                <a:gd name="connsiteX25" fmla="*/ 0 w 6314432"/>
                <a:gd name="connsiteY25" fmla="*/ 707015 h 1414029"/>
                <a:gd name="connsiteX26" fmla="*/ 0 w 6314432"/>
                <a:gd name="connsiteY26" fmla="*/ 235676 h 14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14432" h="1414029" extrusionOk="0">
                  <a:moveTo>
                    <a:pt x="0" y="235676"/>
                  </a:moveTo>
                  <a:cubicBezTo>
                    <a:pt x="-2746" y="103822"/>
                    <a:pt x="102013" y="1315"/>
                    <a:pt x="235676" y="0"/>
                  </a:cubicBezTo>
                  <a:cubicBezTo>
                    <a:pt x="524085" y="12075"/>
                    <a:pt x="727160" y="32704"/>
                    <a:pt x="1001769" y="0"/>
                  </a:cubicBezTo>
                  <a:cubicBezTo>
                    <a:pt x="1276378" y="-32704"/>
                    <a:pt x="1383476" y="-9344"/>
                    <a:pt x="1592569" y="0"/>
                  </a:cubicBezTo>
                  <a:cubicBezTo>
                    <a:pt x="1801662" y="9344"/>
                    <a:pt x="2007575" y="-4680"/>
                    <a:pt x="2124939" y="0"/>
                  </a:cubicBezTo>
                  <a:cubicBezTo>
                    <a:pt x="2242303" y="4680"/>
                    <a:pt x="2563601" y="-6402"/>
                    <a:pt x="2832600" y="0"/>
                  </a:cubicBezTo>
                  <a:cubicBezTo>
                    <a:pt x="3101599" y="6402"/>
                    <a:pt x="3188639" y="-19948"/>
                    <a:pt x="3423401" y="0"/>
                  </a:cubicBezTo>
                  <a:cubicBezTo>
                    <a:pt x="3658163" y="19948"/>
                    <a:pt x="3966269" y="-36550"/>
                    <a:pt x="4189493" y="0"/>
                  </a:cubicBezTo>
                  <a:cubicBezTo>
                    <a:pt x="4412717" y="36550"/>
                    <a:pt x="4521013" y="8351"/>
                    <a:pt x="4721863" y="0"/>
                  </a:cubicBezTo>
                  <a:cubicBezTo>
                    <a:pt x="4922713" y="-8351"/>
                    <a:pt x="5176003" y="17884"/>
                    <a:pt x="5487956" y="0"/>
                  </a:cubicBezTo>
                  <a:cubicBezTo>
                    <a:pt x="5799909" y="-17884"/>
                    <a:pt x="5836378" y="3807"/>
                    <a:pt x="6078756" y="0"/>
                  </a:cubicBezTo>
                  <a:cubicBezTo>
                    <a:pt x="6202678" y="-357"/>
                    <a:pt x="6321919" y="84985"/>
                    <a:pt x="6314432" y="235676"/>
                  </a:cubicBezTo>
                  <a:cubicBezTo>
                    <a:pt x="6303916" y="430636"/>
                    <a:pt x="6296991" y="545176"/>
                    <a:pt x="6314432" y="716441"/>
                  </a:cubicBezTo>
                  <a:cubicBezTo>
                    <a:pt x="6331873" y="887706"/>
                    <a:pt x="6321237" y="1049045"/>
                    <a:pt x="6314432" y="1178353"/>
                  </a:cubicBezTo>
                  <a:cubicBezTo>
                    <a:pt x="6331070" y="1287859"/>
                    <a:pt x="6201797" y="1411277"/>
                    <a:pt x="6078756" y="1414029"/>
                  </a:cubicBezTo>
                  <a:cubicBezTo>
                    <a:pt x="5793994" y="1406761"/>
                    <a:pt x="5674627" y="1388149"/>
                    <a:pt x="5429525" y="1414029"/>
                  </a:cubicBezTo>
                  <a:cubicBezTo>
                    <a:pt x="5184423" y="1439909"/>
                    <a:pt x="4922782" y="1439782"/>
                    <a:pt x="4663432" y="1414029"/>
                  </a:cubicBezTo>
                  <a:cubicBezTo>
                    <a:pt x="4404082" y="1388276"/>
                    <a:pt x="4275959" y="1412847"/>
                    <a:pt x="4014201" y="1414029"/>
                  </a:cubicBezTo>
                  <a:cubicBezTo>
                    <a:pt x="3752443" y="1415211"/>
                    <a:pt x="3667118" y="1410640"/>
                    <a:pt x="3540262" y="1414029"/>
                  </a:cubicBezTo>
                  <a:cubicBezTo>
                    <a:pt x="3413406" y="1417418"/>
                    <a:pt x="3120155" y="1396417"/>
                    <a:pt x="3007893" y="1414029"/>
                  </a:cubicBezTo>
                  <a:cubicBezTo>
                    <a:pt x="2895631" y="1431641"/>
                    <a:pt x="2544559" y="1394496"/>
                    <a:pt x="2241800" y="1414029"/>
                  </a:cubicBezTo>
                  <a:cubicBezTo>
                    <a:pt x="1939041" y="1433562"/>
                    <a:pt x="1815605" y="1402217"/>
                    <a:pt x="1592569" y="1414029"/>
                  </a:cubicBezTo>
                  <a:cubicBezTo>
                    <a:pt x="1369533" y="1425841"/>
                    <a:pt x="1274715" y="1422445"/>
                    <a:pt x="1060200" y="1414029"/>
                  </a:cubicBezTo>
                  <a:cubicBezTo>
                    <a:pt x="845685" y="1405613"/>
                    <a:pt x="499682" y="1405273"/>
                    <a:pt x="235676" y="1414029"/>
                  </a:cubicBezTo>
                  <a:cubicBezTo>
                    <a:pt x="79110" y="1412535"/>
                    <a:pt x="9683" y="1316850"/>
                    <a:pt x="0" y="1178353"/>
                  </a:cubicBezTo>
                  <a:cubicBezTo>
                    <a:pt x="23220" y="995706"/>
                    <a:pt x="6845" y="855788"/>
                    <a:pt x="0" y="707015"/>
                  </a:cubicBezTo>
                  <a:cubicBezTo>
                    <a:pt x="-6845" y="558242"/>
                    <a:pt x="5056" y="396643"/>
                    <a:pt x="0" y="235676"/>
                  </a:cubicBezTo>
                  <a:close/>
                </a:path>
              </a:pathLst>
            </a:custGeom>
            <a:noFill/>
            <a:ln w="38100">
              <a:solidFill>
                <a:schemeClr val="accent2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sd="1219033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0" name="Picture 139">
            <a:extLst>
              <a:ext uri="{FF2B5EF4-FFF2-40B4-BE49-F238E27FC236}">
                <a16:creationId xmlns:a16="http://schemas.microsoft.com/office/drawing/2014/main" id="{DFAF5242-AA48-434C-BDBD-B2268F4FAA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00214" y="103247"/>
            <a:ext cx="6206266" cy="1786283"/>
          </a:xfrm>
          <a:prstGeom prst="rect">
            <a:avLst/>
          </a:prstGeom>
        </p:spPr>
      </p:pic>
      <p:pic>
        <p:nvPicPr>
          <p:cNvPr id="141" name="Picture 6">
            <a:extLst>
              <a:ext uri="{FF2B5EF4-FFF2-40B4-BE49-F238E27FC236}">
                <a16:creationId xmlns:a16="http://schemas.microsoft.com/office/drawing/2014/main" id="{86B6E92F-466D-47EB-B2D6-37469EC8A5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10287000" y="3749952"/>
            <a:ext cx="2142425" cy="3191693"/>
          </a:xfrm>
          <a:prstGeom prst="rect">
            <a:avLst/>
          </a:prstGeom>
        </p:spPr>
      </p:pic>
      <p:grpSp>
        <p:nvGrpSpPr>
          <p:cNvPr id="142" name="Google Shape;2240;p62">
            <a:extLst>
              <a:ext uri="{FF2B5EF4-FFF2-40B4-BE49-F238E27FC236}">
                <a16:creationId xmlns:a16="http://schemas.microsoft.com/office/drawing/2014/main" id="{DB568BE7-C33C-4532-BD6E-92B3FD0B1F7F}"/>
              </a:ext>
            </a:extLst>
          </p:cNvPr>
          <p:cNvGrpSpPr/>
          <p:nvPr/>
        </p:nvGrpSpPr>
        <p:grpSpPr>
          <a:xfrm>
            <a:off x="1423812" y="1916278"/>
            <a:ext cx="976488" cy="1246450"/>
            <a:chOff x="5500512" y="1480236"/>
            <a:chExt cx="400439" cy="595535"/>
          </a:xfrm>
        </p:grpSpPr>
        <p:sp>
          <p:nvSpPr>
            <p:cNvPr id="143" name="Google Shape;2241;p62">
              <a:extLst>
                <a:ext uri="{FF2B5EF4-FFF2-40B4-BE49-F238E27FC236}">
                  <a16:creationId xmlns:a16="http://schemas.microsoft.com/office/drawing/2014/main" id="{F15FA6A2-DA7B-4203-850C-5FF703AAC30F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242;p62">
              <a:extLst>
                <a:ext uri="{FF2B5EF4-FFF2-40B4-BE49-F238E27FC236}">
                  <a16:creationId xmlns:a16="http://schemas.microsoft.com/office/drawing/2014/main" id="{6615F5D7-BD3D-4297-B6D8-3B7047863F38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243;p62">
              <a:extLst>
                <a:ext uri="{FF2B5EF4-FFF2-40B4-BE49-F238E27FC236}">
                  <a16:creationId xmlns:a16="http://schemas.microsoft.com/office/drawing/2014/main" id="{ADF37437-1911-4EB8-A757-0D5F31486B12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244;p62">
              <a:extLst>
                <a:ext uri="{FF2B5EF4-FFF2-40B4-BE49-F238E27FC236}">
                  <a16:creationId xmlns:a16="http://schemas.microsoft.com/office/drawing/2014/main" id="{DE21632A-BC39-4A9D-B84C-C55DFF645F1B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245;p62">
              <a:extLst>
                <a:ext uri="{FF2B5EF4-FFF2-40B4-BE49-F238E27FC236}">
                  <a16:creationId xmlns:a16="http://schemas.microsoft.com/office/drawing/2014/main" id="{A8936CB6-44E9-4606-A05B-60AFB722A832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246;p62">
              <a:extLst>
                <a:ext uri="{FF2B5EF4-FFF2-40B4-BE49-F238E27FC236}">
                  <a16:creationId xmlns:a16="http://schemas.microsoft.com/office/drawing/2014/main" id="{C72D8806-A5A8-4216-8D41-313C770AB4DB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247;p62">
              <a:extLst>
                <a:ext uri="{FF2B5EF4-FFF2-40B4-BE49-F238E27FC236}">
                  <a16:creationId xmlns:a16="http://schemas.microsoft.com/office/drawing/2014/main" id="{EA0F4EE5-F895-4A66-B201-ED6766E77C6A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248;p62">
              <a:extLst>
                <a:ext uri="{FF2B5EF4-FFF2-40B4-BE49-F238E27FC236}">
                  <a16:creationId xmlns:a16="http://schemas.microsoft.com/office/drawing/2014/main" id="{1D0CC529-0981-4DB7-9FD0-1F119EC2ED31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249;p62">
              <a:extLst>
                <a:ext uri="{FF2B5EF4-FFF2-40B4-BE49-F238E27FC236}">
                  <a16:creationId xmlns:a16="http://schemas.microsoft.com/office/drawing/2014/main" id="{5E7DBBD6-5730-4827-8BDA-A8528C3271B1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250;p62">
              <a:extLst>
                <a:ext uri="{FF2B5EF4-FFF2-40B4-BE49-F238E27FC236}">
                  <a16:creationId xmlns:a16="http://schemas.microsoft.com/office/drawing/2014/main" id="{07540F1F-D9FC-47F9-B63D-785DCA93D32E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251;p62">
              <a:extLst>
                <a:ext uri="{FF2B5EF4-FFF2-40B4-BE49-F238E27FC236}">
                  <a16:creationId xmlns:a16="http://schemas.microsoft.com/office/drawing/2014/main" id="{BD54A3E4-C583-4982-8236-04666E58C2A1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252;p62">
              <a:extLst>
                <a:ext uri="{FF2B5EF4-FFF2-40B4-BE49-F238E27FC236}">
                  <a16:creationId xmlns:a16="http://schemas.microsoft.com/office/drawing/2014/main" id="{629013F7-AC9F-4D31-BBF7-4DFE2E3E5C86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253;p62">
              <a:extLst>
                <a:ext uri="{FF2B5EF4-FFF2-40B4-BE49-F238E27FC236}">
                  <a16:creationId xmlns:a16="http://schemas.microsoft.com/office/drawing/2014/main" id="{018B5FE5-2827-4293-8A25-97926FE1CEB3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254;p62">
              <a:extLst>
                <a:ext uri="{FF2B5EF4-FFF2-40B4-BE49-F238E27FC236}">
                  <a16:creationId xmlns:a16="http://schemas.microsoft.com/office/drawing/2014/main" id="{5B18F36D-29F8-4CDD-8A7A-E0B6E0EBA21B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255;p62">
              <a:extLst>
                <a:ext uri="{FF2B5EF4-FFF2-40B4-BE49-F238E27FC236}">
                  <a16:creationId xmlns:a16="http://schemas.microsoft.com/office/drawing/2014/main" id="{4BAB97F2-EB64-400A-8DCC-DC2713552486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256;p62">
              <a:extLst>
                <a:ext uri="{FF2B5EF4-FFF2-40B4-BE49-F238E27FC236}">
                  <a16:creationId xmlns:a16="http://schemas.microsoft.com/office/drawing/2014/main" id="{79CDDF0D-B8CE-49A9-BA90-E470177216BA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257;p62">
              <a:extLst>
                <a:ext uri="{FF2B5EF4-FFF2-40B4-BE49-F238E27FC236}">
                  <a16:creationId xmlns:a16="http://schemas.microsoft.com/office/drawing/2014/main" id="{783F50F3-C94A-4F8B-BD1C-A8F2E85B3A7E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258;p62">
              <a:extLst>
                <a:ext uri="{FF2B5EF4-FFF2-40B4-BE49-F238E27FC236}">
                  <a16:creationId xmlns:a16="http://schemas.microsoft.com/office/drawing/2014/main" id="{19CD7DEE-E233-4189-B275-A9793C315981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259;p62">
              <a:extLst>
                <a:ext uri="{FF2B5EF4-FFF2-40B4-BE49-F238E27FC236}">
                  <a16:creationId xmlns:a16="http://schemas.microsoft.com/office/drawing/2014/main" id="{52963DC2-A5D2-47F9-87EB-0E9D29100C30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260;p62">
              <a:extLst>
                <a:ext uri="{FF2B5EF4-FFF2-40B4-BE49-F238E27FC236}">
                  <a16:creationId xmlns:a16="http://schemas.microsoft.com/office/drawing/2014/main" id="{4BC6C2F0-FC72-44FB-B9CB-8D0ADBDAC8D2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261;p62">
              <a:extLst>
                <a:ext uri="{FF2B5EF4-FFF2-40B4-BE49-F238E27FC236}">
                  <a16:creationId xmlns:a16="http://schemas.microsoft.com/office/drawing/2014/main" id="{CF971DB5-A21E-4D45-8E94-BBE31CA198C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262;p62">
              <a:extLst>
                <a:ext uri="{FF2B5EF4-FFF2-40B4-BE49-F238E27FC236}">
                  <a16:creationId xmlns:a16="http://schemas.microsoft.com/office/drawing/2014/main" id="{10C6F4F0-504A-41D0-BC2B-95A1CD0930CE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263;p62">
              <a:extLst>
                <a:ext uri="{FF2B5EF4-FFF2-40B4-BE49-F238E27FC236}">
                  <a16:creationId xmlns:a16="http://schemas.microsoft.com/office/drawing/2014/main" id="{EC4AE134-663D-4076-B359-57313392EB1D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264;p62">
              <a:extLst>
                <a:ext uri="{FF2B5EF4-FFF2-40B4-BE49-F238E27FC236}">
                  <a16:creationId xmlns:a16="http://schemas.microsoft.com/office/drawing/2014/main" id="{C1346774-EF73-4B0D-9248-36FE9512070C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2240;p62">
            <a:extLst>
              <a:ext uri="{FF2B5EF4-FFF2-40B4-BE49-F238E27FC236}">
                <a16:creationId xmlns:a16="http://schemas.microsoft.com/office/drawing/2014/main" id="{280172AC-C125-4076-9F35-F48477632AAC}"/>
              </a:ext>
            </a:extLst>
          </p:cNvPr>
          <p:cNvGrpSpPr/>
          <p:nvPr/>
        </p:nvGrpSpPr>
        <p:grpSpPr>
          <a:xfrm>
            <a:off x="1352915" y="4037653"/>
            <a:ext cx="976488" cy="1246450"/>
            <a:chOff x="5500512" y="1480236"/>
            <a:chExt cx="400439" cy="595535"/>
          </a:xfrm>
        </p:grpSpPr>
        <p:sp>
          <p:nvSpPr>
            <p:cNvPr id="168" name="Google Shape;2241;p62">
              <a:extLst>
                <a:ext uri="{FF2B5EF4-FFF2-40B4-BE49-F238E27FC236}">
                  <a16:creationId xmlns:a16="http://schemas.microsoft.com/office/drawing/2014/main" id="{7CA23BCA-DAFB-49C9-ABDA-09499A57B032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242;p62">
              <a:extLst>
                <a:ext uri="{FF2B5EF4-FFF2-40B4-BE49-F238E27FC236}">
                  <a16:creationId xmlns:a16="http://schemas.microsoft.com/office/drawing/2014/main" id="{E0735884-F103-4121-B6AB-1340C74CB4EE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243;p62">
              <a:extLst>
                <a:ext uri="{FF2B5EF4-FFF2-40B4-BE49-F238E27FC236}">
                  <a16:creationId xmlns:a16="http://schemas.microsoft.com/office/drawing/2014/main" id="{B8B781E9-BCED-4899-9739-F2F73AAAF745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244;p62">
              <a:extLst>
                <a:ext uri="{FF2B5EF4-FFF2-40B4-BE49-F238E27FC236}">
                  <a16:creationId xmlns:a16="http://schemas.microsoft.com/office/drawing/2014/main" id="{758D6BA8-B0CA-47E2-834E-AE2F9BDC41E0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245;p62">
              <a:extLst>
                <a:ext uri="{FF2B5EF4-FFF2-40B4-BE49-F238E27FC236}">
                  <a16:creationId xmlns:a16="http://schemas.microsoft.com/office/drawing/2014/main" id="{FB4C02D9-F7E9-4B10-AA08-98347272B715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246;p62">
              <a:extLst>
                <a:ext uri="{FF2B5EF4-FFF2-40B4-BE49-F238E27FC236}">
                  <a16:creationId xmlns:a16="http://schemas.microsoft.com/office/drawing/2014/main" id="{46D8D12B-6C07-477D-AEF2-1AB6259E3F71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247;p62">
              <a:extLst>
                <a:ext uri="{FF2B5EF4-FFF2-40B4-BE49-F238E27FC236}">
                  <a16:creationId xmlns:a16="http://schemas.microsoft.com/office/drawing/2014/main" id="{1A0B9BB8-0F40-4B91-9B9C-2A05DAF5AE08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248;p62">
              <a:extLst>
                <a:ext uri="{FF2B5EF4-FFF2-40B4-BE49-F238E27FC236}">
                  <a16:creationId xmlns:a16="http://schemas.microsoft.com/office/drawing/2014/main" id="{1874CE59-4D92-445D-B16A-4B056F3BFD25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249;p62">
              <a:extLst>
                <a:ext uri="{FF2B5EF4-FFF2-40B4-BE49-F238E27FC236}">
                  <a16:creationId xmlns:a16="http://schemas.microsoft.com/office/drawing/2014/main" id="{CD1FA422-ED1E-4A36-9A7A-42524C51862A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250;p62">
              <a:extLst>
                <a:ext uri="{FF2B5EF4-FFF2-40B4-BE49-F238E27FC236}">
                  <a16:creationId xmlns:a16="http://schemas.microsoft.com/office/drawing/2014/main" id="{4263D09B-7BF3-4BAF-902A-8BDA27B94D1A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251;p62">
              <a:extLst>
                <a:ext uri="{FF2B5EF4-FFF2-40B4-BE49-F238E27FC236}">
                  <a16:creationId xmlns:a16="http://schemas.microsoft.com/office/drawing/2014/main" id="{829A31F9-B1A5-47CE-AD2C-DE1242D6DF16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252;p62">
              <a:extLst>
                <a:ext uri="{FF2B5EF4-FFF2-40B4-BE49-F238E27FC236}">
                  <a16:creationId xmlns:a16="http://schemas.microsoft.com/office/drawing/2014/main" id="{2B0B183A-00AD-424F-B689-14ED4C7BDF35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253;p62">
              <a:extLst>
                <a:ext uri="{FF2B5EF4-FFF2-40B4-BE49-F238E27FC236}">
                  <a16:creationId xmlns:a16="http://schemas.microsoft.com/office/drawing/2014/main" id="{66F432DC-C5D5-4105-A06E-17A8E0FFD86A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254;p62">
              <a:extLst>
                <a:ext uri="{FF2B5EF4-FFF2-40B4-BE49-F238E27FC236}">
                  <a16:creationId xmlns:a16="http://schemas.microsoft.com/office/drawing/2014/main" id="{F1D431FE-C4CB-4482-8397-92FF8AC0A037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255;p62">
              <a:extLst>
                <a:ext uri="{FF2B5EF4-FFF2-40B4-BE49-F238E27FC236}">
                  <a16:creationId xmlns:a16="http://schemas.microsoft.com/office/drawing/2014/main" id="{180711AC-51DE-401F-B46A-4F12524B008B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256;p62">
              <a:extLst>
                <a:ext uri="{FF2B5EF4-FFF2-40B4-BE49-F238E27FC236}">
                  <a16:creationId xmlns:a16="http://schemas.microsoft.com/office/drawing/2014/main" id="{854D8634-AF9F-47B6-BFE2-CB8F5CB06A13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257;p62">
              <a:extLst>
                <a:ext uri="{FF2B5EF4-FFF2-40B4-BE49-F238E27FC236}">
                  <a16:creationId xmlns:a16="http://schemas.microsoft.com/office/drawing/2014/main" id="{D88C73B8-D60F-41C8-82A2-7A6A0C6ACE5A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258;p62">
              <a:extLst>
                <a:ext uri="{FF2B5EF4-FFF2-40B4-BE49-F238E27FC236}">
                  <a16:creationId xmlns:a16="http://schemas.microsoft.com/office/drawing/2014/main" id="{D0DC4883-2332-4EEC-B08E-4D6A1DDC75DF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259;p62">
              <a:extLst>
                <a:ext uri="{FF2B5EF4-FFF2-40B4-BE49-F238E27FC236}">
                  <a16:creationId xmlns:a16="http://schemas.microsoft.com/office/drawing/2014/main" id="{014AEBEF-A32A-4C31-826F-5E0EBA27953E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260;p62">
              <a:extLst>
                <a:ext uri="{FF2B5EF4-FFF2-40B4-BE49-F238E27FC236}">
                  <a16:creationId xmlns:a16="http://schemas.microsoft.com/office/drawing/2014/main" id="{9100B121-1FD3-4021-B188-A9CDB9B06864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261;p62">
              <a:extLst>
                <a:ext uri="{FF2B5EF4-FFF2-40B4-BE49-F238E27FC236}">
                  <a16:creationId xmlns:a16="http://schemas.microsoft.com/office/drawing/2014/main" id="{C1958F4C-C8FD-4F0E-BF26-46F555FB084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262;p62">
              <a:extLst>
                <a:ext uri="{FF2B5EF4-FFF2-40B4-BE49-F238E27FC236}">
                  <a16:creationId xmlns:a16="http://schemas.microsoft.com/office/drawing/2014/main" id="{F2CBF023-225F-4365-A25E-7CB1006AC4D0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263;p62">
              <a:extLst>
                <a:ext uri="{FF2B5EF4-FFF2-40B4-BE49-F238E27FC236}">
                  <a16:creationId xmlns:a16="http://schemas.microsoft.com/office/drawing/2014/main" id="{E06A2AD3-9A93-43ED-98B9-06EEC71CC1D1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264;p62">
              <a:extLst>
                <a:ext uri="{FF2B5EF4-FFF2-40B4-BE49-F238E27FC236}">
                  <a16:creationId xmlns:a16="http://schemas.microsoft.com/office/drawing/2014/main" id="{65B87AA4-2893-4B9B-9C1D-450B2B1B7827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id="{20C9B4F0-4181-4321-B521-E9BD8C305D6B}"/>
              </a:ext>
            </a:extLst>
          </p:cNvPr>
          <p:cNvSpPr txBox="1"/>
          <p:nvPr/>
        </p:nvSpPr>
        <p:spPr>
          <a:xfrm>
            <a:off x="2690438" y="2166543"/>
            <a:ext cx="80777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002060"/>
                </a:solidFill>
              </a:rPr>
              <a:t>Nắm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được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quy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tắc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xung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quanh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và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toàn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phần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của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hình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lập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phương</a:t>
            </a:r>
            <a:r>
              <a:rPr lang="en-US" sz="2800" b="1" i="1" dirty="0">
                <a:solidFill>
                  <a:srgbClr val="002060"/>
                </a:solidFill>
              </a:rPr>
              <a:t>. 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93486080-3647-4CCE-998E-16167B7082C1}"/>
              </a:ext>
            </a:extLst>
          </p:cNvPr>
          <p:cNvSpPr txBox="1"/>
          <p:nvPr/>
        </p:nvSpPr>
        <p:spPr>
          <a:xfrm>
            <a:off x="2733732" y="4370498"/>
            <a:ext cx="7264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</a:rPr>
              <a:t>Vận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dụng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để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giải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các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bài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toán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có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liên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quan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</a:p>
        </p:txBody>
      </p:sp>
      <p:pic>
        <p:nvPicPr>
          <p:cNvPr id="67" name="Picture 7">
            <a:extLst>
              <a:ext uri="{FF2B5EF4-FFF2-40B4-BE49-F238E27FC236}">
                <a16:creationId xmlns:a16="http://schemas.microsoft.com/office/drawing/2014/main" id="{5622D8A8-50F5-4306-96D0-96DBEE75582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 t="20877"/>
          <a:stretch/>
        </p:blipFill>
        <p:spPr>
          <a:xfrm>
            <a:off x="833323" y="-358298"/>
            <a:ext cx="10617199" cy="6741506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DC1472BC-8106-40DE-98F1-9EE11CA2ADD0}"/>
              </a:ext>
            </a:extLst>
          </p:cNvPr>
          <p:cNvSpPr txBox="1"/>
          <p:nvPr/>
        </p:nvSpPr>
        <p:spPr>
          <a:xfrm>
            <a:off x="3521790" y="2082823"/>
            <a:ext cx="607253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Xưa</a:t>
            </a:r>
            <a:r>
              <a:rPr lang="en-US" sz="3200" b="1" i="1" dirty="0"/>
              <a:t> kia, ở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vương</a:t>
            </a:r>
            <a:r>
              <a:rPr lang="en-US" sz="3200" b="1" i="1" dirty="0"/>
              <a:t> </a:t>
            </a:r>
            <a:r>
              <a:rPr lang="en-US" sz="3200" b="1" i="1" dirty="0" err="1"/>
              <a:t>quốc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thật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bỗng</a:t>
            </a:r>
            <a:r>
              <a:rPr lang="en-US" sz="3200" b="1" i="1" dirty="0"/>
              <a:t> </a:t>
            </a:r>
            <a:r>
              <a:rPr lang="en-US" sz="3200" b="1" i="1" dirty="0" err="1"/>
              <a:t>xuất</a:t>
            </a:r>
            <a:r>
              <a:rPr lang="en-US" sz="3200" b="1" i="1" dirty="0"/>
              <a:t> </a:t>
            </a:r>
            <a:r>
              <a:rPr lang="en-US" sz="3200" b="1" i="1" dirty="0" err="1"/>
              <a:t>hiện</a:t>
            </a:r>
            <a:r>
              <a:rPr lang="en-US" sz="3200" b="1" i="1" dirty="0"/>
              <a:t> </a:t>
            </a:r>
            <a:r>
              <a:rPr lang="en-US" sz="3200" b="1" i="1" dirty="0" err="1"/>
              <a:t>một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. </a:t>
            </a:r>
            <a:r>
              <a:rPr lang="en-US" sz="3200" b="1" i="1" dirty="0" err="1"/>
              <a:t>Nó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cướp</a:t>
            </a:r>
            <a:r>
              <a:rPr lang="en-US" sz="3200" b="1" i="1" dirty="0"/>
              <a:t> </a:t>
            </a:r>
            <a:r>
              <a:rPr lang="en-US" sz="3200" b="1" i="1" dirty="0" err="1"/>
              <a:t>đi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 </a:t>
            </a:r>
            <a:r>
              <a:rPr lang="en-US" sz="3200" b="1" i="1" dirty="0" err="1"/>
              <a:t>xinh</a:t>
            </a:r>
            <a:r>
              <a:rPr lang="en-US" sz="3200" b="1" i="1" dirty="0"/>
              <a:t> </a:t>
            </a:r>
            <a:r>
              <a:rPr lang="en-US" sz="3200" b="1" i="1" dirty="0" err="1"/>
              <a:t>đẹp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giam</a:t>
            </a:r>
            <a:r>
              <a:rPr lang="en-US" sz="3200" b="1" i="1" dirty="0"/>
              <a:t> </a:t>
            </a:r>
            <a:r>
              <a:rPr lang="en-US" sz="3200" b="1" i="1" dirty="0" err="1"/>
              <a:t>cầm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trong</a:t>
            </a:r>
            <a:r>
              <a:rPr lang="en-US" sz="3200" b="1" i="1" dirty="0"/>
              <a:t> </a:t>
            </a:r>
            <a:r>
              <a:rPr lang="en-US" sz="3200" b="1" i="1" dirty="0" err="1"/>
              <a:t>tòa</a:t>
            </a:r>
            <a:r>
              <a:rPr lang="en-US" sz="3200" b="1" i="1" dirty="0"/>
              <a:t> </a:t>
            </a:r>
            <a:r>
              <a:rPr lang="en-US" sz="3200" b="1" i="1" dirty="0" err="1"/>
              <a:t>tháp</a:t>
            </a:r>
            <a:r>
              <a:rPr lang="en-US" sz="3200" b="1" i="1" dirty="0"/>
              <a:t> </a:t>
            </a:r>
            <a:r>
              <a:rPr lang="en-US" sz="3200" b="1" i="1" dirty="0" err="1"/>
              <a:t>cao</a:t>
            </a:r>
            <a:r>
              <a:rPr lang="en-US" sz="3200" b="1" i="1" dirty="0"/>
              <a:t> </a:t>
            </a:r>
            <a:r>
              <a:rPr lang="en-US" sz="3200" b="1" i="1" dirty="0" err="1"/>
              <a:t>chót</a:t>
            </a:r>
            <a:r>
              <a:rPr lang="en-US" sz="3200" b="1" i="1" dirty="0"/>
              <a:t> </a:t>
            </a:r>
            <a:r>
              <a:rPr lang="en-US" sz="3200" b="1" i="1" dirty="0" err="1"/>
              <a:t>vót</a:t>
            </a:r>
            <a:r>
              <a:rPr lang="en-US" sz="3200" b="1" i="1" dirty="0"/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79C60A2-7777-4B4A-A944-408CC91A5D86}"/>
              </a:ext>
            </a:extLst>
          </p:cNvPr>
          <p:cNvSpPr txBox="1"/>
          <p:nvPr/>
        </p:nvSpPr>
        <p:spPr>
          <a:xfrm>
            <a:off x="3429025" y="2110318"/>
            <a:ext cx="607253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ngày</a:t>
            </a:r>
            <a:r>
              <a:rPr lang="en-US" sz="3200" b="1" i="1" dirty="0"/>
              <a:t> </a:t>
            </a:r>
            <a:r>
              <a:rPr lang="en-US" sz="3200" b="1" i="1" dirty="0" err="1"/>
              <a:t>nọ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hoàng</a:t>
            </a:r>
            <a:r>
              <a:rPr lang="en-US" sz="3200" b="1" i="1" dirty="0"/>
              <a:t> </a:t>
            </a:r>
            <a:r>
              <a:rPr lang="en-US" sz="3200" b="1" i="1" dirty="0" err="1"/>
              <a:t>tử</a:t>
            </a:r>
            <a:r>
              <a:rPr lang="en-US" sz="3200" b="1" i="1" dirty="0"/>
              <a:t> </a:t>
            </a:r>
            <a:r>
              <a:rPr lang="en-US" sz="3200" b="1" i="1" dirty="0" err="1"/>
              <a:t>bạch</a:t>
            </a:r>
            <a:r>
              <a:rPr lang="en-US" sz="3200" b="1" i="1" dirty="0"/>
              <a:t> </a:t>
            </a:r>
            <a:r>
              <a:rPr lang="en-US" sz="3200" b="1" i="1" dirty="0" err="1"/>
              <a:t>mã</a:t>
            </a:r>
            <a:r>
              <a:rPr lang="en-US" sz="3200" b="1" i="1" dirty="0"/>
              <a:t> </a:t>
            </a:r>
            <a:r>
              <a:rPr lang="en-US" sz="3200" b="1" i="1" dirty="0" err="1"/>
              <a:t>đến</a:t>
            </a:r>
            <a:r>
              <a:rPr lang="en-US" sz="3200" b="1" i="1" dirty="0"/>
              <a:t> </a:t>
            </a:r>
            <a:r>
              <a:rPr lang="en-US" sz="3200" b="1" i="1" dirty="0" err="1"/>
              <a:t>với</a:t>
            </a:r>
            <a:r>
              <a:rPr lang="en-US" sz="3200" b="1" i="1" dirty="0"/>
              <a:t> </a:t>
            </a:r>
            <a:r>
              <a:rPr lang="en-US" sz="3200" b="1" i="1" dirty="0" err="1"/>
              <a:t>quyết</a:t>
            </a:r>
            <a:r>
              <a:rPr lang="en-US" sz="3200" b="1" i="1" dirty="0"/>
              <a:t> </a:t>
            </a:r>
            <a:r>
              <a:rPr lang="en-US" sz="3200" b="1" i="1" dirty="0" err="1"/>
              <a:t>tâm</a:t>
            </a:r>
            <a:r>
              <a:rPr lang="en-US" sz="3200" b="1" i="1" dirty="0"/>
              <a:t> </a:t>
            </a:r>
            <a:r>
              <a:rPr lang="en-US" sz="3200" b="1" i="1" dirty="0" err="1"/>
              <a:t>đánh</a:t>
            </a:r>
            <a:r>
              <a:rPr lang="en-US" sz="3200" b="1" i="1" dirty="0"/>
              <a:t> </a:t>
            </a:r>
            <a:r>
              <a:rPr lang="en-US" sz="3200" b="1" i="1" dirty="0" err="1"/>
              <a:t>bại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 </a:t>
            </a:r>
            <a:r>
              <a:rPr lang="en-US" sz="3200" b="1" i="1" dirty="0" err="1"/>
              <a:t>ấy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giải</a:t>
            </a:r>
            <a:r>
              <a:rPr lang="en-US" sz="3200" b="1" i="1" dirty="0"/>
              <a:t> </a:t>
            </a:r>
            <a:r>
              <a:rPr lang="en-US" sz="3200" b="1" i="1" dirty="0" err="1"/>
              <a:t>cứu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. </a:t>
            </a:r>
            <a:r>
              <a:rPr lang="en-US" sz="3200" b="1" i="1" dirty="0" err="1"/>
              <a:t>Nhưng</a:t>
            </a:r>
            <a:r>
              <a:rPr lang="en-US" sz="3200" b="1" i="1" dirty="0"/>
              <a:t> </a:t>
            </a:r>
            <a:r>
              <a:rPr lang="en-US" sz="3200" b="1" i="1" dirty="0" err="1"/>
              <a:t>để</a:t>
            </a:r>
            <a:r>
              <a:rPr lang="en-US" sz="3200" b="1" i="1" dirty="0"/>
              <a:t> </a:t>
            </a:r>
            <a:r>
              <a:rPr lang="en-US" sz="3200" b="1" i="1" dirty="0" err="1"/>
              <a:t>giúp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phải</a:t>
            </a:r>
            <a:r>
              <a:rPr lang="en-US" sz="3200" b="1" i="1" dirty="0"/>
              <a:t> </a:t>
            </a:r>
            <a:r>
              <a:rPr lang="en-US" sz="3200" b="1" i="1" dirty="0" err="1"/>
              <a:t>trải</a:t>
            </a:r>
            <a:r>
              <a:rPr lang="en-US" sz="3200" b="1" i="1" dirty="0"/>
              <a:t> qua </a:t>
            </a:r>
            <a:r>
              <a:rPr lang="en-US" sz="3200" b="1" i="1" dirty="0" err="1"/>
              <a:t>rất</a:t>
            </a:r>
            <a:r>
              <a:rPr lang="en-US" sz="3200" b="1" i="1" dirty="0"/>
              <a:t> </a:t>
            </a:r>
            <a:r>
              <a:rPr lang="en-US" sz="3200" b="1" i="1" dirty="0" err="1"/>
              <a:t>nhiều</a:t>
            </a:r>
            <a:r>
              <a:rPr lang="en-US" sz="3200" b="1" i="1" dirty="0"/>
              <a:t> </a:t>
            </a:r>
            <a:r>
              <a:rPr lang="en-US" sz="3200" b="1" i="1" dirty="0" err="1"/>
              <a:t>thử</a:t>
            </a:r>
            <a:r>
              <a:rPr lang="en-US" sz="3200" b="1" i="1" dirty="0"/>
              <a:t> </a:t>
            </a:r>
            <a:r>
              <a:rPr lang="en-US" sz="3200" b="1" i="1" dirty="0" err="1"/>
              <a:t>thách</a:t>
            </a:r>
            <a:r>
              <a:rPr lang="en-US" sz="3200" b="1" i="1" dirty="0"/>
              <a:t> </a:t>
            </a:r>
            <a:r>
              <a:rPr lang="en-US" sz="3200" b="1" i="1" dirty="0" err="1"/>
              <a:t>khó</a:t>
            </a:r>
            <a:r>
              <a:rPr lang="en-US" sz="3200" b="1" i="1" dirty="0"/>
              <a:t> </a:t>
            </a:r>
            <a:r>
              <a:rPr lang="en-US" sz="3200" b="1" i="1" dirty="0" err="1"/>
              <a:t>khăn</a:t>
            </a:r>
            <a:r>
              <a:rPr lang="en-US" sz="3200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70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1" fill="hold">
                          <p:stCondLst>
                            <p:cond delay="indefinite"/>
                          </p:stCondLst>
                          <p:childTnLst>
                            <p:par>
                              <p:cTn id="6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3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4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7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0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3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4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1" fill="hold">
                          <p:stCondLst>
                            <p:cond delay="indefinite"/>
                          </p:stCondLst>
                          <p:childTnLst>
                            <p:par>
                              <p:cTn id="6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3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4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7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0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3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4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1590167" y="3775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2760" y="821922"/>
            <a:ext cx="9020486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cm.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7FD9126-9599-473E-8EE6-274E452F024D}"/>
              </a:ext>
            </a:extLst>
          </p:cNvPr>
          <p:cNvGrpSpPr/>
          <p:nvPr/>
        </p:nvGrpSpPr>
        <p:grpSpPr>
          <a:xfrm>
            <a:off x="8677196" y="2324020"/>
            <a:ext cx="2722688" cy="2672386"/>
            <a:chOff x="5740416" y="419100"/>
            <a:chExt cx="1867200" cy="1754155"/>
          </a:xfrm>
        </p:grpSpPr>
        <p:sp>
          <p:nvSpPr>
            <p:cNvPr id="148" name="Text Box 25">
              <a:extLst>
                <a:ext uri="{FF2B5EF4-FFF2-40B4-BE49-F238E27FC236}">
                  <a16:creationId xmlns:a16="http://schemas.microsoft.com/office/drawing/2014/main" id="{5BBEEE02-D154-491A-9788-37732B9AF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30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49" name="Text Box 26">
              <a:extLst>
                <a:ext uri="{FF2B5EF4-FFF2-40B4-BE49-F238E27FC236}">
                  <a16:creationId xmlns:a16="http://schemas.microsoft.com/office/drawing/2014/main" id="{93A867B6-E4B7-4315-AE29-7EF354B27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064814" y="702541"/>
              <a:ext cx="768998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50" name="Text Box 27">
              <a:extLst>
                <a:ext uri="{FF2B5EF4-FFF2-40B4-BE49-F238E27FC236}">
                  <a16:creationId xmlns:a16="http://schemas.microsoft.com/office/drawing/2014/main" id="{0BB0D9B8-210C-43E5-8AD8-C889FF2C6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42817" y="1541639"/>
              <a:ext cx="781891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grpSp>
          <p:nvGrpSpPr>
            <p:cNvPr id="151" name="Group 35">
              <a:extLst>
                <a:ext uri="{FF2B5EF4-FFF2-40B4-BE49-F238E27FC236}">
                  <a16:creationId xmlns:a16="http://schemas.microsoft.com/office/drawing/2014/main" id="{5AFD019C-5A3B-4C8F-B5AC-9793E7616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152" name="Group 36">
                <a:extLst>
                  <a:ext uri="{FF2B5EF4-FFF2-40B4-BE49-F238E27FC236}">
                    <a16:creationId xmlns:a16="http://schemas.microsoft.com/office/drawing/2014/main" id="{ACC181A0-2EAA-4095-AF17-CD82052F2C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159" name="Freeform 40">
                  <a:extLst>
                    <a:ext uri="{FF2B5EF4-FFF2-40B4-BE49-F238E27FC236}">
                      <a16:creationId xmlns:a16="http://schemas.microsoft.com/office/drawing/2014/main" id="{91A1E005-B667-4F0D-ABCA-ABEAD2CF2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Freeform 37">
                  <a:extLst>
                    <a:ext uri="{FF2B5EF4-FFF2-40B4-BE49-F238E27FC236}">
                      <a16:creationId xmlns:a16="http://schemas.microsoft.com/office/drawing/2014/main" id="{D4BE850B-C165-489A-A1E9-343413EA7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:a16="http://schemas.microsoft.com/office/drawing/2014/main" id="{7EFD76AC-2253-4C67-AE58-2776BDF2E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3" name="Group 37">
                <a:extLst>
                  <a:ext uri="{FF2B5EF4-FFF2-40B4-BE49-F238E27FC236}">
                    <a16:creationId xmlns:a16="http://schemas.microsoft.com/office/drawing/2014/main" id="{79D2494B-5608-475B-8954-153CE6E5F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2FC2397F-4898-466B-A694-8BEA519A2100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F5753F9C-48B6-448A-B003-953039151484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0C923334-A2BE-4868-83FF-A22DE0C925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9091" y="1928358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altLang="en-US" sz="28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1786" y="5028928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sô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100 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  <a:p>
            <a:pPr algn="just"/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150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sz="28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2588573" y="2554965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Rectangle: Rounded Corners 164">
            <a:extLst>
              <a:ext uri="{FF2B5EF4-FFF2-40B4-BE49-F238E27FC236}">
                <a16:creationId xmlns:a16="http://schemas.microsoft.com/office/drawing/2014/main" id="{DACAEE85-5524-4154-8651-6D847D6341D4}"/>
              </a:ext>
            </a:extLst>
          </p:cNvPr>
          <p:cNvSpPr/>
          <p:nvPr/>
        </p:nvSpPr>
        <p:spPr>
          <a:xfrm>
            <a:off x="4241799" y="3215357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A53CACC9-CE82-477D-8356-47BD4A1BB09C}"/>
              </a:ext>
            </a:extLst>
          </p:cNvPr>
          <p:cNvSpPr/>
          <p:nvPr/>
        </p:nvSpPr>
        <p:spPr>
          <a:xfrm>
            <a:off x="4178244" y="4499051"/>
            <a:ext cx="529987" cy="50032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2537831" y="3852368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968" y="2526910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4 = 100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130" y="3823143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6 = 150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64" grpId="0" animBg="1"/>
      <p:bldP spid="165" grpId="0" animBg="1"/>
      <p:bldP spid="166" grpId="0" animBg="1"/>
      <p:bldP spid="16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t="386" b="50000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53B956F-97AD-47F8-8EFF-A7EF96ED757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09976">
            <a:off x="3528448" y="3227345"/>
            <a:ext cx="6076429" cy="34179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0600" y="2808269"/>
            <a:ext cx="6072124" cy="48316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B2F1458-010C-433F-9FC7-5F31BB4B74F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806003"/>
            <a:ext cx="2032000" cy="1143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B9F3ACB-5523-4AE8-A7A8-364F75E7BEE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3793340"/>
            <a:ext cx="2032000" cy="1143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C98E5FA-4C9A-498F-BC1F-78F571A697B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725604"/>
            <a:ext cx="2032000" cy="1143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27EDF35-0E43-4290-ABBF-DE0307EF2C5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4734" y="4083749"/>
            <a:ext cx="1953812" cy="109901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5410806-FAB3-4FBF-8469-FC99F2922B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4424" y="-211516"/>
            <a:ext cx="2032000" cy="114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44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2" name="chimes.wav"/>
          </p:stSnd>
        </p:sndAc>
      </p:transition>
    </mc:Choice>
    <mc:Fallback xmlns="">
      <p:transition spd="slow">
        <p:random/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07407E-6 L -0.00104 -0.4141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A3B3E99-2ADB-448A-AD32-A60BF8565F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3369" y="1756503"/>
            <a:ext cx="9376461" cy="3700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679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9128A701-99AB-4383-9786-F1E56116D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162890" y="-2384688"/>
            <a:ext cx="7383620" cy="9331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796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408758" y="3706029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1682957" y="5356878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517557" y="5407911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648" y="1916135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9343" y="5016705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9m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          13,5m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4146130" y="2542742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4095388" y="3840145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4966" y="2500317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4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6508" y="3859320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toàn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6 = 13,5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4430726" y="887523"/>
            <a:ext cx="1919274" cy="29357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8278503" y="862276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4246518" y="1293134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889" y="730918"/>
            <a:ext cx="942901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1,5m.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pic>
        <p:nvPicPr>
          <p:cNvPr id="126" name="Picture 5">
            <a:extLst>
              <a:ext uri="{FF2B5EF4-FFF2-40B4-BE49-F238E27FC236}">
                <a16:creationId xmlns:a16="http://schemas.microsoft.com/office/drawing/2014/main" id="{11681511-9379-469F-A80B-7C29DB2E5F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787" y="4000817"/>
            <a:ext cx="2272738" cy="2771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83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7" grpId="0" animBg="1"/>
      <p:bldP spid="122" grpId="0" animBg="1"/>
      <p:bldP spid="123" grpId="0" animBg="1"/>
      <p:bldP spid="124" grpId="0" animBg="1"/>
      <p:bldP spid="14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108097" y="3812104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20" name="Google Shape;6520;p41"/>
          <p:cNvSpPr/>
          <p:nvPr/>
        </p:nvSpPr>
        <p:spPr>
          <a:xfrm>
            <a:off x="11382296" y="5462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216896" y="5513986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38" y="400887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5600296" y="720818"/>
            <a:ext cx="2776134" cy="372753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7284229" y="1156729"/>
            <a:ext cx="3294871" cy="37275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sp>
        <p:nvSpPr>
          <p:cNvPr id="112" name="Rectangle: Rounded Corners 111">
            <a:extLst>
              <a:ext uri="{FF2B5EF4-FFF2-40B4-BE49-F238E27FC236}">
                <a16:creationId xmlns:a16="http://schemas.microsoft.com/office/drawing/2014/main" id="{1BCDB144-F5AA-4E9A-B193-B32514335DEB}"/>
              </a:ext>
            </a:extLst>
          </p:cNvPr>
          <p:cNvSpPr/>
          <p:nvPr/>
        </p:nvSpPr>
        <p:spPr>
          <a:xfrm>
            <a:off x="1327651" y="1613947"/>
            <a:ext cx="5824016" cy="36437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5246208" y="1152631"/>
            <a:ext cx="1905459" cy="399801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4EAD6E-5098-4E2D-8375-3821DA4D134B}"/>
              </a:ext>
            </a:extLst>
          </p:cNvPr>
          <p:cNvGrpSpPr/>
          <p:nvPr/>
        </p:nvGrpSpPr>
        <p:grpSpPr>
          <a:xfrm>
            <a:off x="1052780" y="2761527"/>
            <a:ext cx="2981914" cy="2571810"/>
            <a:chOff x="3749828" y="2497846"/>
            <a:chExt cx="2981914" cy="2571810"/>
          </a:xfrm>
        </p:grpSpPr>
        <p:sp>
          <p:nvSpPr>
            <p:cNvPr id="133" name="Parallelogram 132">
              <a:extLst>
                <a:ext uri="{FF2B5EF4-FFF2-40B4-BE49-F238E27FC236}">
                  <a16:creationId xmlns:a16="http://schemas.microsoft.com/office/drawing/2014/main" id="{45510E66-4567-4383-820A-EB8E48A1150C}"/>
                </a:ext>
              </a:extLst>
            </p:cNvPr>
            <p:cNvSpPr/>
            <p:nvPr/>
          </p:nvSpPr>
          <p:spPr bwMode="auto">
            <a:xfrm rot="18833929">
              <a:off x="3256284" y="3140037"/>
              <a:ext cx="2320295" cy="1333207"/>
            </a:xfrm>
            <a:prstGeom prst="parallelogram">
              <a:avLst>
                <a:gd name="adj" fmla="val 106333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06A54F0-2735-40C1-BC53-6F8553BDA977}"/>
                </a:ext>
              </a:extLst>
            </p:cNvPr>
            <p:cNvSpPr/>
            <p:nvPr/>
          </p:nvSpPr>
          <p:spPr bwMode="auto">
            <a:xfrm>
              <a:off x="4715157" y="2525118"/>
              <a:ext cx="2016585" cy="1914831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2" name="Parallelogram 141">
              <a:extLst>
                <a:ext uri="{FF2B5EF4-FFF2-40B4-BE49-F238E27FC236}">
                  <a16:creationId xmlns:a16="http://schemas.microsoft.com/office/drawing/2014/main" id="{7B9BDA6A-ACC6-41C9-8ED8-DA227E683B9F}"/>
                </a:ext>
              </a:extLst>
            </p:cNvPr>
            <p:cNvSpPr/>
            <p:nvPr/>
          </p:nvSpPr>
          <p:spPr bwMode="auto">
            <a:xfrm>
              <a:off x="4151722" y="4437573"/>
              <a:ext cx="2492236" cy="625153"/>
            </a:xfrm>
            <a:prstGeom prst="parallelogram">
              <a:avLst>
                <a:gd name="adj" fmla="val 98788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F6BF5BCA-B686-438D-8A69-223EC8A08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5436" y="2497846"/>
              <a:ext cx="2589483" cy="2571810"/>
              <a:chOff x="1810" y="1152"/>
              <a:chExt cx="2510" cy="1886"/>
            </a:xfrm>
            <a:noFill/>
          </p:grpSpPr>
          <p:sp>
            <p:nvSpPr>
              <p:cNvPr id="154" name="AutoShape 20">
                <a:extLst>
                  <a:ext uri="{FF2B5EF4-FFF2-40B4-BE49-F238E27FC236}">
                    <a16:creationId xmlns:a16="http://schemas.microsoft.com/office/drawing/2014/main" id="{CEBF8681-201B-4428-89C3-E1CAAFDCD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152"/>
                <a:ext cx="2496" cy="1872"/>
              </a:xfrm>
              <a:prstGeom prst="cube">
                <a:avLst>
                  <a:gd name="adj" fmla="val 25000"/>
                </a:avLst>
              </a:prstGeom>
              <a:grpFill/>
              <a:ln w="3810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5" name="Line 21">
                <a:extLst>
                  <a:ext uri="{FF2B5EF4-FFF2-40B4-BE49-F238E27FC236}">
                    <a16:creationId xmlns:a16="http://schemas.microsoft.com/office/drawing/2014/main" id="{BEF550D4-8B6E-4DD1-AF92-30AADF4BE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1172"/>
                <a:ext cx="8" cy="1392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7" name="Line 22">
                <a:extLst>
                  <a:ext uri="{FF2B5EF4-FFF2-40B4-BE49-F238E27FC236}">
                    <a16:creationId xmlns:a16="http://schemas.microsoft.com/office/drawing/2014/main" id="{8172CF41-B791-4E90-A49D-D3E56DF67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2558"/>
                <a:ext cx="1938" cy="6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8" name="Line 23">
                <a:extLst>
                  <a:ext uri="{FF2B5EF4-FFF2-40B4-BE49-F238E27FC236}">
                    <a16:creationId xmlns:a16="http://schemas.microsoft.com/office/drawing/2014/main" id="{E562841D-0B58-4ECC-9AE0-4066E5569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0" y="2570"/>
                <a:ext cx="592" cy="468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D2B1078B-E2C7-404E-B9CC-A64799C03C22}"/>
                </a:ext>
              </a:extLst>
            </p:cNvPr>
            <p:cNvSpPr/>
            <p:nvPr/>
          </p:nvSpPr>
          <p:spPr bwMode="auto">
            <a:xfrm>
              <a:off x="6096000" y="2552972"/>
              <a:ext cx="601533" cy="2460584"/>
            </a:xfrm>
            <a:custGeom>
              <a:avLst/>
              <a:gdLst>
                <a:gd name="connsiteX0" fmla="*/ 0 w 1038403"/>
                <a:gd name="connsiteY0" fmla="*/ 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0 w 1038403"/>
                <a:gd name="connsiteY4" fmla="*/ 0 h 2220180"/>
                <a:gd name="connsiteX0" fmla="*/ 25400 w 1038403"/>
                <a:gd name="connsiteY0" fmla="*/ 38100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25400 w 1038403"/>
                <a:gd name="connsiteY4" fmla="*/ 381000 h 2220180"/>
                <a:gd name="connsiteX0" fmla="*/ 25400 w 1038403"/>
                <a:gd name="connsiteY0" fmla="*/ 596900 h 2436080"/>
                <a:gd name="connsiteX1" fmla="*/ 695503 w 1038403"/>
                <a:gd name="connsiteY1" fmla="*/ 0 h 2436080"/>
                <a:gd name="connsiteX2" fmla="*/ 1038403 w 1038403"/>
                <a:gd name="connsiteY2" fmla="*/ 2436080 h 2436080"/>
                <a:gd name="connsiteX3" fmla="*/ 0 w 1038403"/>
                <a:gd name="connsiteY3" fmla="*/ 2436080 h 2436080"/>
                <a:gd name="connsiteX4" fmla="*/ 25400 w 1038403"/>
                <a:gd name="connsiteY4" fmla="*/ 596900 h 2436080"/>
                <a:gd name="connsiteX0" fmla="*/ 25400 w 695503"/>
                <a:gd name="connsiteY0" fmla="*/ 596900 h 2436080"/>
                <a:gd name="connsiteX1" fmla="*/ 695503 w 695503"/>
                <a:gd name="connsiteY1" fmla="*/ 0 h 2436080"/>
                <a:gd name="connsiteX2" fmla="*/ 657403 w 695503"/>
                <a:gd name="connsiteY2" fmla="*/ 1915380 h 2436080"/>
                <a:gd name="connsiteX3" fmla="*/ 0 w 695503"/>
                <a:gd name="connsiteY3" fmla="*/ 2436080 h 2436080"/>
                <a:gd name="connsiteX4" fmla="*/ 25400 w 695503"/>
                <a:gd name="connsiteY4" fmla="*/ 596900 h 2436080"/>
                <a:gd name="connsiteX0" fmla="*/ 0 w 670103"/>
                <a:gd name="connsiteY0" fmla="*/ 596900 h 2613880"/>
                <a:gd name="connsiteX1" fmla="*/ 670103 w 670103"/>
                <a:gd name="connsiteY1" fmla="*/ 0 h 2613880"/>
                <a:gd name="connsiteX2" fmla="*/ 632003 w 670103"/>
                <a:gd name="connsiteY2" fmla="*/ 1915380 h 2613880"/>
                <a:gd name="connsiteX3" fmla="*/ 12700 w 670103"/>
                <a:gd name="connsiteY3" fmla="*/ 2613880 h 2613880"/>
                <a:gd name="connsiteX4" fmla="*/ 0 w 670103"/>
                <a:gd name="connsiteY4" fmla="*/ 596900 h 2613880"/>
                <a:gd name="connsiteX0" fmla="*/ 13262 w 683365"/>
                <a:gd name="connsiteY0" fmla="*/ 596900 h 2512280"/>
                <a:gd name="connsiteX1" fmla="*/ 683365 w 683365"/>
                <a:gd name="connsiteY1" fmla="*/ 0 h 2512280"/>
                <a:gd name="connsiteX2" fmla="*/ 645265 w 683365"/>
                <a:gd name="connsiteY2" fmla="*/ 1915380 h 2512280"/>
                <a:gd name="connsiteX3" fmla="*/ 562 w 683365"/>
                <a:gd name="connsiteY3" fmla="*/ 2512280 h 2512280"/>
                <a:gd name="connsiteX4" fmla="*/ 13262 w 683365"/>
                <a:gd name="connsiteY4" fmla="*/ 596900 h 2512280"/>
                <a:gd name="connsiteX0" fmla="*/ 13262 w 721421"/>
                <a:gd name="connsiteY0" fmla="*/ 596900 h 2512280"/>
                <a:gd name="connsiteX1" fmla="*/ 683365 w 721421"/>
                <a:gd name="connsiteY1" fmla="*/ 0 h 2512280"/>
                <a:gd name="connsiteX2" fmla="*/ 721421 w 721421"/>
                <a:gd name="connsiteY2" fmla="*/ 1863513 h 2512280"/>
                <a:gd name="connsiteX3" fmla="*/ 562 w 721421"/>
                <a:gd name="connsiteY3" fmla="*/ 2512280 h 2512280"/>
                <a:gd name="connsiteX4" fmla="*/ 13262 w 721421"/>
                <a:gd name="connsiteY4" fmla="*/ 596900 h 251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421" h="2512280">
                  <a:moveTo>
                    <a:pt x="13262" y="596900"/>
                  </a:moveTo>
                  <a:lnTo>
                    <a:pt x="683365" y="0"/>
                  </a:lnTo>
                  <a:lnTo>
                    <a:pt x="721421" y="1863513"/>
                  </a:lnTo>
                  <a:lnTo>
                    <a:pt x="562" y="2512280"/>
                  </a:lnTo>
                  <a:cubicBezTo>
                    <a:pt x="-3671" y="1839953"/>
                    <a:pt x="17495" y="1269227"/>
                    <a:pt x="13262" y="596900"/>
                  </a:cubicBezTo>
                  <a:close/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4A0C842F-83D3-4F9B-9C64-941040D5A7A1}"/>
                </a:ext>
              </a:extLst>
            </p:cNvPr>
            <p:cNvSpPr/>
            <p:nvPr/>
          </p:nvSpPr>
          <p:spPr bwMode="auto">
            <a:xfrm>
              <a:off x="4162909" y="3172112"/>
              <a:ext cx="1882533" cy="1873025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61" name="Text Box 69">
            <a:extLst>
              <a:ext uri="{FF2B5EF4-FFF2-40B4-BE49-F238E27FC236}">
                <a16:creationId xmlns:a16="http://schemas.microsoft.com/office/drawing/2014/main" id="{C4F7DA7F-5726-435C-9C7A-6012AEF06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3830" y="4450855"/>
            <a:ext cx="30069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31,25 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6" name="Text Box 69">
            <a:extLst>
              <a:ext uri="{FF2B5EF4-FFF2-40B4-BE49-F238E27FC236}">
                <a16:creationId xmlns:a16="http://schemas.microsoft.com/office/drawing/2014/main" id="{C2C89099-ADF9-4E3D-A4A7-B04335D50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67" y="2553087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9930" y="621589"/>
            <a:ext cx="942901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cứng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2,5 dm.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dùng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dán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8" name="Rectangle: Rounded Corners 167">
            <a:extLst>
              <a:ext uri="{FF2B5EF4-FFF2-40B4-BE49-F238E27FC236}">
                <a16:creationId xmlns:a16="http://schemas.microsoft.com/office/drawing/2014/main" id="{20370246-ABF9-4B7F-9D28-46A3DC3EC8A7}"/>
              </a:ext>
            </a:extLst>
          </p:cNvPr>
          <p:cNvSpPr/>
          <p:nvPr/>
        </p:nvSpPr>
        <p:spPr>
          <a:xfrm>
            <a:off x="7742436" y="3888506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Text Box 69">
            <a:extLst>
              <a:ext uri="{FF2B5EF4-FFF2-40B4-BE49-F238E27FC236}">
                <a16:creationId xmlns:a16="http://schemas.microsoft.com/office/drawing/2014/main" id="{C949A9F4-1E86-458F-83A5-D5E67959F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931" y="3230722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bìa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cần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dùng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để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hộp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(2,5 x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,5) x 5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31,25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016046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4" grpId="0" animBg="1"/>
      <p:bldP spid="112" grpId="0" animBg="1"/>
      <p:bldP spid="123" grpId="0" animBg="1"/>
      <p:bldP spid="144" grpId="0"/>
      <p:bldP spid="16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Medieval fairy tale">
            <a:extLst>
              <a:ext uri="{FF2B5EF4-FFF2-40B4-BE49-F238E27FC236}">
                <a16:creationId xmlns:a16="http://schemas.microsoft.com/office/drawing/2014/main" id="{4CFE5A2C-E6C5-409C-BD16-6839E0B153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rgbClr val="F2D7E4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>
            <a:extLst>
              <a:ext uri="{FF2B5EF4-FFF2-40B4-BE49-F238E27FC236}">
                <a16:creationId xmlns:a16="http://schemas.microsoft.com/office/drawing/2014/main" id="{A1F8C5EB-CE59-4B23-986C-2E29ED7A524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368300" y="172584"/>
            <a:ext cx="12192001" cy="6795998"/>
          </a:xfrm>
          <a:prstGeom prst="rect">
            <a:avLst/>
          </a:prstGeom>
        </p:spPr>
      </p:pic>
      <p:pic>
        <p:nvPicPr>
          <p:cNvPr id="13" name="Picture 3">
            <a:extLst>
              <a:ext uri="{FF2B5EF4-FFF2-40B4-BE49-F238E27FC236}">
                <a16:creationId xmlns:a16="http://schemas.microsoft.com/office/drawing/2014/main" id="{02186CBF-B0D1-4301-A651-96F957E4618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5199228" y="1622938"/>
            <a:ext cx="1585279" cy="1814339"/>
          </a:xfrm>
          <a:prstGeom prst="rect">
            <a:avLst/>
          </a:prstGeom>
        </p:spPr>
      </p:pic>
      <p:pic>
        <p:nvPicPr>
          <p:cNvPr id="14" name="Picture 4">
            <a:extLst>
              <a:ext uri="{FF2B5EF4-FFF2-40B4-BE49-F238E27FC236}">
                <a16:creationId xmlns:a16="http://schemas.microsoft.com/office/drawing/2014/main" id="{306B2FFE-F82B-4CE9-8B38-1D325B9429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5146873" y="3655322"/>
            <a:ext cx="2126742" cy="2181273"/>
          </a:xfrm>
          <a:prstGeom prst="rect">
            <a:avLst/>
          </a:prstGeom>
        </p:spPr>
      </p:pic>
      <p:pic>
        <p:nvPicPr>
          <p:cNvPr id="15" name="Picture 5">
            <a:extLst>
              <a:ext uri="{FF2B5EF4-FFF2-40B4-BE49-F238E27FC236}">
                <a16:creationId xmlns:a16="http://schemas.microsoft.com/office/drawing/2014/main" id="{94657B9C-78CB-4BE0-B22E-93DB042F2B2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1936264" y="1444589"/>
            <a:ext cx="1631131" cy="1989185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F7F7991A-94B2-470E-8C05-E43F65A68041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2069265" y="3616760"/>
            <a:ext cx="1538803" cy="2038150"/>
          </a:xfrm>
          <a:prstGeom prst="rect">
            <a:avLst/>
          </a:prstGeom>
        </p:spPr>
      </p:pic>
      <p:pic>
        <p:nvPicPr>
          <p:cNvPr id="17" name="bensound-buddy">
            <a:hlinkClick r:id="" action="ppaction://media"/>
            <a:extLst>
              <a:ext uri="{FF2B5EF4-FFF2-40B4-BE49-F238E27FC236}">
                <a16:creationId xmlns:a16="http://schemas.microsoft.com/office/drawing/2014/main" id="{D8FA62E6-3685-4CE7-8933-F5055DAB127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457628" y="228920"/>
            <a:ext cx="1138637" cy="1138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934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4" name="chimes.wav"/>
          </p:stSnd>
        </p:sndAc>
      </p:transition>
    </mc:Choice>
    <mc:Fallback xmlns="">
      <p:transition spd="slow">
        <p:random/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3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05E29ACD-D242-415E-A61F-35097333DB9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798404" y="756619"/>
            <a:ext cx="7793068" cy="575712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DBDED4C9-8DFD-4682-A37E-91212FBC4496}"/>
              </a:ext>
            </a:extLst>
          </p:cNvPr>
          <p:cNvGrpSpPr/>
          <p:nvPr/>
        </p:nvGrpSpPr>
        <p:grpSpPr>
          <a:xfrm rot="728544" flipH="1">
            <a:off x="7010399" y="141514"/>
            <a:ext cx="4245427" cy="2441734"/>
            <a:chOff x="8092458" y="-876522"/>
            <a:chExt cx="3321952" cy="3649517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901AB6F9-D53A-4470-AB08-B5670593C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7B737B6-112F-4D83-A2B2-23616DFCC19E}"/>
                </a:ext>
              </a:extLst>
            </p:cNvPr>
            <p:cNvSpPr txBox="1"/>
            <p:nvPr/>
          </p:nvSpPr>
          <p:spPr>
            <a:xfrm>
              <a:off x="8586764" y="-29486"/>
              <a:ext cx="2333341" cy="1426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mình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917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B68B504-6F9B-4B4C-9603-A264F307AADA}"/>
              </a:ext>
            </a:extLst>
          </p:cNvPr>
          <p:cNvSpPr/>
          <p:nvPr/>
        </p:nvSpPr>
        <p:spPr>
          <a:xfrm>
            <a:off x="1306286" y="1186543"/>
            <a:ext cx="9764485" cy="4016828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Hộp_Văn_Bản 2"/>
          <p:cNvSpPr txBox="1">
            <a:spLocks noChangeArrowheads="1"/>
          </p:cNvSpPr>
          <p:nvPr/>
        </p:nvSpPr>
        <p:spPr bwMode="auto">
          <a:xfrm>
            <a:off x="3395663" y="1485628"/>
            <a:ext cx="5160646" cy="63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Dặn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 </a:t>
            </a:r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dò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6" name="Hộp_Văn_Bản 3"/>
          <p:cNvSpPr txBox="1">
            <a:spLocks noChangeArrowheads="1"/>
          </p:cNvSpPr>
          <p:nvPr/>
        </p:nvSpPr>
        <p:spPr bwMode="auto">
          <a:xfrm>
            <a:off x="1831797" y="2202012"/>
            <a:ext cx="8288377" cy="21071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1.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Học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thuộc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quy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tắc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xung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quanh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và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toàn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phần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của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hình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lập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phương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: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9645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010D1D4-36F6-49B9-B590-B4E3DBDB21A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397000" y="2052391"/>
            <a:ext cx="10605714" cy="3052529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1DD00E4B-3E39-47FB-A751-B53001CF54BE}"/>
              </a:ext>
            </a:extLst>
          </p:cNvPr>
          <p:cNvGrpSpPr/>
          <p:nvPr/>
        </p:nvGrpSpPr>
        <p:grpSpPr>
          <a:xfrm>
            <a:off x="4749798" y="27147"/>
            <a:ext cx="4461112" cy="3119966"/>
            <a:chOff x="8092458" y="-876522"/>
            <a:chExt cx="3321952" cy="3649517"/>
          </a:xfrm>
        </p:grpSpPr>
        <p:pic>
          <p:nvPicPr>
            <p:cNvPr id="7" name="图片 3">
              <a:extLst>
                <a:ext uri="{FF2B5EF4-FFF2-40B4-BE49-F238E27FC236}">
                  <a16:creationId xmlns:a16="http://schemas.microsoft.com/office/drawing/2014/main" id="{9FF0C4B1-DCE8-4798-A673-3277B36BE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3208BA5-7A15-401C-912F-BE172CFB1395}"/>
                </a:ext>
              </a:extLst>
            </p:cNvPr>
            <p:cNvSpPr txBox="1"/>
            <p:nvPr/>
          </p:nvSpPr>
          <p:spPr>
            <a:xfrm>
              <a:off x="8586763" y="-351498"/>
              <a:ext cx="2333341" cy="21240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tôi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sẽ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chuẩn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bị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đồ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cứu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công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1588160"/>
      </p:ext>
    </p:extLst>
  </p:cSld>
  <p:clrMapOvr>
    <a:masterClrMapping/>
  </p:clrMapOvr>
  <p:transition spd="slow">
    <p:wip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Picture 1036">
            <a:extLst>
              <a:ext uri="{FF2B5EF4-FFF2-40B4-BE49-F238E27FC236}">
                <a16:creationId xmlns:a16="http://schemas.microsoft.com/office/drawing/2014/main" id="{8B048FE5-89B9-40C4-965F-BD1B81AAB04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585" b="47092"/>
          <a:stretch/>
        </p:blipFill>
        <p:spPr>
          <a:xfrm>
            <a:off x="-431946" y="4105005"/>
            <a:ext cx="13402802" cy="2770683"/>
          </a:xfrm>
          <a:prstGeom prst="rect">
            <a:avLst/>
          </a:prstGeom>
        </p:spPr>
      </p:pic>
      <p:grpSp>
        <p:nvGrpSpPr>
          <p:cNvPr id="38" name="Google Shape;2075;p60">
            <a:extLst>
              <a:ext uri="{FF2B5EF4-FFF2-40B4-BE49-F238E27FC236}">
                <a16:creationId xmlns:a16="http://schemas.microsoft.com/office/drawing/2014/main" id="{28FCEE70-6B90-4831-A666-E1AAD89FADCE}"/>
              </a:ext>
            </a:extLst>
          </p:cNvPr>
          <p:cNvGrpSpPr/>
          <p:nvPr/>
        </p:nvGrpSpPr>
        <p:grpSpPr>
          <a:xfrm rot="10800000">
            <a:off x="-203281" y="5789280"/>
            <a:ext cx="1977321" cy="1102939"/>
            <a:chOff x="7446343" y="212596"/>
            <a:chExt cx="1552422" cy="990230"/>
          </a:xfrm>
        </p:grpSpPr>
        <p:sp>
          <p:nvSpPr>
            <p:cNvPr id="39" name="Google Shape;2076;p60">
              <a:extLst>
                <a:ext uri="{FF2B5EF4-FFF2-40B4-BE49-F238E27FC236}">
                  <a16:creationId xmlns:a16="http://schemas.microsoft.com/office/drawing/2014/main" id="{58DE53ED-A2F2-4194-87DB-811C32DFD7E6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77;p60">
              <a:extLst>
                <a:ext uri="{FF2B5EF4-FFF2-40B4-BE49-F238E27FC236}">
                  <a16:creationId xmlns:a16="http://schemas.microsoft.com/office/drawing/2014/main" id="{F7C1B3BF-729E-4D98-A9CE-35E1EBC273A0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78;p60">
              <a:extLst>
                <a:ext uri="{FF2B5EF4-FFF2-40B4-BE49-F238E27FC236}">
                  <a16:creationId xmlns:a16="http://schemas.microsoft.com/office/drawing/2014/main" id="{F054FA49-5047-4674-ACD7-F8B326B6A587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79;p60">
              <a:extLst>
                <a:ext uri="{FF2B5EF4-FFF2-40B4-BE49-F238E27FC236}">
                  <a16:creationId xmlns:a16="http://schemas.microsoft.com/office/drawing/2014/main" id="{49436531-4FA4-494D-900A-D19EBBC1C549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80;p60">
              <a:extLst>
                <a:ext uri="{FF2B5EF4-FFF2-40B4-BE49-F238E27FC236}">
                  <a16:creationId xmlns:a16="http://schemas.microsoft.com/office/drawing/2014/main" id="{261199A0-4326-450D-842C-19302EAE0446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81;p60">
              <a:extLst>
                <a:ext uri="{FF2B5EF4-FFF2-40B4-BE49-F238E27FC236}">
                  <a16:creationId xmlns:a16="http://schemas.microsoft.com/office/drawing/2014/main" id="{486D5A2E-1DE0-44DD-B746-8142DB4EFD1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82;p60">
              <a:extLst>
                <a:ext uri="{FF2B5EF4-FFF2-40B4-BE49-F238E27FC236}">
                  <a16:creationId xmlns:a16="http://schemas.microsoft.com/office/drawing/2014/main" id="{9675C632-4750-4FB3-8F9E-B659C9DE3242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83;p60">
              <a:extLst>
                <a:ext uri="{FF2B5EF4-FFF2-40B4-BE49-F238E27FC236}">
                  <a16:creationId xmlns:a16="http://schemas.microsoft.com/office/drawing/2014/main" id="{35EF7779-8AF6-43B6-9A2B-60CE783E1C6E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84;p60">
              <a:extLst>
                <a:ext uri="{FF2B5EF4-FFF2-40B4-BE49-F238E27FC236}">
                  <a16:creationId xmlns:a16="http://schemas.microsoft.com/office/drawing/2014/main" id="{D01B33B9-0D25-4389-A1BB-1007416AFF05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85;p60">
              <a:extLst>
                <a:ext uri="{FF2B5EF4-FFF2-40B4-BE49-F238E27FC236}">
                  <a16:creationId xmlns:a16="http://schemas.microsoft.com/office/drawing/2014/main" id="{FD395F5C-70D5-4901-A44E-1E573DAE3EC8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86;p60">
              <a:extLst>
                <a:ext uri="{FF2B5EF4-FFF2-40B4-BE49-F238E27FC236}">
                  <a16:creationId xmlns:a16="http://schemas.microsoft.com/office/drawing/2014/main" id="{8ECF70BF-7F25-472F-90EE-AF200453F281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7;p60">
              <a:extLst>
                <a:ext uri="{FF2B5EF4-FFF2-40B4-BE49-F238E27FC236}">
                  <a16:creationId xmlns:a16="http://schemas.microsoft.com/office/drawing/2014/main" id="{58F11EE9-76B4-4852-8C78-C77DBCB7C4B1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8;p60">
              <a:extLst>
                <a:ext uri="{FF2B5EF4-FFF2-40B4-BE49-F238E27FC236}">
                  <a16:creationId xmlns:a16="http://schemas.microsoft.com/office/drawing/2014/main" id="{BCA6F6C8-37CC-47A2-8BC1-554CB1B9C7E1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9;p60">
              <a:extLst>
                <a:ext uri="{FF2B5EF4-FFF2-40B4-BE49-F238E27FC236}">
                  <a16:creationId xmlns:a16="http://schemas.microsoft.com/office/drawing/2014/main" id="{BE7C50F7-F170-4119-BC2F-531EECBF588F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90;p60">
              <a:extLst>
                <a:ext uri="{FF2B5EF4-FFF2-40B4-BE49-F238E27FC236}">
                  <a16:creationId xmlns:a16="http://schemas.microsoft.com/office/drawing/2014/main" id="{CCF4E302-9FB0-44B2-BA19-43A7DE70FCA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91;p60">
              <a:extLst>
                <a:ext uri="{FF2B5EF4-FFF2-40B4-BE49-F238E27FC236}">
                  <a16:creationId xmlns:a16="http://schemas.microsoft.com/office/drawing/2014/main" id="{C224EBE2-ABEF-4546-AB44-81F056D6B2F3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92;p60">
              <a:extLst>
                <a:ext uri="{FF2B5EF4-FFF2-40B4-BE49-F238E27FC236}">
                  <a16:creationId xmlns:a16="http://schemas.microsoft.com/office/drawing/2014/main" id="{5CD076C6-D346-4D4D-A8E2-5CBF28C2C3CF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93;p60">
              <a:extLst>
                <a:ext uri="{FF2B5EF4-FFF2-40B4-BE49-F238E27FC236}">
                  <a16:creationId xmlns:a16="http://schemas.microsoft.com/office/drawing/2014/main" id="{55F0E4F4-B55D-4304-974F-FC68ECE50F26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94;p60">
              <a:extLst>
                <a:ext uri="{FF2B5EF4-FFF2-40B4-BE49-F238E27FC236}">
                  <a16:creationId xmlns:a16="http://schemas.microsoft.com/office/drawing/2014/main" id="{9E310DF1-B9E6-43B7-9DF8-22098F40FDFD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95;p60">
              <a:extLst>
                <a:ext uri="{FF2B5EF4-FFF2-40B4-BE49-F238E27FC236}">
                  <a16:creationId xmlns:a16="http://schemas.microsoft.com/office/drawing/2014/main" id="{217CCCED-1ED2-4DC3-AF48-F1C74BAA3337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96;p60">
              <a:extLst>
                <a:ext uri="{FF2B5EF4-FFF2-40B4-BE49-F238E27FC236}">
                  <a16:creationId xmlns:a16="http://schemas.microsoft.com/office/drawing/2014/main" id="{6B67BA9B-4987-4DAC-AD7D-E85B157525A5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7;p60">
              <a:extLst>
                <a:ext uri="{FF2B5EF4-FFF2-40B4-BE49-F238E27FC236}">
                  <a16:creationId xmlns:a16="http://schemas.microsoft.com/office/drawing/2014/main" id="{D8575B79-86E4-41C4-ACA0-7A7763B020D7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8;p60">
              <a:extLst>
                <a:ext uri="{FF2B5EF4-FFF2-40B4-BE49-F238E27FC236}">
                  <a16:creationId xmlns:a16="http://schemas.microsoft.com/office/drawing/2014/main" id="{E70FD4D2-27DA-43F7-9B12-762D9800B1C0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9;p60">
              <a:extLst>
                <a:ext uri="{FF2B5EF4-FFF2-40B4-BE49-F238E27FC236}">
                  <a16:creationId xmlns:a16="http://schemas.microsoft.com/office/drawing/2014/main" id="{91817FFE-B0DB-4EDF-A4BB-4BCCE248C47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100;p60">
              <a:extLst>
                <a:ext uri="{FF2B5EF4-FFF2-40B4-BE49-F238E27FC236}">
                  <a16:creationId xmlns:a16="http://schemas.microsoft.com/office/drawing/2014/main" id="{0516F357-B5CE-4575-BACD-9992C61E4A0C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101;p60">
              <a:extLst>
                <a:ext uri="{FF2B5EF4-FFF2-40B4-BE49-F238E27FC236}">
                  <a16:creationId xmlns:a16="http://schemas.microsoft.com/office/drawing/2014/main" id="{F0BD7DFE-CAD1-4A5B-A6CB-D386EF5F330D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102;p60">
              <a:extLst>
                <a:ext uri="{FF2B5EF4-FFF2-40B4-BE49-F238E27FC236}">
                  <a16:creationId xmlns:a16="http://schemas.microsoft.com/office/drawing/2014/main" id="{1AD71834-E8D8-4BB8-91FA-2960328BC2F6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103;p60">
              <a:extLst>
                <a:ext uri="{FF2B5EF4-FFF2-40B4-BE49-F238E27FC236}">
                  <a16:creationId xmlns:a16="http://schemas.microsoft.com/office/drawing/2014/main" id="{67BC4BC6-5EAC-411D-9A99-9975AD50F294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104;p60">
              <a:extLst>
                <a:ext uri="{FF2B5EF4-FFF2-40B4-BE49-F238E27FC236}">
                  <a16:creationId xmlns:a16="http://schemas.microsoft.com/office/drawing/2014/main" id="{E3D7650F-87ED-4FE6-8217-996B06FFD2E1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105;p60">
              <a:extLst>
                <a:ext uri="{FF2B5EF4-FFF2-40B4-BE49-F238E27FC236}">
                  <a16:creationId xmlns:a16="http://schemas.microsoft.com/office/drawing/2014/main" id="{E5DE23BE-DAA1-4328-8F45-247793BD95D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106;p60">
              <a:extLst>
                <a:ext uri="{FF2B5EF4-FFF2-40B4-BE49-F238E27FC236}">
                  <a16:creationId xmlns:a16="http://schemas.microsoft.com/office/drawing/2014/main" id="{6C18FB64-69FF-41C1-BD5D-812AB5A3DEA8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7;p60">
              <a:extLst>
                <a:ext uri="{FF2B5EF4-FFF2-40B4-BE49-F238E27FC236}">
                  <a16:creationId xmlns:a16="http://schemas.microsoft.com/office/drawing/2014/main" id="{BBD96515-B35E-43B2-B554-8B610B116500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8;p60">
              <a:extLst>
                <a:ext uri="{FF2B5EF4-FFF2-40B4-BE49-F238E27FC236}">
                  <a16:creationId xmlns:a16="http://schemas.microsoft.com/office/drawing/2014/main" id="{E569EEC5-0099-4676-9FD2-0CC26F63D718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9;p60">
              <a:extLst>
                <a:ext uri="{FF2B5EF4-FFF2-40B4-BE49-F238E27FC236}">
                  <a16:creationId xmlns:a16="http://schemas.microsoft.com/office/drawing/2014/main" id="{8822D832-4E96-4AFD-92DC-0C4FE24744B4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10;p60">
              <a:extLst>
                <a:ext uri="{FF2B5EF4-FFF2-40B4-BE49-F238E27FC236}">
                  <a16:creationId xmlns:a16="http://schemas.microsoft.com/office/drawing/2014/main" id="{8D88309F-C8B5-4417-9595-19F91EB6F356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11;p60">
              <a:extLst>
                <a:ext uri="{FF2B5EF4-FFF2-40B4-BE49-F238E27FC236}">
                  <a16:creationId xmlns:a16="http://schemas.microsoft.com/office/drawing/2014/main" id="{DAFF5F5B-034B-4D57-9D21-1C5F5DA1F656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12;p60">
              <a:extLst>
                <a:ext uri="{FF2B5EF4-FFF2-40B4-BE49-F238E27FC236}">
                  <a16:creationId xmlns:a16="http://schemas.microsoft.com/office/drawing/2014/main" id="{2EFA325C-B91C-43A8-A710-A2AB031A8C24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13;p60">
              <a:extLst>
                <a:ext uri="{FF2B5EF4-FFF2-40B4-BE49-F238E27FC236}">
                  <a16:creationId xmlns:a16="http://schemas.microsoft.com/office/drawing/2014/main" id="{7EDA7B67-E88F-4017-B096-964949B503EA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14;p60">
              <a:extLst>
                <a:ext uri="{FF2B5EF4-FFF2-40B4-BE49-F238E27FC236}">
                  <a16:creationId xmlns:a16="http://schemas.microsoft.com/office/drawing/2014/main" id="{02016CF8-8652-4E51-9A52-B5BDD3E60114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15;p60">
              <a:extLst>
                <a:ext uri="{FF2B5EF4-FFF2-40B4-BE49-F238E27FC236}">
                  <a16:creationId xmlns:a16="http://schemas.microsoft.com/office/drawing/2014/main" id="{1C5BCDA2-81F8-4A8B-8092-3C16E0DBED96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16;p60">
              <a:extLst>
                <a:ext uri="{FF2B5EF4-FFF2-40B4-BE49-F238E27FC236}">
                  <a16:creationId xmlns:a16="http://schemas.microsoft.com/office/drawing/2014/main" id="{4EC219A6-870A-4572-B2ED-598805A4470D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Google Shape;2117;p60">
            <a:extLst>
              <a:ext uri="{FF2B5EF4-FFF2-40B4-BE49-F238E27FC236}">
                <a16:creationId xmlns:a16="http://schemas.microsoft.com/office/drawing/2014/main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2118;p60">
            <a:extLst>
              <a:ext uri="{FF2B5EF4-FFF2-40B4-BE49-F238E27FC236}">
                <a16:creationId xmlns:a16="http://schemas.microsoft.com/office/drawing/2014/main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2119;p60">
            <a:extLst>
              <a:ext uri="{FF2B5EF4-FFF2-40B4-BE49-F238E27FC236}">
                <a16:creationId xmlns:a16="http://schemas.microsoft.com/office/drawing/2014/main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" name="Picture 82">
            <a:extLst>
              <a:ext uri="{FF2B5EF4-FFF2-40B4-BE49-F238E27FC236}">
                <a16:creationId xmlns:a16="http://schemas.microsoft.com/office/drawing/2014/main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5847" t="56723"/>
          <a:stretch/>
        </p:blipFill>
        <p:spPr>
          <a:xfrm>
            <a:off x="11713634" y="-2223736"/>
            <a:ext cx="3444138" cy="2967922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:a16="http://schemas.microsoft.com/office/drawing/2014/main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836626" y="2117041"/>
            <a:ext cx="1010905" cy="771964"/>
          </a:xfrm>
          <a:prstGeom prst="rect">
            <a:avLst/>
          </a:prstGeom>
        </p:spPr>
      </p:pic>
      <p:pic>
        <p:nvPicPr>
          <p:cNvPr id="1024" name="Picture 1023">
            <a:extLst>
              <a:ext uri="{FF2B5EF4-FFF2-40B4-BE49-F238E27FC236}">
                <a16:creationId xmlns:a16="http://schemas.microsoft.com/office/drawing/2014/main" id="{398374D5-5861-459A-9D53-78DD4E71F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23351" y="3805015"/>
            <a:ext cx="2682472" cy="2408129"/>
          </a:xfrm>
          <a:prstGeom prst="rect">
            <a:avLst/>
          </a:prstGeom>
        </p:spPr>
      </p:pic>
      <p:pic>
        <p:nvPicPr>
          <p:cNvPr id="1025" name="Picture 1024">
            <a:extLst>
              <a:ext uri="{FF2B5EF4-FFF2-40B4-BE49-F238E27FC236}">
                <a16:creationId xmlns:a16="http://schemas.microsoft.com/office/drawing/2014/main" id="{89E62E96-8C5C-4A2A-ABCC-3588B92F04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97445" y="3440780"/>
            <a:ext cx="2682472" cy="2694666"/>
          </a:xfrm>
          <a:prstGeom prst="rect">
            <a:avLst/>
          </a:prstGeom>
        </p:spPr>
      </p:pic>
      <p:pic>
        <p:nvPicPr>
          <p:cNvPr id="1027" name="Picture 1026">
            <a:extLst>
              <a:ext uri="{FF2B5EF4-FFF2-40B4-BE49-F238E27FC236}">
                <a16:creationId xmlns:a16="http://schemas.microsoft.com/office/drawing/2014/main" id="{FE2559CE-CC10-417B-AEF5-27B95B65F0F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8799" y="3470685"/>
            <a:ext cx="2682472" cy="2804403"/>
          </a:xfrm>
          <a:prstGeom prst="rect">
            <a:avLst/>
          </a:prstGeom>
        </p:spPr>
      </p:pic>
      <p:sp>
        <p:nvSpPr>
          <p:cNvPr id="249" name="Rectangle: Rounded Corners 248">
            <a:extLst>
              <a:ext uri="{FF2B5EF4-FFF2-40B4-BE49-F238E27FC236}">
                <a16:creationId xmlns:a16="http://schemas.microsoft.com/office/drawing/2014/main" id="{CD21C75A-C205-4E72-932F-406D1B5B718A}"/>
              </a:ext>
            </a:extLst>
          </p:cNvPr>
          <p:cNvSpPr/>
          <p:nvPr/>
        </p:nvSpPr>
        <p:spPr>
          <a:xfrm>
            <a:off x="801359" y="496424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7347B189-760A-4F8D-B980-A9F6F6158B8A}"/>
              </a:ext>
            </a:extLst>
          </p:cNvPr>
          <p:cNvSpPr txBox="1"/>
          <p:nvPr/>
        </p:nvSpPr>
        <p:spPr>
          <a:xfrm>
            <a:off x="1023650" y="702916"/>
            <a:ext cx="75967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</a:rPr>
              <a:t>Con </a:t>
            </a:r>
            <a:r>
              <a:rPr lang="en-US" sz="3200" b="1" dirty="0" err="1">
                <a:solidFill>
                  <a:srgbClr val="002060"/>
                </a:solidFill>
              </a:rPr>
              <a:t>rồng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đã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những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vũ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rồi</a:t>
            </a:r>
            <a:r>
              <a:rPr lang="en-US" sz="3200" b="1" dirty="0">
                <a:solidFill>
                  <a:srgbClr val="002060"/>
                </a:solidFill>
              </a:rPr>
              <a:t>! </a:t>
            </a:r>
            <a:r>
              <a:rPr lang="en-US" sz="3200" b="1" dirty="0" err="1">
                <a:solidFill>
                  <a:srgbClr val="002060"/>
                </a:solidFill>
              </a:rPr>
              <a:t>Các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bạn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hãy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cùng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chúng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tôi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mở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để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giúp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hoàng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nhé</a:t>
            </a:r>
            <a:r>
              <a:rPr lang="en-US" sz="3200" b="1" dirty="0">
                <a:solidFill>
                  <a:srgbClr val="002060"/>
                </a:solidFill>
              </a:rPr>
              <a:t>!</a:t>
            </a:r>
          </a:p>
        </p:txBody>
      </p:sp>
      <p:pic>
        <p:nvPicPr>
          <p:cNvPr id="1040" name="Picture 1039">
            <a:hlinkClick r:id="rId10" action="ppaction://hlinksldjump"/>
            <a:extLst>
              <a:ext uri="{FF2B5EF4-FFF2-40B4-BE49-F238E27FC236}">
                <a16:creationId xmlns:a16="http://schemas.microsoft.com/office/drawing/2014/main" id="{87DF7C86-6221-41F8-98EA-97DD59F79A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66874" y="3566121"/>
            <a:ext cx="2877634" cy="2993395"/>
          </a:xfrm>
          <a:prstGeom prst="rect">
            <a:avLst/>
          </a:prstGeom>
        </p:spPr>
      </p:pic>
      <p:pic>
        <p:nvPicPr>
          <p:cNvPr id="253" name="Picture 252">
            <a:hlinkClick r:id="rId12" action="ppaction://hlinksldjump"/>
            <a:extLst>
              <a:ext uri="{FF2B5EF4-FFF2-40B4-BE49-F238E27FC236}">
                <a16:creationId xmlns:a16="http://schemas.microsoft.com/office/drawing/2014/main" id="{680A8F7E-92CF-4A6D-9BD7-BFFCB5CA256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17577" y="3540834"/>
            <a:ext cx="2877519" cy="2993395"/>
          </a:xfrm>
          <a:prstGeom prst="rect">
            <a:avLst/>
          </a:prstGeom>
        </p:spPr>
      </p:pic>
      <p:pic>
        <p:nvPicPr>
          <p:cNvPr id="254" name="Picture 253">
            <a:hlinkClick r:id="rId13" action="ppaction://hlinksldjump"/>
            <a:extLst>
              <a:ext uri="{FF2B5EF4-FFF2-40B4-BE49-F238E27FC236}">
                <a16:creationId xmlns:a16="http://schemas.microsoft.com/office/drawing/2014/main" id="{0FB44E8C-3ECD-4B57-94FF-3DEB89CAB9A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711402" y="3566121"/>
            <a:ext cx="2800387" cy="2993395"/>
          </a:xfrm>
          <a:prstGeom prst="rect">
            <a:avLst/>
          </a:prstGeom>
        </p:spPr>
      </p:pic>
      <p:pic>
        <p:nvPicPr>
          <p:cNvPr id="260" name="Picture 259">
            <a:hlinkClick r:id="rId14" action="ppaction://hlinksldjump"/>
            <a:extLst>
              <a:ext uri="{FF2B5EF4-FFF2-40B4-BE49-F238E27FC236}">
                <a16:creationId xmlns:a16="http://schemas.microsoft.com/office/drawing/2014/main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9 -0.14167 L 0.0349 -0.1412 C 0.01341 -0.13773 -0.00872 -0.14028 -0.02942 -0.13079 C -0.05156 -0.12037 -0.04192 -0.10602 -0.05325 -0.09028 C -0.05742 -0.08449 -0.06666 -0.07685 -0.06666 -0.07639 L -0.07265 -0.05787 L -0.09205 0.01458 C -0.10586 0.08009 -0.09856 0.0537 -0.11146 0.0956 C -0.11471 0.12268 -0.11132 0.10231 -0.125 0.14167 C -0.12721 0.14815 -0.1289 0.1544 -0.13086 0.16018 C -0.13294 0.16551 -0.13554 0.1706 -0.13685 0.17639 C -0.14218 0.19838 -0.13932 0.18981 -0.1444 0.20347 C -0.1483 0.23148 -0.14218 0.19861 -0.15182 0.21968 C -0.15338 0.22268 -0.1526 0.22708 -0.15338 0.23032 C -0.15403 0.23333 -0.15521 0.23611 -0.15625 0.23843 C -0.1582 0.24259 -0.16054 0.2456 -0.16224 0.24931 C -0.1651 0.25532 -0.16679 0.26273 -0.16979 0.26829 C -0.17148 0.2713 -0.17382 0.27199 -0.17578 0.27361 C -0.17734 0.27523 -0.1789 0.27685 -0.18021 0.27893 C -0.18398 0.28495 -0.18619 0.2919 -0.19062 0.29514 C -0.19271 0.29676 -0.19479 0.29722 -0.19661 0.29792 C -0.19817 0.3 -0.19961 0.30231 -0.20117 0.30324 C -0.20312 0.30486 -0.20521 0.30486 -0.20703 0.30602 C -0.20937 0.30764 -0.21119 0.30995 -0.21302 0.31134 C -0.21458 0.31273 -0.21627 0.31296 -0.21757 0.31412 C -0.21927 0.31574 -0.22057 0.31852 -0.222 0.31944 C -0.225 0.32176 -0.22799 0.32315 -0.23099 0.32477 C -0.23242 0.32593 -0.23398 0.32685 -0.23541 0.32755 C -0.2375 0.32847 -0.23958 0.32917 -0.2414 0.33032 C -0.25 0.33634 -0.24479 0.33565 -0.24882 0.33565 L -0.24882 0.33611 " pathEditMode="relative" rAng="0" ptsTypes="AAAAAAAAAAAAAAAAAAAAAAAAAAAAAAA">
                                      <p:cBhvr>
                                        <p:cTn id="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93" y="2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0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10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0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0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6" dur="20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" dur="2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8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4"/>
                  </p:tgtEl>
                </p:cond>
              </p:nextCondLst>
            </p:seq>
          </p:childTnLst>
        </p:cTn>
      </p:par>
    </p:tnLst>
    <p:bldLst>
      <p:bldP spid="82" grpId="0" animBg="1"/>
      <p:bldP spid="249" grpId="0" animBg="1"/>
      <p:bldP spid="2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0" y="461981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5847" t="56723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7250" y="815922"/>
            <a:ext cx="8545541" cy="1489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xung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quanh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9" y="27416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DBD06B7-2BAD-4CD0-A754-43FFD25C06F2}"/>
              </a:ext>
            </a:extLst>
          </p:cNvPr>
          <p:cNvGrpSpPr/>
          <p:nvPr/>
        </p:nvGrpSpPr>
        <p:grpSpPr>
          <a:xfrm>
            <a:off x="7854626" y="3093621"/>
            <a:ext cx="4075147" cy="2863323"/>
            <a:chOff x="6629400" y="921466"/>
            <a:chExt cx="2369386" cy="1437773"/>
          </a:xfrm>
        </p:grpSpPr>
        <p:sp>
          <p:nvSpPr>
            <p:cNvPr id="15" name="Text Box 17">
              <a:extLst>
                <a:ext uri="{FF2B5EF4-FFF2-40B4-BE49-F238E27FC236}">
                  <a16:creationId xmlns:a16="http://schemas.microsoft.com/office/drawing/2014/main" id="{441B4F1F-6D58-48E0-850B-3F2E83589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 Box 18">
              <a:extLst>
                <a:ext uri="{FF2B5EF4-FFF2-40B4-BE49-F238E27FC236}">
                  <a16:creationId xmlns:a16="http://schemas.microsoft.com/office/drawing/2014/main" id="{B9BDA38A-A811-479C-BB21-1E73319C2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17" name="Text Box 19">
              <a:extLst>
                <a:ext uri="{FF2B5EF4-FFF2-40B4-BE49-F238E27FC236}">
                  <a16:creationId xmlns:a16="http://schemas.microsoft.com/office/drawing/2014/main" id="{D7A29E91-C524-411B-8903-AB5B6C9EB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26">
              <a:extLst>
                <a:ext uri="{FF2B5EF4-FFF2-40B4-BE49-F238E27FC236}">
                  <a16:creationId xmlns:a16="http://schemas.microsoft.com/office/drawing/2014/main" id="{95DD75B3-C658-4A77-BDC9-6B55DE84A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19" name="Group 27">
                <a:extLst>
                  <a:ext uri="{FF2B5EF4-FFF2-40B4-BE49-F238E27FC236}">
                    <a16:creationId xmlns:a16="http://schemas.microsoft.com/office/drawing/2014/main" id="{B5076D96-33F9-4CE0-9421-A3C8789C67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22" name="Group 30">
                  <a:extLst>
                    <a:ext uri="{FF2B5EF4-FFF2-40B4-BE49-F238E27FC236}">
                      <a16:creationId xmlns:a16="http://schemas.microsoft.com/office/drawing/2014/main" id="{89AE3C45-68F4-45A3-BDC5-B516D6469E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24" name="Freeform 40">
                    <a:extLst>
                      <a:ext uri="{FF2B5EF4-FFF2-40B4-BE49-F238E27FC236}">
                        <a16:creationId xmlns:a16="http://schemas.microsoft.com/office/drawing/2014/main" id="{502A9DB0-C49D-4484-BE1F-678876C2F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" name="Freeform 37">
                    <a:extLst>
                      <a:ext uri="{FF2B5EF4-FFF2-40B4-BE49-F238E27FC236}">
                        <a16:creationId xmlns:a16="http://schemas.microsoft.com/office/drawing/2014/main" id="{2C92AA7C-FD12-44F6-987A-436DB4729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9">
                    <a:extLst>
                      <a:ext uri="{FF2B5EF4-FFF2-40B4-BE49-F238E27FC236}">
                        <a16:creationId xmlns:a16="http://schemas.microsoft.com/office/drawing/2014/main" id="{58B10556-4DBA-47A8-BB2E-C39FE239B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924E8ACC-2E43-4C05-BA8D-870EA047D2DC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9ADB2A77-0E7C-4BF1-BA60-A8AEDAD6C4EB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28B884D4-21B9-436C-94BA-1E90414BD54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3930544" y="4907319"/>
            <a:ext cx="3745307" cy="885014"/>
            <a:chOff x="2590456" y="3469209"/>
            <a:chExt cx="4354313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lang="en-US" sz="4000" b="1" kern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600 dm</a:t>
              </a:r>
              <a:r>
                <a:rPr lang="en-US" sz="4000" b="1" kern="0" baseline="3000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4" y="3313283"/>
            <a:ext cx="3447119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C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60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632490" y="3341583"/>
            <a:ext cx="3001863" cy="1463244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0,6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1" action="ppaction://hlinksldjump"/>
            <a:extLst>
              <a:ext uri="{FF2B5EF4-FFF2-40B4-BE49-F238E27FC236}">
                <a16:creationId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</p:spTree>
    <p:extLst>
      <p:ext uri="{BB962C8B-B14F-4D97-AF65-F5344CB8AC3E}">
        <p14:creationId xmlns:p14="http://schemas.microsoft.com/office/powerpoint/2010/main" val="3936934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701188" y="674786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828" b="63329" l="0" r="66113"/>
                    </a14:imgEffect>
                  </a14:imgLayer>
                </a14:imgProps>
              </a:ext>
            </a:extLst>
          </a:blip>
          <a:srcRect l="-3172" t="32544" r="31489" b="35415"/>
          <a:stretch/>
        </p:blipFill>
        <p:spPr>
          <a:xfrm flipH="1">
            <a:off x="8340417" y="649347"/>
            <a:ext cx="3982827" cy="2197327"/>
          </a:xfrm>
          <a:prstGeom prst="rect">
            <a:avLst/>
          </a:prstGeom>
        </p:spPr>
      </p:pic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7663" y="1101325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36223" y="3371337"/>
            <a:ext cx="3523175" cy="885014"/>
            <a:chOff x="2590456" y="3469209"/>
            <a:chExt cx="4354314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3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 m</a:t>
              </a:r>
              <a:r>
                <a:rPr kumimoji="0" lang="en-US" sz="4000" b="1" i="0" u="none" strike="noStrike" kern="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5" y="3313283"/>
            <a:ext cx="3357000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lang="en-US" sz="4400" b="1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90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3952461" y="4925081"/>
            <a:ext cx="3001863" cy="1564561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D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0,9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3" name="Picture 42">
            <a:hlinkClick r:id="rId12" action="ppaction://hlinksldjump"/>
            <a:extLst>
              <a:ext uri="{FF2B5EF4-FFF2-40B4-BE49-F238E27FC236}">
                <a16:creationId xmlns:a16="http://schemas.microsoft.com/office/drawing/2014/main" id="{804B1EB3-29EF-4E3F-BE52-E9E753A7FCD9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3D929D6B-6D03-4CD0-A234-2266742A8C0A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365ED7A-532E-48EA-A436-A04F44463237}"/>
              </a:ext>
            </a:extLst>
          </p:cNvPr>
          <p:cNvSpPr txBox="1"/>
          <p:nvPr/>
        </p:nvSpPr>
        <p:spPr>
          <a:xfrm>
            <a:off x="1044647" y="879835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toàn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phần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CF096E8-3037-470D-8E15-3E2F0179DA79}"/>
              </a:ext>
            </a:extLst>
          </p:cNvPr>
          <p:cNvGrpSpPr/>
          <p:nvPr/>
        </p:nvGrpSpPr>
        <p:grpSpPr>
          <a:xfrm>
            <a:off x="7530846" y="3449178"/>
            <a:ext cx="4075147" cy="2863323"/>
            <a:chOff x="6629400" y="921466"/>
            <a:chExt cx="2369386" cy="1437773"/>
          </a:xfrm>
        </p:grpSpPr>
        <p:sp>
          <p:nvSpPr>
            <p:cNvPr id="60" name="Text Box 17">
              <a:extLst>
                <a:ext uri="{FF2B5EF4-FFF2-40B4-BE49-F238E27FC236}">
                  <a16:creationId xmlns:a16="http://schemas.microsoft.com/office/drawing/2014/main" id="{DB31A5F1-6044-475D-B2A2-D028D22C4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1663567E-AED6-4D17-8F6A-BE28B2D52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62" name="Text Box 19">
              <a:extLst>
                <a:ext uri="{FF2B5EF4-FFF2-40B4-BE49-F238E27FC236}">
                  <a16:creationId xmlns:a16="http://schemas.microsoft.com/office/drawing/2014/main" id="{D2730D85-E09E-4C3B-AD23-D8F495F09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26">
              <a:extLst>
                <a:ext uri="{FF2B5EF4-FFF2-40B4-BE49-F238E27FC236}">
                  <a16:creationId xmlns:a16="http://schemas.microsoft.com/office/drawing/2014/main" id="{ECC7E315-83D8-489B-A101-6E28BB670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64" name="Group 27">
                <a:extLst>
                  <a:ext uri="{FF2B5EF4-FFF2-40B4-BE49-F238E27FC236}">
                    <a16:creationId xmlns:a16="http://schemas.microsoft.com/office/drawing/2014/main" id="{2AF12F91-CE08-49C0-B5D5-E6C784B11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67" name="Group 30">
                  <a:extLst>
                    <a:ext uri="{FF2B5EF4-FFF2-40B4-BE49-F238E27FC236}">
                      <a16:creationId xmlns:a16="http://schemas.microsoft.com/office/drawing/2014/main" id="{49D7E878-EC25-46B2-8E3B-CEA15BD9A5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69" name="Freeform 40">
                    <a:extLst>
                      <a:ext uri="{FF2B5EF4-FFF2-40B4-BE49-F238E27FC236}">
                        <a16:creationId xmlns:a16="http://schemas.microsoft.com/office/drawing/2014/main" id="{F010D53E-C22D-481E-9091-275815318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Freeform 37">
                    <a:extLst>
                      <a:ext uri="{FF2B5EF4-FFF2-40B4-BE49-F238E27FC236}">
                        <a16:creationId xmlns:a16="http://schemas.microsoft.com/office/drawing/2014/main" id="{7474968A-0B45-43DA-9E36-77FB5B217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Freeform 39">
                    <a:extLst>
                      <a:ext uri="{FF2B5EF4-FFF2-40B4-BE49-F238E27FC236}">
                        <a16:creationId xmlns:a16="http://schemas.microsoft.com/office/drawing/2014/main" id="{6A3868CD-6A39-4C38-B36A-825CAFEEA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id="{57D77BEB-11C3-43DD-9A8C-E50CB686C3D3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6137DB81-ECFD-4700-9EA8-D793697E4A53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42FFB8D3-977E-4EB9-983A-35992DBE859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28918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1" y="461981"/>
            <a:ext cx="8430896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511" b="43303" l="35050" r="100000">
                        <a14:foregroundMark x1="47841" y1="15345" x2="35050" y2="19246"/>
                      </a14:backgroundRemoval>
                    </a14:imgEffect>
                  </a14:imgLayer>
                </a14:imgProps>
              </a:ext>
            </a:extLst>
          </a:blip>
          <a:srcRect l="41112" t="-2038" r="-5265" b="58761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2157" y="906490"/>
            <a:ext cx="8545541" cy="119173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Diện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tích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xung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quanh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của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hộp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nhật</a:t>
            </a:r>
            <a:r>
              <a:rPr lang="en-US" sz="3200" b="1" noProof="0" dirty="0">
                <a:solidFill>
                  <a:srgbClr val="C00000"/>
                </a:solidFill>
                <a:latin typeface="Calibri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Biết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rằng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chu vi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mặt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đáy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17 cm,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chiều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cao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12cm.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122" y="107279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560355" y="4560025"/>
            <a:ext cx="4891896" cy="885014"/>
            <a:chOff x="2590456" y="3469209"/>
            <a:chExt cx="3990908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1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2719362" y="3647137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6567394" y="3092811"/>
            <a:ext cx="5096883" cy="1348581"/>
            <a:chOff x="2590800" y="5298832"/>
            <a:chExt cx="5039293" cy="20396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2825515" y="5476508"/>
              <a:ext cx="4804578" cy="18619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1315384" y="4534664"/>
            <a:ext cx="4958416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9105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3,5</a:t>
              </a: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1292890" y="3127576"/>
            <a:ext cx="5150312" cy="1340034"/>
            <a:chOff x="2590800" y="5298831"/>
            <a:chExt cx="4737662" cy="21114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3099303" y="5470466"/>
              <a:ext cx="4229159" cy="193981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2" action="ppaction://hlinksldjump"/>
            <a:extLst>
              <a:ext uri="{FF2B5EF4-FFF2-40B4-BE49-F238E27FC236}">
                <a16:creationId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MỞ KHÓA</a:t>
            </a:r>
          </a:p>
        </p:txBody>
      </p:sp>
      <p:grpSp>
        <p:nvGrpSpPr>
          <p:cNvPr id="43" name="Google Shape;2075;p60">
            <a:extLst>
              <a:ext uri="{FF2B5EF4-FFF2-40B4-BE49-F238E27FC236}">
                <a16:creationId xmlns:a16="http://schemas.microsoft.com/office/drawing/2014/main" id="{FF52072D-B27C-4867-A13C-C682EEA938FE}"/>
              </a:ext>
            </a:extLst>
          </p:cNvPr>
          <p:cNvGrpSpPr/>
          <p:nvPr/>
        </p:nvGrpSpPr>
        <p:grpSpPr>
          <a:xfrm rot="10800000" flipH="1">
            <a:off x="9517821" y="5626895"/>
            <a:ext cx="2816990" cy="1231105"/>
            <a:chOff x="7446343" y="212596"/>
            <a:chExt cx="1552422" cy="990230"/>
          </a:xfrm>
        </p:grpSpPr>
        <p:sp>
          <p:nvSpPr>
            <p:cNvPr id="44" name="Google Shape;2076;p60">
              <a:extLst>
                <a:ext uri="{FF2B5EF4-FFF2-40B4-BE49-F238E27FC236}">
                  <a16:creationId xmlns:a16="http://schemas.microsoft.com/office/drawing/2014/main" id="{637B0705-5A3B-43B7-98B9-5D5F0CA1BC0D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77;p60">
              <a:extLst>
                <a:ext uri="{FF2B5EF4-FFF2-40B4-BE49-F238E27FC236}">
                  <a16:creationId xmlns:a16="http://schemas.microsoft.com/office/drawing/2014/main" id="{3747551C-89AF-477E-BB4E-F591DD5C1B6D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78;p60">
              <a:extLst>
                <a:ext uri="{FF2B5EF4-FFF2-40B4-BE49-F238E27FC236}">
                  <a16:creationId xmlns:a16="http://schemas.microsoft.com/office/drawing/2014/main" id="{08E02EDA-F29F-4074-B43D-69399BAE53CB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79;p60">
              <a:extLst>
                <a:ext uri="{FF2B5EF4-FFF2-40B4-BE49-F238E27FC236}">
                  <a16:creationId xmlns:a16="http://schemas.microsoft.com/office/drawing/2014/main" id="{E89258C8-BBD0-471F-92ED-4309D3A3C2EC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0;p60">
              <a:extLst>
                <a:ext uri="{FF2B5EF4-FFF2-40B4-BE49-F238E27FC236}">
                  <a16:creationId xmlns:a16="http://schemas.microsoft.com/office/drawing/2014/main" id="{CF4E0622-6802-4AEF-A808-5FC69134CC82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1;p60">
              <a:extLst>
                <a:ext uri="{FF2B5EF4-FFF2-40B4-BE49-F238E27FC236}">
                  <a16:creationId xmlns:a16="http://schemas.microsoft.com/office/drawing/2014/main" id="{B37CEDE3-34CC-47C3-8084-315BEC7E5A4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2;p60">
              <a:extLst>
                <a:ext uri="{FF2B5EF4-FFF2-40B4-BE49-F238E27FC236}">
                  <a16:creationId xmlns:a16="http://schemas.microsoft.com/office/drawing/2014/main" id="{B7A2CCCC-BDA4-41D3-8047-4052517FEA15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83;p60">
              <a:extLst>
                <a:ext uri="{FF2B5EF4-FFF2-40B4-BE49-F238E27FC236}">
                  <a16:creationId xmlns:a16="http://schemas.microsoft.com/office/drawing/2014/main" id="{30EE645F-30F4-4456-91AB-A6044C686112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84;p60">
              <a:extLst>
                <a:ext uri="{FF2B5EF4-FFF2-40B4-BE49-F238E27FC236}">
                  <a16:creationId xmlns:a16="http://schemas.microsoft.com/office/drawing/2014/main" id="{40AE179E-C298-467C-8103-02172CAC25AE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85;p60">
              <a:extLst>
                <a:ext uri="{FF2B5EF4-FFF2-40B4-BE49-F238E27FC236}">
                  <a16:creationId xmlns:a16="http://schemas.microsoft.com/office/drawing/2014/main" id="{4A550777-913C-4DB3-9298-2CEFA63DC29B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86;p60">
              <a:extLst>
                <a:ext uri="{FF2B5EF4-FFF2-40B4-BE49-F238E27FC236}">
                  <a16:creationId xmlns:a16="http://schemas.microsoft.com/office/drawing/2014/main" id="{64BFDEAF-7DEC-415D-96B6-292AE73734EE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87;p60">
              <a:extLst>
                <a:ext uri="{FF2B5EF4-FFF2-40B4-BE49-F238E27FC236}">
                  <a16:creationId xmlns:a16="http://schemas.microsoft.com/office/drawing/2014/main" id="{2452F3E1-2D51-40A8-95AD-13541A017ABB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88;p60">
              <a:extLst>
                <a:ext uri="{FF2B5EF4-FFF2-40B4-BE49-F238E27FC236}">
                  <a16:creationId xmlns:a16="http://schemas.microsoft.com/office/drawing/2014/main" id="{04E2B4C5-D585-46F6-B137-7CDB30272752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89;p60">
              <a:extLst>
                <a:ext uri="{FF2B5EF4-FFF2-40B4-BE49-F238E27FC236}">
                  <a16:creationId xmlns:a16="http://schemas.microsoft.com/office/drawing/2014/main" id="{FDBEB7A0-5979-4B86-843E-A47E4DAE96C2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0;p60">
              <a:extLst>
                <a:ext uri="{FF2B5EF4-FFF2-40B4-BE49-F238E27FC236}">
                  <a16:creationId xmlns:a16="http://schemas.microsoft.com/office/drawing/2014/main" id="{2D835C88-7341-4593-A98B-FF533655B2B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1;p60">
              <a:extLst>
                <a:ext uri="{FF2B5EF4-FFF2-40B4-BE49-F238E27FC236}">
                  <a16:creationId xmlns:a16="http://schemas.microsoft.com/office/drawing/2014/main" id="{8562CCFB-5940-4E68-B3C3-64DEF4712FD8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2;p60">
              <a:extLst>
                <a:ext uri="{FF2B5EF4-FFF2-40B4-BE49-F238E27FC236}">
                  <a16:creationId xmlns:a16="http://schemas.microsoft.com/office/drawing/2014/main" id="{4A1CB87F-B232-42A4-B42B-07E4FA5C1B3C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93;p60">
              <a:extLst>
                <a:ext uri="{FF2B5EF4-FFF2-40B4-BE49-F238E27FC236}">
                  <a16:creationId xmlns:a16="http://schemas.microsoft.com/office/drawing/2014/main" id="{766C56A9-576E-465E-9331-A0E3BD6F9445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94;p60">
              <a:extLst>
                <a:ext uri="{FF2B5EF4-FFF2-40B4-BE49-F238E27FC236}">
                  <a16:creationId xmlns:a16="http://schemas.microsoft.com/office/drawing/2014/main" id="{0391404C-96E6-4B45-9008-9A4DC1919EA3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95;p60">
              <a:extLst>
                <a:ext uri="{FF2B5EF4-FFF2-40B4-BE49-F238E27FC236}">
                  <a16:creationId xmlns:a16="http://schemas.microsoft.com/office/drawing/2014/main" id="{48A63EF7-59AD-424D-9659-51C576EBA1C2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96;p60">
              <a:extLst>
                <a:ext uri="{FF2B5EF4-FFF2-40B4-BE49-F238E27FC236}">
                  <a16:creationId xmlns:a16="http://schemas.microsoft.com/office/drawing/2014/main" id="{E4938187-8678-46D5-A17B-A327CD0845A0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97;p60">
              <a:extLst>
                <a:ext uri="{FF2B5EF4-FFF2-40B4-BE49-F238E27FC236}">
                  <a16:creationId xmlns:a16="http://schemas.microsoft.com/office/drawing/2014/main" id="{16F2207C-D8E6-41D2-B51D-A819F68DE54B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98;p60">
              <a:extLst>
                <a:ext uri="{FF2B5EF4-FFF2-40B4-BE49-F238E27FC236}">
                  <a16:creationId xmlns:a16="http://schemas.microsoft.com/office/drawing/2014/main" id="{BADF96B2-BE50-4894-A48D-E9C7D58CE8DA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99;p60">
              <a:extLst>
                <a:ext uri="{FF2B5EF4-FFF2-40B4-BE49-F238E27FC236}">
                  <a16:creationId xmlns:a16="http://schemas.microsoft.com/office/drawing/2014/main" id="{C8AB731C-BF40-46C1-A6D5-607DC16FA20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0;p60">
              <a:extLst>
                <a:ext uri="{FF2B5EF4-FFF2-40B4-BE49-F238E27FC236}">
                  <a16:creationId xmlns:a16="http://schemas.microsoft.com/office/drawing/2014/main" id="{9EBE6F80-6693-40ED-A114-ED72FEB28447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1;p60">
              <a:extLst>
                <a:ext uri="{FF2B5EF4-FFF2-40B4-BE49-F238E27FC236}">
                  <a16:creationId xmlns:a16="http://schemas.microsoft.com/office/drawing/2014/main" id="{21FED600-8488-40FC-AD0B-FA3B78F3326E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2;p60">
              <a:extLst>
                <a:ext uri="{FF2B5EF4-FFF2-40B4-BE49-F238E27FC236}">
                  <a16:creationId xmlns:a16="http://schemas.microsoft.com/office/drawing/2014/main" id="{E97B5EC7-9DC8-4454-AD3B-A2DB3E20D760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03;p60">
              <a:extLst>
                <a:ext uri="{FF2B5EF4-FFF2-40B4-BE49-F238E27FC236}">
                  <a16:creationId xmlns:a16="http://schemas.microsoft.com/office/drawing/2014/main" id="{B0D3230E-315E-43F3-8356-25099799AF29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04;p60">
              <a:extLst>
                <a:ext uri="{FF2B5EF4-FFF2-40B4-BE49-F238E27FC236}">
                  <a16:creationId xmlns:a16="http://schemas.microsoft.com/office/drawing/2014/main" id="{08877FE9-732F-42F8-A5AC-2A76592D22C4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05;p60">
              <a:extLst>
                <a:ext uri="{FF2B5EF4-FFF2-40B4-BE49-F238E27FC236}">
                  <a16:creationId xmlns:a16="http://schemas.microsoft.com/office/drawing/2014/main" id="{7C10914C-DFD7-4D1E-B52E-29552A43E5E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06;p60">
              <a:extLst>
                <a:ext uri="{FF2B5EF4-FFF2-40B4-BE49-F238E27FC236}">
                  <a16:creationId xmlns:a16="http://schemas.microsoft.com/office/drawing/2014/main" id="{1071D7A1-F704-431B-B4EA-FD86C007F686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07;p60">
              <a:extLst>
                <a:ext uri="{FF2B5EF4-FFF2-40B4-BE49-F238E27FC236}">
                  <a16:creationId xmlns:a16="http://schemas.microsoft.com/office/drawing/2014/main" id="{9097927A-0BA9-4058-997F-B5E6A01142AC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08;p60">
              <a:extLst>
                <a:ext uri="{FF2B5EF4-FFF2-40B4-BE49-F238E27FC236}">
                  <a16:creationId xmlns:a16="http://schemas.microsoft.com/office/drawing/2014/main" id="{7DCB459A-5BFC-400B-B3C8-A6EF17094AE2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09;p60">
              <a:extLst>
                <a:ext uri="{FF2B5EF4-FFF2-40B4-BE49-F238E27FC236}">
                  <a16:creationId xmlns:a16="http://schemas.microsoft.com/office/drawing/2014/main" id="{4DC743EB-701B-4B7F-9ED2-7B12E80A67F8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110;p60">
              <a:extLst>
                <a:ext uri="{FF2B5EF4-FFF2-40B4-BE49-F238E27FC236}">
                  <a16:creationId xmlns:a16="http://schemas.microsoft.com/office/drawing/2014/main" id="{53CAFB32-4A3F-4398-ADB1-2DC30F700BDA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111;p60">
              <a:extLst>
                <a:ext uri="{FF2B5EF4-FFF2-40B4-BE49-F238E27FC236}">
                  <a16:creationId xmlns:a16="http://schemas.microsoft.com/office/drawing/2014/main" id="{4163468E-377A-479D-8CA1-61BF1B2F5855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112;p60">
              <a:extLst>
                <a:ext uri="{FF2B5EF4-FFF2-40B4-BE49-F238E27FC236}">
                  <a16:creationId xmlns:a16="http://schemas.microsoft.com/office/drawing/2014/main" id="{5B497084-F1DD-4138-9D70-257324A30AE6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113;p60">
              <a:extLst>
                <a:ext uri="{FF2B5EF4-FFF2-40B4-BE49-F238E27FC236}">
                  <a16:creationId xmlns:a16="http://schemas.microsoft.com/office/drawing/2014/main" id="{E0A171FA-A6C4-497D-B036-B7F9C9D6DE14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114;p60">
              <a:extLst>
                <a:ext uri="{FF2B5EF4-FFF2-40B4-BE49-F238E27FC236}">
                  <a16:creationId xmlns:a16="http://schemas.microsoft.com/office/drawing/2014/main" id="{9F47BAA1-1DAC-4C48-8E2E-7E61FAA1D720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115;p60">
              <a:extLst>
                <a:ext uri="{FF2B5EF4-FFF2-40B4-BE49-F238E27FC236}">
                  <a16:creationId xmlns:a16="http://schemas.microsoft.com/office/drawing/2014/main" id="{1F8C3798-16EA-4AE3-976E-76EBECEFC4B9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116;p60">
              <a:extLst>
                <a:ext uri="{FF2B5EF4-FFF2-40B4-BE49-F238E27FC236}">
                  <a16:creationId xmlns:a16="http://schemas.microsoft.com/office/drawing/2014/main" id="{71A0D473-696B-495A-BDED-69B7D39AB600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97374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E303289E-2285-492B-A2EF-21FA9826A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58EE81F8-EEA2-45C7-A265-8E33A3EA831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grayscl/>
          </a:blip>
          <a:srcRect l="4654" t="920" r="-3260" b="-920"/>
          <a:stretch/>
        </p:blipFill>
        <p:spPr>
          <a:xfrm>
            <a:off x="-291528" y="-177566"/>
            <a:ext cx="5322821" cy="7453644"/>
          </a:xfrm>
          <a:prstGeom prst="rect">
            <a:avLst/>
          </a:prstGeom>
        </p:spPr>
      </p:pic>
      <p:pic>
        <p:nvPicPr>
          <p:cNvPr id="7170" name="Picture 2" descr="Sleeping Beauty Merryweather GIF - Sleeping Beauty Merryweather Flora -  Discover &amp;amp; Share GIFs">
            <a:extLst>
              <a:ext uri="{FF2B5EF4-FFF2-40B4-BE49-F238E27FC236}">
                <a16:creationId xmlns:a16="http://schemas.microsoft.com/office/drawing/2014/main" id="{3C992AFF-0F24-4C36-9741-2F45CE48A81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7065" y="919047"/>
            <a:ext cx="7574310" cy="52604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oogle Shape;256;p37">
            <a:extLst>
              <a:ext uri="{FF2B5EF4-FFF2-40B4-BE49-F238E27FC236}">
                <a16:creationId xmlns:a16="http://schemas.microsoft.com/office/drawing/2014/main" id="{D26BC5C0-E347-49FF-A332-7F2486F48DF7}"/>
              </a:ext>
            </a:extLst>
          </p:cNvPr>
          <p:cNvGrpSpPr/>
          <p:nvPr/>
        </p:nvGrpSpPr>
        <p:grpSpPr>
          <a:xfrm>
            <a:off x="10460153" y="3926413"/>
            <a:ext cx="1527191" cy="2253053"/>
            <a:chOff x="5871596" y="1592199"/>
            <a:chExt cx="1236391" cy="1824039"/>
          </a:xfrm>
        </p:grpSpPr>
        <p:sp>
          <p:nvSpPr>
            <p:cNvPr id="6" name="Google Shape;257;p37">
              <a:extLst>
                <a:ext uri="{FF2B5EF4-FFF2-40B4-BE49-F238E27FC236}">
                  <a16:creationId xmlns:a16="http://schemas.microsoft.com/office/drawing/2014/main" id="{865EE8B3-F1EE-4413-976C-1E9F6A9C0C39}"/>
                </a:ext>
              </a:extLst>
            </p:cNvPr>
            <p:cNvSpPr/>
            <p:nvPr/>
          </p:nvSpPr>
          <p:spPr>
            <a:xfrm>
              <a:off x="6790410" y="1687049"/>
              <a:ext cx="143754" cy="1071612"/>
            </a:xfrm>
            <a:custGeom>
              <a:avLst/>
              <a:gdLst/>
              <a:ahLst/>
              <a:cxnLst/>
              <a:rect l="l" t="t" r="r" b="b"/>
              <a:pathLst>
                <a:path w="2528" h="18845" extrusionOk="0">
                  <a:moveTo>
                    <a:pt x="550" y="1"/>
                  </a:moveTo>
                  <a:cubicBezTo>
                    <a:pt x="472" y="1"/>
                    <a:pt x="389" y="90"/>
                    <a:pt x="430" y="192"/>
                  </a:cubicBezTo>
                  <a:cubicBezTo>
                    <a:pt x="1828" y="2989"/>
                    <a:pt x="2071" y="6393"/>
                    <a:pt x="2193" y="9463"/>
                  </a:cubicBezTo>
                  <a:cubicBezTo>
                    <a:pt x="2345" y="12654"/>
                    <a:pt x="1828" y="15968"/>
                    <a:pt x="65" y="18673"/>
                  </a:cubicBezTo>
                  <a:cubicBezTo>
                    <a:pt x="0" y="18759"/>
                    <a:pt x="88" y="18845"/>
                    <a:pt x="177" y="18845"/>
                  </a:cubicBezTo>
                  <a:cubicBezTo>
                    <a:pt x="214" y="18845"/>
                    <a:pt x="251" y="18830"/>
                    <a:pt x="278" y="18794"/>
                  </a:cubicBezTo>
                  <a:cubicBezTo>
                    <a:pt x="2041" y="16089"/>
                    <a:pt x="2527" y="12867"/>
                    <a:pt x="2466" y="9706"/>
                  </a:cubicBezTo>
                  <a:cubicBezTo>
                    <a:pt x="2405" y="8004"/>
                    <a:pt x="2223" y="6302"/>
                    <a:pt x="1980" y="4630"/>
                  </a:cubicBezTo>
                  <a:cubicBezTo>
                    <a:pt x="1737" y="3049"/>
                    <a:pt x="1342" y="1499"/>
                    <a:pt x="642" y="71"/>
                  </a:cubicBezTo>
                  <a:cubicBezTo>
                    <a:pt x="623" y="21"/>
                    <a:pt x="58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58;p37">
              <a:extLst>
                <a:ext uri="{FF2B5EF4-FFF2-40B4-BE49-F238E27FC236}">
                  <a16:creationId xmlns:a16="http://schemas.microsoft.com/office/drawing/2014/main" id="{D492031C-48E0-4380-ACCD-F0B5C6CB0C29}"/>
                </a:ext>
              </a:extLst>
            </p:cNvPr>
            <p:cNvSpPr/>
            <p:nvPr/>
          </p:nvSpPr>
          <p:spPr>
            <a:xfrm>
              <a:off x="6752595" y="2365156"/>
              <a:ext cx="114127" cy="250659"/>
            </a:xfrm>
            <a:custGeom>
              <a:avLst/>
              <a:gdLst/>
              <a:ahLst/>
              <a:cxnLst/>
              <a:rect l="l" t="t" r="r" b="b"/>
              <a:pathLst>
                <a:path w="2007" h="4408" extrusionOk="0">
                  <a:moveTo>
                    <a:pt x="548" y="0"/>
                  </a:moveTo>
                  <a:cubicBezTo>
                    <a:pt x="517" y="0"/>
                    <a:pt x="456" y="30"/>
                    <a:pt x="426" y="61"/>
                  </a:cubicBezTo>
                  <a:cubicBezTo>
                    <a:pt x="152" y="243"/>
                    <a:pt x="61" y="608"/>
                    <a:pt x="31" y="912"/>
                  </a:cubicBezTo>
                  <a:cubicBezTo>
                    <a:pt x="0" y="1581"/>
                    <a:pt x="244" y="2249"/>
                    <a:pt x="578" y="2857"/>
                  </a:cubicBezTo>
                  <a:cubicBezTo>
                    <a:pt x="912" y="3465"/>
                    <a:pt x="1368" y="4043"/>
                    <a:pt x="1946" y="4407"/>
                  </a:cubicBezTo>
                  <a:lnTo>
                    <a:pt x="2007" y="4316"/>
                  </a:lnTo>
                  <a:cubicBezTo>
                    <a:pt x="1216" y="3100"/>
                    <a:pt x="1338" y="1520"/>
                    <a:pt x="760" y="213"/>
                  </a:cubicBezTo>
                  <a:cubicBezTo>
                    <a:pt x="730" y="122"/>
                    <a:pt x="669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;p37">
              <a:extLst>
                <a:ext uri="{FF2B5EF4-FFF2-40B4-BE49-F238E27FC236}">
                  <a16:creationId xmlns:a16="http://schemas.microsoft.com/office/drawing/2014/main" id="{CA8CAD50-B520-4581-B6DC-B2B8E714D065}"/>
                </a:ext>
              </a:extLst>
            </p:cNvPr>
            <p:cNvSpPr/>
            <p:nvPr/>
          </p:nvSpPr>
          <p:spPr>
            <a:xfrm>
              <a:off x="6890889" y="2319039"/>
              <a:ext cx="195330" cy="217279"/>
            </a:xfrm>
            <a:custGeom>
              <a:avLst/>
              <a:gdLst/>
              <a:ahLst/>
              <a:cxnLst/>
              <a:rect l="l" t="t" r="r" b="b"/>
              <a:pathLst>
                <a:path w="3435" h="3821" extrusionOk="0">
                  <a:moveTo>
                    <a:pt x="3036" y="1"/>
                  </a:moveTo>
                  <a:cubicBezTo>
                    <a:pt x="2857" y="1"/>
                    <a:pt x="2687" y="200"/>
                    <a:pt x="2584" y="355"/>
                  </a:cubicBezTo>
                  <a:cubicBezTo>
                    <a:pt x="1885" y="1540"/>
                    <a:pt x="1216" y="2817"/>
                    <a:pt x="122" y="3638"/>
                  </a:cubicBezTo>
                  <a:lnTo>
                    <a:pt x="0" y="3820"/>
                  </a:lnTo>
                  <a:cubicBezTo>
                    <a:pt x="1429" y="3699"/>
                    <a:pt x="2736" y="2726"/>
                    <a:pt x="3222" y="1389"/>
                  </a:cubicBezTo>
                  <a:cubicBezTo>
                    <a:pt x="3344" y="1054"/>
                    <a:pt x="3435" y="689"/>
                    <a:pt x="3344" y="355"/>
                  </a:cubicBezTo>
                  <a:cubicBezTo>
                    <a:pt x="3313" y="233"/>
                    <a:pt x="3252" y="82"/>
                    <a:pt x="3131" y="21"/>
                  </a:cubicBezTo>
                  <a:cubicBezTo>
                    <a:pt x="3099" y="7"/>
                    <a:pt x="3067" y="1"/>
                    <a:pt x="3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60;p37">
              <a:extLst>
                <a:ext uri="{FF2B5EF4-FFF2-40B4-BE49-F238E27FC236}">
                  <a16:creationId xmlns:a16="http://schemas.microsoft.com/office/drawing/2014/main" id="{26659740-2BB9-4FB3-BBE3-FBD4C423EB29}"/>
                </a:ext>
              </a:extLst>
            </p:cNvPr>
            <p:cNvSpPr/>
            <p:nvPr/>
          </p:nvSpPr>
          <p:spPr>
            <a:xfrm>
              <a:off x="6815487" y="2204572"/>
              <a:ext cx="112137" cy="189700"/>
            </a:xfrm>
            <a:custGeom>
              <a:avLst/>
              <a:gdLst/>
              <a:ahLst/>
              <a:cxnLst/>
              <a:rect l="l" t="t" r="r" b="b"/>
              <a:pathLst>
                <a:path w="1972" h="3336" extrusionOk="0">
                  <a:moveTo>
                    <a:pt x="134" y="0"/>
                  </a:moveTo>
                  <a:cubicBezTo>
                    <a:pt x="69" y="0"/>
                    <a:pt x="1" y="59"/>
                    <a:pt x="19" y="149"/>
                  </a:cubicBezTo>
                  <a:cubicBezTo>
                    <a:pt x="201" y="1365"/>
                    <a:pt x="809" y="2459"/>
                    <a:pt x="1691" y="3310"/>
                  </a:cubicBezTo>
                  <a:cubicBezTo>
                    <a:pt x="1714" y="3328"/>
                    <a:pt x="1740" y="3335"/>
                    <a:pt x="1765" y="3335"/>
                  </a:cubicBezTo>
                  <a:cubicBezTo>
                    <a:pt x="1871" y="3335"/>
                    <a:pt x="1972" y="3202"/>
                    <a:pt x="1873" y="3128"/>
                  </a:cubicBezTo>
                  <a:cubicBezTo>
                    <a:pt x="992" y="2307"/>
                    <a:pt x="445" y="1274"/>
                    <a:pt x="232" y="88"/>
                  </a:cubicBezTo>
                  <a:cubicBezTo>
                    <a:pt x="220" y="27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61;p37">
              <a:extLst>
                <a:ext uri="{FF2B5EF4-FFF2-40B4-BE49-F238E27FC236}">
                  <a16:creationId xmlns:a16="http://schemas.microsoft.com/office/drawing/2014/main" id="{44994F58-4D9C-4D52-A7CB-4270C1CAC4AE}"/>
                </a:ext>
              </a:extLst>
            </p:cNvPr>
            <p:cNvSpPr/>
            <p:nvPr/>
          </p:nvSpPr>
          <p:spPr>
            <a:xfrm>
              <a:off x="6917673" y="2104547"/>
              <a:ext cx="137442" cy="199026"/>
            </a:xfrm>
            <a:custGeom>
              <a:avLst/>
              <a:gdLst/>
              <a:ahLst/>
              <a:cxnLst/>
              <a:rect l="l" t="t" r="r" b="b"/>
              <a:pathLst>
                <a:path w="2417" h="3500" extrusionOk="0">
                  <a:moveTo>
                    <a:pt x="2295" y="1"/>
                  </a:moveTo>
                  <a:cubicBezTo>
                    <a:pt x="2234" y="1"/>
                    <a:pt x="2174" y="39"/>
                    <a:pt x="2174" y="115"/>
                  </a:cubicBezTo>
                  <a:cubicBezTo>
                    <a:pt x="1991" y="1452"/>
                    <a:pt x="1262" y="2577"/>
                    <a:pt x="107" y="3276"/>
                  </a:cubicBezTo>
                  <a:cubicBezTo>
                    <a:pt x="0" y="3329"/>
                    <a:pt x="80" y="3500"/>
                    <a:pt x="184" y="3500"/>
                  </a:cubicBezTo>
                  <a:cubicBezTo>
                    <a:pt x="198" y="3500"/>
                    <a:pt x="213" y="3496"/>
                    <a:pt x="228" y="3489"/>
                  </a:cubicBezTo>
                  <a:cubicBezTo>
                    <a:pt x="1444" y="2729"/>
                    <a:pt x="2234" y="1513"/>
                    <a:pt x="2417" y="115"/>
                  </a:cubicBezTo>
                  <a:cubicBezTo>
                    <a:pt x="2417" y="39"/>
                    <a:pt x="2356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62;p37">
              <a:extLst>
                <a:ext uri="{FF2B5EF4-FFF2-40B4-BE49-F238E27FC236}">
                  <a16:creationId xmlns:a16="http://schemas.microsoft.com/office/drawing/2014/main" id="{04691974-C4D9-4673-8097-E7952BEEDC24}"/>
                </a:ext>
              </a:extLst>
            </p:cNvPr>
            <p:cNvSpPr/>
            <p:nvPr/>
          </p:nvSpPr>
          <p:spPr>
            <a:xfrm>
              <a:off x="6792344" y="1953117"/>
              <a:ext cx="129708" cy="218644"/>
            </a:xfrm>
            <a:custGeom>
              <a:avLst/>
              <a:gdLst/>
              <a:ahLst/>
              <a:cxnLst/>
              <a:rect l="l" t="t" r="r" b="b"/>
              <a:pathLst>
                <a:path w="2281" h="3845" extrusionOk="0">
                  <a:moveTo>
                    <a:pt x="393" y="1"/>
                  </a:moveTo>
                  <a:cubicBezTo>
                    <a:pt x="284" y="1"/>
                    <a:pt x="161" y="41"/>
                    <a:pt x="92" y="133"/>
                  </a:cubicBezTo>
                  <a:cubicBezTo>
                    <a:pt x="61" y="194"/>
                    <a:pt x="31" y="285"/>
                    <a:pt x="31" y="377"/>
                  </a:cubicBezTo>
                  <a:cubicBezTo>
                    <a:pt x="1" y="589"/>
                    <a:pt x="61" y="802"/>
                    <a:pt x="153" y="985"/>
                  </a:cubicBezTo>
                  <a:cubicBezTo>
                    <a:pt x="517" y="2079"/>
                    <a:pt x="1186" y="3051"/>
                    <a:pt x="2098" y="3811"/>
                  </a:cubicBezTo>
                  <a:lnTo>
                    <a:pt x="2181" y="3811"/>
                  </a:lnTo>
                  <a:cubicBezTo>
                    <a:pt x="2172" y="3802"/>
                    <a:pt x="2164" y="3792"/>
                    <a:pt x="2159" y="3781"/>
                  </a:cubicBezTo>
                  <a:cubicBezTo>
                    <a:pt x="1794" y="2899"/>
                    <a:pt x="1460" y="2018"/>
                    <a:pt x="1216" y="1136"/>
                  </a:cubicBezTo>
                  <a:cubicBezTo>
                    <a:pt x="1125" y="802"/>
                    <a:pt x="1034" y="498"/>
                    <a:pt x="852" y="255"/>
                  </a:cubicBezTo>
                  <a:cubicBezTo>
                    <a:pt x="760" y="133"/>
                    <a:pt x="639" y="42"/>
                    <a:pt x="487" y="12"/>
                  </a:cubicBezTo>
                  <a:cubicBezTo>
                    <a:pt x="458" y="5"/>
                    <a:pt x="426" y="1"/>
                    <a:pt x="393" y="1"/>
                  </a:cubicBezTo>
                  <a:close/>
                  <a:moveTo>
                    <a:pt x="2181" y="3811"/>
                  </a:moveTo>
                  <a:lnTo>
                    <a:pt x="2181" y="3811"/>
                  </a:lnTo>
                  <a:cubicBezTo>
                    <a:pt x="2202" y="3832"/>
                    <a:pt x="2228" y="3844"/>
                    <a:pt x="2249" y="3844"/>
                  </a:cubicBezTo>
                  <a:cubicBezTo>
                    <a:pt x="2267" y="3844"/>
                    <a:pt x="2280" y="3835"/>
                    <a:pt x="2280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63;p37">
              <a:extLst>
                <a:ext uri="{FF2B5EF4-FFF2-40B4-BE49-F238E27FC236}">
                  <a16:creationId xmlns:a16="http://schemas.microsoft.com/office/drawing/2014/main" id="{9DC74F02-C76E-4C5E-A3D4-CD6FA812F5D5}"/>
                </a:ext>
              </a:extLst>
            </p:cNvPr>
            <p:cNvSpPr/>
            <p:nvPr/>
          </p:nvSpPr>
          <p:spPr>
            <a:xfrm>
              <a:off x="6913351" y="1839446"/>
              <a:ext cx="115833" cy="245712"/>
            </a:xfrm>
            <a:custGeom>
              <a:avLst/>
              <a:gdLst/>
              <a:ahLst/>
              <a:cxnLst/>
              <a:rect l="l" t="t" r="r" b="b"/>
              <a:pathLst>
                <a:path w="2037" h="4321" extrusionOk="0">
                  <a:moveTo>
                    <a:pt x="1493" y="0"/>
                  </a:moveTo>
                  <a:cubicBezTo>
                    <a:pt x="1325" y="0"/>
                    <a:pt x="1143" y="112"/>
                    <a:pt x="1034" y="248"/>
                  </a:cubicBezTo>
                  <a:cubicBezTo>
                    <a:pt x="912" y="430"/>
                    <a:pt x="882" y="643"/>
                    <a:pt x="851" y="856"/>
                  </a:cubicBezTo>
                  <a:cubicBezTo>
                    <a:pt x="760" y="1433"/>
                    <a:pt x="760" y="1980"/>
                    <a:pt x="669" y="2528"/>
                  </a:cubicBezTo>
                  <a:cubicBezTo>
                    <a:pt x="578" y="3105"/>
                    <a:pt x="395" y="3652"/>
                    <a:pt x="0" y="4078"/>
                  </a:cubicBezTo>
                  <a:lnTo>
                    <a:pt x="0" y="4321"/>
                  </a:lnTo>
                  <a:cubicBezTo>
                    <a:pt x="1246" y="3591"/>
                    <a:pt x="2037" y="2163"/>
                    <a:pt x="1976" y="765"/>
                  </a:cubicBezTo>
                  <a:cubicBezTo>
                    <a:pt x="1946" y="461"/>
                    <a:pt x="1854" y="96"/>
                    <a:pt x="1550" y="5"/>
                  </a:cubicBezTo>
                  <a:cubicBezTo>
                    <a:pt x="1531" y="2"/>
                    <a:pt x="151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64;p37">
              <a:extLst>
                <a:ext uri="{FF2B5EF4-FFF2-40B4-BE49-F238E27FC236}">
                  <a16:creationId xmlns:a16="http://schemas.microsoft.com/office/drawing/2014/main" id="{DEC70871-5AF7-493A-9DB4-5AD09A941769}"/>
                </a:ext>
              </a:extLst>
            </p:cNvPr>
            <p:cNvSpPr/>
            <p:nvPr/>
          </p:nvSpPr>
          <p:spPr>
            <a:xfrm>
              <a:off x="6683050" y="1592199"/>
              <a:ext cx="268344" cy="247645"/>
            </a:xfrm>
            <a:custGeom>
              <a:avLst/>
              <a:gdLst/>
              <a:ahLst/>
              <a:cxnLst/>
              <a:rect l="l" t="t" r="r" b="b"/>
              <a:pathLst>
                <a:path w="4719" h="4355" extrusionOk="0">
                  <a:moveTo>
                    <a:pt x="3697" y="0"/>
                  </a:moveTo>
                  <a:cubicBezTo>
                    <a:pt x="3673" y="0"/>
                    <a:pt x="3649" y="2"/>
                    <a:pt x="3625" y="6"/>
                  </a:cubicBezTo>
                  <a:cubicBezTo>
                    <a:pt x="3382" y="37"/>
                    <a:pt x="3260" y="280"/>
                    <a:pt x="3199" y="493"/>
                  </a:cubicBezTo>
                  <a:cubicBezTo>
                    <a:pt x="3138" y="705"/>
                    <a:pt x="3169" y="948"/>
                    <a:pt x="3108" y="1192"/>
                  </a:cubicBezTo>
                  <a:cubicBezTo>
                    <a:pt x="3047" y="918"/>
                    <a:pt x="2926" y="644"/>
                    <a:pt x="2743" y="432"/>
                  </a:cubicBezTo>
                  <a:cubicBezTo>
                    <a:pt x="2622" y="249"/>
                    <a:pt x="2439" y="97"/>
                    <a:pt x="2227" y="97"/>
                  </a:cubicBezTo>
                  <a:cubicBezTo>
                    <a:pt x="1983" y="128"/>
                    <a:pt x="1801" y="341"/>
                    <a:pt x="1771" y="584"/>
                  </a:cubicBezTo>
                  <a:cubicBezTo>
                    <a:pt x="1740" y="796"/>
                    <a:pt x="1801" y="1040"/>
                    <a:pt x="1892" y="1252"/>
                  </a:cubicBezTo>
                  <a:cubicBezTo>
                    <a:pt x="1649" y="918"/>
                    <a:pt x="1315" y="675"/>
                    <a:pt x="950" y="553"/>
                  </a:cubicBezTo>
                  <a:cubicBezTo>
                    <a:pt x="858" y="521"/>
                    <a:pt x="778" y="506"/>
                    <a:pt x="709" y="506"/>
                  </a:cubicBezTo>
                  <a:cubicBezTo>
                    <a:pt x="1" y="506"/>
                    <a:pt x="422" y="2075"/>
                    <a:pt x="616" y="2407"/>
                  </a:cubicBezTo>
                  <a:cubicBezTo>
                    <a:pt x="980" y="3046"/>
                    <a:pt x="1558" y="3623"/>
                    <a:pt x="2166" y="4018"/>
                  </a:cubicBezTo>
                  <a:cubicBezTo>
                    <a:pt x="2439" y="4201"/>
                    <a:pt x="2743" y="4353"/>
                    <a:pt x="3078" y="4353"/>
                  </a:cubicBezTo>
                  <a:cubicBezTo>
                    <a:pt x="3098" y="4354"/>
                    <a:pt x="3119" y="4355"/>
                    <a:pt x="3139" y="4355"/>
                  </a:cubicBezTo>
                  <a:cubicBezTo>
                    <a:pt x="3602" y="4355"/>
                    <a:pt x="4031" y="4031"/>
                    <a:pt x="4293" y="3623"/>
                  </a:cubicBezTo>
                  <a:cubicBezTo>
                    <a:pt x="4537" y="3198"/>
                    <a:pt x="4628" y="2681"/>
                    <a:pt x="4658" y="2195"/>
                  </a:cubicBezTo>
                  <a:cubicBezTo>
                    <a:pt x="4719" y="1496"/>
                    <a:pt x="4628" y="705"/>
                    <a:pt x="4111" y="189"/>
                  </a:cubicBezTo>
                  <a:cubicBezTo>
                    <a:pt x="4005" y="83"/>
                    <a:pt x="3854" y="0"/>
                    <a:pt x="3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65;p37">
              <a:extLst>
                <a:ext uri="{FF2B5EF4-FFF2-40B4-BE49-F238E27FC236}">
                  <a16:creationId xmlns:a16="http://schemas.microsoft.com/office/drawing/2014/main" id="{2C89452F-1E06-4BCE-ACB2-3168E9E1567B}"/>
                </a:ext>
              </a:extLst>
            </p:cNvPr>
            <p:cNvSpPr/>
            <p:nvPr/>
          </p:nvSpPr>
          <p:spPr>
            <a:xfrm>
              <a:off x="5871596" y="2852370"/>
              <a:ext cx="886916" cy="563869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5425" y="1"/>
                  </a:moveTo>
                  <a:cubicBezTo>
                    <a:pt x="15391" y="1"/>
                    <a:pt x="15360" y="19"/>
                    <a:pt x="15341" y="64"/>
                  </a:cubicBezTo>
                  <a:cubicBezTo>
                    <a:pt x="12363" y="5779"/>
                    <a:pt x="6132" y="8362"/>
                    <a:pt x="144" y="9669"/>
                  </a:cubicBezTo>
                  <a:cubicBezTo>
                    <a:pt x="1" y="9698"/>
                    <a:pt x="46" y="9915"/>
                    <a:pt x="179" y="9915"/>
                  </a:cubicBezTo>
                  <a:cubicBezTo>
                    <a:pt x="187" y="9915"/>
                    <a:pt x="196" y="9914"/>
                    <a:pt x="204" y="9913"/>
                  </a:cubicBezTo>
                  <a:cubicBezTo>
                    <a:pt x="6253" y="8575"/>
                    <a:pt x="12545" y="5931"/>
                    <a:pt x="15554" y="186"/>
                  </a:cubicBezTo>
                  <a:cubicBezTo>
                    <a:pt x="15597" y="101"/>
                    <a:pt x="15505" y="1"/>
                    <a:pt x="1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66;p37">
              <a:extLst>
                <a:ext uri="{FF2B5EF4-FFF2-40B4-BE49-F238E27FC236}">
                  <a16:creationId xmlns:a16="http://schemas.microsoft.com/office/drawing/2014/main" id="{0F3F81D2-1A81-4DD8-8DE9-BE73F844CE6C}"/>
                </a:ext>
              </a:extLst>
            </p:cNvPr>
            <p:cNvSpPr/>
            <p:nvPr/>
          </p:nvSpPr>
          <p:spPr>
            <a:xfrm>
              <a:off x="6228875" y="3003117"/>
              <a:ext cx="78189" cy="290066"/>
            </a:xfrm>
            <a:custGeom>
              <a:avLst/>
              <a:gdLst/>
              <a:ahLst/>
              <a:cxnLst/>
              <a:rect l="l" t="t" r="r" b="b"/>
              <a:pathLst>
                <a:path w="1375" h="5101" extrusionOk="0">
                  <a:moveTo>
                    <a:pt x="1226" y="0"/>
                  </a:moveTo>
                  <a:cubicBezTo>
                    <a:pt x="1174" y="0"/>
                    <a:pt x="1119" y="27"/>
                    <a:pt x="1095" y="88"/>
                  </a:cubicBezTo>
                  <a:cubicBezTo>
                    <a:pt x="517" y="1669"/>
                    <a:pt x="1" y="3340"/>
                    <a:pt x="487" y="5012"/>
                  </a:cubicBezTo>
                  <a:cubicBezTo>
                    <a:pt x="511" y="5074"/>
                    <a:pt x="566" y="5100"/>
                    <a:pt x="618" y="5100"/>
                  </a:cubicBezTo>
                  <a:cubicBezTo>
                    <a:pt x="694" y="5100"/>
                    <a:pt x="766" y="5042"/>
                    <a:pt x="730" y="4951"/>
                  </a:cubicBezTo>
                  <a:cubicBezTo>
                    <a:pt x="244" y="3310"/>
                    <a:pt x="791" y="1699"/>
                    <a:pt x="1338" y="149"/>
                  </a:cubicBezTo>
                  <a:cubicBezTo>
                    <a:pt x="1374" y="58"/>
                    <a:pt x="1302" y="0"/>
                    <a:pt x="1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67;p37">
              <a:extLst>
                <a:ext uri="{FF2B5EF4-FFF2-40B4-BE49-F238E27FC236}">
                  <a16:creationId xmlns:a16="http://schemas.microsoft.com/office/drawing/2014/main" id="{DDBBC879-9A28-41E8-92CA-C45CF2272D97}"/>
                </a:ext>
              </a:extLst>
            </p:cNvPr>
            <p:cNvSpPr/>
            <p:nvPr/>
          </p:nvSpPr>
          <p:spPr>
            <a:xfrm>
              <a:off x="6330207" y="3244279"/>
              <a:ext cx="290123" cy="53737"/>
            </a:xfrm>
            <a:custGeom>
              <a:avLst/>
              <a:gdLst/>
              <a:ahLst/>
              <a:cxnLst/>
              <a:rect l="l" t="t" r="r" b="b"/>
              <a:pathLst>
                <a:path w="5102" h="945" extrusionOk="0">
                  <a:moveTo>
                    <a:pt x="201" y="1"/>
                  </a:moveTo>
                  <a:cubicBezTo>
                    <a:pt x="77" y="1"/>
                    <a:pt x="0" y="171"/>
                    <a:pt x="134" y="224"/>
                  </a:cubicBezTo>
                  <a:cubicBezTo>
                    <a:pt x="1030" y="700"/>
                    <a:pt x="2014" y="944"/>
                    <a:pt x="3007" y="944"/>
                  </a:cubicBezTo>
                  <a:cubicBezTo>
                    <a:pt x="3664" y="944"/>
                    <a:pt x="4325" y="837"/>
                    <a:pt x="4966" y="619"/>
                  </a:cubicBezTo>
                  <a:cubicBezTo>
                    <a:pt x="5102" y="565"/>
                    <a:pt x="5068" y="366"/>
                    <a:pt x="4952" y="366"/>
                  </a:cubicBezTo>
                  <a:cubicBezTo>
                    <a:pt x="4938" y="366"/>
                    <a:pt x="4922" y="369"/>
                    <a:pt x="4906" y="376"/>
                  </a:cubicBezTo>
                  <a:cubicBezTo>
                    <a:pt x="4278" y="585"/>
                    <a:pt x="3636" y="690"/>
                    <a:pt x="2997" y="690"/>
                  </a:cubicBezTo>
                  <a:cubicBezTo>
                    <a:pt x="2057" y="690"/>
                    <a:pt x="1124" y="464"/>
                    <a:pt x="255" y="11"/>
                  </a:cubicBezTo>
                  <a:cubicBezTo>
                    <a:pt x="236" y="4"/>
                    <a:pt x="218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68;p37">
              <a:extLst>
                <a:ext uri="{FF2B5EF4-FFF2-40B4-BE49-F238E27FC236}">
                  <a16:creationId xmlns:a16="http://schemas.microsoft.com/office/drawing/2014/main" id="{D72D9ACA-720C-4C6B-8EFE-6345749D5D8B}"/>
                </a:ext>
              </a:extLst>
            </p:cNvPr>
            <p:cNvSpPr/>
            <p:nvPr/>
          </p:nvSpPr>
          <p:spPr>
            <a:xfrm>
              <a:off x="6469127" y="2951257"/>
              <a:ext cx="36678" cy="208807"/>
            </a:xfrm>
            <a:custGeom>
              <a:avLst/>
              <a:gdLst/>
              <a:ahLst/>
              <a:cxnLst/>
              <a:rect l="l" t="t" r="r" b="b"/>
              <a:pathLst>
                <a:path w="645" h="3672" extrusionOk="0">
                  <a:moveTo>
                    <a:pt x="503" y="0"/>
                  </a:moveTo>
                  <a:cubicBezTo>
                    <a:pt x="455" y="0"/>
                    <a:pt x="408" y="27"/>
                    <a:pt x="396" y="88"/>
                  </a:cubicBezTo>
                  <a:cubicBezTo>
                    <a:pt x="1" y="1243"/>
                    <a:pt x="1" y="2429"/>
                    <a:pt x="365" y="3584"/>
                  </a:cubicBezTo>
                  <a:cubicBezTo>
                    <a:pt x="378" y="3645"/>
                    <a:pt x="425" y="3672"/>
                    <a:pt x="474" y="3672"/>
                  </a:cubicBezTo>
                  <a:cubicBezTo>
                    <a:pt x="547" y="3672"/>
                    <a:pt x="627" y="3614"/>
                    <a:pt x="608" y="3523"/>
                  </a:cubicBezTo>
                  <a:cubicBezTo>
                    <a:pt x="244" y="2398"/>
                    <a:pt x="274" y="1274"/>
                    <a:pt x="608" y="149"/>
                  </a:cubicBezTo>
                  <a:cubicBezTo>
                    <a:pt x="645" y="58"/>
                    <a:pt x="573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69;p37">
              <a:extLst>
                <a:ext uri="{FF2B5EF4-FFF2-40B4-BE49-F238E27FC236}">
                  <a16:creationId xmlns:a16="http://schemas.microsoft.com/office/drawing/2014/main" id="{6828D4A4-96AF-4A28-A755-3825E3774D8A}"/>
                </a:ext>
              </a:extLst>
            </p:cNvPr>
            <p:cNvSpPr/>
            <p:nvPr/>
          </p:nvSpPr>
          <p:spPr>
            <a:xfrm>
              <a:off x="6601564" y="2983329"/>
              <a:ext cx="254867" cy="83761"/>
            </a:xfrm>
            <a:custGeom>
              <a:avLst/>
              <a:gdLst/>
              <a:ahLst/>
              <a:cxnLst/>
              <a:rect l="l" t="t" r="r" b="b"/>
              <a:pathLst>
                <a:path w="4482" h="1473" extrusionOk="0">
                  <a:moveTo>
                    <a:pt x="4312" y="1"/>
                  </a:moveTo>
                  <a:cubicBezTo>
                    <a:pt x="4285" y="1"/>
                    <a:pt x="4259" y="12"/>
                    <a:pt x="4237" y="41"/>
                  </a:cubicBezTo>
                  <a:cubicBezTo>
                    <a:pt x="3812" y="467"/>
                    <a:pt x="3295" y="740"/>
                    <a:pt x="2717" y="922"/>
                  </a:cubicBezTo>
                  <a:cubicBezTo>
                    <a:pt x="2283" y="1067"/>
                    <a:pt x="1595" y="1240"/>
                    <a:pt x="990" y="1240"/>
                  </a:cubicBezTo>
                  <a:cubicBezTo>
                    <a:pt x="705" y="1240"/>
                    <a:pt x="439" y="1202"/>
                    <a:pt x="225" y="1105"/>
                  </a:cubicBezTo>
                  <a:cubicBezTo>
                    <a:pt x="210" y="1097"/>
                    <a:pt x="195" y="1094"/>
                    <a:pt x="181" y="1094"/>
                  </a:cubicBezTo>
                  <a:cubicBezTo>
                    <a:pt x="77" y="1094"/>
                    <a:pt x="0" y="1264"/>
                    <a:pt x="134" y="1318"/>
                  </a:cubicBezTo>
                  <a:cubicBezTo>
                    <a:pt x="370" y="1430"/>
                    <a:pt x="641" y="1472"/>
                    <a:pt x="923" y="1472"/>
                  </a:cubicBezTo>
                  <a:cubicBezTo>
                    <a:pt x="1401" y="1472"/>
                    <a:pt x="1913" y="1352"/>
                    <a:pt x="2353" y="1257"/>
                  </a:cubicBezTo>
                  <a:cubicBezTo>
                    <a:pt x="3112" y="1135"/>
                    <a:pt x="3842" y="771"/>
                    <a:pt x="4389" y="193"/>
                  </a:cubicBezTo>
                  <a:cubicBezTo>
                    <a:pt x="4482" y="123"/>
                    <a:pt x="4397" y="1"/>
                    <a:pt x="4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70;p37">
              <a:extLst>
                <a:ext uri="{FF2B5EF4-FFF2-40B4-BE49-F238E27FC236}">
                  <a16:creationId xmlns:a16="http://schemas.microsoft.com/office/drawing/2014/main" id="{1FEC7DC8-7E40-4259-8C7A-49486F256BC9}"/>
                </a:ext>
              </a:extLst>
            </p:cNvPr>
            <p:cNvSpPr/>
            <p:nvPr/>
          </p:nvSpPr>
          <p:spPr>
            <a:xfrm>
              <a:off x="6666162" y="2628495"/>
              <a:ext cx="252422" cy="255208"/>
            </a:xfrm>
            <a:custGeom>
              <a:avLst/>
              <a:gdLst/>
              <a:ahLst/>
              <a:cxnLst/>
              <a:rect l="l" t="t" r="r" b="b"/>
              <a:pathLst>
                <a:path w="4439" h="4488" extrusionOk="0">
                  <a:moveTo>
                    <a:pt x="825" y="0"/>
                  </a:moveTo>
                  <a:cubicBezTo>
                    <a:pt x="773" y="0"/>
                    <a:pt x="721" y="7"/>
                    <a:pt x="669" y="20"/>
                  </a:cubicBezTo>
                  <a:cubicBezTo>
                    <a:pt x="335" y="111"/>
                    <a:pt x="183" y="536"/>
                    <a:pt x="153" y="871"/>
                  </a:cubicBezTo>
                  <a:cubicBezTo>
                    <a:pt x="1" y="2178"/>
                    <a:pt x="517" y="3485"/>
                    <a:pt x="1308" y="4488"/>
                  </a:cubicBezTo>
                  <a:cubicBezTo>
                    <a:pt x="2493" y="3971"/>
                    <a:pt x="3618" y="3181"/>
                    <a:pt x="4226" y="2026"/>
                  </a:cubicBezTo>
                  <a:cubicBezTo>
                    <a:pt x="4347" y="1752"/>
                    <a:pt x="4438" y="1479"/>
                    <a:pt x="4438" y="1175"/>
                  </a:cubicBezTo>
                  <a:cubicBezTo>
                    <a:pt x="4438" y="871"/>
                    <a:pt x="4317" y="567"/>
                    <a:pt x="4074" y="445"/>
                  </a:cubicBezTo>
                  <a:cubicBezTo>
                    <a:pt x="3952" y="374"/>
                    <a:pt x="3817" y="344"/>
                    <a:pt x="3679" y="344"/>
                  </a:cubicBezTo>
                  <a:cubicBezTo>
                    <a:pt x="3402" y="344"/>
                    <a:pt x="3111" y="465"/>
                    <a:pt x="2888" y="627"/>
                  </a:cubicBezTo>
                  <a:cubicBezTo>
                    <a:pt x="2564" y="813"/>
                    <a:pt x="2292" y="1051"/>
                    <a:pt x="2047" y="1329"/>
                  </a:cubicBezTo>
                  <a:lnTo>
                    <a:pt x="2047" y="1329"/>
                  </a:lnTo>
                  <a:cubicBezTo>
                    <a:pt x="1972" y="881"/>
                    <a:pt x="1717" y="470"/>
                    <a:pt x="1368" y="202"/>
                  </a:cubicBezTo>
                  <a:cubicBezTo>
                    <a:pt x="1201" y="82"/>
                    <a:pt x="1015" y="0"/>
                    <a:pt x="8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71;p37">
              <a:extLst>
                <a:ext uri="{FF2B5EF4-FFF2-40B4-BE49-F238E27FC236}">
                  <a16:creationId xmlns:a16="http://schemas.microsoft.com/office/drawing/2014/main" id="{AAD3FE43-ED6E-4143-8DE2-77C811142B37}"/>
                </a:ext>
              </a:extLst>
            </p:cNvPr>
            <p:cNvSpPr/>
            <p:nvPr/>
          </p:nvSpPr>
          <p:spPr>
            <a:xfrm>
              <a:off x="6678274" y="2794425"/>
              <a:ext cx="165988" cy="113729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224" y="0"/>
                  </a:moveTo>
                  <a:cubicBezTo>
                    <a:pt x="1122" y="0"/>
                    <a:pt x="1014" y="77"/>
                    <a:pt x="943" y="171"/>
                  </a:cubicBezTo>
                  <a:cubicBezTo>
                    <a:pt x="882" y="293"/>
                    <a:pt x="882" y="445"/>
                    <a:pt x="852" y="597"/>
                  </a:cubicBezTo>
                  <a:cubicBezTo>
                    <a:pt x="870" y="354"/>
                    <a:pt x="577" y="122"/>
                    <a:pt x="336" y="122"/>
                  </a:cubicBezTo>
                  <a:cubicBezTo>
                    <a:pt x="185" y="122"/>
                    <a:pt x="54" y="212"/>
                    <a:pt x="31" y="445"/>
                  </a:cubicBezTo>
                  <a:cubicBezTo>
                    <a:pt x="0" y="871"/>
                    <a:pt x="335" y="1327"/>
                    <a:pt x="608" y="1630"/>
                  </a:cubicBezTo>
                  <a:cubicBezTo>
                    <a:pt x="760" y="1813"/>
                    <a:pt x="973" y="1965"/>
                    <a:pt x="1186" y="1995"/>
                  </a:cubicBezTo>
                  <a:cubicBezTo>
                    <a:pt x="1212" y="1998"/>
                    <a:pt x="1237" y="2000"/>
                    <a:pt x="1263" y="2000"/>
                  </a:cubicBezTo>
                  <a:cubicBezTo>
                    <a:pt x="1480" y="2000"/>
                    <a:pt x="1695" y="1891"/>
                    <a:pt x="1885" y="1782"/>
                  </a:cubicBezTo>
                  <a:cubicBezTo>
                    <a:pt x="2189" y="1600"/>
                    <a:pt x="2493" y="1357"/>
                    <a:pt x="2736" y="1053"/>
                  </a:cubicBezTo>
                  <a:cubicBezTo>
                    <a:pt x="2797" y="992"/>
                    <a:pt x="2858" y="871"/>
                    <a:pt x="2888" y="779"/>
                  </a:cubicBezTo>
                  <a:cubicBezTo>
                    <a:pt x="2918" y="658"/>
                    <a:pt x="2858" y="536"/>
                    <a:pt x="2736" y="506"/>
                  </a:cubicBezTo>
                  <a:cubicBezTo>
                    <a:pt x="2706" y="491"/>
                    <a:pt x="2675" y="483"/>
                    <a:pt x="2649" y="483"/>
                  </a:cubicBezTo>
                  <a:cubicBezTo>
                    <a:pt x="2622" y="483"/>
                    <a:pt x="2599" y="491"/>
                    <a:pt x="2584" y="506"/>
                  </a:cubicBezTo>
                  <a:cubicBezTo>
                    <a:pt x="2250" y="597"/>
                    <a:pt x="1946" y="719"/>
                    <a:pt x="1703" y="931"/>
                  </a:cubicBezTo>
                  <a:cubicBezTo>
                    <a:pt x="1703" y="688"/>
                    <a:pt x="1642" y="445"/>
                    <a:pt x="1551" y="232"/>
                  </a:cubicBezTo>
                  <a:cubicBezTo>
                    <a:pt x="1490" y="141"/>
                    <a:pt x="1429" y="50"/>
                    <a:pt x="1307" y="20"/>
                  </a:cubicBezTo>
                  <a:cubicBezTo>
                    <a:pt x="1281" y="6"/>
                    <a:pt x="1253" y="0"/>
                    <a:pt x="1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72;p37">
              <a:extLst>
                <a:ext uri="{FF2B5EF4-FFF2-40B4-BE49-F238E27FC236}">
                  <a16:creationId xmlns:a16="http://schemas.microsoft.com/office/drawing/2014/main" id="{3478C8C0-D325-46F9-B166-5725D417B7F5}"/>
                </a:ext>
              </a:extLst>
            </p:cNvPr>
            <p:cNvSpPr/>
            <p:nvPr/>
          </p:nvSpPr>
          <p:spPr>
            <a:xfrm>
              <a:off x="6597014" y="3203394"/>
              <a:ext cx="126239" cy="83875"/>
            </a:xfrm>
            <a:custGeom>
              <a:avLst/>
              <a:gdLst/>
              <a:ahLst/>
              <a:cxnLst/>
              <a:rect l="l" t="t" r="r" b="b"/>
              <a:pathLst>
                <a:path w="2220" h="1475" extrusionOk="0">
                  <a:moveTo>
                    <a:pt x="1156" y="1"/>
                  </a:moveTo>
                  <a:cubicBezTo>
                    <a:pt x="943" y="1"/>
                    <a:pt x="761" y="153"/>
                    <a:pt x="609" y="305"/>
                  </a:cubicBezTo>
                  <a:cubicBezTo>
                    <a:pt x="335" y="548"/>
                    <a:pt x="153" y="882"/>
                    <a:pt x="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1" y="1308"/>
                    <a:pt x="31" y="1338"/>
                    <a:pt x="62" y="1338"/>
                  </a:cubicBezTo>
                  <a:cubicBezTo>
                    <a:pt x="345" y="1427"/>
                    <a:pt x="649" y="1474"/>
                    <a:pt x="949" y="1474"/>
                  </a:cubicBezTo>
                  <a:cubicBezTo>
                    <a:pt x="1165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29" y="1065"/>
                  </a:cubicBezTo>
                  <a:cubicBezTo>
                    <a:pt x="2189" y="1004"/>
                    <a:pt x="2220" y="913"/>
                    <a:pt x="2189" y="852"/>
                  </a:cubicBezTo>
                  <a:cubicBezTo>
                    <a:pt x="2159" y="822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974" y="730"/>
                  </a:cubicBezTo>
                  <a:cubicBezTo>
                    <a:pt x="974" y="709"/>
                    <a:pt x="989" y="687"/>
                    <a:pt x="998" y="687"/>
                  </a:cubicBezTo>
                  <a:cubicBezTo>
                    <a:pt x="1001" y="687"/>
                    <a:pt x="1004" y="691"/>
                    <a:pt x="1004" y="700"/>
                  </a:cubicBezTo>
                  <a:lnTo>
                    <a:pt x="1004" y="639"/>
                  </a:lnTo>
                  <a:cubicBezTo>
                    <a:pt x="1156" y="518"/>
                    <a:pt x="1277" y="366"/>
                    <a:pt x="1308" y="153"/>
                  </a:cubicBezTo>
                  <a:cubicBezTo>
                    <a:pt x="1308" y="122"/>
                    <a:pt x="1308" y="92"/>
                    <a:pt x="1308" y="31"/>
                  </a:cubicBezTo>
                  <a:cubicBezTo>
                    <a:pt x="1277" y="1"/>
                    <a:pt x="1217" y="1"/>
                    <a:pt x="115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73;p37">
              <a:extLst>
                <a:ext uri="{FF2B5EF4-FFF2-40B4-BE49-F238E27FC236}">
                  <a16:creationId xmlns:a16="http://schemas.microsoft.com/office/drawing/2014/main" id="{2A0A0163-E5F7-4F2B-80D2-6640DF0953A8}"/>
                </a:ext>
              </a:extLst>
            </p:cNvPr>
            <p:cNvSpPr/>
            <p:nvPr/>
          </p:nvSpPr>
          <p:spPr>
            <a:xfrm>
              <a:off x="6828623" y="2923394"/>
              <a:ext cx="128002" cy="83818"/>
            </a:xfrm>
            <a:custGeom>
              <a:avLst/>
              <a:gdLst/>
              <a:ahLst/>
              <a:cxnLst/>
              <a:rect l="l" t="t" r="r" b="b"/>
              <a:pathLst>
                <a:path w="2251" h="1474" extrusionOk="0">
                  <a:moveTo>
                    <a:pt x="1186" y="1"/>
                  </a:moveTo>
                  <a:cubicBezTo>
                    <a:pt x="974" y="1"/>
                    <a:pt x="761" y="153"/>
                    <a:pt x="609" y="305"/>
                  </a:cubicBezTo>
                  <a:cubicBezTo>
                    <a:pt x="366" y="548"/>
                    <a:pt x="153" y="882"/>
                    <a:pt x="3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31" y="1308"/>
                    <a:pt x="62" y="1338"/>
                    <a:pt x="92" y="1338"/>
                  </a:cubicBezTo>
                  <a:cubicBezTo>
                    <a:pt x="375" y="1427"/>
                    <a:pt x="669" y="1474"/>
                    <a:pt x="961" y="1474"/>
                  </a:cubicBezTo>
                  <a:cubicBezTo>
                    <a:pt x="1170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59" y="1095"/>
                  </a:cubicBezTo>
                  <a:cubicBezTo>
                    <a:pt x="2189" y="1004"/>
                    <a:pt x="2250" y="913"/>
                    <a:pt x="2189" y="852"/>
                  </a:cubicBezTo>
                  <a:cubicBezTo>
                    <a:pt x="2189" y="821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1004" y="730"/>
                  </a:cubicBezTo>
                  <a:cubicBezTo>
                    <a:pt x="982" y="709"/>
                    <a:pt x="1007" y="687"/>
                    <a:pt x="1023" y="687"/>
                  </a:cubicBezTo>
                  <a:cubicBezTo>
                    <a:pt x="1029" y="687"/>
                    <a:pt x="1034" y="691"/>
                    <a:pt x="1034" y="700"/>
                  </a:cubicBezTo>
                  <a:lnTo>
                    <a:pt x="1034" y="639"/>
                  </a:lnTo>
                  <a:cubicBezTo>
                    <a:pt x="1186" y="518"/>
                    <a:pt x="1278" y="366"/>
                    <a:pt x="1308" y="153"/>
                  </a:cubicBezTo>
                  <a:cubicBezTo>
                    <a:pt x="1338" y="122"/>
                    <a:pt x="1338" y="92"/>
                    <a:pt x="1308" y="31"/>
                  </a:cubicBezTo>
                  <a:cubicBezTo>
                    <a:pt x="1278" y="1"/>
                    <a:pt x="1217" y="1"/>
                    <a:pt x="118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74;p37">
              <a:extLst>
                <a:ext uri="{FF2B5EF4-FFF2-40B4-BE49-F238E27FC236}">
                  <a16:creationId xmlns:a16="http://schemas.microsoft.com/office/drawing/2014/main" id="{B9093CE3-16BA-4746-9235-A38466B98311}"/>
                </a:ext>
              </a:extLst>
            </p:cNvPr>
            <p:cNvSpPr/>
            <p:nvPr/>
          </p:nvSpPr>
          <p:spPr>
            <a:xfrm>
              <a:off x="6259980" y="291964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287" y="0"/>
                  </a:moveTo>
                  <a:cubicBezTo>
                    <a:pt x="183" y="0"/>
                    <a:pt x="84" y="83"/>
                    <a:pt x="31" y="188"/>
                  </a:cubicBezTo>
                  <a:cubicBezTo>
                    <a:pt x="1" y="280"/>
                    <a:pt x="1" y="432"/>
                    <a:pt x="31" y="553"/>
                  </a:cubicBezTo>
                  <a:cubicBezTo>
                    <a:pt x="122" y="1009"/>
                    <a:pt x="335" y="1465"/>
                    <a:pt x="639" y="1860"/>
                  </a:cubicBezTo>
                  <a:cubicBezTo>
                    <a:pt x="1004" y="1435"/>
                    <a:pt x="1369" y="1009"/>
                    <a:pt x="1551" y="492"/>
                  </a:cubicBezTo>
                  <a:cubicBezTo>
                    <a:pt x="1581" y="371"/>
                    <a:pt x="1612" y="188"/>
                    <a:pt x="1490" y="128"/>
                  </a:cubicBezTo>
                  <a:cubicBezTo>
                    <a:pt x="1449" y="86"/>
                    <a:pt x="1395" y="70"/>
                    <a:pt x="1341" y="70"/>
                  </a:cubicBezTo>
                  <a:cubicBezTo>
                    <a:pt x="1274" y="70"/>
                    <a:pt x="1206" y="94"/>
                    <a:pt x="1156" y="128"/>
                  </a:cubicBezTo>
                  <a:cubicBezTo>
                    <a:pt x="928" y="279"/>
                    <a:pt x="763" y="495"/>
                    <a:pt x="697" y="738"/>
                  </a:cubicBezTo>
                  <a:lnTo>
                    <a:pt x="697" y="738"/>
                  </a:lnTo>
                  <a:cubicBezTo>
                    <a:pt x="684" y="525"/>
                    <a:pt x="624" y="318"/>
                    <a:pt x="517" y="158"/>
                  </a:cubicBezTo>
                  <a:cubicBezTo>
                    <a:pt x="457" y="97"/>
                    <a:pt x="426" y="36"/>
                    <a:pt x="335" y="6"/>
                  </a:cubicBezTo>
                  <a:cubicBezTo>
                    <a:pt x="319" y="2"/>
                    <a:pt x="303" y="0"/>
                    <a:pt x="2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75;p37">
              <a:extLst>
                <a:ext uri="{FF2B5EF4-FFF2-40B4-BE49-F238E27FC236}">
                  <a16:creationId xmlns:a16="http://schemas.microsoft.com/office/drawing/2014/main" id="{17A931BF-6D3D-44D5-A906-944F05BE56A3}"/>
                </a:ext>
              </a:extLst>
            </p:cNvPr>
            <p:cNvSpPr/>
            <p:nvPr/>
          </p:nvSpPr>
          <p:spPr>
            <a:xfrm>
              <a:off x="6458777" y="287466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315" y="1"/>
                  </a:moveTo>
                  <a:cubicBezTo>
                    <a:pt x="205" y="1"/>
                    <a:pt x="87" y="80"/>
                    <a:pt x="61" y="159"/>
                  </a:cubicBezTo>
                  <a:cubicBezTo>
                    <a:pt x="0" y="280"/>
                    <a:pt x="31" y="432"/>
                    <a:pt x="31" y="554"/>
                  </a:cubicBezTo>
                  <a:cubicBezTo>
                    <a:pt x="122" y="1010"/>
                    <a:pt x="335" y="1466"/>
                    <a:pt x="639" y="1861"/>
                  </a:cubicBezTo>
                  <a:cubicBezTo>
                    <a:pt x="1003" y="1435"/>
                    <a:pt x="1368" y="1010"/>
                    <a:pt x="1550" y="493"/>
                  </a:cubicBezTo>
                  <a:cubicBezTo>
                    <a:pt x="1581" y="371"/>
                    <a:pt x="1611" y="189"/>
                    <a:pt x="1520" y="98"/>
                  </a:cubicBezTo>
                  <a:cubicBezTo>
                    <a:pt x="1485" y="75"/>
                    <a:pt x="1441" y="65"/>
                    <a:pt x="1394" y="65"/>
                  </a:cubicBezTo>
                  <a:cubicBezTo>
                    <a:pt x="1317" y="65"/>
                    <a:pt x="1230" y="91"/>
                    <a:pt x="1155" y="128"/>
                  </a:cubicBezTo>
                  <a:cubicBezTo>
                    <a:pt x="951" y="256"/>
                    <a:pt x="789" y="470"/>
                    <a:pt x="707" y="716"/>
                  </a:cubicBezTo>
                  <a:lnTo>
                    <a:pt x="707" y="716"/>
                  </a:lnTo>
                  <a:cubicBezTo>
                    <a:pt x="709" y="510"/>
                    <a:pt x="646" y="308"/>
                    <a:pt x="517" y="128"/>
                  </a:cubicBezTo>
                  <a:cubicBezTo>
                    <a:pt x="487" y="98"/>
                    <a:pt x="426" y="37"/>
                    <a:pt x="365" y="7"/>
                  </a:cubicBezTo>
                  <a:cubicBezTo>
                    <a:pt x="349" y="3"/>
                    <a:pt x="332" y="1"/>
                    <a:pt x="31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76;p37">
              <a:extLst>
                <a:ext uri="{FF2B5EF4-FFF2-40B4-BE49-F238E27FC236}">
                  <a16:creationId xmlns:a16="http://schemas.microsoft.com/office/drawing/2014/main" id="{078EF1BD-E5AD-454E-BE18-A0F031AFBAD8}"/>
                </a:ext>
              </a:extLst>
            </p:cNvPr>
            <p:cNvSpPr/>
            <p:nvPr/>
          </p:nvSpPr>
          <p:spPr>
            <a:xfrm>
              <a:off x="7005916" y="2000246"/>
              <a:ext cx="102072" cy="124363"/>
            </a:xfrm>
            <a:custGeom>
              <a:avLst/>
              <a:gdLst/>
              <a:ahLst/>
              <a:cxnLst/>
              <a:rect l="l" t="t" r="r" b="b"/>
              <a:pathLst>
                <a:path w="1795" h="2187" extrusionOk="0">
                  <a:moveTo>
                    <a:pt x="1520" y="1"/>
                  </a:moveTo>
                  <a:cubicBezTo>
                    <a:pt x="1450" y="1"/>
                    <a:pt x="1375" y="25"/>
                    <a:pt x="1308" y="58"/>
                  </a:cubicBezTo>
                  <a:cubicBezTo>
                    <a:pt x="1058" y="183"/>
                    <a:pt x="850" y="369"/>
                    <a:pt x="699" y="600"/>
                  </a:cubicBezTo>
                  <a:lnTo>
                    <a:pt x="699" y="600"/>
                  </a:lnTo>
                  <a:cubicBezTo>
                    <a:pt x="668" y="450"/>
                    <a:pt x="608" y="300"/>
                    <a:pt x="518" y="210"/>
                  </a:cubicBezTo>
                  <a:cubicBezTo>
                    <a:pt x="452" y="162"/>
                    <a:pt x="370" y="130"/>
                    <a:pt x="293" y="130"/>
                  </a:cubicBezTo>
                  <a:cubicBezTo>
                    <a:pt x="227" y="130"/>
                    <a:pt x="165" y="154"/>
                    <a:pt x="122" y="210"/>
                  </a:cubicBezTo>
                  <a:cubicBezTo>
                    <a:pt x="92" y="271"/>
                    <a:pt x="62" y="332"/>
                    <a:pt x="62" y="393"/>
                  </a:cubicBezTo>
                  <a:cubicBezTo>
                    <a:pt x="1" y="1031"/>
                    <a:pt x="305" y="1669"/>
                    <a:pt x="670" y="2186"/>
                  </a:cubicBezTo>
                  <a:cubicBezTo>
                    <a:pt x="913" y="1912"/>
                    <a:pt x="1156" y="1609"/>
                    <a:pt x="1399" y="1305"/>
                  </a:cubicBezTo>
                  <a:cubicBezTo>
                    <a:pt x="1612" y="970"/>
                    <a:pt x="1794" y="636"/>
                    <a:pt x="1764" y="271"/>
                  </a:cubicBezTo>
                  <a:cubicBezTo>
                    <a:pt x="1733" y="180"/>
                    <a:pt x="1733" y="89"/>
                    <a:pt x="1673" y="58"/>
                  </a:cubicBezTo>
                  <a:cubicBezTo>
                    <a:pt x="1631" y="17"/>
                    <a:pt x="1578" y="1"/>
                    <a:pt x="152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77;p37">
              <a:extLst>
                <a:ext uri="{FF2B5EF4-FFF2-40B4-BE49-F238E27FC236}">
                  <a16:creationId xmlns:a16="http://schemas.microsoft.com/office/drawing/2014/main" id="{90F290C3-D1B6-41C5-8A2B-063593E530F3}"/>
                </a:ext>
              </a:extLst>
            </p:cNvPr>
            <p:cNvSpPr/>
            <p:nvPr/>
          </p:nvSpPr>
          <p:spPr>
            <a:xfrm>
              <a:off x="6718022" y="2096984"/>
              <a:ext cx="117596" cy="126467"/>
            </a:xfrm>
            <a:custGeom>
              <a:avLst/>
              <a:gdLst/>
              <a:ahLst/>
              <a:cxnLst/>
              <a:rect l="l" t="t" r="r" b="b"/>
              <a:pathLst>
                <a:path w="2068" h="2224" extrusionOk="0">
                  <a:moveTo>
                    <a:pt x="1430" y="1"/>
                  </a:moveTo>
                  <a:cubicBezTo>
                    <a:pt x="1420" y="1"/>
                    <a:pt x="1409" y="2"/>
                    <a:pt x="1399" y="5"/>
                  </a:cubicBezTo>
                  <a:cubicBezTo>
                    <a:pt x="1157" y="381"/>
                    <a:pt x="1081" y="828"/>
                    <a:pt x="1172" y="1242"/>
                  </a:cubicBezTo>
                  <a:lnTo>
                    <a:pt x="1172" y="1242"/>
                  </a:lnTo>
                  <a:cubicBezTo>
                    <a:pt x="1033" y="1089"/>
                    <a:pt x="824" y="1003"/>
                    <a:pt x="612" y="1003"/>
                  </a:cubicBezTo>
                  <a:cubicBezTo>
                    <a:pt x="508" y="1003"/>
                    <a:pt x="402" y="1024"/>
                    <a:pt x="305" y="1069"/>
                  </a:cubicBezTo>
                  <a:cubicBezTo>
                    <a:pt x="213" y="1129"/>
                    <a:pt x="92" y="1190"/>
                    <a:pt x="61" y="1312"/>
                  </a:cubicBezTo>
                  <a:cubicBezTo>
                    <a:pt x="1" y="1555"/>
                    <a:pt x="274" y="1737"/>
                    <a:pt x="487" y="1828"/>
                  </a:cubicBezTo>
                  <a:cubicBezTo>
                    <a:pt x="943" y="2041"/>
                    <a:pt x="1460" y="2163"/>
                    <a:pt x="1946" y="2224"/>
                  </a:cubicBezTo>
                  <a:cubicBezTo>
                    <a:pt x="2067" y="2132"/>
                    <a:pt x="2037" y="1950"/>
                    <a:pt x="2037" y="1798"/>
                  </a:cubicBezTo>
                  <a:cubicBezTo>
                    <a:pt x="1946" y="1281"/>
                    <a:pt x="1824" y="795"/>
                    <a:pt x="1672" y="278"/>
                  </a:cubicBezTo>
                  <a:cubicBezTo>
                    <a:pt x="1645" y="140"/>
                    <a:pt x="1541" y="1"/>
                    <a:pt x="143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90;p37">
            <a:extLst>
              <a:ext uri="{FF2B5EF4-FFF2-40B4-BE49-F238E27FC236}">
                <a16:creationId xmlns:a16="http://schemas.microsoft.com/office/drawing/2014/main" id="{0CE60AA8-6FCE-4F83-8A67-4A3570B89A96}"/>
              </a:ext>
            </a:extLst>
          </p:cNvPr>
          <p:cNvGrpSpPr/>
          <p:nvPr/>
        </p:nvGrpSpPr>
        <p:grpSpPr>
          <a:xfrm>
            <a:off x="4437098" y="3838065"/>
            <a:ext cx="1490027" cy="2237626"/>
            <a:chOff x="2036013" y="1604700"/>
            <a:chExt cx="1206304" cy="1811550"/>
          </a:xfrm>
        </p:grpSpPr>
        <p:sp>
          <p:nvSpPr>
            <p:cNvPr id="28" name="Google Shape;291;p37">
              <a:extLst>
                <a:ext uri="{FF2B5EF4-FFF2-40B4-BE49-F238E27FC236}">
                  <a16:creationId xmlns:a16="http://schemas.microsoft.com/office/drawing/2014/main" id="{DA983D31-3567-43A6-AFB7-BF2CD3AD5F73}"/>
                </a:ext>
              </a:extLst>
            </p:cNvPr>
            <p:cNvSpPr/>
            <p:nvPr/>
          </p:nvSpPr>
          <p:spPr>
            <a:xfrm>
              <a:off x="2187082" y="1698900"/>
              <a:ext cx="142712" cy="1064271"/>
            </a:xfrm>
            <a:custGeom>
              <a:avLst/>
              <a:gdLst/>
              <a:ahLst/>
              <a:cxnLst/>
              <a:rect l="l" t="t" r="r" b="b"/>
              <a:pathLst>
                <a:path w="2527" h="18845" extrusionOk="0">
                  <a:moveTo>
                    <a:pt x="1998" y="1"/>
                  </a:moveTo>
                  <a:cubicBezTo>
                    <a:pt x="1957" y="1"/>
                    <a:pt x="1914" y="21"/>
                    <a:pt x="1885" y="71"/>
                  </a:cubicBezTo>
                  <a:cubicBezTo>
                    <a:pt x="1186" y="1499"/>
                    <a:pt x="791" y="3049"/>
                    <a:pt x="547" y="4630"/>
                  </a:cubicBezTo>
                  <a:cubicBezTo>
                    <a:pt x="304" y="6302"/>
                    <a:pt x="122" y="8004"/>
                    <a:pt x="92" y="9706"/>
                  </a:cubicBezTo>
                  <a:cubicBezTo>
                    <a:pt x="0" y="12867"/>
                    <a:pt x="487" y="16089"/>
                    <a:pt x="2250" y="18794"/>
                  </a:cubicBezTo>
                  <a:cubicBezTo>
                    <a:pt x="2276" y="18830"/>
                    <a:pt x="2313" y="18845"/>
                    <a:pt x="2350" y="18845"/>
                  </a:cubicBezTo>
                  <a:cubicBezTo>
                    <a:pt x="2439" y="18845"/>
                    <a:pt x="2527" y="18759"/>
                    <a:pt x="2462" y="18673"/>
                  </a:cubicBezTo>
                  <a:cubicBezTo>
                    <a:pt x="699" y="15968"/>
                    <a:pt x="213" y="12654"/>
                    <a:pt x="335" y="9463"/>
                  </a:cubicBezTo>
                  <a:cubicBezTo>
                    <a:pt x="456" y="6393"/>
                    <a:pt x="730" y="2989"/>
                    <a:pt x="2098" y="192"/>
                  </a:cubicBezTo>
                  <a:cubicBezTo>
                    <a:pt x="2159" y="90"/>
                    <a:pt x="2082" y="1"/>
                    <a:pt x="1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2;p37">
              <a:extLst>
                <a:ext uri="{FF2B5EF4-FFF2-40B4-BE49-F238E27FC236}">
                  <a16:creationId xmlns:a16="http://schemas.microsoft.com/office/drawing/2014/main" id="{64E4A4D2-857E-412D-9C8F-CB9967FEAC3C}"/>
                </a:ext>
              </a:extLst>
            </p:cNvPr>
            <p:cNvSpPr/>
            <p:nvPr/>
          </p:nvSpPr>
          <p:spPr>
            <a:xfrm>
              <a:off x="2255756" y="2372365"/>
              <a:ext cx="111595" cy="248942"/>
            </a:xfrm>
            <a:custGeom>
              <a:avLst/>
              <a:gdLst/>
              <a:ahLst/>
              <a:cxnLst/>
              <a:rect l="l" t="t" r="r" b="b"/>
              <a:pathLst>
                <a:path w="1976" h="4408" extrusionOk="0">
                  <a:moveTo>
                    <a:pt x="1429" y="0"/>
                  </a:moveTo>
                  <a:cubicBezTo>
                    <a:pt x="1307" y="0"/>
                    <a:pt x="1246" y="122"/>
                    <a:pt x="1216" y="213"/>
                  </a:cubicBezTo>
                  <a:cubicBezTo>
                    <a:pt x="638" y="1520"/>
                    <a:pt x="760" y="3100"/>
                    <a:pt x="0" y="4316"/>
                  </a:cubicBezTo>
                  <a:lnTo>
                    <a:pt x="31" y="4407"/>
                  </a:lnTo>
                  <a:cubicBezTo>
                    <a:pt x="638" y="4043"/>
                    <a:pt x="1064" y="3465"/>
                    <a:pt x="1398" y="2857"/>
                  </a:cubicBezTo>
                  <a:cubicBezTo>
                    <a:pt x="1733" y="2249"/>
                    <a:pt x="1976" y="1581"/>
                    <a:pt x="1945" y="912"/>
                  </a:cubicBezTo>
                  <a:cubicBezTo>
                    <a:pt x="1915" y="608"/>
                    <a:pt x="1824" y="243"/>
                    <a:pt x="1550" y="61"/>
                  </a:cubicBezTo>
                  <a:cubicBezTo>
                    <a:pt x="1520" y="30"/>
                    <a:pt x="1459" y="0"/>
                    <a:pt x="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93;p37">
              <a:extLst>
                <a:ext uri="{FF2B5EF4-FFF2-40B4-BE49-F238E27FC236}">
                  <a16:creationId xmlns:a16="http://schemas.microsoft.com/office/drawing/2014/main" id="{76AB5BC2-0202-43C8-AC8F-076000A96C91}"/>
                </a:ext>
              </a:extLst>
            </p:cNvPr>
            <p:cNvSpPr/>
            <p:nvPr/>
          </p:nvSpPr>
          <p:spPr>
            <a:xfrm>
              <a:off x="2036013" y="2326564"/>
              <a:ext cx="194048" cy="215791"/>
            </a:xfrm>
            <a:custGeom>
              <a:avLst/>
              <a:gdLst/>
              <a:ahLst/>
              <a:cxnLst/>
              <a:rect l="l" t="t" r="r" b="b"/>
              <a:pathLst>
                <a:path w="3436" h="3821" extrusionOk="0">
                  <a:moveTo>
                    <a:pt x="400" y="1"/>
                  </a:moveTo>
                  <a:cubicBezTo>
                    <a:pt x="368" y="1"/>
                    <a:pt x="336" y="7"/>
                    <a:pt x="304" y="21"/>
                  </a:cubicBezTo>
                  <a:cubicBezTo>
                    <a:pt x="183" y="82"/>
                    <a:pt x="122" y="233"/>
                    <a:pt x="92" y="355"/>
                  </a:cubicBezTo>
                  <a:cubicBezTo>
                    <a:pt x="1" y="689"/>
                    <a:pt x="92" y="1054"/>
                    <a:pt x="213" y="1389"/>
                  </a:cubicBezTo>
                  <a:cubicBezTo>
                    <a:pt x="700" y="2726"/>
                    <a:pt x="2037" y="3699"/>
                    <a:pt x="3435" y="3820"/>
                  </a:cubicBezTo>
                  <a:lnTo>
                    <a:pt x="3314" y="3638"/>
                  </a:lnTo>
                  <a:cubicBezTo>
                    <a:pt x="2219" y="2817"/>
                    <a:pt x="1581" y="1540"/>
                    <a:pt x="852" y="355"/>
                  </a:cubicBezTo>
                  <a:cubicBezTo>
                    <a:pt x="748" y="200"/>
                    <a:pt x="579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94;p37">
              <a:extLst>
                <a:ext uri="{FF2B5EF4-FFF2-40B4-BE49-F238E27FC236}">
                  <a16:creationId xmlns:a16="http://schemas.microsoft.com/office/drawing/2014/main" id="{A492C957-6C00-4CC9-A9FF-7DD0F7911780}"/>
                </a:ext>
              </a:extLst>
            </p:cNvPr>
            <p:cNvSpPr/>
            <p:nvPr/>
          </p:nvSpPr>
          <p:spPr>
            <a:xfrm>
              <a:off x="2193520" y="2212880"/>
              <a:ext cx="113063" cy="188401"/>
            </a:xfrm>
            <a:custGeom>
              <a:avLst/>
              <a:gdLst/>
              <a:ahLst/>
              <a:cxnLst/>
              <a:rect l="l" t="t" r="r" b="b"/>
              <a:pathLst>
                <a:path w="2002" h="3336" extrusionOk="0">
                  <a:moveTo>
                    <a:pt x="1849" y="0"/>
                  </a:moveTo>
                  <a:cubicBezTo>
                    <a:pt x="1800" y="0"/>
                    <a:pt x="1753" y="27"/>
                    <a:pt x="1740" y="88"/>
                  </a:cubicBezTo>
                  <a:cubicBezTo>
                    <a:pt x="1528" y="1274"/>
                    <a:pt x="981" y="2307"/>
                    <a:pt x="99" y="3128"/>
                  </a:cubicBezTo>
                  <a:cubicBezTo>
                    <a:pt x="1" y="3202"/>
                    <a:pt x="101" y="3335"/>
                    <a:pt x="208" y="3335"/>
                  </a:cubicBezTo>
                  <a:cubicBezTo>
                    <a:pt x="233" y="3335"/>
                    <a:pt x="258" y="3328"/>
                    <a:pt x="281" y="3310"/>
                  </a:cubicBezTo>
                  <a:cubicBezTo>
                    <a:pt x="1193" y="2459"/>
                    <a:pt x="1771" y="1365"/>
                    <a:pt x="1984" y="149"/>
                  </a:cubicBezTo>
                  <a:cubicBezTo>
                    <a:pt x="2002" y="59"/>
                    <a:pt x="1923" y="0"/>
                    <a:pt x="1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95;p37">
              <a:extLst>
                <a:ext uri="{FF2B5EF4-FFF2-40B4-BE49-F238E27FC236}">
                  <a16:creationId xmlns:a16="http://schemas.microsoft.com/office/drawing/2014/main" id="{F0C5F4CC-6694-4E12-A34E-10F3326F76F4}"/>
                </a:ext>
              </a:extLst>
            </p:cNvPr>
            <p:cNvSpPr/>
            <p:nvPr/>
          </p:nvSpPr>
          <p:spPr>
            <a:xfrm>
              <a:off x="2067751" y="2113540"/>
              <a:ext cx="135709" cy="197663"/>
            </a:xfrm>
            <a:custGeom>
              <a:avLst/>
              <a:gdLst/>
              <a:ahLst/>
              <a:cxnLst/>
              <a:rect l="l" t="t" r="r" b="b"/>
              <a:pathLst>
                <a:path w="2403" h="3500" extrusionOk="0">
                  <a:moveTo>
                    <a:pt x="115" y="1"/>
                  </a:moveTo>
                  <a:cubicBezTo>
                    <a:pt x="54" y="1"/>
                    <a:pt x="1" y="39"/>
                    <a:pt x="16" y="115"/>
                  </a:cubicBezTo>
                  <a:cubicBezTo>
                    <a:pt x="198" y="1513"/>
                    <a:pt x="958" y="2729"/>
                    <a:pt x="2174" y="3489"/>
                  </a:cubicBezTo>
                  <a:cubicBezTo>
                    <a:pt x="2189" y="3496"/>
                    <a:pt x="2204" y="3500"/>
                    <a:pt x="2218" y="3500"/>
                  </a:cubicBezTo>
                  <a:cubicBezTo>
                    <a:pt x="2322" y="3500"/>
                    <a:pt x="2402" y="3329"/>
                    <a:pt x="2296" y="3276"/>
                  </a:cubicBezTo>
                  <a:cubicBezTo>
                    <a:pt x="1171" y="2577"/>
                    <a:pt x="411" y="1452"/>
                    <a:pt x="259" y="115"/>
                  </a:cubicBezTo>
                  <a:cubicBezTo>
                    <a:pt x="244" y="39"/>
                    <a:pt x="176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96;p37">
              <a:extLst>
                <a:ext uri="{FF2B5EF4-FFF2-40B4-BE49-F238E27FC236}">
                  <a16:creationId xmlns:a16="http://schemas.microsoft.com/office/drawing/2014/main" id="{EE86AB59-71F8-41F0-8F7F-E6070212E3C4}"/>
                </a:ext>
              </a:extLst>
            </p:cNvPr>
            <p:cNvSpPr/>
            <p:nvPr/>
          </p:nvSpPr>
          <p:spPr>
            <a:xfrm>
              <a:off x="2199111" y="1963147"/>
              <a:ext cx="128763" cy="217146"/>
            </a:xfrm>
            <a:custGeom>
              <a:avLst/>
              <a:gdLst/>
              <a:ahLst/>
              <a:cxnLst/>
              <a:rect l="l" t="t" r="r" b="b"/>
              <a:pathLst>
                <a:path w="2280" h="3845" extrusionOk="0">
                  <a:moveTo>
                    <a:pt x="1900" y="1"/>
                  </a:moveTo>
                  <a:cubicBezTo>
                    <a:pt x="1865" y="1"/>
                    <a:pt x="1829" y="5"/>
                    <a:pt x="1793" y="12"/>
                  </a:cubicBezTo>
                  <a:cubicBezTo>
                    <a:pt x="1672" y="42"/>
                    <a:pt x="1550" y="133"/>
                    <a:pt x="1459" y="255"/>
                  </a:cubicBezTo>
                  <a:cubicBezTo>
                    <a:pt x="1246" y="498"/>
                    <a:pt x="1155" y="802"/>
                    <a:pt x="1064" y="1136"/>
                  </a:cubicBezTo>
                  <a:cubicBezTo>
                    <a:pt x="821" y="2018"/>
                    <a:pt x="486" y="2899"/>
                    <a:pt x="122" y="3781"/>
                  </a:cubicBezTo>
                  <a:cubicBezTo>
                    <a:pt x="116" y="3792"/>
                    <a:pt x="108" y="3802"/>
                    <a:pt x="99" y="3811"/>
                  </a:cubicBezTo>
                  <a:lnTo>
                    <a:pt x="213" y="3811"/>
                  </a:lnTo>
                  <a:cubicBezTo>
                    <a:pt x="1094" y="3051"/>
                    <a:pt x="1763" y="2079"/>
                    <a:pt x="2158" y="985"/>
                  </a:cubicBezTo>
                  <a:cubicBezTo>
                    <a:pt x="2219" y="802"/>
                    <a:pt x="2280" y="589"/>
                    <a:pt x="2249" y="377"/>
                  </a:cubicBezTo>
                  <a:cubicBezTo>
                    <a:pt x="2249" y="285"/>
                    <a:pt x="2249" y="194"/>
                    <a:pt x="2189" y="133"/>
                  </a:cubicBezTo>
                  <a:cubicBezTo>
                    <a:pt x="2119" y="41"/>
                    <a:pt x="2014" y="1"/>
                    <a:pt x="1900" y="1"/>
                  </a:cubicBezTo>
                  <a:close/>
                  <a:moveTo>
                    <a:pt x="0" y="3811"/>
                  </a:moveTo>
                  <a:cubicBezTo>
                    <a:pt x="0" y="3835"/>
                    <a:pt x="13" y="3844"/>
                    <a:pt x="32" y="3844"/>
                  </a:cubicBezTo>
                  <a:cubicBezTo>
                    <a:pt x="52" y="3844"/>
                    <a:pt x="79" y="3832"/>
                    <a:pt x="99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97;p37">
              <a:extLst>
                <a:ext uri="{FF2B5EF4-FFF2-40B4-BE49-F238E27FC236}">
                  <a16:creationId xmlns:a16="http://schemas.microsoft.com/office/drawing/2014/main" id="{B22AAC17-92E1-4693-A149-74EF780F4CF4}"/>
                </a:ext>
              </a:extLst>
            </p:cNvPr>
            <p:cNvSpPr/>
            <p:nvPr/>
          </p:nvSpPr>
          <p:spPr>
            <a:xfrm>
              <a:off x="2092657" y="1850253"/>
              <a:ext cx="115096" cy="244028"/>
            </a:xfrm>
            <a:custGeom>
              <a:avLst/>
              <a:gdLst/>
              <a:ahLst/>
              <a:cxnLst/>
              <a:rect l="l" t="t" r="r" b="b"/>
              <a:pathLst>
                <a:path w="2038" h="4321" extrusionOk="0">
                  <a:moveTo>
                    <a:pt x="546" y="0"/>
                  </a:moveTo>
                  <a:cubicBezTo>
                    <a:pt x="526" y="0"/>
                    <a:pt x="506" y="2"/>
                    <a:pt x="487" y="5"/>
                  </a:cubicBezTo>
                  <a:cubicBezTo>
                    <a:pt x="183" y="96"/>
                    <a:pt x="92" y="461"/>
                    <a:pt x="61" y="765"/>
                  </a:cubicBezTo>
                  <a:cubicBezTo>
                    <a:pt x="1" y="2163"/>
                    <a:pt x="791" y="3591"/>
                    <a:pt x="2037" y="4321"/>
                  </a:cubicBezTo>
                  <a:lnTo>
                    <a:pt x="2037" y="4078"/>
                  </a:lnTo>
                  <a:cubicBezTo>
                    <a:pt x="1642" y="3652"/>
                    <a:pt x="1460" y="3105"/>
                    <a:pt x="1368" y="2528"/>
                  </a:cubicBezTo>
                  <a:cubicBezTo>
                    <a:pt x="1277" y="1980"/>
                    <a:pt x="1277" y="1433"/>
                    <a:pt x="1186" y="856"/>
                  </a:cubicBezTo>
                  <a:cubicBezTo>
                    <a:pt x="1186" y="643"/>
                    <a:pt x="1125" y="430"/>
                    <a:pt x="1004" y="248"/>
                  </a:cubicBezTo>
                  <a:cubicBezTo>
                    <a:pt x="922" y="112"/>
                    <a:pt x="718" y="0"/>
                    <a:pt x="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98;p37">
              <a:extLst>
                <a:ext uri="{FF2B5EF4-FFF2-40B4-BE49-F238E27FC236}">
                  <a16:creationId xmlns:a16="http://schemas.microsoft.com/office/drawing/2014/main" id="{9C349390-1103-406C-B3F1-E6DE5113DAF4}"/>
                </a:ext>
              </a:extLst>
            </p:cNvPr>
            <p:cNvSpPr/>
            <p:nvPr/>
          </p:nvSpPr>
          <p:spPr>
            <a:xfrm>
              <a:off x="2171608" y="1604700"/>
              <a:ext cx="264811" cy="245949"/>
            </a:xfrm>
            <a:custGeom>
              <a:avLst/>
              <a:gdLst/>
              <a:ahLst/>
              <a:cxnLst/>
              <a:rect l="l" t="t" r="r" b="b"/>
              <a:pathLst>
                <a:path w="4689" h="4355" extrusionOk="0">
                  <a:moveTo>
                    <a:pt x="993" y="0"/>
                  </a:moveTo>
                  <a:cubicBezTo>
                    <a:pt x="835" y="0"/>
                    <a:pt x="684" y="83"/>
                    <a:pt x="578" y="189"/>
                  </a:cubicBezTo>
                  <a:cubicBezTo>
                    <a:pt x="62" y="705"/>
                    <a:pt x="1" y="1496"/>
                    <a:pt x="31" y="2195"/>
                  </a:cubicBezTo>
                  <a:cubicBezTo>
                    <a:pt x="62" y="2681"/>
                    <a:pt x="153" y="3198"/>
                    <a:pt x="426" y="3623"/>
                  </a:cubicBezTo>
                  <a:cubicBezTo>
                    <a:pt x="659" y="4031"/>
                    <a:pt x="1087" y="4355"/>
                    <a:pt x="1550" y="4355"/>
                  </a:cubicBezTo>
                  <a:cubicBezTo>
                    <a:pt x="1571" y="4355"/>
                    <a:pt x="1591" y="4354"/>
                    <a:pt x="1612" y="4353"/>
                  </a:cubicBezTo>
                  <a:cubicBezTo>
                    <a:pt x="1946" y="4353"/>
                    <a:pt x="2250" y="4201"/>
                    <a:pt x="2524" y="4018"/>
                  </a:cubicBezTo>
                  <a:cubicBezTo>
                    <a:pt x="3132" y="3623"/>
                    <a:pt x="3709" y="3046"/>
                    <a:pt x="4074" y="2407"/>
                  </a:cubicBezTo>
                  <a:cubicBezTo>
                    <a:pt x="4268" y="2075"/>
                    <a:pt x="4689" y="506"/>
                    <a:pt x="4003" y="506"/>
                  </a:cubicBezTo>
                  <a:cubicBezTo>
                    <a:pt x="3936" y="506"/>
                    <a:pt x="3859" y="521"/>
                    <a:pt x="3770" y="553"/>
                  </a:cubicBezTo>
                  <a:cubicBezTo>
                    <a:pt x="3375" y="675"/>
                    <a:pt x="3040" y="918"/>
                    <a:pt x="2828" y="1252"/>
                  </a:cubicBezTo>
                  <a:cubicBezTo>
                    <a:pt x="2919" y="1040"/>
                    <a:pt x="2980" y="796"/>
                    <a:pt x="2919" y="584"/>
                  </a:cubicBezTo>
                  <a:cubicBezTo>
                    <a:pt x="2888" y="341"/>
                    <a:pt x="2706" y="128"/>
                    <a:pt x="2493" y="97"/>
                  </a:cubicBezTo>
                  <a:cubicBezTo>
                    <a:pt x="2250" y="97"/>
                    <a:pt x="2068" y="249"/>
                    <a:pt x="1946" y="432"/>
                  </a:cubicBezTo>
                  <a:cubicBezTo>
                    <a:pt x="1764" y="644"/>
                    <a:pt x="1673" y="918"/>
                    <a:pt x="1612" y="1192"/>
                  </a:cubicBezTo>
                  <a:cubicBezTo>
                    <a:pt x="1551" y="948"/>
                    <a:pt x="1551" y="705"/>
                    <a:pt x="1490" y="493"/>
                  </a:cubicBezTo>
                  <a:cubicBezTo>
                    <a:pt x="1460" y="280"/>
                    <a:pt x="1308" y="37"/>
                    <a:pt x="1065" y="6"/>
                  </a:cubicBezTo>
                  <a:cubicBezTo>
                    <a:pt x="1041" y="2"/>
                    <a:pt x="1017" y="0"/>
                    <a:pt x="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99;p37">
              <a:extLst>
                <a:ext uri="{FF2B5EF4-FFF2-40B4-BE49-F238E27FC236}">
                  <a16:creationId xmlns:a16="http://schemas.microsoft.com/office/drawing/2014/main" id="{524C11CD-F6CC-45A1-8C4A-257C99A17636}"/>
                </a:ext>
              </a:extLst>
            </p:cNvPr>
            <p:cNvSpPr/>
            <p:nvPr/>
          </p:nvSpPr>
          <p:spPr>
            <a:xfrm>
              <a:off x="2361476" y="2856243"/>
              <a:ext cx="880841" cy="560006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72" y="1"/>
                  </a:moveTo>
                  <a:cubicBezTo>
                    <a:pt x="92" y="1"/>
                    <a:pt x="0" y="101"/>
                    <a:pt x="43" y="186"/>
                  </a:cubicBezTo>
                  <a:cubicBezTo>
                    <a:pt x="3083" y="5931"/>
                    <a:pt x="9375" y="8575"/>
                    <a:pt x="15393" y="9913"/>
                  </a:cubicBezTo>
                  <a:cubicBezTo>
                    <a:pt x="15402" y="9914"/>
                    <a:pt x="15410" y="9915"/>
                    <a:pt x="15419" y="9915"/>
                  </a:cubicBezTo>
                  <a:cubicBezTo>
                    <a:pt x="15551" y="9915"/>
                    <a:pt x="15597" y="9698"/>
                    <a:pt x="15454" y="9669"/>
                  </a:cubicBezTo>
                  <a:cubicBezTo>
                    <a:pt x="9496" y="8362"/>
                    <a:pt x="3265" y="5779"/>
                    <a:pt x="256" y="64"/>
                  </a:cubicBezTo>
                  <a:cubicBezTo>
                    <a:pt x="238" y="19"/>
                    <a:pt x="206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0;p37">
              <a:extLst>
                <a:ext uri="{FF2B5EF4-FFF2-40B4-BE49-F238E27FC236}">
                  <a16:creationId xmlns:a16="http://schemas.microsoft.com/office/drawing/2014/main" id="{DE8BB62B-8B67-44D4-98DB-BA117D58217C}"/>
                </a:ext>
              </a:extLst>
            </p:cNvPr>
            <p:cNvSpPr/>
            <p:nvPr/>
          </p:nvSpPr>
          <p:spPr>
            <a:xfrm>
              <a:off x="2810902" y="3005959"/>
              <a:ext cx="78331" cy="288079"/>
            </a:xfrm>
            <a:custGeom>
              <a:avLst/>
              <a:gdLst/>
              <a:ahLst/>
              <a:cxnLst/>
              <a:rect l="l" t="t" r="r" b="b"/>
              <a:pathLst>
                <a:path w="1387" h="5101" extrusionOk="0">
                  <a:moveTo>
                    <a:pt x="140" y="0"/>
                  </a:moveTo>
                  <a:cubicBezTo>
                    <a:pt x="69" y="0"/>
                    <a:pt x="0" y="58"/>
                    <a:pt x="18" y="149"/>
                  </a:cubicBezTo>
                  <a:cubicBezTo>
                    <a:pt x="596" y="1699"/>
                    <a:pt x="1143" y="3310"/>
                    <a:pt x="626" y="4951"/>
                  </a:cubicBezTo>
                  <a:cubicBezTo>
                    <a:pt x="608" y="5042"/>
                    <a:pt x="687" y="5100"/>
                    <a:pt x="761" y="5100"/>
                  </a:cubicBezTo>
                  <a:cubicBezTo>
                    <a:pt x="810" y="5100"/>
                    <a:pt x="857" y="5074"/>
                    <a:pt x="869" y="5012"/>
                  </a:cubicBezTo>
                  <a:cubicBezTo>
                    <a:pt x="1386" y="3340"/>
                    <a:pt x="839" y="1669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1;p37">
              <a:extLst>
                <a:ext uri="{FF2B5EF4-FFF2-40B4-BE49-F238E27FC236}">
                  <a16:creationId xmlns:a16="http://schemas.microsoft.com/office/drawing/2014/main" id="{481EE446-DBE3-43D2-8359-D0953D73BB5C}"/>
                </a:ext>
              </a:extLst>
            </p:cNvPr>
            <p:cNvSpPr/>
            <p:nvPr/>
          </p:nvSpPr>
          <p:spPr>
            <a:xfrm>
              <a:off x="2498710" y="3245469"/>
              <a:ext cx="288192" cy="53369"/>
            </a:xfrm>
            <a:custGeom>
              <a:avLst/>
              <a:gdLst/>
              <a:ahLst/>
              <a:cxnLst/>
              <a:rect l="l" t="t" r="r" b="b"/>
              <a:pathLst>
                <a:path w="5103" h="945" extrusionOk="0">
                  <a:moveTo>
                    <a:pt x="4901" y="1"/>
                  </a:moveTo>
                  <a:cubicBezTo>
                    <a:pt x="4884" y="1"/>
                    <a:pt x="4866" y="4"/>
                    <a:pt x="4847" y="11"/>
                  </a:cubicBezTo>
                  <a:cubicBezTo>
                    <a:pt x="3997" y="464"/>
                    <a:pt x="3060" y="690"/>
                    <a:pt x="2115" y="690"/>
                  </a:cubicBezTo>
                  <a:cubicBezTo>
                    <a:pt x="1472" y="690"/>
                    <a:pt x="824" y="585"/>
                    <a:pt x="197" y="376"/>
                  </a:cubicBezTo>
                  <a:cubicBezTo>
                    <a:pt x="180" y="369"/>
                    <a:pt x="165" y="366"/>
                    <a:pt x="150" y="366"/>
                  </a:cubicBezTo>
                  <a:cubicBezTo>
                    <a:pt x="34" y="366"/>
                    <a:pt x="1" y="565"/>
                    <a:pt x="136" y="619"/>
                  </a:cubicBezTo>
                  <a:cubicBezTo>
                    <a:pt x="777" y="837"/>
                    <a:pt x="1438" y="944"/>
                    <a:pt x="2095" y="944"/>
                  </a:cubicBezTo>
                  <a:cubicBezTo>
                    <a:pt x="3088" y="944"/>
                    <a:pt x="4073" y="700"/>
                    <a:pt x="4969" y="224"/>
                  </a:cubicBezTo>
                  <a:cubicBezTo>
                    <a:pt x="5102" y="171"/>
                    <a:pt x="5025" y="1"/>
                    <a:pt x="4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2;p37">
              <a:extLst>
                <a:ext uri="{FF2B5EF4-FFF2-40B4-BE49-F238E27FC236}">
                  <a16:creationId xmlns:a16="http://schemas.microsoft.com/office/drawing/2014/main" id="{99C4AB9B-5487-432B-9974-CE7C15E55E12}"/>
                </a:ext>
              </a:extLst>
            </p:cNvPr>
            <p:cNvSpPr/>
            <p:nvPr/>
          </p:nvSpPr>
          <p:spPr>
            <a:xfrm>
              <a:off x="2613467" y="2954454"/>
              <a:ext cx="35410" cy="207376"/>
            </a:xfrm>
            <a:custGeom>
              <a:avLst/>
              <a:gdLst/>
              <a:ahLst/>
              <a:cxnLst/>
              <a:rect l="l" t="t" r="r" b="b"/>
              <a:pathLst>
                <a:path w="627" h="3672" extrusionOk="0">
                  <a:moveTo>
                    <a:pt x="140" y="0"/>
                  </a:moveTo>
                  <a:cubicBezTo>
                    <a:pt x="69" y="0"/>
                    <a:pt x="1" y="58"/>
                    <a:pt x="19" y="149"/>
                  </a:cubicBezTo>
                  <a:cubicBezTo>
                    <a:pt x="384" y="1274"/>
                    <a:pt x="384" y="2398"/>
                    <a:pt x="49" y="3523"/>
                  </a:cubicBezTo>
                  <a:cubicBezTo>
                    <a:pt x="13" y="3614"/>
                    <a:pt x="85" y="3672"/>
                    <a:pt x="155" y="3672"/>
                  </a:cubicBezTo>
                  <a:cubicBezTo>
                    <a:pt x="203" y="3672"/>
                    <a:pt x="250" y="3645"/>
                    <a:pt x="262" y="3584"/>
                  </a:cubicBezTo>
                  <a:cubicBezTo>
                    <a:pt x="627" y="2429"/>
                    <a:pt x="627" y="1243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;p37">
              <a:extLst>
                <a:ext uri="{FF2B5EF4-FFF2-40B4-BE49-F238E27FC236}">
                  <a16:creationId xmlns:a16="http://schemas.microsoft.com/office/drawing/2014/main" id="{7372B470-507C-4C48-94B3-FDFB9CABD03C}"/>
                </a:ext>
              </a:extLst>
            </p:cNvPr>
            <p:cNvSpPr/>
            <p:nvPr/>
          </p:nvSpPr>
          <p:spPr>
            <a:xfrm>
              <a:off x="2264227" y="2986305"/>
              <a:ext cx="253347" cy="83188"/>
            </a:xfrm>
            <a:custGeom>
              <a:avLst/>
              <a:gdLst/>
              <a:ahLst/>
              <a:cxnLst/>
              <a:rect l="l" t="t" r="r" b="b"/>
              <a:pathLst>
                <a:path w="4486" h="1473" extrusionOk="0">
                  <a:moveTo>
                    <a:pt x="184" y="1"/>
                  </a:moveTo>
                  <a:cubicBezTo>
                    <a:pt x="85" y="1"/>
                    <a:pt x="0" y="123"/>
                    <a:pt x="93" y="193"/>
                  </a:cubicBezTo>
                  <a:cubicBezTo>
                    <a:pt x="640" y="771"/>
                    <a:pt x="1370" y="1135"/>
                    <a:pt x="2160" y="1257"/>
                  </a:cubicBezTo>
                  <a:cubicBezTo>
                    <a:pt x="2581" y="1352"/>
                    <a:pt x="3086" y="1472"/>
                    <a:pt x="3569" y="1472"/>
                  </a:cubicBezTo>
                  <a:cubicBezTo>
                    <a:pt x="3854" y="1472"/>
                    <a:pt x="4131" y="1430"/>
                    <a:pt x="4379" y="1318"/>
                  </a:cubicBezTo>
                  <a:cubicBezTo>
                    <a:pt x="4486" y="1264"/>
                    <a:pt x="4405" y="1094"/>
                    <a:pt x="4302" y="1094"/>
                  </a:cubicBezTo>
                  <a:cubicBezTo>
                    <a:pt x="4287" y="1094"/>
                    <a:pt x="4272" y="1097"/>
                    <a:pt x="4258" y="1105"/>
                  </a:cubicBezTo>
                  <a:cubicBezTo>
                    <a:pt x="4044" y="1202"/>
                    <a:pt x="3780" y="1240"/>
                    <a:pt x="3499" y="1240"/>
                  </a:cubicBezTo>
                  <a:cubicBezTo>
                    <a:pt x="2900" y="1240"/>
                    <a:pt x="2220" y="1067"/>
                    <a:pt x="1765" y="922"/>
                  </a:cubicBezTo>
                  <a:cubicBezTo>
                    <a:pt x="1188" y="740"/>
                    <a:pt x="701" y="467"/>
                    <a:pt x="276" y="41"/>
                  </a:cubicBezTo>
                  <a:cubicBezTo>
                    <a:pt x="247" y="12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4;p37">
              <a:extLst>
                <a:ext uri="{FF2B5EF4-FFF2-40B4-BE49-F238E27FC236}">
                  <a16:creationId xmlns:a16="http://schemas.microsoft.com/office/drawing/2014/main" id="{5A9CA4A7-A808-4217-9A47-C218C8A7617E}"/>
                </a:ext>
              </a:extLst>
            </p:cNvPr>
            <p:cNvSpPr/>
            <p:nvPr/>
          </p:nvSpPr>
          <p:spPr>
            <a:xfrm>
              <a:off x="2202500" y="2633901"/>
              <a:ext cx="252443" cy="253460"/>
            </a:xfrm>
            <a:custGeom>
              <a:avLst/>
              <a:gdLst/>
              <a:ahLst/>
              <a:cxnLst/>
              <a:rect l="l" t="t" r="r" b="b"/>
              <a:pathLst>
                <a:path w="4470" h="4488" extrusionOk="0">
                  <a:moveTo>
                    <a:pt x="3614" y="0"/>
                  </a:moveTo>
                  <a:cubicBezTo>
                    <a:pt x="3424" y="0"/>
                    <a:pt x="3238" y="82"/>
                    <a:pt x="3071" y="202"/>
                  </a:cubicBezTo>
                  <a:cubicBezTo>
                    <a:pt x="2716" y="474"/>
                    <a:pt x="2460" y="894"/>
                    <a:pt x="2411" y="1350"/>
                  </a:cubicBezTo>
                  <a:lnTo>
                    <a:pt x="2411" y="1350"/>
                  </a:lnTo>
                  <a:cubicBezTo>
                    <a:pt x="2161" y="1063"/>
                    <a:pt x="1884" y="817"/>
                    <a:pt x="1551" y="627"/>
                  </a:cubicBezTo>
                  <a:cubicBezTo>
                    <a:pt x="1328" y="465"/>
                    <a:pt x="1038" y="344"/>
                    <a:pt x="761" y="344"/>
                  </a:cubicBezTo>
                  <a:cubicBezTo>
                    <a:pt x="622" y="344"/>
                    <a:pt x="487" y="374"/>
                    <a:pt x="366" y="445"/>
                  </a:cubicBezTo>
                  <a:cubicBezTo>
                    <a:pt x="122" y="567"/>
                    <a:pt x="1" y="871"/>
                    <a:pt x="1" y="1175"/>
                  </a:cubicBezTo>
                  <a:cubicBezTo>
                    <a:pt x="1" y="1479"/>
                    <a:pt x="92" y="1752"/>
                    <a:pt x="244" y="2026"/>
                  </a:cubicBezTo>
                  <a:cubicBezTo>
                    <a:pt x="822" y="3181"/>
                    <a:pt x="1946" y="3971"/>
                    <a:pt x="3132" y="4488"/>
                  </a:cubicBezTo>
                  <a:cubicBezTo>
                    <a:pt x="3922" y="3485"/>
                    <a:pt x="4469" y="2178"/>
                    <a:pt x="4317" y="871"/>
                  </a:cubicBezTo>
                  <a:cubicBezTo>
                    <a:pt x="4256" y="536"/>
                    <a:pt x="4104" y="111"/>
                    <a:pt x="3770" y="20"/>
                  </a:cubicBezTo>
                  <a:cubicBezTo>
                    <a:pt x="3718" y="7"/>
                    <a:pt x="3666" y="0"/>
                    <a:pt x="361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5;p37">
              <a:extLst>
                <a:ext uri="{FF2B5EF4-FFF2-40B4-BE49-F238E27FC236}">
                  <a16:creationId xmlns:a16="http://schemas.microsoft.com/office/drawing/2014/main" id="{E8A79768-9E72-4809-9E57-04AD65CB568B}"/>
                </a:ext>
              </a:extLst>
            </p:cNvPr>
            <p:cNvSpPr/>
            <p:nvPr/>
          </p:nvSpPr>
          <p:spPr>
            <a:xfrm>
              <a:off x="2278063" y="2798695"/>
              <a:ext cx="164851" cy="112950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680" y="0"/>
                  </a:moveTo>
                  <a:cubicBezTo>
                    <a:pt x="1648" y="0"/>
                    <a:pt x="1614" y="6"/>
                    <a:pt x="1581" y="20"/>
                  </a:cubicBezTo>
                  <a:cubicBezTo>
                    <a:pt x="1490" y="50"/>
                    <a:pt x="1399" y="141"/>
                    <a:pt x="1368" y="232"/>
                  </a:cubicBezTo>
                  <a:cubicBezTo>
                    <a:pt x="1247" y="445"/>
                    <a:pt x="1186" y="688"/>
                    <a:pt x="1186" y="931"/>
                  </a:cubicBezTo>
                  <a:cubicBezTo>
                    <a:pt x="943" y="719"/>
                    <a:pt x="639" y="597"/>
                    <a:pt x="335" y="506"/>
                  </a:cubicBezTo>
                  <a:cubicBezTo>
                    <a:pt x="304" y="491"/>
                    <a:pt x="274" y="483"/>
                    <a:pt x="243" y="483"/>
                  </a:cubicBezTo>
                  <a:cubicBezTo>
                    <a:pt x="213" y="483"/>
                    <a:pt x="183" y="491"/>
                    <a:pt x="152" y="506"/>
                  </a:cubicBezTo>
                  <a:cubicBezTo>
                    <a:pt x="61" y="536"/>
                    <a:pt x="0" y="658"/>
                    <a:pt x="0" y="779"/>
                  </a:cubicBezTo>
                  <a:cubicBezTo>
                    <a:pt x="31" y="871"/>
                    <a:pt x="91" y="992"/>
                    <a:pt x="183" y="1053"/>
                  </a:cubicBezTo>
                  <a:cubicBezTo>
                    <a:pt x="426" y="1357"/>
                    <a:pt x="699" y="1600"/>
                    <a:pt x="1003" y="1782"/>
                  </a:cubicBezTo>
                  <a:cubicBezTo>
                    <a:pt x="1194" y="1891"/>
                    <a:pt x="1408" y="2000"/>
                    <a:pt x="1625" y="2000"/>
                  </a:cubicBezTo>
                  <a:cubicBezTo>
                    <a:pt x="1651" y="2000"/>
                    <a:pt x="1677" y="1998"/>
                    <a:pt x="1702" y="1995"/>
                  </a:cubicBezTo>
                  <a:cubicBezTo>
                    <a:pt x="1946" y="1965"/>
                    <a:pt x="2128" y="1813"/>
                    <a:pt x="2280" y="1630"/>
                  </a:cubicBezTo>
                  <a:cubicBezTo>
                    <a:pt x="2554" y="1327"/>
                    <a:pt x="2918" y="871"/>
                    <a:pt x="2858" y="445"/>
                  </a:cubicBezTo>
                  <a:cubicBezTo>
                    <a:pt x="2834" y="212"/>
                    <a:pt x="2708" y="122"/>
                    <a:pt x="2561" y="122"/>
                  </a:cubicBezTo>
                  <a:cubicBezTo>
                    <a:pt x="2325" y="122"/>
                    <a:pt x="2037" y="354"/>
                    <a:pt x="2037" y="597"/>
                  </a:cubicBezTo>
                  <a:cubicBezTo>
                    <a:pt x="2037" y="445"/>
                    <a:pt x="2006" y="293"/>
                    <a:pt x="1946" y="171"/>
                  </a:cubicBezTo>
                  <a:cubicBezTo>
                    <a:pt x="1898" y="77"/>
                    <a:pt x="1795" y="0"/>
                    <a:pt x="1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6;p37">
              <a:extLst>
                <a:ext uri="{FF2B5EF4-FFF2-40B4-BE49-F238E27FC236}">
                  <a16:creationId xmlns:a16="http://schemas.microsoft.com/office/drawing/2014/main" id="{4BAFD809-A30E-41DC-9254-1870A4D332F4}"/>
                </a:ext>
              </a:extLst>
            </p:cNvPr>
            <p:cNvSpPr/>
            <p:nvPr/>
          </p:nvSpPr>
          <p:spPr>
            <a:xfrm>
              <a:off x="2396491" y="3204864"/>
              <a:ext cx="127069" cy="83301"/>
            </a:xfrm>
            <a:custGeom>
              <a:avLst/>
              <a:gdLst/>
              <a:ahLst/>
              <a:cxnLst/>
              <a:rect l="l" t="t" r="r" b="b"/>
              <a:pathLst>
                <a:path w="2250" h="1475" extrusionOk="0">
                  <a:moveTo>
                    <a:pt x="1064" y="1"/>
                  </a:moveTo>
                  <a:cubicBezTo>
                    <a:pt x="1004" y="1"/>
                    <a:pt x="943" y="1"/>
                    <a:pt x="943" y="3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43" y="366"/>
                    <a:pt x="1064" y="51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cubicBezTo>
                    <a:pt x="1216" y="730"/>
                    <a:pt x="1186" y="730"/>
                    <a:pt x="1156" y="700"/>
                  </a:cubicBezTo>
                  <a:cubicBezTo>
                    <a:pt x="1019" y="645"/>
                    <a:pt x="864" y="615"/>
                    <a:pt x="704" y="615"/>
                  </a:cubicBezTo>
                  <a:cubicBezTo>
                    <a:pt x="509" y="615"/>
                    <a:pt x="306" y="660"/>
                    <a:pt x="122" y="761"/>
                  </a:cubicBezTo>
                  <a:cubicBezTo>
                    <a:pt x="92" y="791"/>
                    <a:pt x="61" y="822"/>
                    <a:pt x="31" y="852"/>
                  </a:cubicBezTo>
                  <a:cubicBezTo>
                    <a:pt x="1" y="913"/>
                    <a:pt x="31" y="1004"/>
                    <a:pt x="92" y="1065"/>
                  </a:cubicBezTo>
                  <a:cubicBezTo>
                    <a:pt x="213" y="1247"/>
                    <a:pt x="457" y="1338"/>
                    <a:pt x="669" y="1399"/>
                  </a:cubicBezTo>
                  <a:cubicBezTo>
                    <a:pt x="872" y="1450"/>
                    <a:pt x="1081" y="1474"/>
                    <a:pt x="1290" y="1474"/>
                  </a:cubicBezTo>
                  <a:cubicBezTo>
                    <a:pt x="1582" y="1474"/>
                    <a:pt x="1875" y="1427"/>
                    <a:pt x="2159" y="1338"/>
                  </a:cubicBezTo>
                  <a:cubicBezTo>
                    <a:pt x="2189" y="1338"/>
                    <a:pt x="2219" y="1308"/>
                    <a:pt x="2219" y="1277"/>
                  </a:cubicBezTo>
                  <a:cubicBezTo>
                    <a:pt x="2250" y="1247"/>
                    <a:pt x="2219" y="1217"/>
                    <a:pt x="2219" y="1217"/>
                  </a:cubicBezTo>
                  <a:cubicBezTo>
                    <a:pt x="2098" y="882"/>
                    <a:pt x="1885" y="548"/>
                    <a:pt x="1612" y="305"/>
                  </a:cubicBezTo>
                  <a:cubicBezTo>
                    <a:pt x="146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7;p37">
              <a:extLst>
                <a:ext uri="{FF2B5EF4-FFF2-40B4-BE49-F238E27FC236}">
                  <a16:creationId xmlns:a16="http://schemas.microsoft.com/office/drawing/2014/main" id="{E6479ED4-88D8-4346-A98B-8545D1DFACE1}"/>
                </a:ext>
              </a:extLst>
            </p:cNvPr>
            <p:cNvSpPr/>
            <p:nvPr/>
          </p:nvSpPr>
          <p:spPr>
            <a:xfrm>
              <a:off x="2166469" y="2938810"/>
              <a:ext cx="127069" cy="83244"/>
            </a:xfrm>
            <a:custGeom>
              <a:avLst/>
              <a:gdLst/>
              <a:ahLst/>
              <a:cxnLst/>
              <a:rect l="l" t="t" r="r" b="b"/>
              <a:pathLst>
                <a:path w="2250" h="1474" extrusionOk="0">
                  <a:moveTo>
                    <a:pt x="1064" y="1"/>
                  </a:moveTo>
                  <a:cubicBezTo>
                    <a:pt x="1034" y="1"/>
                    <a:pt x="973" y="1"/>
                    <a:pt x="943" y="6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73" y="365"/>
                    <a:pt x="1064" y="54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lnTo>
                    <a:pt x="1186" y="730"/>
                  </a:lnTo>
                  <a:cubicBezTo>
                    <a:pt x="1026" y="658"/>
                    <a:pt x="853" y="620"/>
                    <a:pt x="682" y="620"/>
                  </a:cubicBezTo>
                  <a:cubicBezTo>
                    <a:pt x="495" y="620"/>
                    <a:pt x="311" y="665"/>
                    <a:pt x="153" y="760"/>
                  </a:cubicBezTo>
                  <a:cubicBezTo>
                    <a:pt x="122" y="791"/>
                    <a:pt x="61" y="821"/>
                    <a:pt x="61" y="852"/>
                  </a:cubicBezTo>
                  <a:cubicBezTo>
                    <a:pt x="1" y="912"/>
                    <a:pt x="61" y="1004"/>
                    <a:pt x="92" y="1095"/>
                  </a:cubicBezTo>
                  <a:cubicBezTo>
                    <a:pt x="244" y="1247"/>
                    <a:pt x="457" y="1338"/>
                    <a:pt x="669" y="1399"/>
                  </a:cubicBezTo>
                  <a:cubicBezTo>
                    <a:pt x="872" y="1449"/>
                    <a:pt x="1081" y="1474"/>
                    <a:pt x="1290" y="1474"/>
                  </a:cubicBezTo>
                  <a:cubicBezTo>
                    <a:pt x="1582" y="1474"/>
                    <a:pt x="1875" y="1426"/>
                    <a:pt x="2159" y="1338"/>
                  </a:cubicBezTo>
                  <a:cubicBezTo>
                    <a:pt x="2189" y="1338"/>
                    <a:pt x="2219" y="1308"/>
                    <a:pt x="2250" y="1277"/>
                  </a:cubicBezTo>
                  <a:cubicBezTo>
                    <a:pt x="2250" y="1247"/>
                    <a:pt x="2250" y="1247"/>
                    <a:pt x="2219" y="1216"/>
                  </a:cubicBezTo>
                  <a:cubicBezTo>
                    <a:pt x="2098" y="882"/>
                    <a:pt x="1885" y="578"/>
                    <a:pt x="1642" y="305"/>
                  </a:cubicBezTo>
                  <a:cubicBezTo>
                    <a:pt x="149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8;p37">
              <a:extLst>
                <a:ext uri="{FF2B5EF4-FFF2-40B4-BE49-F238E27FC236}">
                  <a16:creationId xmlns:a16="http://schemas.microsoft.com/office/drawing/2014/main" id="{F8174A78-6D58-45FA-B322-0BFA0AB265AD}"/>
                </a:ext>
              </a:extLst>
            </p:cNvPr>
            <p:cNvSpPr/>
            <p:nvPr/>
          </p:nvSpPr>
          <p:spPr>
            <a:xfrm>
              <a:off x="2765553" y="2919608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6" y="0"/>
                  </a:moveTo>
                  <a:cubicBezTo>
                    <a:pt x="1310" y="0"/>
                    <a:pt x="1294" y="2"/>
                    <a:pt x="1277" y="6"/>
                  </a:cubicBezTo>
                  <a:cubicBezTo>
                    <a:pt x="1217" y="37"/>
                    <a:pt x="1156" y="97"/>
                    <a:pt x="1125" y="158"/>
                  </a:cubicBezTo>
                  <a:cubicBezTo>
                    <a:pt x="992" y="318"/>
                    <a:pt x="929" y="525"/>
                    <a:pt x="915" y="738"/>
                  </a:cubicBezTo>
                  <a:lnTo>
                    <a:pt x="915" y="738"/>
                  </a:lnTo>
                  <a:cubicBezTo>
                    <a:pt x="849" y="495"/>
                    <a:pt x="685" y="280"/>
                    <a:pt x="457" y="128"/>
                  </a:cubicBezTo>
                  <a:cubicBezTo>
                    <a:pt x="407" y="94"/>
                    <a:pt x="338" y="70"/>
                    <a:pt x="272" y="70"/>
                  </a:cubicBezTo>
                  <a:cubicBezTo>
                    <a:pt x="217" y="70"/>
                    <a:pt x="163" y="87"/>
                    <a:pt x="122" y="128"/>
                  </a:cubicBezTo>
                  <a:cubicBezTo>
                    <a:pt x="1" y="189"/>
                    <a:pt x="31" y="371"/>
                    <a:pt x="92" y="493"/>
                  </a:cubicBezTo>
                  <a:cubicBezTo>
                    <a:pt x="244" y="1009"/>
                    <a:pt x="639" y="1435"/>
                    <a:pt x="973" y="1860"/>
                  </a:cubicBezTo>
                  <a:cubicBezTo>
                    <a:pt x="1277" y="1465"/>
                    <a:pt x="1490" y="1009"/>
                    <a:pt x="1581" y="553"/>
                  </a:cubicBezTo>
                  <a:cubicBezTo>
                    <a:pt x="1612" y="432"/>
                    <a:pt x="1612" y="280"/>
                    <a:pt x="1581" y="158"/>
                  </a:cubicBezTo>
                  <a:cubicBezTo>
                    <a:pt x="1529" y="79"/>
                    <a:pt x="1430" y="0"/>
                    <a:pt x="132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9;p37">
              <a:extLst>
                <a:ext uri="{FF2B5EF4-FFF2-40B4-BE49-F238E27FC236}">
                  <a16:creationId xmlns:a16="http://schemas.microsoft.com/office/drawing/2014/main" id="{7321C38A-DF14-4412-8303-5F9A73D8EFC2}"/>
                </a:ext>
              </a:extLst>
            </p:cNvPr>
            <p:cNvSpPr/>
            <p:nvPr/>
          </p:nvSpPr>
          <p:spPr>
            <a:xfrm>
              <a:off x="2568174" y="2874993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5" y="0"/>
                  </a:moveTo>
                  <a:cubicBezTo>
                    <a:pt x="1309" y="0"/>
                    <a:pt x="1293" y="2"/>
                    <a:pt x="1277" y="6"/>
                  </a:cubicBezTo>
                  <a:cubicBezTo>
                    <a:pt x="1186" y="36"/>
                    <a:pt x="1155" y="97"/>
                    <a:pt x="1094" y="158"/>
                  </a:cubicBezTo>
                  <a:cubicBezTo>
                    <a:pt x="989" y="316"/>
                    <a:pt x="929" y="543"/>
                    <a:pt x="915" y="740"/>
                  </a:cubicBezTo>
                  <a:lnTo>
                    <a:pt x="915" y="740"/>
                  </a:lnTo>
                  <a:cubicBezTo>
                    <a:pt x="849" y="496"/>
                    <a:pt x="684" y="285"/>
                    <a:pt x="456" y="158"/>
                  </a:cubicBezTo>
                  <a:cubicBezTo>
                    <a:pt x="398" y="119"/>
                    <a:pt x="316" y="81"/>
                    <a:pt x="241" y="81"/>
                  </a:cubicBezTo>
                  <a:cubicBezTo>
                    <a:pt x="197" y="81"/>
                    <a:pt x="155" y="94"/>
                    <a:pt x="122" y="127"/>
                  </a:cubicBezTo>
                  <a:cubicBezTo>
                    <a:pt x="0" y="219"/>
                    <a:pt x="31" y="371"/>
                    <a:pt x="61" y="492"/>
                  </a:cubicBezTo>
                  <a:cubicBezTo>
                    <a:pt x="243" y="1009"/>
                    <a:pt x="608" y="1435"/>
                    <a:pt x="973" y="1860"/>
                  </a:cubicBezTo>
                  <a:cubicBezTo>
                    <a:pt x="1277" y="1495"/>
                    <a:pt x="1490" y="1039"/>
                    <a:pt x="1581" y="553"/>
                  </a:cubicBezTo>
                  <a:cubicBezTo>
                    <a:pt x="1611" y="431"/>
                    <a:pt x="1611" y="310"/>
                    <a:pt x="1581" y="188"/>
                  </a:cubicBezTo>
                  <a:cubicBezTo>
                    <a:pt x="1528" y="83"/>
                    <a:pt x="1429" y="0"/>
                    <a:pt x="13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10;p37">
              <a:extLst>
                <a:ext uri="{FF2B5EF4-FFF2-40B4-BE49-F238E27FC236}">
                  <a16:creationId xmlns:a16="http://schemas.microsoft.com/office/drawing/2014/main" id="{C2EB0767-0387-4416-B198-7171DC8013CE}"/>
                </a:ext>
              </a:extLst>
            </p:cNvPr>
            <p:cNvSpPr/>
            <p:nvPr/>
          </p:nvSpPr>
          <p:spPr>
            <a:xfrm>
              <a:off x="2279757" y="2114161"/>
              <a:ext cx="115096" cy="124358"/>
            </a:xfrm>
            <a:custGeom>
              <a:avLst/>
              <a:gdLst/>
              <a:ahLst/>
              <a:cxnLst/>
              <a:rect l="l" t="t" r="r" b="b"/>
              <a:pathLst>
                <a:path w="2038" h="2202" extrusionOk="0">
                  <a:moveTo>
                    <a:pt x="590" y="1"/>
                  </a:moveTo>
                  <a:cubicBezTo>
                    <a:pt x="486" y="1"/>
                    <a:pt x="392" y="155"/>
                    <a:pt x="365" y="286"/>
                  </a:cubicBezTo>
                  <a:cubicBezTo>
                    <a:pt x="213" y="773"/>
                    <a:pt x="92" y="1289"/>
                    <a:pt x="31" y="1806"/>
                  </a:cubicBezTo>
                  <a:cubicBezTo>
                    <a:pt x="1" y="1928"/>
                    <a:pt x="1" y="2110"/>
                    <a:pt x="92" y="2201"/>
                  </a:cubicBezTo>
                  <a:cubicBezTo>
                    <a:pt x="609" y="2140"/>
                    <a:pt x="1095" y="2019"/>
                    <a:pt x="1551" y="1806"/>
                  </a:cubicBezTo>
                  <a:cubicBezTo>
                    <a:pt x="1794" y="1715"/>
                    <a:pt x="2037" y="1532"/>
                    <a:pt x="1976" y="1289"/>
                  </a:cubicBezTo>
                  <a:cubicBezTo>
                    <a:pt x="1946" y="1198"/>
                    <a:pt x="1855" y="1107"/>
                    <a:pt x="1733" y="1077"/>
                  </a:cubicBezTo>
                  <a:cubicBezTo>
                    <a:pt x="1645" y="1032"/>
                    <a:pt x="1545" y="1011"/>
                    <a:pt x="1444" y="1011"/>
                  </a:cubicBezTo>
                  <a:cubicBezTo>
                    <a:pt x="1230" y="1011"/>
                    <a:pt x="1007" y="1106"/>
                    <a:pt x="853" y="1273"/>
                  </a:cubicBezTo>
                  <a:lnTo>
                    <a:pt x="853" y="1273"/>
                  </a:lnTo>
                  <a:cubicBezTo>
                    <a:pt x="963" y="845"/>
                    <a:pt x="891" y="377"/>
                    <a:pt x="639" y="13"/>
                  </a:cubicBezTo>
                  <a:cubicBezTo>
                    <a:pt x="623" y="4"/>
                    <a:pt x="606" y="1"/>
                    <a:pt x="59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" name="Picture 9">
            <a:extLst>
              <a:ext uri="{FF2B5EF4-FFF2-40B4-BE49-F238E27FC236}">
                <a16:creationId xmlns:a16="http://schemas.microsoft.com/office/drawing/2014/main" id="{66B75325-4B36-4182-A809-915E74606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85960" y="1571005"/>
            <a:ext cx="3851518" cy="5321614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id="{4455D3DC-7C9A-4584-AAD9-A1EA798E104A}"/>
              </a:ext>
            </a:extLst>
          </p:cNvPr>
          <p:cNvGrpSpPr/>
          <p:nvPr/>
        </p:nvGrpSpPr>
        <p:grpSpPr>
          <a:xfrm flipH="1">
            <a:off x="9144046" y="50347"/>
            <a:ext cx="2745960" cy="1616870"/>
            <a:chOff x="8092458" y="-876522"/>
            <a:chExt cx="3321952" cy="3649517"/>
          </a:xfrm>
        </p:grpSpPr>
        <p:pic>
          <p:nvPicPr>
            <p:cNvPr id="54" name="图片 3">
              <a:extLst>
                <a:ext uri="{FF2B5EF4-FFF2-40B4-BE49-F238E27FC236}">
                  <a16:creationId xmlns:a16="http://schemas.microsoft.com/office/drawing/2014/main" id="{1EB9A25C-907A-4C99-99C3-D814D50FFE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7C03CCA-7808-492A-A0C7-4D4DAE9C6832}"/>
                </a:ext>
              </a:extLst>
            </p:cNvPr>
            <p:cNvSpPr txBox="1"/>
            <p:nvPr/>
          </p:nvSpPr>
          <p:spPr>
            <a:xfrm>
              <a:off x="8480230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Trông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tuyệt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quá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446D5D9-151A-4938-929B-CC3BAF899CF8}"/>
              </a:ext>
            </a:extLst>
          </p:cNvPr>
          <p:cNvGrpSpPr/>
          <p:nvPr/>
        </p:nvGrpSpPr>
        <p:grpSpPr>
          <a:xfrm flipH="1">
            <a:off x="1648702" y="-3999"/>
            <a:ext cx="2745960" cy="1616870"/>
            <a:chOff x="8092458" y="-876522"/>
            <a:chExt cx="3321952" cy="3649517"/>
          </a:xfrm>
        </p:grpSpPr>
        <p:pic>
          <p:nvPicPr>
            <p:cNvPr id="57" name="图片 3">
              <a:extLst>
                <a:ext uri="{FF2B5EF4-FFF2-40B4-BE49-F238E27FC236}">
                  <a16:creationId xmlns:a16="http://schemas.microsoft.com/office/drawing/2014/main" id="{4C332274-92C5-4617-B1DC-68A52010D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41FD98C-C64A-4E4C-9EBF-ADE0C08875D3}"/>
                </a:ext>
              </a:extLst>
            </p:cNvPr>
            <p:cNvSpPr txBox="1"/>
            <p:nvPr/>
          </p:nvSpPr>
          <p:spPr>
            <a:xfrm>
              <a:off x="8480232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Cháu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bà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244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9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9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8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omeo and Juliet Slideshow by Slidesgo">
  <a:themeElements>
    <a:clrScheme name="Simple Light">
      <a:dk1>
        <a:srgbClr val="FE668E"/>
      </a:dk1>
      <a:lt1>
        <a:srgbClr val="FFFFFF"/>
      </a:lt1>
      <a:dk2>
        <a:srgbClr val="434343"/>
      </a:dk2>
      <a:lt2>
        <a:srgbClr val="FDF0F7"/>
      </a:lt2>
      <a:accent1>
        <a:srgbClr val="F2D7E4"/>
      </a:accent1>
      <a:accent2>
        <a:srgbClr val="BFD9BF"/>
      </a:accent2>
      <a:accent3>
        <a:srgbClr val="A9C3A7"/>
      </a:accent3>
      <a:accent4>
        <a:srgbClr val="FFAB40"/>
      </a:accent4>
      <a:accent5>
        <a:srgbClr val="9FC5E8"/>
      </a:accent5>
      <a:accent6>
        <a:srgbClr val="F4912F"/>
      </a:accent6>
      <a:hlink>
        <a:srgbClr val="FE66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957</TotalTime>
  <Words>1022</Words>
  <Application>Microsoft Office PowerPoint</Application>
  <PresentationFormat>Widescreen</PresentationFormat>
  <Paragraphs>140</Paragraphs>
  <Slides>28</Slides>
  <Notes>11</Notes>
  <HiddenSlides>0</HiddenSlides>
  <MMClips>11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28</vt:i4>
      </vt:variant>
    </vt:vector>
  </HeadingPairs>
  <TitlesOfParts>
    <vt:vector size="44" baseType="lpstr">
      <vt:lpstr>#9Slide02 Noi dung dai</vt:lpstr>
      <vt:lpstr>Anaheim</vt:lpstr>
      <vt:lpstr>Arial</vt:lpstr>
      <vt:lpstr>Barlow</vt:lpstr>
      <vt:lpstr>Calibri</vt:lpstr>
      <vt:lpstr>Calibri (Body)</vt:lpstr>
      <vt:lpstr>Calibri Light</vt:lpstr>
      <vt:lpstr>Fredoka One</vt:lpstr>
      <vt:lpstr>Nunito</vt:lpstr>
      <vt:lpstr>Raleway</vt:lpstr>
      <vt:lpstr>Ranchers</vt:lpstr>
      <vt:lpstr>Tahoma</vt:lpstr>
      <vt:lpstr>Times New Roman</vt:lpstr>
      <vt:lpstr>Office Theme</vt:lpstr>
      <vt:lpstr>Romeo and Juliet Slideshow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Sáu Đặng</cp:lastModifiedBy>
  <cp:revision>29</cp:revision>
  <dcterms:created xsi:type="dcterms:W3CDTF">2022-01-19T05:02:48Z</dcterms:created>
  <dcterms:modified xsi:type="dcterms:W3CDTF">2024-02-01T03:28:17Z</dcterms:modified>
</cp:coreProperties>
</file>