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3"/>
  </p:notesMasterIdLst>
  <p:sldIdLst>
    <p:sldId id="256" r:id="rId3"/>
    <p:sldId id="261" r:id="rId4"/>
    <p:sldId id="294" r:id="rId5"/>
    <p:sldId id="258" r:id="rId6"/>
    <p:sldId id="293" r:id="rId7"/>
    <p:sldId id="257" r:id="rId8"/>
    <p:sldId id="295" r:id="rId9"/>
    <p:sldId id="259" r:id="rId10"/>
    <p:sldId id="260" r:id="rId11"/>
    <p:sldId id="263" r:id="rId12"/>
    <p:sldId id="296" r:id="rId13"/>
    <p:sldId id="298" r:id="rId14"/>
    <p:sldId id="297" r:id="rId15"/>
    <p:sldId id="304" r:id="rId16"/>
    <p:sldId id="299" r:id="rId17"/>
    <p:sldId id="301" r:id="rId18"/>
    <p:sldId id="300" r:id="rId19"/>
    <p:sldId id="302" r:id="rId20"/>
    <p:sldId id="303" r:id="rId21"/>
    <p:sldId id="285" r:id="rId22"/>
  </p:sldIdLst>
  <p:sldSz cx="9144000" cy="5143500" type="screen16x9"/>
  <p:notesSz cx="6858000" cy="9144000"/>
  <p:embeddedFontLst>
    <p:embeddedFont>
      <p:font typeface="宋体" panose="02010600030101010101" pitchFamily="2" charset="-122"/>
      <p:regular r:id="rId24"/>
    </p:embeddedFont>
    <p:embeddedFont>
      <p:font typeface="Calibri Light" panose="020F0302020204030204" pitchFamily="34" charset="0"/>
      <p:regular r:id="rId25"/>
      <p:italic r:id="rId26"/>
    </p:embeddedFont>
    <p:embeddedFont>
      <p:font typeface="Bebas Neue" panose="020B0604020202020204" charset="0"/>
      <p:regular r:id="rId27"/>
    </p:embeddedFont>
    <p:embeddedFont>
      <p:font typeface="Ultra" panose="020B0604020202020204" charset="0"/>
      <p:regular r:id="rId28"/>
    </p:embeddedFont>
    <p:embeddedFont>
      <p:font typeface="Gwendolyn" panose="020B0604020202020204" charset="0"/>
      <p:regular r:id="rId29"/>
      <p:bold r:id="rId30"/>
    </p:embeddedFont>
    <p:embeddedFont>
      <p:font typeface="Roboto Condensed Light" panose="020B0604020202020204" charset="0"/>
      <p:regular r:id="rId31"/>
      <p:italic r:id="rId32"/>
    </p:embeddedFont>
    <p:embeddedFont>
      <p:font typeface="Rubik" panose="020B0604020202020204" charset="-79"/>
      <p:regular r:id="rId33"/>
      <p:bold r:id="rId34"/>
      <p:italic r:id="rId35"/>
      <p:boldItalic r:id="rId36"/>
    </p:embeddedFont>
    <p:embeddedFont>
      <p:font typeface="Pattaya" panose="020B0604020202020204" charset="-34"/>
      <p:regular r:id="rId37"/>
    </p:embeddedFont>
    <p:embeddedFont>
      <p:font typeface="Calibri" panose="020F0502020204030204" pitchFamily="34" charset="0"/>
      <p:regular r:id="rId38"/>
      <p:bold r:id="rId39"/>
      <p:italic r:id="rId40"/>
      <p:boldItalic r:id="rId41"/>
    </p:embeddedFont>
    <p:embeddedFont>
      <p:font typeface="Nunito Light" panose="020B0604020202020204" charset="0"/>
      <p:regular r:id="rId42"/>
      <p: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a:srgbClr val="B4DE86"/>
    <a:srgbClr val="A2C946"/>
    <a:srgbClr val="B9D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1D9E03-9D4F-4811-B735-7835E63BAF4D}">
  <a:tblStyle styleId="{561D9E03-9D4F-4811-B735-7835E63BAF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DCA0B0-D354-4312-9042-AF9A6EA4B54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1786" autoAdjust="0"/>
  </p:normalViewPr>
  <p:slideViewPr>
    <p:cSldViewPr snapToGrid="0">
      <p:cViewPr varScale="1">
        <p:scale>
          <a:sx n="80" d="100"/>
          <a:sy n="80" d="100"/>
        </p:scale>
        <p:origin x="1074" y="120"/>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93369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6" name="Google Shape;26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3920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dirty="0"/>
              <a:t>6 chặng</a:t>
            </a:r>
            <a:r>
              <a:rPr lang="vi-VN" baseline="0" dirty="0"/>
              <a:t> tương tứng với 6 câu hỏi. Thầy cô bấm cho nhân vật di chuyển, nhân vật di chuyển đến địa điểm nào thì thầy cô bấm vào “tên địa điểm ấy” để sang slide câu hỏi ạ!</a:t>
            </a:r>
            <a:endParaRPr lang="en-US" dirty="0"/>
          </a:p>
        </p:txBody>
      </p:sp>
    </p:spTree>
    <p:extLst>
      <p:ext uri="{BB962C8B-B14F-4D97-AF65-F5344CB8AC3E}">
        <p14:creationId xmlns:p14="http://schemas.microsoft.com/office/powerpoint/2010/main" val="195146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1032b93a5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1032b93a5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0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e9cbdaa8c9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e9cbdaa8c9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7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320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594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335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239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01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8"/>
        <p:cNvGrpSpPr/>
        <p:nvPr/>
      </p:nvGrpSpPr>
      <p:grpSpPr>
        <a:xfrm>
          <a:off x="0" y="0"/>
          <a:ext cx="0" cy="0"/>
          <a:chOff x="0" y="0"/>
          <a:chExt cx="0" cy="0"/>
        </a:xfrm>
      </p:grpSpPr>
      <p:sp>
        <p:nvSpPr>
          <p:cNvPr id="4409" name="Google Shape;4409;g1032b93a584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0" name="Google Shape;4410;g1032b93a584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51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1032b93a5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1032b93a5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28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31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539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23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021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30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955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8182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8"/>
        <p:cNvGrpSpPr/>
        <p:nvPr/>
      </p:nvGrpSpPr>
      <p:grpSpPr>
        <a:xfrm>
          <a:off x="0" y="0"/>
          <a:ext cx="0" cy="0"/>
          <a:chOff x="0" y="0"/>
          <a:chExt cx="0" cy="0"/>
        </a:xfrm>
      </p:grpSpPr>
      <p:pic>
        <p:nvPicPr>
          <p:cNvPr id="409" name="Google Shape;409;p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10" name="Google Shape;410;p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11" name="Google Shape;411;p6"/>
          <p:cNvGrpSpPr/>
          <p:nvPr/>
        </p:nvGrpSpPr>
        <p:grpSpPr>
          <a:xfrm flipH="1">
            <a:off x="-104560" y="3744300"/>
            <a:ext cx="1571958" cy="1610184"/>
            <a:chOff x="-3128300" y="3184750"/>
            <a:chExt cx="1745650" cy="1788100"/>
          </a:xfrm>
        </p:grpSpPr>
        <p:sp>
          <p:nvSpPr>
            <p:cNvPr id="412" name="Google Shape;412;p6"/>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6"/>
          <p:cNvGrpSpPr/>
          <p:nvPr/>
        </p:nvGrpSpPr>
        <p:grpSpPr>
          <a:xfrm>
            <a:off x="222796" y="-2527"/>
            <a:ext cx="657640" cy="1217404"/>
            <a:chOff x="144023" y="-1757"/>
            <a:chExt cx="959497" cy="1776195"/>
          </a:xfrm>
        </p:grpSpPr>
        <p:cxnSp>
          <p:nvCxnSpPr>
            <p:cNvPr id="415" name="Google Shape;415;p6"/>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416" name="Google Shape;416;p6"/>
            <p:cNvGrpSpPr/>
            <p:nvPr/>
          </p:nvGrpSpPr>
          <p:grpSpPr>
            <a:xfrm>
              <a:off x="144023" y="386441"/>
              <a:ext cx="959497" cy="1387997"/>
              <a:chOff x="5304550" y="274025"/>
              <a:chExt cx="1135500" cy="1642600"/>
            </a:xfrm>
          </p:grpSpPr>
          <p:sp>
            <p:nvSpPr>
              <p:cNvPr id="417" name="Google Shape;417;p6"/>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 name="Google Shape;440;p6"/>
          <p:cNvGrpSpPr/>
          <p:nvPr/>
        </p:nvGrpSpPr>
        <p:grpSpPr>
          <a:xfrm>
            <a:off x="8773445" y="3165676"/>
            <a:ext cx="216102" cy="209587"/>
            <a:chOff x="375445" y="3222151"/>
            <a:chExt cx="216102" cy="209587"/>
          </a:xfrm>
        </p:grpSpPr>
        <p:sp>
          <p:nvSpPr>
            <p:cNvPr id="441" name="Google Shape;441;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6"/>
          <p:cNvGrpSpPr/>
          <p:nvPr/>
        </p:nvGrpSpPr>
        <p:grpSpPr>
          <a:xfrm>
            <a:off x="8424012" y="4004108"/>
            <a:ext cx="156307" cy="151594"/>
            <a:chOff x="375445" y="3222151"/>
            <a:chExt cx="216102" cy="209587"/>
          </a:xfrm>
        </p:grpSpPr>
        <p:sp>
          <p:nvSpPr>
            <p:cNvPr id="444" name="Google Shape;444;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6"/>
          <p:cNvGrpSpPr/>
          <p:nvPr/>
        </p:nvGrpSpPr>
        <p:grpSpPr>
          <a:xfrm>
            <a:off x="8727556" y="3677958"/>
            <a:ext cx="156328" cy="151594"/>
            <a:chOff x="375445" y="3222151"/>
            <a:chExt cx="216102" cy="209587"/>
          </a:xfrm>
        </p:grpSpPr>
        <p:sp>
          <p:nvSpPr>
            <p:cNvPr id="447" name="Google Shape;447;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6"/>
          <p:cNvSpPr/>
          <p:nvPr/>
        </p:nvSpPr>
        <p:spPr>
          <a:xfrm>
            <a:off x="8119775" y="6653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6"/>
          <p:cNvGrpSpPr/>
          <p:nvPr/>
        </p:nvGrpSpPr>
        <p:grpSpPr>
          <a:xfrm rot="10450454" flipH="1">
            <a:off x="-2549130" y="2231841"/>
            <a:ext cx="3261474" cy="1631312"/>
            <a:chOff x="-449225" y="436955"/>
            <a:chExt cx="3261590" cy="1631370"/>
          </a:xfrm>
        </p:grpSpPr>
        <p:sp>
          <p:nvSpPr>
            <p:cNvPr id="451" name="Google Shape;451;p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6"/>
            <p:cNvGrpSpPr/>
            <p:nvPr/>
          </p:nvGrpSpPr>
          <p:grpSpPr>
            <a:xfrm>
              <a:off x="2464214" y="951103"/>
              <a:ext cx="314426" cy="304947"/>
              <a:chOff x="5013725" y="2633775"/>
              <a:chExt cx="422900" cy="410150"/>
            </a:xfrm>
          </p:grpSpPr>
          <p:sp>
            <p:nvSpPr>
              <p:cNvPr id="453" name="Google Shape;453;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6"/>
            <p:cNvGrpSpPr/>
            <p:nvPr/>
          </p:nvGrpSpPr>
          <p:grpSpPr>
            <a:xfrm>
              <a:off x="2497939" y="1763378"/>
              <a:ext cx="314426" cy="304947"/>
              <a:chOff x="5013725" y="2633775"/>
              <a:chExt cx="422900" cy="410150"/>
            </a:xfrm>
          </p:grpSpPr>
          <p:sp>
            <p:nvSpPr>
              <p:cNvPr id="456" name="Google Shape;456;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6"/>
            <p:cNvGrpSpPr/>
            <p:nvPr/>
          </p:nvGrpSpPr>
          <p:grpSpPr>
            <a:xfrm>
              <a:off x="1357005" y="1640480"/>
              <a:ext cx="174066" cy="168818"/>
              <a:chOff x="5013725" y="2633775"/>
              <a:chExt cx="422900" cy="410150"/>
            </a:xfrm>
          </p:grpSpPr>
          <p:sp>
            <p:nvSpPr>
              <p:cNvPr id="460" name="Google Shape;460;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6"/>
          <p:cNvSpPr/>
          <p:nvPr/>
        </p:nvSpPr>
        <p:spPr>
          <a:xfrm>
            <a:off x="2513038" y="95475"/>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8704300"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8547950" y="16801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55625" y="15829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15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949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14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036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28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93"/>
        <p:cNvGrpSpPr/>
        <p:nvPr/>
      </p:nvGrpSpPr>
      <p:grpSpPr>
        <a:xfrm>
          <a:off x="0" y="0"/>
          <a:ext cx="0" cy="0"/>
          <a:chOff x="0" y="0"/>
          <a:chExt cx="0" cy="0"/>
        </a:xfrm>
      </p:grpSpPr>
      <p:pic>
        <p:nvPicPr>
          <p:cNvPr id="894" name="Google Shape;894;p13"/>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895" name="Google Shape;895;p13"/>
          <p:cNvSpPr txBox="1">
            <a:spLocks noGrp="1"/>
          </p:cNvSpPr>
          <p:nvPr>
            <p:ph type="title"/>
          </p:nvPr>
        </p:nvSpPr>
        <p:spPr>
          <a:xfrm>
            <a:off x="1921676" y="1759050"/>
            <a:ext cx="247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13"/>
          <p:cNvSpPr txBox="1">
            <a:spLocks noGrp="1"/>
          </p:cNvSpPr>
          <p:nvPr>
            <p:ph type="subTitle" idx="1"/>
          </p:nvPr>
        </p:nvSpPr>
        <p:spPr>
          <a:xfrm>
            <a:off x="1921665"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7" name="Google Shape;897;p13"/>
          <p:cNvSpPr txBox="1">
            <a:spLocks noGrp="1"/>
          </p:cNvSpPr>
          <p:nvPr>
            <p:ph type="title" idx="2"/>
          </p:nvPr>
        </p:nvSpPr>
        <p:spPr>
          <a:xfrm>
            <a:off x="5613396" y="175905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8" name="Google Shape;898;p13"/>
          <p:cNvSpPr txBox="1">
            <a:spLocks noGrp="1"/>
          </p:cNvSpPr>
          <p:nvPr>
            <p:ph type="subTitle" idx="3"/>
          </p:nvPr>
        </p:nvSpPr>
        <p:spPr>
          <a:xfrm>
            <a:off x="5613396"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9" name="Google Shape;899;p13"/>
          <p:cNvSpPr txBox="1">
            <a:spLocks noGrp="1"/>
          </p:cNvSpPr>
          <p:nvPr>
            <p:ph type="title" idx="4"/>
          </p:nvPr>
        </p:nvSpPr>
        <p:spPr>
          <a:xfrm>
            <a:off x="1921665"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5"/>
          </p:nvPr>
        </p:nvSpPr>
        <p:spPr>
          <a:xfrm>
            <a:off x="1921665"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1" name="Google Shape;901;p13"/>
          <p:cNvSpPr txBox="1">
            <a:spLocks noGrp="1"/>
          </p:cNvSpPr>
          <p:nvPr>
            <p:ph type="title" idx="6"/>
          </p:nvPr>
        </p:nvSpPr>
        <p:spPr>
          <a:xfrm>
            <a:off x="5613396"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7"/>
          </p:nvPr>
        </p:nvSpPr>
        <p:spPr>
          <a:xfrm>
            <a:off x="5613396"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3" name="Google Shape;903;p13"/>
          <p:cNvSpPr txBox="1">
            <a:spLocks noGrp="1"/>
          </p:cNvSpPr>
          <p:nvPr>
            <p:ph type="title" idx="8" hasCustomPrompt="1"/>
          </p:nvPr>
        </p:nvSpPr>
        <p:spPr>
          <a:xfrm>
            <a:off x="1009704"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1009704"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704553"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4755128"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8" name="Google Shape;908;p13"/>
          <p:cNvSpPr/>
          <p:nvPr/>
        </p:nvSpPr>
        <p:spPr>
          <a:xfrm>
            <a:off x="-213600" y="255164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3"/>
          <p:cNvGrpSpPr/>
          <p:nvPr/>
        </p:nvGrpSpPr>
        <p:grpSpPr>
          <a:xfrm rot="6066999" flipH="1">
            <a:off x="-1615603" y="977662"/>
            <a:ext cx="3261468" cy="1631309"/>
            <a:chOff x="-449225" y="436955"/>
            <a:chExt cx="3261590" cy="1631370"/>
          </a:xfrm>
        </p:grpSpPr>
        <p:sp>
          <p:nvSpPr>
            <p:cNvPr id="910" name="Google Shape;910;p1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3"/>
            <p:cNvGrpSpPr/>
            <p:nvPr/>
          </p:nvGrpSpPr>
          <p:grpSpPr>
            <a:xfrm>
              <a:off x="2464214" y="951103"/>
              <a:ext cx="314426" cy="304947"/>
              <a:chOff x="5013725" y="2633775"/>
              <a:chExt cx="422900" cy="410150"/>
            </a:xfrm>
          </p:grpSpPr>
          <p:sp>
            <p:nvSpPr>
              <p:cNvPr id="912" name="Google Shape;912;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2497939" y="1763378"/>
              <a:ext cx="314426" cy="304947"/>
              <a:chOff x="5013725" y="2633775"/>
              <a:chExt cx="422900" cy="410150"/>
            </a:xfrm>
          </p:grpSpPr>
          <p:sp>
            <p:nvSpPr>
              <p:cNvPr id="915" name="Google Shape;915;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3"/>
            <p:cNvGrpSpPr/>
            <p:nvPr/>
          </p:nvGrpSpPr>
          <p:grpSpPr>
            <a:xfrm>
              <a:off x="1357005" y="1640480"/>
              <a:ext cx="174066" cy="168818"/>
              <a:chOff x="5013725" y="2633775"/>
              <a:chExt cx="422900" cy="410150"/>
            </a:xfrm>
          </p:grpSpPr>
          <p:sp>
            <p:nvSpPr>
              <p:cNvPr id="919" name="Google Shape;919;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3"/>
          <p:cNvGrpSpPr/>
          <p:nvPr/>
        </p:nvGrpSpPr>
        <p:grpSpPr>
          <a:xfrm>
            <a:off x="322146" y="1294128"/>
            <a:ext cx="216102" cy="209587"/>
            <a:chOff x="5013725" y="2633775"/>
            <a:chExt cx="422900" cy="410150"/>
          </a:xfrm>
        </p:grpSpPr>
        <p:sp>
          <p:nvSpPr>
            <p:cNvPr id="923" name="Google Shape;923;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3"/>
          <p:cNvSpPr/>
          <p:nvPr/>
        </p:nvSpPr>
        <p:spPr>
          <a:xfrm>
            <a:off x="8447350" y="1812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3"/>
          <p:cNvGrpSpPr/>
          <p:nvPr/>
        </p:nvGrpSpPr>
        <p:grpSpPr>
          <a:xfrm>
            <a:off x="8849970" y="2727526"/>
            <a:ext cx="216102" cy="209587"/>
            <a:chOff x="375445" y="3222151"/>
            <a:chExt cx="216102" cy="209587"/>
          </a:xfrm>
        </p:grpSpPr>
        <p:sp>
          <p:nvSpPr>
            <p:cNvPr id="927" name="Google Shape;927;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3"/>
          <p:cNvGrpSpPr/>
          <p:nvPr/>
        </p:nvGrpSpPr>
        <p:grpSpPr>
          <a:xfrm>
            <a:off x="8500537" y="3565958"/>
            <a:ext cx="156307" cy="151594"/>
            <a:chOff x="375445" y="3222151"/>
            <a:chExt cx="216102" cy="209587"/>
          </a:xfrm>
        </p:grpSpPr>
        <p:sp>
          <p:nvSpPr>
            <p:cNvPr id="930" name="Google Shape;930;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8804081" y="3239808"/>
            <a:ext cx="156328" cy="151594"/>
            <a:chOff x="375445" y="3222151"/>
            <a:chExt cx="216102" cy="209587"/>
          </a:xfrm>
        </p:grpSpPr>
        <p:sp>
          <p:nvSpPr>
            <p:cNvPr id="933" name="Google Shape;933;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3"/>
          <p:cNvGrpSpPr/>
          <p:nvPr/>
        </p:nvGrpSpPr>
        <p:grpSpPr>
          <a:xfrm>
            <a:off x="8423989" y="-533405"/>
            <a:ext cx="591491" cy="2037135"/>
            <a:chOff x="1395700" y="238125"/>
            <a:chExt cx="1034075" cy="3561425"/>
          </a:xfrm>
        </p:grpSpPr>
        <p:sp>
          <p:nvSpPr>
            <p:cNvPr id="936" name="Google Shape;936;p13"/>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3"/>
          <p:cNvGrpSpPr/>
          <p:nvPr/>
        </p:nvGrpSpPr>
        <p:grpSpPr>
          <a:xfrm>
            <a:off x="7766490" y="3770275"/>
            <a:ext cx="1571958" cy="1610184"/>
            <a:chOff x="-3128300" y="3184750"/>
            <a:chExt cx="1745650" cy="1788100"/>
          </a:xfrm>
        </p:grpSpPr>
        <p:sp>
          <p:nvSpPr>
            <p:cNvPr id="979" name="Google Shape;979;p1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8481346" y="25322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64163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724221" y="125778"/>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0" y="4670750"/>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05225" y="4389425"/>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908100" y="4335925"/>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699500" y="4474750"/>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02450" y="4708575"/>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953625" y="4748250"/>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3"/>
          <p:cNvGrpSpPr/>
          <p:nvPr/>
        </p:nvGrpSpPr>
        <p:grpSpPr>
          <a:xfrm>
            <a:off x="2178200" y="4283350"/>
            <a:ext cx="4552475" cy="860150"/>
            <a:chOff x="1262800" y="4616725"/>
            <a:chExt cx="4552475" cy="860150"/>
          </a:xfrm>
        </p:grpSpPr>
        <p:sp>
          <p:nvSpPr>
            <p:cNvPr id="991" name="Google Shape;991;p1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3"/>
          <p:cNvSpPr/>
          <p:nvPr/>
        </p:nvSpPr>
        <p:spPr>
          <a:xfrm>
            <a:off x="3932188" y="163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19996" y="6633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893"/>
        <p:cNvGrpSpPr/>
        <p:nvPr/>
      </p:nvGrpSpPr>
      <p:grpSpPr>
        <a:xfrm>
          <a:off x="0" y="0"/>
          <a:ext cx="0" cy="0"/>
          <a:chOff x="0" y="0"/>
          <a:chExt cx="0" cy="0"/>
        </a:xfrm>
      </p:grpSpPr>
      <p:pic>
        <p:nvPicPr>
          <p:cNvPr id="894" name="Google Shape;894;p13"/>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895" name="Google Shape;895;p13"/>
          <p:cNvSpPr txBox="1">
            <a:spLocks noGrp="1"/>
          </p:cNvSpPr>
          <p:nvPr>
            <p:ph type="title"/>
          </p:nvPr>
        </p:nvSpPr>
        <p:spPr>
          <a:xfrm>
            <a:off x="1921676" y="1759050"/>
            <a:ext cx="247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13"/>
          <p:cNvSpPr txBox="1">
            <a:spLocks noGrp="1"/>
          </p:cNvSpPr>
          <p:nvPr>
            <p:ph type="subTitle" idx="1"/>
          </p:nvPr>
        </p:nvSpPr>
        <p:spPr>
          <a:xfrm>
            <a:off x="1921665"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7" name="Google Shape;897;p13"/>
          <p:cNvSpPr txBox="1">
            <a:spLocks noGrp="1"/>
          </p:cNvSpPr>
          <p:nvPr>
            <p:ph type="title" idx="2"/>
          </p:nvPr>
        </p:nvSpPr>
        <p:spPr>
          <a:xfrm>
            <a:off x="5613396" y="175905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8" name="Google Shape;898;p13"/>
          <p:cNvSpPr txBox="1">
            <a:spLocks noGrp="1"/>
          </p:cNvSpPr>
          <p:nvPr>
            <p:ph type="subTitle" idx="3"/>
          </p:nvPr>
        </p:nvSpPr>
        <p:spPr>
          <a:xfrm>
            <a:off x="5613396"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9" name="Google Shape;899;p13"/>
          <p:cNvSpPr txBox="1">
            <a:spLocks noGrp="1"/>
          </p:cNvSpPr>
          <p:nvPr>
            <p:ph type="title" idx="4"/>
          </p:nvPr>
        </p:nvSpPr>
        <p:spPr>
          <a:xfrm>
            <a:off x="1921665"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5"/>
          </p:nvPr>
        </p:nvSpPr>
        <p:spPr>
          <a:xfrm>
            <a:off x="1921665"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1" name="Google Shape;901;p13"/>
          <p:cNvSpPr txBox="1">
            <a:spLocks noGrp="1"/>
          </p:cNvSpPr>
          <p:nvPr>
            <p:ph type="title" idx="6"/>
          </p:nvPr>
        </p:nvSpPr>
        <p:spPr>
          <a:xfrm>
            <a:off x="5613396"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7"/>
          </p:nvPr>
        </p:nvSpPr>
        <p:spPr>
          <a:xfrm>
            <a:off x="5613396"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3" name="Google Shape;903;p13"/>
          <p:cNvSpPr txBox="1">
            <a:spLocks noGrp="1"/>
          </p:cNvSpPr>
          <p:nvPr>
            <p:ph type="title" idx="8" hasCustomPrompt="1"/>
          </p:nvPr>
        </p:nvSpPr>
        <p:spPr>
          <a:xfrm>
            <a:off x="1009704"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1009704"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704553"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4755128"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8" name="Google Shape;908;p13"/>
          <p:cNvSpPr/>
          <p:nvPr/>
        </p:nvSpPr>
        <p:spPr>
          <a:xfrm>
            <a:off x="-213600" y="255164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3"/>
          <p:cNvGrpSpPr/>
          <p:nvPr/>
        </p:nvGrpSpPr>
        <p:grpSpPr>
          <a:xfrm rot="6066999" flipH="1">
            <a:off x="-1615603" y="977662"/>
            <a:ext cx="3261468" cy="1631309"/>
            <a:chOff x="-449225" y="436955"/>
            <a:chExt cx="3261590" cy="1631370"/>
          </a:xfrm>
        </p:grpSpPr>
        <p:sp>
          <p:nvSpPr>
            <p:cNvPr id="910" name="Google Shape;910;p1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3"/>
            <p:cNvGrpSpPr/>
            <p:nvPr/>
          </p:nvGrpSpPr>
          <p:grpSpPr>
            <a:xfrm>
              <a:off x="2464214" y="951103"/>
              <a:ext cx="314426" cy="304947"/>
              <a:chOff x="5013725" y="2633775"/>
              <a:chExt cx="422900" cy="410150"/>
            </a:xfrm>
          </p:grpSpPr>
          <p:sp>
            <p:nvSpPr>
              <p:cNvPr id="912" name="Google Shape;912;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2497939" y="1763378"/>
              <a:ext cx="314426" cy="304947"/>
              <a:chOff x="5013725" y="2633775"/>
              <a:chExt cx="422900" cy="410150"/>
            </a:xfrm>
          </p:grpSpPr>
          <p:sp>
            <p:nvSpPr>
              <p:cNvPr id="915" name="Google Shape;915;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3"/>
            <p:cNvGrpSpPr/>
            <p:nvPr/>
          </p:nvGrpSpPr>
          <p:grpSpPr>
            <a:xfrm>
              <a:off x="1357005" y="1640480"/>
              <a:ext cx="174066" cy="168818"/>
              <a:chOff x="5013725" y="2633775"/>
              <a:chExt cx="422900" cy="410150"/>
            </a:xfrm>
          </p:grpSpPr>
          <p:sp>
            <p:nvSpPr>
              <p:cNvPr id="919" name="Google Shape;919;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3"/>
          <p:cNvGrpSpPr/>
          <p:nvPr/>
        </p:nvGrpSpPr>
        <p:grpSpPr>
          <a:xfrm>
            <a:off x="322146" y="1294128"/>
            <a:ext cx="216102" cy="209587"/>
            <a:chOff x="5013725" y="2633775"/>
            <a:chExt cx="422900" cy="410150"/>
          </a:xfrm>
        </p:grpSpPr>
        <p:sp>
          <p:nvSpPr>
            <p:cNvPr id="923" name="Google Shape;923;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3"/>
          <p:cNvSpPr/>
          <p:nvPr/>
        </p:nvSpPr>
        <p:spPr>
          <a:xfrm>
            <a:off x="8447350" y="1812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3"/>
          <p:cNvGrpSpPr/>
          <p:nvPr/>
        </p:nvGrpSpPr>
        <p:grpSpPr>
          <a:xfrm>
            <a:off x="8849970" y="2727526"/>
            <a:ext cx="216102" cy="209587"/>
            <a:chOff x="375445" y="3222151"/>
            <a:chExt cx="216102" cy="209587"/>
          </a:xfrm>
        </p:grpSpPr>
        <p:sp>
          <p:nvSpPr>
            <p:cNvPr id="927" name="Google Shape;927;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3"/>
          <p:cNvGrpSpPr/>
          <p:nvPr/>
        </p:nvGrpSpPr>
        <p:grpSpPr>
          <a:xfrm>
            <a:off x="8500537" y="3565958"/>
            <a:ext cx="156307" cy="151594"/>
            <a:chOff x="375445" y="3222151"/>
            <a:chExt cx="216102" cy="209587"/>
          </a:xfrm>
        </p:grpSpPr>
        <p:sp>
          <p:nvSpPr>
            <p:cNvPr id="930" name="Google Shape;930;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8804081" y="3239808"/>
            <a:ext cx="156328" cy="151594"/>
            <a:chOff x="375445" y="3222151"/>
            <a:chExt cx="216102" cy="209587"/>
          </a:xfrm>
        </p:grpSpPr>
        <p:sp>
          <p:nvSpPr>
            <p:cNvPr id="933" name="Google Shape;933;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3"/>
          <p:cNvGrpSpPr/>
          <p:nvPr/>
        </p:nvGrpSpPr>
        <p:grpSpPr>
          <a:xfrm>
            <a:off x="8423989" y="-533405"/>
            <a:ext cx="591491" cy="2037135"/>
            <a:chOff x="1395700" y="238125"/>
            <a:chExt cx="1034075" cy="3561425"/>
          </a:xfrm>
        </p:grpSpPr>
        <p:sp>
          <p:nvSpPr>
            <p:cNvPr id="936" name="Google Shape;936;p13"/>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3"/>
          <p:cNvGrpSpPr/>
          <p:nvPr/>
        </p:nvGrpSpPr>
        <p:grpSpPr>
          <a:xfrm>
            <a:off x="7766490" y="3770275"/>
            <a:ext cx="1571958" cy="1610184"/>
            <a:chOff x="-3128300" y="3184750"/>
            <a:chExt cx="1745650" cy="1788100"/>
          </a:xfrm>
        </p:grpSpPr>
        <p:sp>
          <p:nvSpPr>
            <p:cNvPr id="979" name="Google Shape;979;p1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8481346" y="25322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64163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724221" y="125778"/>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0" y="4670750"/>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05225" y="4389425"/>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908100" y="4335925"/>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699500" y="4474750"/>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02450" y="4708575"/>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953625" y="4748250"/>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3"/>
          <p:cNvGrpSpPr/>
          <p:nvPr/>
        </p:nvGrpSpPr>
        <p:grpSpPr>
          <a:xfrm>
            <a:off x="2178200" y="4283350"/>
            <a:ext cx="4552475" cy="860150"/>
            <a:chOff x="1262800" y="4616725"/>
            <a:chExt cx="4552475" cy="860150"/>
          </a:xfrm>
        </p:grpSpPr>
        <p:sp>
          <p:nvSpPr>
            <p:cNvPr id="991" name="Google Shape;991;p1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3"/>
          <p:cNvSpPr/>
          <p:nvPr/>
        </p:nvSpPr>
        <p:spPr>
          <a:xfrm>
            <a:off x="3932188" y="163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19996" y="6633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32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931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29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255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66"/>
        <p:cNvGrpSpPr/>
        <p:nvPr/>
      </p:nvGrpSpPr>
      <p:grpSpPr>
        <a:xfrm>
          <a:off x="0" y="0"/>
          <a:ext cx="0" cy="0"/>
          <a:chOff x="0" y="0"/>
          <a:chExt cx="0" cy="0"/>
        </a:xfrm>
      </p:grpSpPr>
      <p:pic>
        <p:nvPicPr>
          <p:cNvPr id="1867" name="Google Shape;1867;p2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868" name="Google Shape;1868;p24"/>
          <p:cNvSpPr txBox="1">
            <a:spLocks noGrp="1"/>
          </p:cNvSpPr>
          <p:nvPr>
            <p:ph type="title"/>
          </p:nvPr>
        </p:nvSpPr>
        <p:spPr>
          <a:xfrm>
            <a:off x="937626"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9" name="Google Shape;1869;p24"/>
          <p:cNvSpPr txBox="1">
            <a:spLocks noGrp="1"/>
          </p:cNvSpPr>
          <p:nvPr>
            <p:ph type="subTitle" idx="1"/>
          </p:nvPr>
        </p:nvSpPr>
        <p:spPr>
          <a:xfrm>
            <a:off x="937626"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0" name="Google Shape;1870;p24"/>
          <p:cNvSpPr txBox="1">
            <a:spLocks noGrp="1"/>
          </p:cNvSpPr>
          <p:nvPr>
            <p:ph type="title" idx="2"/>
          </p:nvPr>
        </p:nvSpPr>
        <p:spPr>
          <a:xfrm>
            <a:off x="3484347"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1" name="Google Shape;1871;p24"/>
          <p:cNvSpPr txBox="1">
            <a:spLocks noGrp="1"/>
          </p:cNvSpPr>
          <p:nvPr>
            <p:ph type="subTitle" idx="3"/>
          </p:nvPr>
        </p:nvSpPr>
        <p:spPr>
          <a:xfrm>
            <a:off x="3484347"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2" name="Google Shape;1872;p24"/>
          <p:cNvSpPr txBox="1">
            <a:spLocks noGrp="1"/>
          </p:cNvSpPr>
          <p:nvPr>
            <p:ph type="title" idx="4"/>
          </p:nvPr>
        </p:nvSpPr>
        <p:spPr>
          <a:xfrm>
            <a:off x="6031074"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3" name="Google Shape;1873;p24"/>
          <p:cNvSpPr txBox="1">
            <a:spLocks noGrp="1"/>
          </p:cNvSpPr>
          <p:nvPr>
            <p:ph type="subTitle" idx="5"/>
          </p:nvPr>
        </p:nvSpPr>
        <p:spPr>
          <a:xfrm>
            <a:off x="6031074"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4" name="Google Shape;1874;p24"/>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75" name="Google Shape;1875;p24"/>
          <p:cNvSpPr/>
          <p:nvPr/>
        </p:nvSpPr>
        <p:spPr>
          <a:xfrm>
            <a:off x="8530625" y="3337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224825" y="12653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4"/>
          <p:cNvGrpSpPr/>
          <p:nvPr/>
        </p:nvGrpSpPr>
        <p:grpSpPr>
          <a:xfrm>
            <a:off x="8261896" y="-2"/>
            <a:ext cx="657640" cy="1217404"/>
            <a:chOff x="144023" y="-1757"/>
            <a:chExt cx="959497" cy="1776195"/>
          </a:xfrm>
        </p:grpSpPr>
        <p:cxnSp>
          <p:nvCxnSpPr>
            <p:cNvPr id="1878" name="Google Shape;1878;p2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879" name="Google Shape;1879;p24"/>
            <p:cNvGrpSpPr/>
            <p:nvPr/>
          </p:nvGrpSpPr>
          <p:grpSpPr>
            <a:xfrm>
              <a:off x="144023" y="386441"/>
              <a:ext cx="959497" cy="1387997"/>
              <a:chOff x="5304550" y="274025"/>
              <a:chExt cx="1135500" cy="1642600"/>
            </a:xfrm>
          </p:grpSpPr>
          <p:sp>
            <p:nvSpPr>
              <p:cNvPr id="1880" name="Google Shape;1880;p2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3" name="Google Shape;1903;p24"/>
          <p:cNvGrpSpPr/>
          <p:nvPr/>
        </p:nvGrpSpPr>
        <p:grpSpPr>
          <a:xfrm rot="-222724">
            <a:off x="7650230" y="3668001"/>
            <a:ext cx="1571939" cy="1610165"/>
            <a:chOff x="-3128300" y="3184750"/>
            <a:chExt cx="1745650" cy="1788100"/>
          </a:xfrm>
        </p:grpSpPr>
        <p:sp>
          <p:nvSpPr>
            <p:cNvPr id="1904" name="Google Shape;1904;p24"/>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rot="6163624" flipH="1">
            <a:off x="-1387049" y="1286150"/>
            <a:ext cx="3261487" cy="1631318"/>
            <a:chOff x="-449225" y="436955"/>
            <a:chExt cx="3261590" cy="1631370"/>
          </a:xfrm>
        </p:grpSpPr>
        <p:sp>
          <p:nvSpPr>
            <p:cNvPr id="1907" name="Google Shape;1907;p24"/>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24"/>
            <p:cNvGrpSpPr/>
            <p:nvPr/>
          </p:nvGrpSpPr>
          <p:grpSpPr>
            <a:xfrm>
              <a:off x="2464214" y="951103"/>
              <a:ext cx="314426" cy="304947"/>
              <a:chOff x="5013725" y="2633775"/>
              <a:chExt cx="422900" cy="410150"/>
            </a:xfrm>
          </p:grpSpPr>
          <p:sp>
            <p:nvSpPr>
              <p:cNvPr id="1909" name="Google Shape;1909;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4"/>
            <p:cNvGrpSpPr/>
            <p:nvPr/>
          </p:nvGrpSpPr>
          <p:grpSpPr>
            <a:xfrm>
              <a:off x="2497939" y="1763378"/>
              <a:ext cx="314426" cy="304947"/>
              <a:chOff x="5013725" y="2633775"/>
              <a:chExt cx="422900" cy="410150"/>
            </a:xfrm>
          </p:grpSpPr>
          <p:sp>
            <p:nvSpPr>
              <p:cNvPr id="1912" name="Google Shape;1912;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24"/>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5" name="Google Shape;1915;p24"/>
            <p:cNvGrpSpPr/>
            <p:nvPr/>
          </p:nvGrpSpPr>
          <p:grpSpPr>
            <a:xfrm>
              <a:off x="1357005" y="1640480"/>
              <a:ext cx="174066" cy="168818"/>
              <a:chOff x="5013725" y="2633775"/>
              <a:chExt cx="422900" cy="410150"/>
            </a:xfrm>
          </p:grpSpPr>
          <p:sp>
            <p:nvSpPr>
              <p:cNvPr id="1916" name="Google Shape;1916;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24"/>
          <p:cNvGrpSpPr/>
          <p:nvPr/>
        </p:nvGrpSpPr>
        <p:grpSpPr>
          <a:xfrm flipH="1">
            <a:off x="-14150" y="3647733"/>
            <a:ext cx="1759549" cy="1514815"/>
            <a:chOff x="-5379400" y="3590150"/>
            <a:chExt cx="1532575" cy="1319525"/>
          </a:xfrm>
        </p:grpSpPr>
        <p:sp>
          <p:nvSpPr>
            <p:cNvPr id="1920" name="Google Shape;1920;p2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522045" y="2490901"/>
            <a:ext cx="216102" cy="209587"/>
            <a:chOff x="375445" y="3222151"/>
            <a:chExt cx="216102" cy="209587"/>
          </a:xfrm>
        </p:grpSpPr>
        <p:sp>
          <p:nvSpPr>
            <p:cNvPr id="1923" name="Google Shape;1923;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24"/>
          <p:cNvGrpSpPr/>
          <p:nvPr/>
        </p:nvGrpSpPr>
        <p:grpSpPr>
          <a:xfrm>
            <a:off x="172612" y="3329333"/>
            <a:ext cx="156307" cy="151594"/>
            <a:chOff x="375445" y="3222151"/>
            <a:chExt cx="216102" cy="209587"/>
          </a:xfrm>
        </p:grpSpPr>
        <p:sp>
          <p:nvSpPr>
            <p:cNvPr id="1926" name="Google Shape;1926;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24"/>
          <p:cNvGrpSpPr/>
          <p:nvPr/>
        </p:nvGrpSpPr>
        <p:grpSpPr>
          <a:xfrm>
            <a:off x="476156" y="3003183"/>
            <a:ext cx="156328" cy="151594"/>
            <a:chOff x="375445" y="3222151"/>
            <a:chExt cx="216102" cy="209587"/>
          </a:xfrm>
        </p:grpSpPr>
        <p:sp>
          <p:nvSpPr>
            <p:cNvPr id="1929" name="Google Shape;1929;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24"/>
          <p:cNvGrpSpPr/>
          <p:nvPr/>
        </p:nvGrpSpPr>
        <p:grpSpPr>
          <a:xfrm rot="10800000" flipH="1">
            <a:off x="8623095" y="2194715"/>
            <a:ext cx="216102" cy="209587"/>
            <a:chOff x="375445" y="3222151"/>
            <a:chExt cx="216102" cy="209587"/>
          </a:xfrm>
        </p:grpSpPr>
        <p:sp>
          <p:nvSpPr>
            <p:cNvPr id="1932" name="Google Shape;1932;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4"/>
          <p:cNvGrpSpPr/>
          <p:nvPr/>
        </p:nvGrpSpPr>
        <p:grpSpPr>
          <a:xfrm rot="10800000" flipH="1">
            <a:off x="8729606" y="1664226"/>
            <a:ext cx="156328" cy="151594"/>
            <a:chOff x="375445" y="3222151"/>
            <a:chExt cx="216102" cy="209587"/>
          </a:xfrm>
        </p:grpSpPr>
        <p:sp>
          <p:nvSpPr>
            <p:cNvPr id="1935" name="Google Shape;1935;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24"/>
          <p:cNvSpPr/>
          <p:nvPr/>
        </p:nvSpPr>
        <p:spPr>
          <a:xfrm>
            <a:off x="8837650" y="11541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31813" y="1034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6465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1866"/>
        <p:cNvGrpSpPr/>
        <p:nvPr/>
      </p:nvGrpSpPr>
      <p:grpSpPr>
        <a:xfrm>
          <a:off x="0" y="0"/>
          <a:ext cx="0" cy="0"/>
          <a:chOff x="0" y="0"/>
          <a:chExt cx="0" cy="0"/>
        </a:xfrm>
      </p:grpSpPr>
      <p:pic>
        <p:nvPicPr>
          <p:cNvPr id="1867" name="Google Shape;1867;p2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868" name="Google Shape;1868;p24"/>
          <p:cNvSpPr txBox="1">
            <a:spLocks noGrp="1"/>
          </p:cNvSpPr>
          <p:nvPr>
            <p:ph type="title"/>
          </p:nvPr>
        </p:nvSpPr>
        <p:spPr>
          <a:xfrm>
            <a:off x="937626"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9" name="Google Shape;1869;p24"/>
          <p:cNvSpPr txBox="1">
            <a:spLocks noGrp="1"/>
          </p:cNvSpPr>
          <p:nvPr>
            <p:ph type="subTitle" idx="1"/>
          </p:nvPr>
        </p:nvSpPr>
        <p:spPr>
          <a:xfrm>
            <a:off x="937626"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0" name="Google Shape;1870;p24"/>
          <p:cNvSpPr txBox="1">
            <a:spLocks noGrp="1"/>
          </p:cNvSpPr>
          <p:nvPr>
            <p:ph type="title" idx="2"/>
          </p:nvPr>
        </p:nvSpPr>
        <p:spPr>
          <a:xfrm>
            <a:off x="3484347"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1" name="Google Shape;1871;p24"/>
          <p:cNvSpPr txBox="1">
            <a:spLocks noGrp="1"/>
          </p:cNvSpPr>
          <p:nvPr>
            <p:ph type="subTitle" idx="3"/>
          </p:nvPr>
        </p:nvSpPr>
        <p:spPr>
          <a:xfrm>
            <a:off x="3484347"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2" name="Google Shape;1872;p24"/>
          <p:cNvSpPr txBox="1">
            <a:spLocks noGrp="1"/>
          </p:cNvSpPr>
          <p:nvPr>
            <p:ph type="title" idx="4"/>
          </p:nvPr>
        </p:nvSpPr>
        <p:spPr>
          <a:xfrm>
            <a:off x="6031074"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3" name="Google Shape;1873;p24"/>
          <p:cNvSpPr txBox="1">
            <a:spLocks noGrp="1"/>
          </p:cNvSpPr>
          <p:nvPr>
            <p:ph type="subTitle" idx="5"/>
          </p:nvPr>
        </p:nvSpPr>
        <p:spPr>
          <a:xfrm>
            <a:off x="6031074"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4" name="Google Shape;1874;p24"/>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75" name="Google Shape;1875;p24"/>
          <p:cNvSpPr/>
          <p:nvPr/>
        </p:nvSpPr>
        <p:spPr>
          <a:xfrm>
            <a:off x="8530625" y="3337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224825" y="12653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4"/>
          <p:cNvGrpSpPr/>
          <p:nvPr/>
        </p:nvGrpSpPr>
        <p:grpSpPr>
          <a:xfrm>
            <a:off x="8261896" y="-2"/>
            <a:ext cx="657640" cy="1217404"/>
            <a:chOff x="144023" y="-1757"/>
            <a:chExt cx="959497" cy="1776195"/>
          </a:xfrm>
        </p:grpSpPr>
        <p:cxnSp>
          <p:nvCxnSpPr>
            <p:cNvPr id="1878" name="Google Shape;1878;p2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879" name="Google Shape;1879;p24"/>
            <p:cNvGrpSpPr/>
            <p:nvPr/>
          </p:nvGrpSpPr>
          <p:grpSpPr>
            <a:xfrm>
              <a:off x="144023" y="386441"/>
              <a:ext cx="959497" cy="1387997"/>
              <a:chOff x="5304550" y="274025"/>
              <a:chExt cx="1135500" cy="1642600"/>
            </a:xfrm>
          </p:grpSpPr>
          <p:sp>
            <p:nvSpPr>
              <p:cNvPr id="1880" name="Google Shape;1880;p2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3" name="Google Shape;1903;p24"/>
          <p:cNvGrpSpPr/>
          <p:nvPr/>
        </p:nvGrpSpPr>
        <p:grpSpPr>
          <a:xfrm rot="-222724">
            <a:off x="7650230" y="3668001"/>
            <a:ext cx="1571939" cy="1610165"/>
            <a:chOff x="-3128300" y="3184750"/>
            <a:chExt cx="1745650" cy="1788100"/>
          </a:xfrm>
        </p:grpSpPr>
        <p:sp>
          <p:nvSpPr>
            <p:cNvPr id="1904" name="Google Shape;1904;p24"/>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rot="6163624" flipH="1">
            <a:off x="-1387049" y="1286150"/>
            <a:ext cx="3261487" cy="1631318"/>
            <a:chOff x="-449225" y="436955"/>
            <a:chExt cx="3261590" cy="1631370"/>
          </a:xfrm>
        </p:grpSpPr>
        <p:sp>
          <p:nvSpPr>
            <p:cNvPr id="1907" name="Google Shape;1907;p24"/>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24"/>
            <p:cNvGrpSpPr/>
            <p:nvPr/>
          </p:nvGrpSpPr>
          <p:grpSpPr>
            <a:xfrm>
              <a:off x="2464214" y="951103"/>
              <a:ext cx="314426" cy="304947"/>
              <a:chOff x="5013725" y="2633775"/>
              <a:chExt cx="422900" cy="410150"/>
            </a:xfrm>
          </p:grpSpPr>
          <p:sp>
            <p:nvSpPr>
              <p:cNvPr id="1909" name="Google Shape;1909;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4"/>
            <p:cNvGrpSpPr/>
            <p:nvPr/>
          </p:nvGrpSpPr>
          <p:grpSpPr>
            <a:xfrm>
              <a:off x="2497939" y="1763378"/>
              <a:ext cx="314426" cy="304947"/>
              <a:chOff x="5013725" y="2633775"/>
              <a:chExt cx="422900" cy="410150"/>
            </a:xfrm>
          </p:grpSpPr>
          <p:sp>
            <p:nvSpPr>
              <p:cNvPr id="1912" name="Google Shape;1912;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24"/>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5" name="Google Shape;1915;p24"/>
            <p:cNvGrpSpPr/>
            <p:nvPr/>
          </p:nvGrpSpPr>
          <p:grpSpPr>
            <a:xfrm>
              <a:off x="1357005" y="1640480"/>
              <a:ext cx="174066" cy="168818"/>
              <a:chOff x="5013725" y="2633775"/>
              <a:chExt cx="422900" cy="410150"/>
            </a:xfrm>
          </p:grpSpPr>
          <p:sp>
            <p:nvSpPr>
              <p:cNvPr id="1916" name="Google Shape;1916;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24"/>
          <p:cNvGrpSpPr/>
          <p:nvPr/>
        </p:nvGrpSpPr>
        <p:grpSpPr>
          <a:xfrm flipH="1">
            <a:off x="-14150" y="3647733"/>
            <a:ext cx="1759549" cy="1514815"/>
            <a:chOff x="-5379400" y="3590150"/>
            <a:chExt cx="1532575" cy="1319525"/>
          </a:xfrm>
        </p:grpSpPr>
        <p:sp>
          <p:nvSpPr>
            <p:cNvPr id="1920" name="Google Shape;1920;p2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522045" y="2490901"/>
            <a:ext cx="216102" cy="209587"/>
            <a:chOff x="375445" y="3222151"/>
            <a:chExt cx="216102" cy="209587"/>
          </a:xfrm>
        </p:grpSpPr>
        <p:sp>
          <p:nvSpPr>
            <p:cNvPr id="1923" name="Google Shape;1923;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24"/>
          <p:cNvGrpSpPr/>
          <p:nvPr/>
        </p:nvGrpSpPr>
        <p:grpSpPr>
          <a:xfrm>
            <a:off x="172612" y="3329333"/>
            <a:ext cx="156307" cy="151594"/>
            <a:chOff x="375445" y="3222151"/>
            <a:chExt cx="216102" cy="209587"/>
          </a:xfrm>
        </p:grpSpPr>
        <p:sp>
          <p:nvSpPr>
            <p:cNvPr id="1926" name="Google Shape;1926;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24"/>
          <p:cNvGrpSpPr/>
          <p:nvPr/>
        </p:nvGrpSpPr>
        <p:grpSpPr>
          <a:xfrm>
            <a:off x="476156" y="3003183"/>
            <a:ext cx="156328" cy="151594"/>
            <a:chOff x="375445" y="3222151"/>
            <a:chExt cx="216102" cy="209587"/>
          </a:xfrm>
        </p:grpSpPr>
        <p:sp>
          <p:nvSpPr>
            <p:cNvPr id="1929" name="Google Shape;1929;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24"/>
          <p:cNvGrpSpPr/>
          <p:nvPr/>
        </p:nvGrpSpPr>
        <p:grpSpPr>
          <a:xfrm rot="10800000" flipH="1">
            <a:off x="8623095" y="2194715"/>
            <a:ext cx="216102" cy="209587"/>
            <a:chOff x="375445" y="3222151"/>
            <a:chExt cx="216102" cy="209587"/>
          </a:xfrm>
        </p:grpSpPr>
        <p:sp>
          <p:nvSpPr>
            <p:cNvPr id="1932" name="Google Shape;1932;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4"/>
          <p:cNvGrpSpPr/>
          <p:nvPr/>
        </p:nvGrpSpPr>
        <p:grpSpPr>
          <a:xfrm rot="10800000" flipH="1">
            <a:off x="8729606" y="1664226"/>
            <a:ext cx="156328" cy="151594"/>
            <a:chOff x="375445" y="3222151"/>
            <a:chExt cx="216102" cy="209587"/>
          </a:xfrm>
        </p:grpSpPr>
        <p:sp>
          <p:nvSpPr>
            <p:cNvPr id="1935" name="Google Shape;1935;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24"/>
          <p:cNvSpPr/>
          <p:nvPr/>
        </p:nvSpPr>
        <p:spPr>
          <a:xfrm>
            <a:off x="8837650" y="11541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31813" y="1034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6465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366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08"/>
        <p:cNvGrpSpPr/>
        <p:nvPr/>
      </p:nvGrpSpPr>
      <p:grpSpPr>
        <a:xfrm>
          <a:off x="0" y="0"/>
          <a:ext cx="0" cy="0"/>
          <a:chOff x="0" y="0"/>
          <a:chExt cx="0" cy="0"/>
        </a:xfrm>
      </p:grpSpPr>
      <p:pic>
        <p:nvPicPr>
          <p:cNvPr id="2409" name="Google Shape;2409;p30"/>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2410" name="Google Shape;2410;p30"/>
          <p:cNvGrpSpPr/>
          <p:nvPr/>
        </p:nvGrpSpPr>
        <p:grpSpPr>
          <a:xfrm>
            <a:off x="-50" y="4276932"/>
            <a:ext cx="9144100" cy="860150"/>
            <a:chOff x="0" y="4327950"/>
            <a:chExt cx="9144100" cy="860150"/>
          </a:xfrm>
        </p:grpSpPr>
        <p:grpSp>
          <p:nvGrpSpPr>
            <p:cNvPr id="2411" name="Google Shape;2411;p30"/>
            <p:cNvGrpSpPr/>
            <p:nvPr/>
          </p:nvGrpSpPr>
          <p:grpSpPr>
            <a:xfrm>
              <a:off x="0" y="4327950"/>
              <a:ext cx="4552475" cy="860150"/>
              <a:chOff x="1262800" y="4616725"/>
              <a:chExt cx="4552475" cy="860150"/>
            </a:xfrm>
          </p:grpSpPr>
          <p:sp>
            <p:nvSpPr>
              <p:cNvPr id="2412" name="Google Shape;2412;p30"/>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0"/>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0"/>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0"/>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0"/>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0"/>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0"/>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0"/>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30"/>
            <p:cNvGrpSpPr/>
            <p:nvPr/>
          </p:nvGrpSpPr>
          <p:grpSpPr>
            <a:xfrm>
              <a:off x="4591625" y="4327950"/>
              <a:ext cx="4552475" cy="860150"/>
              <a:chOff x="1262800" y="4616725"/>
              <a:chExt cx="4552475" cy="860150"/>
            </a:xfrm>
          </p:grpSpPr>
          <p:sp>
            <p:nvSpPr>
              <p:cNvPr id="2434" name="Google Shape;2434;p30"/>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0"/>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0"/>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0"/>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0"/>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0"/>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0"/>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0"/>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0"/>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0"/>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0"/>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0"/>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0"/>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0"/>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0"/>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0"/>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0"/>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0"/>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0"/>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0"/>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5" name="Google Shape;2455;p30"/>
          <p:cNvGrpSpPr/>
          <p:nvPr/>
        </p:nvGrpSpPr>
        <p:grpSpPr>
          <a:xfrm flipH="1">
            <a:off x="-104560" y="3744300"/>
            <a:ext cx="1571958" cy="1610184"/>
            <a:chOff x="-3128300" y="3184750"/>
            <a:chExt cx="1745650" cy="1788100"/>
          </a:xfrm>
        </p:grpSpPr>
        <p:sp>
          <p:nvSpPr>
            <p:cNvPr id="2456" name="Google Shape;2456;p30"/>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0"/>
          <p:cNvGrpSpPr/>
          <p:nvPr/>
        </p:nvGrpSpPr>
        <p:grpSpPr>
          <a:xfrm>
            <a:off x="7386650" y="3630633"/>
            <a:ext cx="1759549" cy="1514815"/>
            <a:chOff x="-5379400" y="3590150"/>
            <a:chExt cx="1532575" cy="1319525"/>
          </a:xfrm>
        </p:grpSpPr>
        <p:sp>
          <p:nvSpPr>
            <p:cNvPr id="2459" name="Google Shape;2459;p30"/>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0"/>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1" name="Google Shape;2461;p30"/>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0"/>
          <p:cNvSpPr/>
          <p:nvPr/>
        </p:nvSpPr>
        <p:spPr>
          <a:xfrm>
            <a:off x="6516875" y="2366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3" name="Google Shape;2463;p30"/>
          <p:cNvGrpSpPr/>
          <p:nvPr/>
        </p:nvGrpSpPr>
        <p:grpSpPr>
          <a:xfrm>
            <a:off x="8423989" y="-533405"/>
            <a:ext cx="591491" cy="2037135"/>
            <a:chOff x="1395700" y="238125"/>
            <a:chExt cx="1034075" cy="3561425"/>
          </a:xfrm>
        </p:grpSpPr>
        <p:sp>
          <p:nvSpPr>
            <p:cNvPr id="2464" name="Google Shape;2464;p30"/>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0"/>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0"/>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0"/>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0"/>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0"/>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0"/>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0"/>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0"/>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0"/>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0"/>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0"/>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0"/>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0"/>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0"/>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0"/>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0"/>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0"/>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0"/>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0"/>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0"/>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0"/>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0"/>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0"/>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0"/>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0"/>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0"/>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0"/>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0"/>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0"/>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0"/>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30"/>
          <p:cNvGrpSpPr/>
          <p:nvPr/>
        </p:nvGrpSpPr>
        <p:grpSpPr>
          <a:xfrm>
            <a:off x="7630370" y="-9"/>
            <a:ext cx="419740" cy="2188604"/>
            <a:chOff x="9169825" y="5104875"/>
            <a:chExt cx="315950" cy="1647425"/>
          </a:xfrm>
        </p:grpSpPr>
        <p:sp>
          <p:nvSpPr>
            <p:cNvPr id="2507" name="Google Shape;2507;p30"/>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0"/>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0"/>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0"/>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0"/>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0"/>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0"/>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0"/>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0"/>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0"/>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0"/>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0"/>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9" name="Google Shape;2519;p30"/>
          <p:cNvGrpSpPr/>
          <p:nvPr/>
        </p:nvGrpSpPr>
        <p:grpSpPr>
          <a:xfrm rot="10450454" flipH="1">
            <a:off x="-1006080" y="447991"/>
            <a:ext cx="3261474" cy="1631312"/>
            <a:chOff x="-449225" y="436955"/>
            <a:chExt cx="3261590" cy="1631370"/>
          </a:xfrm>
        </p:grpSpPr>
        <p:sp>
          <p:nvSpPr>
            <p:cNvPr id="2520" name="Google Shape;2520;p30"/>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30"/>
            <p:cNvGrpSpPr/>
            <p:nvPr/>
          </p:nvGrpSpPr>
          <p:grpSpPr>
            <a:xfrm>
              <a:off x="2464214" y="951103"/>
              <a:ext cx="314426" cy="304947"/>
              <a:chOff x="5013725" y="2633775"/>
              <a:chExt cx="422900" cy="410150"/>
            </a:xfrm>
          </p:grpSpPr>
          <p:sp>
            <p:nvSpPr>
              <p:cNvPr id="2522" name="Google Shape;2522;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0"/>
            <p:cNvGrpSpPr/>
            <p:nvPr/>
          </p:nvGrpSpPr>
          <p:grpSpPr>
            <a:xfrm>
              <a:off x="2497939" y="1763378"/>
              <a:ext cx="314426" cy="304947"/>
              <a:chOff x="5013725" y="2633775"/>
              <a:chExt cx="422900" cy="410150"/>
            </a:xfrm>
          </p:grpSpPr>
          <p:sp>
            <p:nvSpPr>
              <p:cNvPr id="2525" name="Google Shape;2525;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0"/>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0"/>
            <p:cNvGrpSpPr/>
            <p:nvPr/>
          </p:nvGrpSpPr>
          <p:grpSpPr>
            <a:xfrm>
              <a:off x="1357005" y="1640480"/>
              <a:ext cx="174066" cy="168818"/>
              <a:chOff x="5013725" y="2633775"/>
              <a:chExt cx="422900" cy="410150"/>
            </a:xfrm>
          </p:grpSpPr>
          <p:sp>
            <p:nvSpPr>
              <p:cNvPr id="2529" name="Google Shape;2529;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30"/>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0"/>
          <p:cNvSpPr/>
          <p:nvPr/>
        </p:nvSpPr>
        <p:spPr>
          <a:xfrm>
            <a:off x="2744975" y="4462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0"/>
          <p:cNvSpPr/>
          <p:nvPr/>
        </p:nvSpPr>
        <p:spPr>
          <a:xfrm>
            <a:off x="344350" y="2866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0"/>
          <p:cNvSpPr/>
          <p:nvPr/>
        </p:nvSpPr>
        <p:spPr>
          <a:xfrm>
            <a:off x="5592625" y="19143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0"/>
          <p:cNvSpPr/>
          <p:nvPr/>
        </p:nvSpPr>
        <p:spPr>
          <a:xfrm>
            <a:off x="8726350" y="20202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36"/>
        <p:cNvGrpSpPr/>
        <p:nvPr/>
      </p:nvGrpSpPr>
      <p:grpSpPr>
        <a:xfrm>
          <a:off x="0" y="0"/>
          <a:ext cx="0" cy="0"/>
          <a:chOff x="0" y="0"/>
          <a:chExt cx="0" cy="0"/>
        </a:xfrm>
      </p:grpSpPr>
      <p:pic>
        <p:nvPicPr>
          <p:cNvPr id="2537" name="Google Shape;2537;p31"/>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538" name="Google Shape;2538;p31"/>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0" name="Google Shape;2540;p31"/>
          <p:cNvGrpSpPr/>
          <p:nvPr/>
        </p:nvGrpSpPr>
        <p:grpSpPr>
          <a:xfrm rot="5400000" flipH="1">
            <a:off x="-691282" y="2810120"/>
            <a:ext cx="3261590" cy="1631370"/>
            <a:chOff x="-449225" y="436955"/>
            <a:chExt cx="3261590" cy="1631370"/>
          </a:xfrm>
        </p:grpSpPr>
        <p:sp>
          <p:nvSpPr>
            <p:cNvPr id="2541" name="Google Shape;2541;p31"/>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2" name="Google Shape;2542;p31"/>
            <p:cNvGrpSpPr/>
            <p:nvPr/>
          </p:nvGrpSpPr>
          <p:grpSpPr>
            <a:xfrm>
              <a:off x="2464214" y="951103"/>
              <a:ext cx="314426" cy="304947"/>
              <a:chOff x="5013725" y="2633775"/>
              <a:chExt cx="422900" cy="410150"/>
            </a:xfrm>
          </p:grpSpPr>
          <p:sp>
            <p:nvSpPr>
              <p:cNvPr id="2543" name="Google Shape;2543;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1"/>
            <p:cNvGrpSpPr/>
            <p:nvPr/>
          </p:nvGrpSpPr>
          <p:grpSpPr>
            <a:xfrm>
              <a:off x="2497939" y="1763378"/>
              <a:ext cx="314426" cy="304947"/>
              <a:chOff x="5013725" y="2633775"/>
              <a:chExt cx="422900" cy="410150"/>
            </a:xfrm>
          </p:grpSpPr>
          <p:sp>
            <p:nvSpPr>
              <p:cNvPr id="2546" name="Google Shape;2546;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8" name="Google Shape;2548;p31"/>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9" name="Google Shape;2549;p31"/>
            <p:cNvGrpSpPr/>
            <p:nvPr/>
          </p:nvGrpSpPr>
          <p:grpSpPr>
            <a:xfrm>
              <a:off x="1357005" y="1640480"/>
              <a:ext cx="174066" cy="168818"/>
              <a:chOff x="5013725" y="2633775"/>
              <a:chExt cx="422900" cy="410150"/>
            </a:xfrm>
          </p:grpSpPr>
          <p:sp>
            <p:nvSpPr>
              <p:cNvPr id="2550" name="Google Shape;2550;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2" name="Google Shape;2552;p31"/>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3" name="Google Shape;2553;p31"/>
          <p:cNvGrpSpPr/>
          <p:nvPr/>
        </p:nvGrpSpPr>
        <p:grpSpPr>
          <a:xfrm>
            <a:off x="7650442" y="3744300"/>
            <a:ext cx="1571958" cy="1610184"/>
            <a:chOff x="-3128300" y="3184750"/>
            <a:chExt cx="1745650" cy="1788100"/>
          </a:xfrm>
        </p:grpSpPr>
        <p:sp>
          <p:nvSpPr>
            <p:cNvPr id="2554" name="Google Shape;2554;p31"/>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31"/>
          <p:cNvGrpSpPr/>
          <p:nvPr/>
        </p:nvGrpSpPr>
        <p:grpSpPr>
          <a:xfrm flipH="1">
            <a:off x="-28360" y="3630633"/>
            <a:ext cx="1759549" cy="1514815"/>
            <a:chOff x="-5379400" y="3590150"/>
            <a:chExt cx="1532575" cy="1319525"/>
          </a:xfrm>
        </p:grpSpPr>
        <p:sp>
          <p:nvSpPr>
            <p:cNvPr id="2557" name="Google Shape;2557;p31"/>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31"/>
          <p:cNvGrpSpPr/>
          <p:nvPr/>
        </p:nvGrpSpPr>
        <p:grpSpPr>
          <a:xfrm>
            <a:off x="8080921" y="-2"/>
            <a:ext cx="657640" cy="1217404"/>
            <a:chOff x="144023" y="-1757"/>
            <a:chExt cx="959497" cy="1776195"/>
          </a:xfrm>
        </p:grpSpPr>
        <p:cxnSp>
          <p:nvCxnSpPr>
            <p:cNvPr id="2560" name="Google Shape;2560;p31"/>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561" name="Google Shape;2561;p31"/>
            <p:cNvGrpSpPr/>
            <p:nvPr/>
          </p:nvGrpSpPr>
          <p:grpSpPr>
            <a:xfrm>
              <a:off x="144023" y="386441"/>
              <a:ext cx="959497" cy="1387997"/>
              <a:chOff x="5304550" y="274025"/>
              <a:chExt cx="1135500" cy="1642600"/>
            </a:xfrm>
          </p:grpSpPr>
          <p:sp>
            <p:nvSpPr>
              <p:cNvPr id="2562" name="Google Shape;2562;p31"/>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1"/>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85" name="Google Shape;2585;p31"/>
          <p:cNvSpPr/>
          <p:nvPr/>
        </p:nvSpPr>
        <p:spPr>
          <a:xfrm>
            <a:off x="1116200" y="6653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6780675" y="4749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8738550" y="16687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5461950"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31"/>
          <p:cNvGrpSpPr/>
          <p:nvPr/>
        </p:nvGrpSpPr>
        <p:grpSpPr>
          <a:xfrm>
            <a:off x="8780220" y="2165551"/>
            <a:ext cx="216102" cy="209587"/>
            <a:chOff x="375445" y="3222151"/>
            <a:chExt cx="216102" cy="209587"/>
          </a:xfrm>
        </p:grpSpPr>
        <p:sp>
          <p:nvSpPr>
            <p:cNvPr id="2590" name="Google Shape;2590;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31"/>
          <p:cNvGrpSpPr/>
          <p:nvPr/>
        </p:nvGrpSpPr>
        <p:grpSpPr>
          <a:xfrm>
            <a:off x="8430787" y="3003983"/>
            <a:ext cx="156307" cy="151594"/>
            <a:chOff x="375445" y="3222151"/>
            <a:chExt cx="216102" cy="209587"/>
          </a:xfrm>
        </p:grpSpPr>
        <p:sp>
          <p:nvSpPr>
            <p:cNvPr id="2593" name="Google Shape;2593;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5" name="Google Shape;2595;p31"/>
          <p:cNvGrpSpPr/>
          <p:nvPr/>
        </p:nvGrpSpPr>
        <p:grpSpPr>
          <a:xfrm>
            <a:off x="8734331" y="2677833"/>
            <a:ext cx="156328" cy="151594"/>
            <a:chOff x="375445" y="3222151"/>
            <a:chExt cx="216102" cy="209587"/>
          </a:xfrm>
        </p:grpSpPr>
        <p:sp>
          <p:nvSpPr>
            <p:cNvPr id="2596" name="Google Shape;2596;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7341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06216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6118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8790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057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48730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34606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40618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7337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98029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8563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01484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8476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5314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194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5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846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Ultra"/>
              <a:buNone/>
              <a:defRPr sz="2800">
                <a:solidFill>
                  <a:schemeClr val="lt1"/>
                </a:solidFill>
                <a:latin typeface="Ultra"/>
                <a:ea typeface="Ultra"/>
                <a:cs typeface="Ultra"/>
                <a:sym typeface="Ultr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1pPr>
            <a:lvl2pPr marL="914400" lvl="1"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2pPr>
            <a:lvl3pPr marL="1371600" lvl="2"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3pPr>
            <a:lvl4pPr marL="1828800" lvl="3"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4pPr>
            <a:lvl5pPr marL="2286000" lvl="4"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5pPr>
            <a:lvl6pPr marL="2743200" lvl="5"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6pPr>
            <a:lvl7pPr marL="3200400" lvl="6"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7pPr>
            <a:lvl8pPr marL="3657600" lvl="7"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8pPr>
            <a:lvl9pPr marL="4114800" lvl="8"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5" r:id="rId2"/>
    <p:sldLayoutId id="2147483693" r:id="rId3"/>
    <p:sldLayoutId id="2147483649" r:id="rId4"/>
    <p:sldLayoutId id="2147483705" r:id="rId5"/>
    <p:sldLayoutId id="2147483703" r:id="rId6"/>
    <p:sldLayoutId id="2147483650" r:id="rId7"/>
    <p:sldLayoutId id="2147483700" r:id="rId8"/>
    <p:sldLayoutId id="2147483699" r:id="rId9"/>
    <p:sldLayoutId id="2147483652" r:id="rId10"/>
    <p:sldLayoutId id="2147483653" r:id="rId11"/>
    <p:sldLayoutId id="2147483707" r:id="rId12"/>
    <p:sldLayoutId id="2147483696" r:id="rId13"/>
    <p:sldLayoutId id="2147483694" r:id="rId14"/>
    <p:sldLayoutId id="2147483655" r:id="rId15"/>
    <p:sldLayoutId id="2147483708" r:id="rId16"/>
    <p:sldLayoutId id="2147483702" r:id="rId17"/>
    <p:sldLayoutId id="2147483659" r:id="rId18"/>
    <p:sldLayoutId id="2147483698" r:id="rId19"/>
    <p:sldLayoutId id="2147483662" r:id="rId20"/>
    <p:sldLayoutId id="2147483701" r:id="rId21"/>
    <p:sldLayoutId id="2147483697" r:id="rId22"/>
    <p:sldLayoutId id="2147483670" r:id="rId23"/>
    <p:sldLayoutId id="2147483704" r:id="rId24"/>
    <p:sldLayoutId id="2147483676" r:id="rId25"/>
    <p:sldLayoutId id="214748367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2/11/2022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75476306"/>
      </p:ext>
    </p:extLst>
  </p:cSld>
  <p:clrMap bg1="lt1" tx1="dk1" bg2="lt2" tx2="dk2" accent1="accent1" accent2="accent2" accent3="accent3" accent4="accent4" accent5="accent5" accent6="accent6" hlink="hlink" folHlink="folHlink"/>
  <p:sldLayoutIdLst>
    <p:sldLayoutId id="2147483682" r:id="rId1"/>
    <p:sldLayoutId id="2147483706"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3.jpg"/><Relationship Id="rId7"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slide" Target="slide15.xml"/><Relationship Id="rId11" Type="http://schemas.openxmlformats.org/officeDocument/2006/relationships/slide" Target="slide19.xml"/><Relationship Id="rId5" Type="http://schemas.microsoft.com/office/2007/relationships/hdphoto" Target="../media/hdphoto8.wdp"/><Relationship Id="rId10" Type="http://schemas.openxmlformats.org/officeDocument/2006/relationships/slide" Target="slide20.xml"/><Relationship Id="rId4" Type="http://schemas.openxmlformats.org/officeDocument/2006/relationships/image" Target="../media/image24.png"/><Relationship Id="rId9"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slide" Target="slide12.xml"/><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slide" Target="slide12.xml"/><Relationship Id="rId5" Type="http://schemas.microsoft.com/office/2007/relationships/hdphoto" Target="../media/hdphoto7.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slide" Target="slide12.xml"/><Relationship Id="rId5" Type="http://schemas.microsoft.com/office/2007/relationships/hdphoto" Target="../media/hdphoto7.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jpg"/><Relationship Id="rId7" Type="http://schemas.openxmlformats.org/officeDocument/2006/relationships/slide" Target="slide12.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35.jpeg"/><Relationship Id="rId5" Type="http://schemas.openxmlformats.org/officeDocument/2006/relationships/image" Target="../media/image34.png"/><Relationship Id="rId10" Type="http://schemas.microsoft.com/office/2007/relationships/hdphoto" Target="../media/hdphoto8.wdp"/><Relationship Id="rId4" Type="http://schemas.openxmlformats.org/officeDocument/2006/relationships/image" Target="../media/image33.jpe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grpSp>
        <p:nvGrpSpPr>
          <p:cNvPr id="2678" name="Google Shape;2678;p35"/>
          <p:cNvGrpSpPr/>
          <p:nvPr/>
        </p:nvGrpSpPr>
        <p:grpSpPr>
          <a:xfrm>
            <a:off x="4578322" y="-1498648"/>
            <a:ext cx="314426" cy="304947"/>
            <a:chOff x="5013725" y="2633775"/>
            <a:chExt cx="422900" cy="410150"/>
          </a:xfrm>
        </p:grpSpPr>
        <p:sp>
          <p:nvSpPr>
            <p:cNvPr id="2679" name="Google Shape;2679;p35"/>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5"/>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5"/>
          <p:cNvGrpSpPr/>
          <p:nvPr/>
        </p:nvGrpSpPr>
        <p:grpSpPr>
          <a:xfrm>
            <a:off x="7386650" y="3630633"/>
            <a:ext cx="1759549" cy="1514815"/>
            <a:chOff x="-5379400" y="3590150"/>
            <a:chExt cx="1532575" cy="1319525"/>
          </a:xfrm>
        </p:grpSpPr>
        <p:sp>
          <p:nvSpPr>
            <p:cNvPr id="2682" name="Google Shape;2682;p35"/>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5"/>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35"/>
          <p:cNvGrpSpPr/>
          <p:nvPr/>
        </p:nvGrpSpPr>
        <p:grpSpPr>
          <a:xfrm>
            <a:off x="260896" y="1317"/>
            <a:ext cx="657640" cy="1537554"/>
            <a:chOff x="144023" y="-468857"/>
            <a:chExt cx="959497" cy="2243295"/>
          </a:xfrm>
        </p:grpSpPr>
        <p:cxnSp>
          <p:nvCxnSpPr>
            <p:cNvPr id="2685" name="Google Shape;2685;p35"/>
            <p:cNvCxnSpPr/>
            <p:nvPr/>
          </p:nvCxnSpPr>
          <p:spPr>
            <a:xfrm rot="10800000">
              <a:off x="608975" y="-468857"/>
              <a:ext cx="0" cy="972900"/>
            </a:xfrm>
            <a:prstGeom prst="straightConnector1">
              <a:avLst/>
            </a:prstGeom>
            <a:noFill/>
            <a:ln w="19050" cap="flat" cmpd="sng">
              <a:solidFill>
                <a:schemeClr val="lt1"/>
              </a:solidFill>
              <a:prstDash val="solid"/>
              <a:round/>
              <a:headEnd type="none" w="med" len="med"/>
              <a:tailEnd type="none" w="med" len="med"/>
            </a:ln>
          </p:spPr>
        </p:cxnSp>
        <p:grpSp>
          <p:nvGrpSpPr>
            <p:cNvPr id="2686" name="Google Shape;2686;p35"/>
            <p:cNvGrpSpPr/>
            <p:nvPr/>
          </p:nvGrpSpPr>
          <p:grpSpPr>
            <a:xfrm>
              <a:off x="144023" y="386441"/>
              <a:ext cx="959497" cy="1387997"/>
              <a:chOff x="5304550" y="274025"/>
              <a:chExt cx="1135500" cy="1642600"/>
            </a:xfrm>
          </p:grpSpPr>
          <p:sp>
            <p:nvSpPr>
              <p:cNvPr id="2687" name="Google Shape;2687;p35"/>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5"/>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5"/>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5"/>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5"/>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5"/>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5"/>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5"/>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5"/>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5"/>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5"/>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5"/>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5"/>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5"/>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5"/>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5"/>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5"/>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5"/>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5"/>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5"/>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5"/>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5"/>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5"/>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024" y="308597"/>
            <a:ext cx="3301448" cy="17023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854" y="1419515"/>
            <a:ext cx="5297883" cy="1609483"/>
          </a:xfrm>
          <a:prstGeom prst="rect">
            <a:avLst/>
          </a:prstGeom>
        </p:spPr>
      </p:pic>
      <p:grpSp>
        <p:nvGrpSpPr>
          <p:cNvPr id="8" name="Group 7"/>
          <p:cNvGrpSpPr/>
          <p:nvPr/>
        </p:nvGrpSpPr>
        <p:grpSpPr>
          <a:xfrm>
            <a:off x="-72273" y="1582692"/>
            <a:ext cx="9288545" cy="3770144"/>
            <a:chOff x="-72273" y="1582692"/>
            <a:chExt cx="9288545" cy="3770144"/>
          </a:xfrm>
        </p:grpSpPr>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88721" y1="40741" x2="89964" y2="47758"/>
                          <a14:foregroundMark x1="88810" y1="52827" x2="87034" y2="67641"/>
                          <a14:foregroundMark x1="96004" y1="60819" x2="97069" y2="67446"/>
                          <a14:foregroundMark x1="37300" y1="43470" x2="38366" y2="48733"/>
                          <a14:backgroundMark x1="533" y1="56920" x2="533" y2="69201"/>
                          <a14:backgroundMark x1="31172" y1="44055" x2="31172" y2="46004"/>
                          <a14:backgroundMark x1="35258" y1="35673" x2="35169" y2="44250"/>
                          <a14:backgroundMark x1="34902" y1="46004" x2="35613" y2="47173"/>
                          <a14:backgroundMark x1="94316" y1="59064" x2="94316" y2="65887"/>
                          <a14:backgroundMark x1="47780" y1="44834" x2="48046" y2="53606"/>
                          <a14:backgroundMark x1="39876" y1="40156" x2="40409" y2="45224"/>
                          <a14:backgroundMark x1="40142" y1="44444" x2="40497" y2="47953"/>
                          <a14:backgroundMark x1="35346" y1="47173" x2="35435" y2="52437"/>
                          <a14:backgroundMark x1="99201" y1="58869" x2="98579" y2="68031"/>
                          <a14:backgroundMark x1="15897" y1="66667" x2="16252" y2="83041"/>
                          <a14:backgroundMark x1="13410" y1="78752" x2="19183" y2="78752"/>
                          <a14:backgroundMark x1="15364" y1="84016" x2="17229" y2="84405"/>
                          <a14:backgroundMark x1="11812" y1="78363" x2="14565" y2="73879"/>
                          <a14:backgroundMark x1="17496" y1="74659" x2="19361" y2="75439"/>
                          <a14:backgroundMark x1="19449" y1="75244" x2="20426" y2="78752"/>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2273" y="1582692"/>
              <a:ext cx="9288545" cy="3770144"/>
            </a:xfrm>
            <a:prstGeom prst="rect">
              <a:avLst/>
            </a:prstGeom>
          </p:spPr>
        </p:pic>
        <p:pic>
          <p:nvPicPr>
            <p:cNvPr id="1030" name="Picture 6" descr="Học Từ Vựng Tiếng Đức Mô Tả Áo Dài Việt Nam – HocTiengDuc.Top"/>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889" r="100000">
                          <a14:foregroundMark x1="64222" y1="22558" x2="60222" y2="74186"/>
                          <a14:foregroundMark x1="66667" y1="45581" x2="71111" y2="47674"/>
                          <a14:foregroundMark x1="83778" y1="50930" x2="89778" y2="53256"/>
                          <a14:foregroundMark x1="80889" y1="54419" x2="79333" y2="61163"/>
                          <a14:foregroundMark x1="72222" y1="87209" x2="60222" y2="87674"/>
                          <a14:foregroundMark x1="76889" y1="65814" x2="79111" y2="66744"/>
                        </a14:backgroundRemoval>
                      </a14:imgEffect>
                    </a14:imgLayer>
                  </a14:imgProps>
                </a:ext>
                <a:ext uri="{28A0092B-C50C-407E-A947-70E740481C1C}">
                  <a14:useLocalDpi xmlns:a14="http://schemas.microsoft.com/office/drawing/2010/main" val="0"/>
                </a:ext>
              </a:extLst>
            </a:blip>
            <a:srcRect/>
            <a:stretch>
              <a:fillRect/>
            </a:stretch>
          </p:blipFill>
          <p:spPr bwMode="auto">
            <a:xfrm>
              <a:off x="2854204" y="3236386"/>
              <a:ext cx="1906592" cy="1821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5 vector đất nước Việt Nam tuyệt đẹp - Kho Stock Việt Nam"/>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20647" l="0" r="33029"/>
                      </a14:imgEffect>
                    </a14:imgLayer>
                  </a14:imgProps>
                </a:ext>
                <a:ext uri="{28A0092B-C50C-407E-A947-70E740481C1C}">
                  <a14:useLocalDpi xmlns:a14="http://schemas.microsoft.com/office/drawing/2010/main" val="0"/>
                </a:ext>
              </a:extLst>
            </a:blip>
            <a:srcRect l="4978" t="3437" r="65608" b="79082"/>
            <a:stretch/>
          </p:blipFill>
          <p:spPr bwMode="auto">
            <a:xfrm>
              <a:off x="528961" y="3786421"/>
              <a:ext cx="2166289" cy="127182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717150" y="12297"/>
            <a:ext cx="7936788" cy="769441"/>
          </a:xfrm>
          <a:prstGeom prst="rect">
            <a:avLst/>
          </a:prstGeom>
          <a:noFill/>
        </p:spPr>
        <p:txBody>
          <a:bodyPr wrap="none" lIns="91440" tIns="45720" rIns="91440" bIns="45720">
            <a:spAutoFit/>
          </a:bodyPr>
          <a:lstStyle/>
          <a:p>
            <a:pPr algn="ctr"/>
            <a:r>
              <a:rPr lang="en-US"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TRƯỜNG TIỂU HỌC ÁI MỘ A</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684"/>
                                        </p:tgtEl>
                                        <p:attrNameLst>
                                          <p:attrName>style.visibility</p:attrName>
                                        </p:attrNameLst>
                                      </p:cBhvr>
                                      <p:to>
                                        <p:strVal val="visible"/>
                                      </p:to>
                                    </p:set>
                                    <p:anim calcmode="lin" valueType="num">
                                      <p:cBhvr additive="base">
                                        <p:cTn id="7" dur="500" fill="hold"/>
                                        <p:tgtEl>
                                          <p:spTgt spid="2684"/>
                                        </p:tgtEl>
                                        <p:attrNameLst>
                                          <p:attrName>ppt_x</p:attrName>
                                        </p:attrNameLst>
                                      </p:cBhvr>
                                      <p:tavLst>
                                        <p:tav tm="0">
                                          <p:val>
                                            <p:strVal val="#ppt_x"/>
                                          </p:val>
                                        </p:tav>
                                        <p:tav tm="100000">
                                          <p:val>
                                            <p:strVal val="#ppt_x"/>
                                          </p:val>
                                        </p:tav>
                                      </p:tavLst>
                                    </p:anim>
                                    <p:anim calcmode="lin" valueType="num">
                                      <p:cBhvr additive="base">
                                        <p:cTn id="8" dur="500" fill="hold"/>
                                        <p:tgtEl>
                                          <p:spTgt spid="268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32" presetClass="emph" presetSubtype="0" repeatCount="3000"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sp>
        <p:nvSpPr>
          <p:cNvPr id="2925" name="Google Shape;2925;p42"/>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文本框 31">
            <a:extLst>
              <a:ext uri="{FF2B5EF4-FFF2-40B4-BE49-F238E27FC236}">
                <a16:creationId xmlns:a16="http://schemas.microsoft.com/office/drawing/2014/main" xmlns="" id="{288A453B-EEDD-40B9-B7E5-1D9E3E6B1F81}"/>
              </a:ext>
            </a:extLst>
          </p:cNvPr>
          <p:cNvSpPr txBox="1"/>
          <p:nvPr/>
        </p:nvSpPr>
        <p:spPr>
          <a:xfrm>
            <a:off x="4056450" y="546262"/>
            <a:ext cx="1074243" cy="291584"/>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sp>
        <p:nvSpPr>
          <p:cNvPr id="115" name="Google Shape;2714;p36"/>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2715;p36"/>
          <p:cNvSpPr txBox="1">
            <a:spLocks noGrp="1"/>
          </p:cNvSpPr>
          <p:nvPr>
            <p:ph type="title"/>
          </p:nvPr>
        </p:nvSpPr>
        <p:spPr>
          <a:xfrm>
            <a:off x="3648753" y="286487"/>
            <a:ext cx="1889636"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Lưu ý</a:t>
            </a:r>
            <a:endParaRPr sz="4000" dirty="0">
              <a:latin typeface="Pattaya" panose="00000500000000000000" pitchFamily="2" charset="-34"/>
              <a:cs typeface="Pattaya" panose="00000500000000000000" pitchFamily="2" charset="-34"/>
            </a:endParaRPr>
          </a:p>
        </p:txBody>
      </p:sp>
      <p:grpSp>
        <p:nvGrpSpPr>
          <p:cNvPr id="12" name="Group 11"/>
          <p:cNvGrpSpPr/>
          <p:nvPr/>
        </p:nvGrpSpPr>
        <p:grpSpPr>
          <a:xfrm>
            <a:off x="785224" y="1097621"/>
            <a:ext cx="7569041" cy="948042"/>
            <a:chOff x="689531" y="1296676"/>
            <a:chExt cx="7569041" cy="948042"/>
          </a:xfrm>
        </p:grpSpPr>
        <p:sp>
          <p:nvSpPr>
            <p:cNvPr id="97" name="Rounded Rectangle 96"/>
            <p:cNvSpPr/>
            <p:nvPr/>
          </p:nvSpPr>
          <p:spPr>
            <a:xfrm>
              <a:off x="1413939" y="1296676"/>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8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800" dirty="0">
                <a:solidFill>
                  <a:schemeClr val="bg1"/>
                </a:solidFill>
                <a:latin typeface="Pattaya" panose="00000500000000000000" pitchFamily="2" charset="-34"/>
                <a:cs typeface="Pattaya" panose="00000500000000000000" pitchFamily="2" charset="-34"/>
              </a:endParaRPr>
            </a:p>
          </p:txBody>
        </p:sp>
        <p:grpSp>
          <p:nvGrpSpPr>
            <p:cNvPr id="131" name="Google Shape;5622;p70"/>
            <p:cNvGrpSpPr/>
            <p:nvPr/>
          </p:nvGrpSpPr>
          <p:grpSpPr>
            <a:xfrm>
              <a:off x="689531" y="1403045"/>
              <a:ext cx="713881" cy="735304"/>
              <a:chOff x="6367037" y="3439833"/>
              <a:chExt cx="439024" cy="399624"/>
            </a:xfrm>
          </p:grpSpPr>
          <p:sp>
            <p:nvSpPr>
              <p:cNvPr id="132"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 name="Group 12"/>
          <p:cNvGrpSpPr/>
          <p:nvPr/>
        </p:nvGrpSpPr>
        <p:grpSpPr>
          <a:xfrm>
            <a:off x="811524" y="2153966"/>
            <a:ext cx="7542741" cy="735304"/>
            <a:chOff x="715831" y="2353021"/>
            <a:chExt cx="7542741" cy="735304"/>
          </a:xfrm>
        </p:grpSpPr>
        <p:sp>
          <p:nvSpPr>
            <p:cNvPr id="105" name="Rounded Rectangle 104"/>
            <p:cNvSpPr/>
            <p:nvPr/>
          </p:nvSpPr>
          <p:spPr>
            <a:xfrm>
              <a:off x="1450032" y="2440779"/>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Viết hoa tên riêng và chữ cái đầu mỗi câu thơ.</a:t>
              </a:r>
              <a:endParaRPr lang="en-US" sz="2800" dirty="0">
                <a:solidFill>
                  <a:schemeClr val="bg1"/>
                </a:solidFill>
                <a:latin typeface="Pattaya" panose="00000500000000000000" pitchFamily="2" charset="-34"/>
                <a:cs typeface="Pattaya" panose="00000500000000000000" pitchFamily="2" charset="-34"/>
              </a:endParaRPr>
            </a:p>
          </p:txBody>
        </p:sp>
        <p:grpSp>
          <p:nvGrpSpPr>
            <p:cNvPr id="137" name="Google Shape;5622;p70"/>
            <p:cNvGrpSpPr/>
            <p:nvPr/>
          </p:nvGrpSpPr>
          <p:grpSpPr>
            <a:xfrm>
              <a:off x="715831" y="2353021"/>
              <a:ext cx="713881" cy="735304"/>
              <a:chOff x="6367037" y="3439833"/>
              <a:chExt cx="439024" cy="399624"/>
            </a:xfrm>
          </p:grpSpPr>
          <p:sp>
            <p:nvSpPr>
              <p:cNvPr id="138"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roup 13"/>
          <p:cNvGrpSpPr/>
          <p:nvPr/>
        </p:nvGrpSpPr>
        <p:grpSpPr>
          <a:xfrm>
            <a:off x="785222" y="3010216"/>
            <a:ext cx="7569043" cy="735304"/>
            <a:chOff x="689529" y="3209271"/>
            <a:chExt cx="7569043" cy="735304"/>
          </a:xfrm>
        </p:grpSpPr>
        <p:sp>
          <p:nvSpPr>
            <p:cNvPr id="108" name="Rounded Rectangle 107"/>
            <p:cNvSpPr/>
            <p:nvPr/>
          </p:nvSpPr>
          <p:spPr>
            <a:xfrm>
              <a:off x="1431315" y="3211720"/>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Ghi dấu thanh đúng vị trí.</a:t>
              </a:r>
              <a:endParaRPr lang="en-US" sz="2800" dirty="0">
                <a:solidFill>
                  <a:schemeClr val="bg1"/>
                </a:solidFill>
                <a:latin typeface="Pattaya" panose="00000500000000000000" pitchFamily="2" charset="-34"/>
                <a:cs typeface="Pattaya" panose="00000500000000000000" pitchFamily="2" charset="-34"/>
              </a:endParaRPr>
            </a:p>
          </p:txBody>
        </p:sp>
        <p:grpSp>
          <p:nvGrpSpPr>
            <p:cNvPr id="143" name="Google Shape;5622;p70"/>
            <p:cNvGrpSpPr/>
            <p:nvPr/>
          </p:nvGrpSpPr>
          <p:grpSpPr>
            <a:xfrm>
              <a:off x="689529" y="3209271"/>
              <a:ext cx="713881" cy="735304"/>
              <a:chOff x="6367037" y="3439833"/>
              <a:chExt cx="439024" cy="399624"/>
            </a:xfrm>
          </p:grpSpPr>
          <p:sp>
            <p:nvSpPr>
              <p:cNvPr id="144"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roup 14"/>
          <p:cNvGrpSpPr/>
          <p:nvPr/>
        </p:nvGrpSpPr>
        <p:grpSpPr>
          <a:xfrm>
            <a:off x="780606" y="3815366"/>
            <a:ext cx="7573659" cy="785622"/>
            <a:chOff x="684913" y="4014421"/>
            <a:chExt cx="7573659" cy="785622"/>
          </a:xfrm>
        </p:grpSpPr>
        <p:sp>
          <p:nvSpPr>
            <p:cNvPr id="111" name="Rounded Rectangle 110"/>
            <p:cNvSpPr/>
            <p:nvPr/>
          </p:nvSpPr>
          <p:spPr>
            <a:xfrm>
              <a:off x="1421204" y="4014421"/>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Đọc lại bài, kiểm tra lỗi chính tả.</a:t>
              </a:r>
              <a:endParaRPr lang="en-US" sz="2800" dirty="0">
                <a:solidFill>
                  <a:schemeClr val="bg1"/>
                </a:solidFill>
                <a:latin typeface="Pattaya" panose="00000500000000000000" pitchFamily="2" charset="-34"/>
                <a:cs typeface="Pattaya" panose="00000500000000000000" pitchFamily="2" charset="-34"/>
              </a:endParaRPr>
            </a:p>
          </p:txBody>
        </p:sp>
        <p:grpSp>
          <p:nvGrpSpPr>
            <p:cNvPr id="149" name="Google Shape;5622;p70"/>
            <p:cNvGrpSpPr/>
            <p:nvPr/>
          </p:nvGrpSpPr>
          <p:grpSpPr>
            <a:xfrm>
              <a:off x="684913" y="4064739"/>
              <a:ext cx="713881" cy="735304"/>
              <a:chOff x="6367037" y="3439833"/>
              <a:chExt cx="439024" cy="399624"/>
            </a:xfrm>
          </p:grpSpPr>
          <p:sp>
            <p:nvSpPr>
              <p:cNvPr id="150"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mph" presetSubtype="0" fill="hold" nodeType="afterEffect">
                                  <p:stCondLst>
                                    <p:cond delay="0"/>
                                  </p:stCondLst>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6" presetClass="emph" presetSubtype="0" fill="hold" nodeType="afterEffect">
                                  <p:stCondLst>
                                    <p:cond delay="0"/>
                                  </p:stCondLst>
                                  <p:childTnLst>
                                    <p:animEffect transition="out" filter="fade">
                                      <p:cBhvr>
                                        <p:cTn id="45" dur="500" tmFilter="0, 0; .2, .5; .8, .5; 1, 0"/>
                                        <p:tgtEl>
                                          <p:spTgt spid="15"/>
                                        </p:tgtEl>
                                      </p:cBhvr>
                                    </p:animEffect>
                                    <p:animScale>
                                      <p:cBhvr>
                                        <p:cTn id="46"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150;p69"/>
          <p:cNvGrpSpPr/>
          <p:nvPr/>
        </p:nvGrpSpPr>
        <p:grpSpPr>
          <a:xfrm>
            <a:off x="-1831702" y="2005537"/>
            <a:ext cx="1736010" cy="2906718"/>
            <a:chOff x="5810250" y="697491"/>
            <a:chExt cx="2279787" cy="3748518"/>
          </a:xfrm>
        </p:grpSpPr>
        <p:sp>
          <p:nvSpPr>
            <p:cNvPr id="77" name="Google Shape;5151;p69"/>
            <p:cNvSpPr/>
            <p:nvPr/>
          </p:nvSpPr>
          <p:spPr>
            <a:xfrm>
              <a:off x="6255260" y="4250618"/>
              <a:ext cx="1501913" cy="195391"/>
            </a:xfrm>
            <a:custGeom>
              <a:avLst/>
              <a:gdLst/>
              <a:ahLst/>
              <a:cxnLst/>
              <a:rect l="l" t="t" r="r" b="b"/>
              <a:pathLst>
                <a:path w="81064" h="10546" extrusionOk="0">
                  <a:moveTo>
                    <a:pt x="40519" y="0"/>
                  </a:move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46776" y="6635"/>
                  </a:lnTo>
                  <a:lnTo>
                    <a:pt x="46726" y="76"/>
                  </a:lnTo>
                  <a:lnTo>
                    <a:pt x="43648" y="25"/>
                  </a:lnTo>
                  <a:lnTo>
                    <a:pt x="40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52;p69"/>
            <p:cNvSpPr/>
            <p:nvPr/>
          </p:nvSpPr>
          <p:spPr>
            <a:xfrm>
              <a:off x="6255260" y="4250618"/>
              <a:ext cx="1501913" cy="195391"/>
            </a:xfrm>
            <a:custGeom>
              <a:avLst/>
              <a:gdLst/>
              <a:ahLst/>
              <a:cxnLst/>
              <a:rect l="l" t="t" r="r" b="b"/>
              <a:pathLst>
                <a:path w="81064" h="10546" fill="none" extrusionOk="0">
                  <a:moveTo>
                    <a:pt x="40519" y="0"/>
                  </a:moveTo>
                  <a:lnTo>
                    <a:pt x="40519" y="0"/>
                  </a:ln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67818" y="7039"/>
                  </a:lnTo>
                  <a:lnTo>
                    <a:pt x="46776" y="6635"/>
                  </a:lnTo>
                  <a:lnTo>
                    <a:pt x="46776" y="6635"/>
                  </a:lnTo>
                  <a:lnTo>
                    <a:pt x="46726" y="76"/>
                  </a:lnTo>
                  <a:lnTo>
                    <a:pt x="46726" y="76"/>
                  </a:lnTo>
                  <a:lnTo>
                    <a:pt x="43648" y="25"/>
                  </a:lnTo>
                  <a:lnTo>
                    <a:pt x="40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3;p69"/>
            <p:cNvSpPr/>
            <p:nvPr/>
          </p:nvSpPr>
          <p:spPr>
            <a:xfrm>
              <a:off x="6959257" y="2285429"/>
              <a:ext cx="195410" cy="304314"/>
            </a:xfrm>
            <a:custGeom>
              <a:avLst/>
              <a:gdLst/>
              <a:ahLst/>
              <a:cxnLst/>
              <a:rect l="l" t="t" r="r" b="b"/>
              <a:pathLst>
                <a:path w="10547" h="16425" extrusionOk="0">
                  <a:moveTo>
                    <a:pt x="10319" y="0"/>
                  </a:moveTo>
                  <a:lnTo>
                    <a:pt x="0" y="127"/>
                  </a:lnTo>
                  <a:lnTo>
                    <a:pt x="253" y="16425"/>
                  </a:lnTo>
                  <a:lnTo>
                    <a:pt x="10546" y="16273"/>
                  </a:lnTo>
                  <a:lnTo>
                    <a:pt x="10319" y="0"/>
                  </a:lnTo>
                  <a:close/>
                </a:path>
              </a:pathLst>
            </a:custGeom>
            <a:solidFill>
              <a:srgbClr val="F6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54;p69"/>
            <p:cNvSpPr/>
            <p:nvPr/>
          </p:nvSpPr>
          <p:spPr>
            <a:xfrm>
              <a:off x="6959257" y="2285429"/>
              <a:ext cx="195410" cy="304314"/>
            </a:xfrm>
            <a:custGeom>
              <a:avLst/>
              <a:gdLst/>
              <a:ahLst/>
              <a:cxnLst/>
              <a:rect l="l" t="t" r="r" b="b"/>
              <a:pathLst>
                <a:path w="10547" h="16425" fill="none" extrusionOk="0">
                  <a:moveTo>
                    <a:pt x="253" y="16425"/>
                  </a:moveTo>
                  <a:lnTo>
                    <a:pt x="10546" y="16273"/>
                  </a:lnTo>
                  <a:lnTo>
                    <a:pt x="10319" y="0"/>
                  </a:lnTo>
                  <a:lnTo>
                    <a:pt x="0" y="127"/>
                  </a:lnTo>
                  <a:lnTo>
                    <a:pt x="253" y="16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55;p69"/>
            <p:cNvSpPr/>
            <p:nvPr/>
          </p:nvSpPr>
          <p:spPr>
            <a:xfrm>
              <a:off x="7469245" y="1591252"/>
              <a:ext cx="330512" cy="373978"/>
            </a:xfrm>
            <a:custGeom>
              <a:avLst/>
              <a:gdLst/>
              <a:ahLst/>
              <a:cxnLst/>
              <a:rect l="l" t="t" r="r" b="b"/>
              <a:pathLst>
                <a:path w="17839" h="20185" extrusionOk="0">
                  <a:moveTo>
                    <a:pt x="11455" y="1"/>
                  </a:moveTo>
                  <a:lnTo>
                    <a:pt x="11076" y="26"/>
                  </a:lnTo>
                  <a:lnTo>
                    <a:pt x="10673" y="51"/>
                  </a:lnTo>
                  <a:lnTo>
                    <a:pt x="10294" y="102"/>
                  </a:lnTo>
                  <a:lnTo>
                    <a:pt x="9941" y="152"/>
                  </a:lnTo>
                  <a:lnTo>
                    <a:pt x="9588" y="253"/>
                  </a:lnTo>
                  <a:lnTo>
                    <a:pt x="9235" y="354"/>
                  </a:lnTo>
                  <a:lnTo>
                    <a:pt x="8604" y="556"/>
                  </a:lnTo>
                  <a:lnTo>
                    <a:pt x="8049" y="783"/>
                  </a:lnTo>
                  <a:lnTo>
                    <a:pt x="7570" y="985"/>
                  </a:lnTo>
                  <a:lnTo>
                    <a:pt x="7015" y="1237"/>
                  </a:lnTo>
                  <a:lnTo>
                    <a:pt x="6510" y="1514"/>
                  </a:lnTo>
                  <a:lnTo>
                    <a:pt x="6031" y="1817"/>
                  </a:lnTo>
                  <a:lnTo>
                    <a:pt x="5602" y="2120"/>
                  </a:lnTo>
                  <a:lnTo>
                    <a:pt x="5173" y="2448"/>
                  </a:lnTo>
                  <a:lnTo>
                    <a:pt x="4794" y="2776"/>
                  </a:lnTo>
                  <a:lnTo>
                    <a:pt x="4441" y="3104"/>
                  </a:lnTo>
                  <a:lnTo>
                    <a:pt x="4113" y="3432"/>
                  </a:lnTo>
                  <a:lnTo>
                    <a:pt x="3810" y="3735"/>
                  </a:lnTo>
                  <a:lnTo>
                    <a:pt x="3558" y="4063"/>
                  </a:lnTo>
                  <a:lnTo>
                    <a:pt x="3104" y="4643"/>
                  </a:lnTo>
                  <a:lnTo>
                    <a:pt x="2726" y="5173"/>
                  </a:lnTo>
                  <a:lnTo>
                    <a:pt x="2473" y="5602"/>
                  </a:lnTo>
                  <a:lnTo>
                    <a:pt x="1" y="20083"/>
                  </a:lnTo>
                  <a:lnTo>
                    <a:pt x="808" y="20159"/>
                  </a:lnTo>
                  <a:lnTo>
                    <a:pt x="1313" y="20184"/>
                  </a:lnTo>
                  <a:lnTo>
                    <a:pt x="2498" y="20184"/>
                  </a:lnTo>
                  <a:lnTo>
                    <a:pt x="3154" y="20159"/>
                  </a:lnTo>
                  <a:lnTo>
                    <a:pt x="3861" y="20109"/>
                  </a:lnTo>
                  <a:lnTo>
                    <a:pt x="4618" y="20008"/>
                  </a:lnTo>
                  <a:lnTo>
                    <a:pt x="5400" y="19882"/>
                  </a:lnTo>
                  <a:lnTo>
                    <a:pt x="6182" y="19705"/>
                  </a:lnTo>
                  <a:lnTo>
                    <a:pt x="7015" y="19478"/>
                  </a:lnTo>
                  <a:lnTo>
                    <a:pt x="7872" y="19200"/>
                  </a:lnTo>
                  <a:lnTo>
                    <a:pt x="8730" y="18872"/>
                  </a:lnTo>
                  <a:lnTo>
                    <a:pt x="9588" y="18469"/>
                  </a:lnTo>
                  <a:lnTo>
                    <a:pt x="10017" y="18242"/>
                  </a:lnTo>
                  <a:lnTo>
                    <a:pt x="10446" y="17989"/>
                  </a:lnTo>
                  <a:lnTo>
                    <a:pt x="10875" y="17712"/>
                  </a:lnTo>
                  <a:lnTo>
                    <a:pt x="11304" y="17434"/>
                  </a:lnTo>
                  <a:lnTo>
                    <a:pt x="11884" y="17031"/>
                  </a:lnTo>
                  <a:lnTo>
                    <a:pt x="12313" y="16703"/>
                  </a:lnTo>
                  <a:lnTo>
                    <a:pt x="12817" y="16299"/>
                  </a:lnTo>
                  <a:lnTo>
                    <a:pt x="13372" y="15794"/>
                  </a:lnTo>
                  <a:lnTo>
                    <a:pt x="13978" y="15239"/>
                  </a:lnTo>
                  <a:lnTo>
                    <a:pt x="14583" y="14609"/>
                  </a:lnTo>
                  <a:lnTo>
                    <a:pt x="15189" y="13902"/>
                  </a:lnTo>
                  <a:lnTo>
                    <a:pt x="15492" y="13549"/>
                  </a:lnTo>
                  <a:lnTo>
                    <a:pt x="15794" y="13145"/>
                  </a:lnTo>
                  <a:lnTo>
                    <a:pt x="16072" y="12742"/>
                  </a:lnTo>
                  <a:lnTo>
                    <a:pt x="16349" y="12338"/>
                  </a:lnTo>
                  <a:lnTo>
                    <a:pt x="16602" y="11909"/>
                  </a:lnTo>
                  <a:lnTo>
                    <a:pt x="16829" y="11455"/>
                  </a:lnTo>
                  <a:lnTo>
                    <a:pt x="17056" y="11001"/>
                  </a:lnTo>
                  <a:lnTo>
                    <a:pt x="17258" y="10521"/>
                  </a:lnTo>
                  <a:lnTo>
                    <a:pt x="17409" y="10042"/>
                  </a:lnTo>
                  <a:lnTo>
                    <a:pt x="17560" y="9563"/>
                  </a:lnTo>
                  <a:lnTo>
                    <a:pt x="17687" y="9058"/>
                  </a:lnTo>
                  <a:lnTo>
                    <a:pt x="17762" y="8554"/>
                  </a:lnTo>
                  <a:lnTo>
                    <a:pt x="17813" y="8024"/>
                  </a:lnTo>
                  <a:lnTo>
                    <a:pt x="17838" y="7494"/>
                  </a:lnTo>
                  <a:lnTo>
                    <a:pt x="17813" y="6964"/>
                  </a:lnTo>
                  <a:lnTo>
                    <a:pt x="17737" y="6409"/>
                  </a:lnTo>
                  <a:lnTo>
                    <a:pt x="17661" y="5980"/>
                  </a:lnTo>
                  <a:lnTo>
                    <a:pt x="17560" y="5526"/>
                  </a:lnTo>
                  <a:lnTo>
                    <a:pt x="17434" y="5072"/>
                  </a:lnTo>
                  <a:lnTo>
                    <a:pt x="17258" y="4618"/>
                  </a:lnTo>
                  <a:lnTo>
                    <a:pt x="17081" y="4164"/>
                  </a:lnTo>
                  <a:lnTo>
                    <a:pt x="16854" y="3709"/>
                  </a:lnTo>
                  <a:lnTo>
                    <a:pt x="16602" y="3281"/>
                  </a:lnTo>
                  <a:lnTo>
                    <a:pt x="16324" y="2852"/>
                  </a:lnTo>
                  <a:lnTo>
                    <a:pt x="16021" y="2423"/>
                  </a:lnTo>
                  <a:lnTo>
                    <a:pt x="15693" y="2019"/>
                  </a:lnTo>
                  <a:lnTo>
                    <a:pt x="15340" y="1666"/>
                  </a:lnTo>
                  <a:lnTo>
                    <a:pt x="14962" y="1313"/>
                  </a:lnTo>
                  <a:lnTo>
                    <a:pt x="14533" y="1010"/>
                  </a:lnTo>
                  <a:lnTo>
                    <a:pt x="14104" y="732"/>
                  </a:lnTo>
                  <a:lnTo>
                    <a:pt x="13625" y="480"/>
                  </a:lnTo>
                  <a:lnTo>
                    <a:pt x="13120" y="303"/>
                  </a:lnTo>
                  <a:lnTo>
                    <a:pt x="12691" y="177"/>
                  </a:lnTo>
                  <a:lnTo>
                    <a:pt x="12288" y="76"/>
                  </a:lnTo>
                  <a:lnTo>
                    <a:pt x="11859" y="26"/>
                  </a:lnTo>
                  <a:lnTo>
                    <a:pt x="11455" y="1"/>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56;p69"/>
            <p:cNvSpPr/>
            <p:nvPr/>
          </p:nvSpPr>
          <p:spPr>
            <a:xfrm>
              <a:off x="7469245" y="1591252"/>
              <a:ext cx="330512" cy="373978"/>
            </a:xfrm>
            <a:custGeom>
              <a:avLst/>
              <a:gdLst/>
              <a:ahLst/>
              <a:cxnLst/>
              <a:rect l="l" t="t" r="r" b="b"/>
              <a:pathLst>
                <a:path w="17839" h="20185" fill="none" extrusionOk="0">
                  <a:moveTo>
                    <a:pt x="2473" y="5602"/>
                  </a:moveTo>
                  <a:lnTo>
                    <a:pt x="2473" y="5602"/>
                  </a:lnTo>
                  <a:lnTo>
                    <a:pt x="2726" y="5173"/>
                  </a:lnTo>
                  <a:lnTo>
                    <a:pt x="3104" y="4643"/>
                  </a:lnTo>
                  <a:lnTo>
                    <a:pt x="3558" y="4063"/>
                  </a:lnTo>
                  <a:lnTo>
                    <a:pt x="3810" y="3735"/>
                  </a:lnTo>
                  <a:lnTo>
                    <a:pt x="4113" y="3432"/>
                  </a:lnTo>
                  <a:lnTo>
                    <a:pt x="4441" y="3104"/>
                  </a:lnTo>
                  <a:lnTo>
                    <a:pt x="4794" y="2776"/>
                  </a:lnTo>
                  <a:lnTo>
                    <a:pt x="5173" y="2448"/>
                  </a:lnTo>
                  <a:lnTo>
                    <a:pt x="5602" y="2120"/>
                  </a:lnTo>
                  <a:lnTo>
                    <a:pt x="6031" y="1817"/>
                  </a:lnTo>
                  <a:lnTo>
                    <a:pt x="6510" y="1514"/>
                  </a:lnTo>
                  <a:lnTo>
                    <a:pt x="7015" y="1237"/>
                  </a:lnTo>
                  <a:lnTo>
                    <a:pt x="7570" y="985"/>
                  </a:lnTo>
                  <a:lnTo>
                    <a:pt x="7570" y="985"/>
                  </a:lnTo>
                  <a:lnTo>
                    <a:pt x="8049" y="783"/>
                  </a:lnTo>
                  <a:lnTo>
                    <a:pt x="8604" y="556"/>
                  </a:lnTo>
                  <a:lnTo>
                    <a:pt x="9235" y="354"/>
                  </a:lnTo>
                  <a:lnTo>
                    <a:pt x="9588" y="253"/>
                  </a:lnTo>
                  <a:lnTo>
                    <a:pt x="9941" y="152"/>
                  </a:lnTo>
                  <a:lnTo>
                    <a:pt x="10294" y="102"/>
                  </a:lnTo>
                  <a:lnTo>
                    <a:pt x="10673" y="51"/>
                  </a:lnTo>
                  <a:lnTo>
                    <a:pt x="11076" y="26"/>
                  </a:lnTo>
                  <a:lnTo>
                    <a:pt x="11455" y="1"/>
                  </a:lnTo>
                  <a:lnTo>
                    <a:pt x="11859" y="26"/>
                  </a:lnTo>
                  <a:lnTo>
                    <a:pt x="12288" y="76"/>
                  </a:lnTo>
                  <a:lnTo>
                    <a:pt x="12691" y="177"/>
                  </a:lnTo>
                  <a:lnTo>
                    <a:pt x="13120" y="303"/>
                  </a:lnTo>
                  <a:lnTo>
                    <a:pt x="13120" y="303"/>
                  </a:lnTo>
                  <a:lnTo>
                    <a:pt x="13625" y="480"/>
                  </a:lnTo>
                  <a:lnTo>
                    <a:pt x="14104" y="732"/>
                  </a:lnTo>
                  <a:lnTo>
                    <a:pt x="14533" y="1010"/>
                  </a:lnTo>
                  <a:lnTo>
                    <a:pt x="14962" y="1313"/>
                  </a:lnTo>
                  <a:lnTo>
                    <a:pt x="15340" y="1666"/>
                  </a:lnTo>
                  <a:lnTo>
                    <a:pt x="15693" y="2019"/>
                  </a:lnTo>
                  <a:lnTo>
                    <a:pt x="16021" y="2423"/>
                  </a:lnTo>
                  <a:lnTo>
                    <a:pt x="16324" y="2852"/>
                  </a:lnTo>
                  <a:lnTo>
                    <a:pt x="16602" y="3281"/>
                  </a:lnTo>
                  <a:lnTo>
                    <a:pt x="16854" y="3709"/>
                  </a:lnTo>
                  <a:lnTo>
                    <a:pt x="17081" y="4164"/>
                  </a:lnTo>
                  <a:lnTo>
                    <a:pt x="17258" y="4618"/>
                  </a:lnTo>
                  <a:lnTo>
                    <a:pt x="17434" y="5072"/>
                  </a:lnTo>
                  <a:lnTo>
                    <a:pt x="17560" y="5526"/>
                  </a:lnTo>
                  <a:lnTo>
                    <a:pt x="17661" y="5980"/>
                  </a:lnTo>
                  <a:lnTo>
                    <a:pt x="17737" y="6409"/>
                  </a:lnTo>
                  <a:lnTo>
                    <a:pt x="17737" y="6409"/>
                  </a:lnTo>
                  <a:lnTo>
                    <a:pt x="17813" y="6964"/>
                  </a:lnTo>
                  <a:lnTo>
                    <a:pt x="17838" y="7494"/>
                  </a:lnTo>
                  <a:lnTo>
                    <a:pt x="17813" y="8024"/>
                  </a:lnTo>
                  <a:lnTo>
                    <a:pt x="17762" y="8554"/>
                  </a:lnTo>
                  <a:lnTo>
                    <a:pt x="17687" y="9058"/>
                  </a:lnTo>
                  <a:lnTo>
                    <a:pt x="17560" y="9563"/>
                  </a:lnTo>
                  <a:lnTo>
                    <a:pt x="17409" y="10042"/>
                  </a:lnTo>
                  <a:lnTo>
                    <a:pt x="17258" y="10521"/>
                  </a:lnTo>
                  <a:lnTo>
                    <a:pt x="17056" y="11001"/>
                  </a:lnTo>
                  <a:lnTo>
                    <a:pt x="16829" y="11455"/>
                  </a:lnTo>
                  <a:lnTo>
                    <a:pt x="16602" y="11909"/>
                  </a:lnTo>
                  <a:lnTo>
                    <a:pt x="16349" y="12338"/>
                  </a:lnTo>
                  <a:lnTo>
                    <a:pt x="16072" y="12742"/>
                  </a:lnTo>
                  <a:lnTo>
                    <a:pt x="15794" y="13145"/>
                  </a:lnTo>
                  <a:lnTo>
                    <a:pt x="15492" y="13549"/>
                  </a:lnTo>
                  <a:lnTo>
                    <a:pt x="15189" y="13902"/>
                  </a:lnTo>
                  <a:lnTo>
                    <a:pt x="14583" y="14609"/>
                  </a:lnTo>
                  <a:lnTo>
                    <a:pt x="13978" y="15239"/>
                  </a:lnTo>
                  <a:lnTo>
                    <a:pt x="13372" y="15794"/>
                  </a:lnTo>
                  <a:lnTo>
                    <a:pt x="12817" y="16299"/>
                  </a:lnTo>
                  <a:lnTo>
                    <a:pt x="12313" y="16703"/>
                  </a:lnTo>
                  <a:lnTo>
                    <a:pt x="11884" y="17031"/>
                  </a:lnTo>
                  <a:lnTo>
                    <a:pt x="11304" y="17434"/>
                  </a:lnTo>
                  <a:lnTo>
                    <a:pt x="11304" y="17434"/>
                  </a:lnTo>
                  <a:lnTo>
                    <a:pt x="10875" y="17712"/>
                  </a:lnTo>
                  <a:lnTo>
                    <a:pt x="10446" y="17989"/>
                  </a:lnTo>
                  <a:lnTo>
                    <a:pt x="10017" y="18242"/>
                  </a:lnTo>
                  <a:lnTo>
                    <a:pt x="9588" y="18469"/>
                  </a:lnTo>
                  <a:lnTo>
                    <a:pt x="8730" y="18872"/>
                  </a:lnTo>
                  <a:lnTo>
                    <a:pt x="7872" y="19200"/>
                  </a:lnTo>
                  <a:lnTo>
                    <a:pt x="7015" y="19478"/>
                  </a:lnTo>
                  <a:lnTo>
                    <a:pt x="6182" y="19705"/>
                  </a:lnTo>
                  <a:lnTo>
                    <a:pt x="5400" y="19882"/>
                  </a:lnTo>
                  <a:lnTo>
                    <a:pt x="4618" y="20008"/>
                  </a:lnTo>
                  <a:lnTo>
                    <a:pt x="3861" y="20109"/>
                  </a:lnTo>
                  <a:lnTo>
                    <a:pt x="3154" y="20159"/>
                  </a:lnTo>
                  <a:lnTo>
                    <a:pt x="2498" y="20184"/>
                  </a:lnTo>
                  <a:lnTo>
                    <a:pt x="1868" y="20184"/>
                  </a:lnTo>
                  <a:lnTo>
                    <a:pt x="1313" y="20184"/>
                  </a:lnTo>
                  <a:lnTo>
                    <a:pt x="808" y="20159"/>
                  </a:lnTo>
                  <a:lnTo>
                    <a:pt x="1" y="20083"/>
                  </a:lnTo>
                  <a:lnTo>
                    <a:pt x="1" y="20083"/>
                  </a:lnTo>
                  <a:lnTo>
                    <a:pt x="2473" y="5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57;p69"/>
            <p:cNvSpPr/>
            <p:nvPr/>
          </p:nvSpPr>
          <p:spPr>
            <a:xfrm>
              <a:off x="7580043" y="1691768"/>
              <a:ext cx="155205" cy="107052"/>
            </a:xfrm>
            <a:custGeom>
              <a:avLst/>
              <a:gdLst/>
              <a:ahLst/>
              <a:cxnLst/>
              <a:rect l="l" t="t" r="r" b="b"/>
              <a:pathLst>
                <a:path w="8377" h="5778" extrusionOk="0">
                  <a:moveTo>
                    <a:pt x="7090" y="0"/>
                  </a:moveTo>
                  <a:lnTo>
                    <a:pt x="6535" y="25"/>
                  </a:lnTo>
                  <a:lnTo>
                    <a:pt x="6005" y="101"/>
                  </a:lnTo>
                  <a:lnTo>
                    <a:pt x="5500" y="202"/>
                  </a:lnTo>
                  <a:lnTo>
                    <a:pt x="4970" y="353"/>
                  </a:lnTo>
                  <a:lnTo>
                    <a:pt x="4466" y="530"/>
                  </a:lnTo>
                  <a:lnTo>
                    <a:pt x="3986" y="732"/>
                  </a:lnTo>
                  <a:lnTo>
                    <a:pt x="3482" y="984"/>
                  </a:lnTo>
                  <a:lnTo>
                    <a:pt x="3028" y="1262"/>
                  </a:lnTo>
                  <a:lnTo>
                    <a:pt x="2574" y="1590"/>
                  </a:lnTo>
                  <a:lnTo>
                    <a:pt x="2170" y="1917"/>
                  </a:lnTo>
                  <a:lnTo>
                    <a:pt x="1766" y="2296"/>
                  </a:lnTo>
                  <a:lnTo>
                    <a:pt x="1388" y="2674"/>
                  </a:lnTo>
                  <a:lnTo>
                    <a:pt x="1035" y="3103"/>
                  </a:lnTo>
                  <a:lnTo>
                    <a:pt x="707" y="3532"/>
                  </a:lnTo>
                  <a:lnTo>
                    <a:pt x="429" y="3986"/>
                  </a:lnTo>
                  <a:lnTo>
                    <a:pt x="151" y="4466"/>
                  </a:lnTo>
                  <a:lnTo>
                    <a:pt x="76" y="5223"/>
                  </a:lnTo>
                  <a:lnTo>
                    <a:pt x="0" y="5778"/>
                  </a:lnTo>
                  <a:lnTo>
                    <a:pt x="959" y="4920"/>
                  </a:lnTo>
                  <a:lnTo>
                    <a:pt x="1918" y="4087"/>
                  </a:lnTo>
                  <a:lnTo>
                    <a:pt x="2902" y="3305"/>
                  </a:lnTo>
                  <a:lnTo>
                    <a:pt x="3936" y="2573"/>
                  </a:lnTo>
                  <a:lnTo>
                    <a:pt x="4441" y="2220"/>
                  </a:lnTo>
                  <a:lnTo>
                    <a:pt x="4970" y="1892"/>
                  </a:lnTo>
                  <a:lnTo>
                    <a:pt x="5525" y="1564"/>
                  </a:lnTo>
                  <a:lnTo>
                    <a:pt x="6055" y="1262"/>
                  </a:lnTo>
                  <a:lnTo>
                    <a:pt x="6635" y="959"/>
                  </a:lnTo>
                  <a:lnTo>
                    <a:pt x="7191" y="681"/>
                  </a:lnTo>
                  <a:lnTo>
                    <a:pt x="7796" y="404"/>
                  </a:lnTo>
                  <a:lnTo>
                    <a:pt x="8376" y="151"/>
                  </a:lnTo>
                  <a:lnTo>
                    <a:pt x="8048" y="76"/>
                  </a:lnTo>
                  <a:lnTo>
                    <a:pt x="7746" y="51"/>
                  </a:lnTo>
                  <a:lnTo>
                    <a:pt x="7418" y="25"/>
                  </a:lnTo>
                  <a:lnTo>
                    <a:pt x="7090"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58;p69"/>
            <p:cNvSpPr/>
            <p:nvPr/>
          </p:nvSpPr>
          <p:spPr>
            <a:xfrm>
              <a:off x="7571613" y="1774496"/>
              <a:ext cx="11246" cy="32275"/>
            </a:xfrm>
            <a:custGeom>
              <a:avLst/>
              <a:gdLst/>
              <a:ahLst/>
              <a:cxnLst/>
              <a:rect l="l" t="t" r="r" b="b"/>
              <a:pathLst>
                <a:path w="607" h="1742" extrusionOk="0">
                  <a:moveTo>
                    <a:pt x="606" y="1"/>
                  </a:moveTo>
                  <a:lnTo>
                    <a:pt x="430" y="404"/>
                  </a:lnTo>
                  <a:lnTo>
                    <a:pt x="253" y="858"/>
                  </a:lnTo>
                  <a:lnTo>
                    <a:pt x="127" y="1287"/>
                  </a:lnTo>
                  <a:lnTo>
                    <a:pt x="1" y="1742"/>
                  </a:lnTo>
                  <a:lnTo>
                    <a:pt x="1" y="1742"/>
                  </a:lnTo>
                  <a:lnTo>
                    <a:pt x="455" y="1313"/>
                  </a:lnTo>
                  <a:lnTo>
                    <a:pt x="531" y="758"/>
                  </a:lnTo>
                  <a:lnTo>
                    <a:pt x="606" y="1"/>
                  </a:lnTo>
                  <a:close/>
                </a:path>
              </a:pathLst>
            </a:custGeom>
            <a:solidFill>
              <a:srgbClr val="EC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59;p69"/>
            <p:cNvSpPr/>
            <p:nvPr/>
          </p:nvSpPr>
          <p:spPr>
            <a:xfrm>
              <a:off x="7571613" y="1774496"/>
              <a:ext cx="11246" cy="32275"/>
            </a:xfrm>
            <a:custGeom>
              <a:avLst/>
              <a:gdLst/>
              <a:ahLst/>
              <a:cxnLst/>
              <a:rect l="l" t="t" r="r" b="b"/>
              <a:pathLst>
                <a:path w="607" h="1742" fill="none" extrusionOk="0">
                  <a:moveTo>
                    <a:pt x="606" y="1"/>
                  </a:moveTo>
                  <a:lnTo>
                    <a:pt x="606" y="1"/>
                  </a:lnTo>
                  <a:lnTo>
                    <a:pt x="430" y="404"/>
                  </a:lnTo>
                  <a:lnTo>
                    <a:pt x="253" y="858"/>
                  </a:lnTo>
                  <a:lnTo>
                    <a:pt x="127" y="1287"/>
                  </a:lnTo>
                  <a:lnTo>
                    <a:pt x="1" y="1742"/>
                  </a:lnTo>
                  <a:lnTo>
                    <a:pt x="1" y="1742"/>
                  </a:lnTo>
                  <a:lnTo>
                    <a:pt x="455" y="1313"/>
                  </a:lnTo>
                  <a:lnTo>
                    <a:pt x="455" y="1313"/>
                  </a:lnTo>
                  <a:lnTo>
                    <a:pt x="531" y="758"/>
                  </a:lnTo>
                  <a:lnTo>
                    <a:pt x="531" y="758"/>
                  </a:lnTo>
                  <a:lnTo>
                    <a:pt x="6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60;p69"/>
            <p:cNvSpPr/>
            <p:nvPr/>
          </p:nvSpPr>
          <p:spPr>
            <a:xfrm>
              <a:off x="6251517" y="1671665"/>
              <a:ext cx="337052" cy="368827"/>
            </a:xfrm>
            <a:custGeom>
              <a:avLst/>
              <a:gdLst/>
              <a:ahLst/>
              <a:cxnLst/>
              <a:rect l="l" t="t" r="r" b="b"/>
              <a:pathLst>
                <a:path w="18192" h="19907" extrusionOk="0">
                  <a:moveTo>
                    <a:pt x="6157" y="0"/>
                  </a:moveTo>
                  <a:lnTo>
                    <a:pt x="5753" y="51"/>
                  </a:lnTo>
                  <a:lnTo>
                    <a:pt x="5349" y="101"/>
                  </a:lnTo>
                  <a:lnTo>
                    <a:pt x="4920" y="202"/>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6324" y="19906"/>
                  </a:lnTo>
                  <a:lnTo>
                    <a:pt x="16879" y="19881"/>
                  </a:lnTo>
                  <a:lnTo>
                    <a:pt x="17384" y="19831"/>
                  </a:lnTo>
                  <a:lnTo>
                    <a:pt x="18191" y="19730"/>
                  </a:ln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9588" y="681"/>
                  </a:lnTo>
                  <a:lnTo>
                    <a:pt x="9033" y="480"/>
                  </a:lnTo>
                  <a:lnTo>
                    <a:pt x="8377" y="278"/>
                  </a:lnTo>
                  <a:lnTo>
                    <a:pt x="8049" y="202"/>
                  </a:lnTo>
                  <a:lnTo>
                    <a:pt x="7696" y="126"/>
                  </a:lnTo>
                  <a:lnTo>
                    <a:pt x="7317" y="51"/>
                  </a:lnTo>
                  <a:lnTo>
                    <a:pt x="6939" y="25"/>
                  </a:lnTo>
                  <a:lnTo>
                    <a:pt x="656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61;p69"/>
            <p:cNvSpPr/>
            <p:nvPr/>
          </p:nvSpPr>
          <p:spPr>
            <a:xfrm>
              <a:off x="6251517" y="1671665"/>
              <a:ext cx="337052" cy="368827"/>
            </a:xfrm>
            <a:custGeom>
              <a:avLst/>
              <a:gdLst/>
              <a:ahLst/>
              <a:cxnLst/>
              <a:rect l="l" t="t" r="r" b="b"/>
              <a:pathLst>
                <a:path w="18192" h="19907" fill="none" extrusionOk="0">
                  <a:moveTo>
                    <a:pt x="15315" y="5349"/>
                  </a:move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10093" y="883"/>
                  </a:lnTo>
                  <a:lnTo>
                    <a:pt x="9588" y="681"/>
                  </a:lnTo>
                  <a:lnTo>
                    <a:pt x="9033" y="480"/>
                  </a:lnTo>
                  <a:lnTo>
                    <a:pt x="8377" y="278"/>
                  </a:lnTo>
                  <a:lnTo>
                    <a:pt x="8049" y="202"/>
                  </a:lnTo>
                  <a:lnTo>
                    <a:pt x="7696" y="126"/>
                  </a:lnTo>
                  <a:lnTo>
                    <a:pt x="7317" y="51"/>
                  </a:lnTo>
                  <a:lnTo>
                    <a:pt x="6939" y="25"/>
                  </a:lnTo>
                  <a:lnTo>
                    <a:pt x="6560" y="0"/>
                  </a:lnTo>
                  <a:lnTo>
                    <a:pt x="6157" y="0"/>
                  </a:lnTo>
                  <a:lnTo>
                    <a:pt x="5753" y="51"/>
                  </a:lnTo>
                  <a:lnTo>
                    <a:pt x="5349" y="101"/>
                  </a:lnTo>
                  <a:lnTo>
                    <a:pt x="4920" y="202"/>
                  </a:lnTo>
                  <a:lnTo>
                    <a:pt x="4517" y="328"/>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5719" y="19906"/>
                  </a:lnTo>
                  <a:lnTo>
                    <a:pt x="16324" y="19906"/>
                  </a:lnTo>
                  <a:lnTo>
                    <a:pt x="16879" y="19881"/>
                  </a:lnTo>
                  <a:lnTo>
                    <a:pt x="17384" y="19831"/>
                  </a:lnTo>
                  <a:lnTo>
                    <a:pt x="18191" y="19730"/>
                  </a:lnTo>
                  <a:lnTo>
                    <a:pt x="18191" y="19730"/>
                  </a:lnTo>
                  <a:lnTo>
                    <a:pt x="15315" y="53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62;p69"/>
            <p:cNvSpPr/>
            <p:nvPr/>
          </p:nvSpPr>
          <p:spPr>
            <a:xfrm>
              <a:off x="6314624" y="1773088"/>
              <a:ext cx="166896" cy="110813"/>
            </a:xfrm>
            <a:custGeom>
              <a:avLst/>
              <a:gdLst/>
              <a:ahLst/>
              <a:cxnLst/>
              <a:rect l="l" t="t" r="r" b="b"/>
              <a:pathLst>
                <a:path w="9008" h="5981" extrusionOk="0">
                  <a:moveTo>
                    <a:pt x="1136" y="1"/>
                  </a:moveTo>
                  <a:lnTo>
                    <a:pt x="758" y="51"/>
                  </a:lnTo>
                  <a:lnTo>
                    <a:pt x="379" y="102"/>
                  </a:lnTo>
                  <a:lnTo>
                    <a:pt x="1" y="178"/>
                  </a:lnTo>
                  <a:lnTo>
                    <a:pt x="657" y="430"/>
                  </a:lnTo>
                  <a:lnTo>
                    <a:pt x="1287" y="707"/>
                  </a:lnTo>
                  <a:lnTo>
                    <a:pt x="1893" y="985"/>
                  </a:lnTo>
                  <a:lnTo>
                    <a:pt x="2498" y="1288"/>
                  </a:lnTo>
                  <a:lnTo>
                    <a:pt x="3104" y="1616"/>
                  </a:lnTo>
                  <a:lnTo>
                    <a:pt x="3659" y="1944"/>
                  </a:lnTo>
                  <a:lnTo>
                    <a:pt x="4239" y="2272"/>
                  </a:lnTo>
                  <a:lnTo>
                    <a:pt x="4794" y="2650"/>
                  </a:lnTo>
                  <a:lnTo>
                    <a:pt x="5349" y="3003"/>
                  </a:lnTo>
                  <a:lnTo>
                    <a:pt x="5879" y="3407"/>
                  </a:lnTo>
                  <a:lnTo>
                    <a:pt x="6939" y="4214"/>
                  </a:lnTo>
                  <a:lnTo>
                    <a:pt x="7998" y="5072"/>
                  </a:lnTo>
                  <a:lnTo>
                    <a:pt x="9008" y="5980"/>
                  </a:lnTo>
                  <a:lnTo>
                    <a:pt x="8932" y="5678"/>
                  </a:lnTo>
                  <a:lnTo>
                    <a:pt x="8856" y="5375"/>
                  </a:lnTo>
                  <a:lnTo>
                    <a:pt x="8629" y="4769"/>
                  </a:lnTo>
                  <a:lnTo>
                    <a:pt x="8326" y="4189"/>
                  </a:lnTo>
                  <a:lnTo>
                    <a:pt x="7998" y="3659"/>
                  </a:lnTo>
                  <a:lnTo>
                    <a:pt x="7620" y="3129"/>
                  </a:lnTo>
                  <a:lnTo>
                    <a:pt x="7216" y="2625"/>
                  </a:lnTo>
                  <a:lnTo>
                    <a:pt x="6762" y="2171"/>
                  </a:lnTo>
                  <a:lnTo>
                    <a:pt x="6258" y="1742"/>
                  </a:lnTo>
                  <a:lnTo>
                    <a:pt x="5728" y="1363"/>
                  </a:lnTo>
                  <a:lnTo>
                    <a:pt x="5173" y="1010"/>
                  </a:lnTo>
                  <a:lnTo>
                    <a:pt x="4618" y="707"/>
                  </a:lnTo>
                  <a:lnTo>
                    <a:pt x="4012" y="455"/>
                  </a:lnTo>
                  <a:lnTo>
                    <a:pt x="3407" y="279"/>
                  </a:lnTo>
                  <a:lnTo>
                    <a:pt x="2776" y="127"/>
                  </a:lnTo>
                  <a:lnTo>
                    <a:pt x="2145" y="26"/>
                  </a:lnTo>
                  <a:lnTo>
                    <a:pt x="18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69"/>
            <p:cNvSpPr/>
            <p:nvPr/>
          </p:nvSpPr>
          <p:spPr>
            <a:xfrm>
              <a:off x="6488530" y="1086879"/>
              <a:ext cx="1080264" cy="1258351"/>
            </a:xfrm>
            <a:custGeom>
              <a:avLst/>
              <a:gdLst/>
              <a:ahLst/>
              <a:cxnLst/>
              <a:rect l="l" t="t" r="r" b="b"/>
              <a:pathLst>
                <a:path w="58306" h="67918" extrusionOk="0">
                  <a:moveTo>
                    <a:pt x="28661" y="0"/>
                  </a:move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64;p69"/>
            <p:cNvSpPr/>
            <p:nvPr/>
          </p:nvSpPr>
          <p:spPr>
            <a:xfrm>
              <a:off x="6488530" y="1086879"/>
              <a:ext cx="1080264" cy="1258351"/>
            </a:xfrm>
            <a:custGeom>
              <a:avLst/>
              <a:gdLst/>
              <a:ahLst/>
              <a:cxnLst/>
              <a:rect l="l" t="t" r="r" b="b"/>
              <a:pathLst>
                <a:path w="58306" h="67918" fill="none" extrusionOk="0">
                  <a:moveTo>
                    <a:pt x="0" y="34388"/>
                  </a:move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28888" y="67918"/>
                  </a:lnTo>
                  <a:lnTo>
                    <a:pt x="29645" y="67918"/>
                  </a:lnTo>
                  <a:lnTo>
                    <a:pt x="29645"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lnTo>
                    <a:pt x="28661" y="0"/>
                  </a:lnTo>
                  <a:lnTo>
                    <a:pt x="28661" y="0"/>
                  </a:ln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65;p69"/>
            <p:cNvSpPr/>
            <p:nvPr/>
          </p:nvSpPr>
          <p:spPr>
            <a:xfrm>
              <a:off x="6188410" y="697491"/>
              <a:ext cx="1644482" cy="1057828"/>
            </a:xfrm>
            <a:custGeom>
              <a:avLst/>
              <a:gdLst/>
              <a:ahLst/>
              <a:cxnLst/>
              <a:rect l="l" t="t" r="r" b="b"/>
              <a:pathLst>
                <a:path w="88759" h="57095" extrusionOk="0">
                  <a:moveTo>
                    <a:pt x="62419" y="0"/>
                  </a:move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4127" y="5752"/>
                  </a:lnTo>
                  <a:lnTo>
                    <a:pt x="42841" y="5677"/>
                  </a:lnTo>
                  <a:lnTo>
                    <a:pt x="41655" y="5651"/>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2547" y="3456"/>
                  </a:lnTo>
                  <a:lnTo>
                    <a:pt x="31664" y="3356"/>
                  </a:lnTo>
                  <a:lnTo>
                    <a:pt x="30831" y="3280"/>
                  </a:lnTo>
                  <a:lnTo>
                    <a:pt x="30024" y="3229"/>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4322" y="6106"/>
                  </a:lnTo>
                  <a:lnTo>
                    <a:pt x="23464" y="6181"/>
                  </a:lnTo>
                  <a:lnTo>
                    <a:pt x="22632" y="6307"/>
                  </a:lnTo>
                  <a:lnTo>
                    <a:pt x="21850" y="6484"/>
                  </a:lnTo>
                  <a:lnTo>
                    <a:pt x="21143" y="6661"/>
                  </a:lnTo>
                  <a:lnTo>
                    <a:pt x="20487" y="6837"/>
                  </a:lnTo>
                  <a:lnTo>
                    <a:pt x="19882" y="7039"/>
                  </a:lnTo>
                  <a:lnTo>
                    <a:pt x="19352" y="7241"/>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5829" y="33051"/>
                  </a:lnTo>
                  <a:lnTo>
                    <a:pt x="4870" y="34110"/>
                  </a:lnTo>
                  <a:lnTo>
                    <a:pt x="3962" y="35094"/>
                  </a:lnTo>
                  <a:lnTo>
                    <a:pt x="3053" y="35977"/>
                  </a:lnTo>
                  <a:lnTo>
                    <a:pt x="2196" y="36759"/>
                  </a:lnTo>
                  <a:lnTo>
                    <a:pt x="1414" y="37466"/>
                  </a:lnTo>
                  <a:lnTo>
                    <a:pt x="657" y="38071"/>
                  </a:lnTo>
                  <a:lnTo>
                    <a:pt x="1" y="38601"/>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6223" y="55025"/>
                  </a:lnTo>
                  <a:lnTo>
                    <a:pt x="18469" y="52856"/>
                  </a:lnTo>
                  <a:lnTo>
                    <a:pt x="20714" y="50636"/>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66;p69"/>
            <p:cNvSpPr/>
            <p:nvPr/>
          </p:nvSpPr>
          <p:spPr>
            <a:xfrm>
              <a:off x="6188410" y="697491"/>
              <a:ext cx="1644482" cy="1057828"/>
            </a:xfrm>
            <a:custGeom>
              <a:avLst/>
              <a:gdLst/>
              <a:ahLst/>
              <a:cxnLst/>
              <a:rect l="l" t="t" r="r" b="b"/>
              <a:pathLst>
                <a:path w="88759" h="57095" fill="none" extrusionOk="0">
                  <a:moveTo>
                    <a:pt x="37568" y="50156"/>
                  </a:move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79701" y="33580"/>
                  </a:lnTo>
                  <a:lnTo>
                    <a:pt x="88758" y="33177"/>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4260" y="12615"/>
                  </a:lnTo>
                  <a:lnTo>
                    <a:pt x="62419" y="0"/>
                  </a:lnTo>
                  <a:lnTo>
                    <a:pt x="62419" y="0"/>
                  </a:ln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5464" y="5878"/>
                  </a:lnTo>
                  <a:lnTo>
                    <a:pt x="44127" y="5752"/>
                  </a:lnTo>
                  <a:lnTo>
                    <a:pt x="42841" y="5677"/>
                  </a:lnTo>
                  <a:lnTo>
                    <a:pt x="41655" y="5651"/>
                  </a:lnTo>
                  <a:lnTo>
                    <a:pt x="40494" y="5677"/>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3455" y="3583"/>
                  </a:lnTo>
                  <a:lnTo>
                    <a:pt x="32547" y="3456"/>
                  </a:lnTo>
                  <a:lnTo>
                    <a:pt x="31664" y="3356"/>
                  </a:lnTo>
                  <a:lnTo>
                    <a:pt x="30831" y="3280"/>
                  </a:lnTo>
                  <a:lnTo>
                    <a:pt x="30024" y="3229"/>
                  </a:lnTo>
                  <a:lnTo>
                    <a:pt x="30024" y="3229"/>
                  </a:lnTo>
                  <a:lnTo>
                    <a:pt x="32547" y="7317"/>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5256" y="6055"/>
                  </a:lnTo>
                  <a:lnTo>
                    <a:pt x="24322" y="6106"/>
                  </a:lnTo>
                  <a:lnTo>
                    <a:pt x="23464" y="6181"/>
                  </a:lnTo>
                  <a:lnTo>
                    <a:pt x="22632" y="6307"/>
                  </a:lnTo>
                  <a:lnTo>
                    <a:pt x="21850" y="6484"/>
                  </a:lnTo>
                  <a:lnTo>
                    <a:pt x="21143" y="6661"/>
                  </a:lnTo>
                  <a:lnTo>
                    <a:pt x="20487" y="6837"/>
                  </a:lnTo>
                  <a:lnTo>
                    <a:pt x="19882" y="7039"/>
                  </a:lnTo>
                  <a:lnTo>
                    <a:pt x="19352" y="7241"/>
                  </a:lnTo>
                  <a:lnTo>
                    <a:pt x="19352" y="7241"/>
                  </a:lnTo>
                  <a:lnTo>
                    <a:pt x="24095" y="11833"/>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6787" y="31890"/>
                  </a:lnTo>
                  <a:lnTo>
                    <a:pt x="5829" y="33051"/>
                  </a:lnTo>
                  <a:lnTo>
                    <a:pt x="4870" y="34110"/>
                  </a:lnTo>
                  <a:lnTo>
                    <a:pt x="3962" y="35094"/>
                  </a:lnTo>
                  <a:lnTo>
                    <a:pt x="3053" y="35977"/>
                  </a:lnTo>
                  <a:lnTo>
                    <a:pt x="2196" y="36759"/>
                  </a:lnTo>
                  <a:lnTo>
                    <a:pt x="1414" y="37466"/>
                  </a:lnTo>
                  <a:lnTo>
                    <a:pt x="657" y="38071"/>
                  </a:lnTo>
                  <a:lnTo>
                    <a:pt x="1" y="38601"/>
                  </a:lnTo>
                  <a:lnTo>
                    <a:pt x="1" y="38601"/>
                  </a:lnTo>
                  <a:lnTo>
                    <a:pt x="9638" y="39837"/>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4028" y="57094"/>
                  </a:lnTo>
                  <a:lnTo>
                    <a:pt x="16223" y="55025"/>
                  </a:lnTo>
                  <a:lnTo>
                    <a:pt x="18469" y="52856"/>
                  </a:lnTo>
                  <a:lnTo>
                    <a:pt x="20714" y="50636"/>
                  </a:lnTo>
                  <a:lnTo>
                    <a:pt x="22985" y="48289"/>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038" y="31865"/>
                  </a:lnTo>
                  <a:lnTo>
                    <a:pt x="37568" y="50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67;p69"/>
            <p:cNvSpPr/>
            <p:nvPr/>
          </p:nvSpPr>
          <p:spPr>
            <a:xfrm>
              <a:off x="7035908" y="1671665"/>
              <a:ext cx="71071" cy="254772"/>
            </a:xfrm>
            <a:custGeom>
              <a:avLst/>
              <a:gdLst/>
              <a:ahLst/>
              <a:cxnLst/>
              <a:rect l="l" t="t" r="r" b="b"/>
              <a:pathLst>
                <a:path w="3836" h="13751" extrusionOk="0">
                  <a:moveTo>
                    <a:pt x="2095" y="0"/>
                  </a:moveTo>
                  <a:lnTo>
                    <a:pt x="1792" y="606"/>
                  </a:lnTo>
                  <a:lnTo>
                    <a:pt x="1515" y="1236"/>
                  </a:lnTo>
                  <a:lnTo>
                    <a:pt x="1262" y="1892"/>
                  </a:lnTo>
                  <a:lnTo>
                    <a:pt x="1035" y="2523"/>
                  </a:lnTo>
                  <a:lnTo>
                    <a:pt x="808" y="3204"/>
                  </a:lnTo>
                  <a:lnTo>
                    <a:pt x="632" y="3860"/>
                  </a:lnTo>
                  <a:lnTo>
                    <a:pt x="480" y="4516"/>
                  </a:lnTo>
                  <a:lnTo>
                    <a:pt x="354" y="5197"/>
                  </a:lnTo>
                  <a:lnTo>
                    <a:pt x="253" y="5879"/>
                  </a:lnTo>
                  <a:lnTo>
                    <a:pt x="152" y="6560"/>
                  </a:lnTo>
                  <a:lnTo>
                    <a:pt x="77" y="7266"/>
                  </a:lnTo>
                  <a:lnTo>
                    <a:pt x="26" y="7947"/>
                  </a:lnTo>
                  <a:lnTo>
                    <a:pt x="1" y="8629"/>
                  </a:lnTo>
                  <a:lnTo>
                    <a:pt x="1" y="9335"/>
                  </a:lnTo>
                  <a:lnTo>
                    <a:pt x="1" y="10016"/>
                  </a:lnTo>
                  <a:lnTo>
                    <a:pt x="51" y="10697"/>
                  </a:lnTo>
                  <a:lnTo>
                    <a:pt x="51" y="10849"/>
                  </a:lnTo>
                  <a:lnTo>
                    <a:pt x="102" y="10975"/>
                  </a:lnTo>
                  <a:lnTo>
                    <a:pt x="178" y="11101"/>
                  </a:lnTo>
                  <a:lnTo>
                    <a:pt x="278" y="11202"/>
                  </a:lnTo>
                  <a:lnTo>
                    <a:pt x="379" y="11278"/>
                  </a:lnTo>
                  <a:lnTo>
                    <a:pt x="506" y="11328"/>
                  </a:lnTo>
                  <a:lnTo>
                    <a:pt x="632" y="11353"/>
                  </a:lnTo>
                  <a:lnTo>
                    <a:pt x="783" y="11379"/>
                  </a:lnTo>
                  <a:lnTo>
                    <a:pt x="960" y="11353"/>
                  </a:lnTo>
                  <a:lnTo>
                    <a:pt x="1161" y="11278"/>
                  </a:lnTo>
                  <a:lnTo>
                    <a:pt x="1237" y="11227"/>
                  </a:lnTo>
                  <a:lnTo>
                    <a:pt x="1313" y="11152"/>
                  </a:lnTo>
                  <a:lnTo>
                    <a:pt x="1363" y="11051"/>
                  </a:lnTo>
                  <a:lnTo>
                    <a:pt x="1414" y="10950"/>
                  </a:lnTo>
                  <a:lnTo>
                    <a:pt x="1489" y="10874"/>
                  </a:lnTo>
                  <a:lnTo>
                    <a:pt x="1616" y="10798"/>
                  </a:lnTo>
                  <a:lnTo>
                    <a:pt x="1767" y="10748"/>
                  </a:lnTo>
                  <a:lnTo>
                    <a:pt x="1918" y="10723"/>
                  </a:lnTo>
                  <a:lnTo>
                    <a:pt x="2070" y="10748"/>
                  </a:lnTo>
                  <a:lnTo>
                    <a:pt x="2196" y="10773"/>
                  </a:lnTo>
                  <a:lnTo>
                    <a:pt x="2322" y="10824"/>
                  </a:lnTo>
                  <a:lnTo>
                    <a:pt x="2423" y="10899"/>
                  </a:lnTo>
                  <a:lnTo>
                    <a:pt x="2524" y="11000"/>
                  </a:lnTo>
                  <a:lnTo>
                    <a:pt x="2600" y="11101"/>
                  </a:lnTo>
                  <a:lnTo>
                    <a:pt x="2675" y="11202"/>
                  </a:lnTo>
                  <a:lnTo>
                    <a:pt x="2776" y="11480"/>
                  </a:lnTo>
                  <a:lnTo>
                    <a:pt x="2852" y="11757"/>
                  </a:lnTo>
                  <a:lnTo>
                    <a:pt x="2852" y="12060"/>
                  </a:lnTo>
                  <a:lnTo>
                    <a:pt x="2801" y="12337"/>
                  </a:lnTo>
                  <a:lnTo>
                    <a:pt x="2751" y="12464"/>
                  </a:lnTo>
                  <a:lnTo>
                    <a:pt x="2700" y="12615"/>
                  </a:lnTo>
                  <a:lnTo>
                    <a:pt x="2524" y="12918"/>
                  </a:lnTo>
                  <a:lnTo>
                    <a:pt x="2297" y="13220"/>
                  </a:lnTo>
                  <a:lnTo>
                    <a:pt x="2019" y="13498"/>
                  </a:lnTo>
                  <a:lnTo>
                    <a:pt x="1691" y="13750"/>
                  </a:lnTo>
                  <a:lnTo>
                    <a:pt x="1691" y="13750"/>
                  </a:lnTo>
                  <a:lnTo>
                    <a:pt x="1893" y="13725"/>
                  </a:lnTo>
                  <a:lnTo>
                    <a:pt x="2095" y="13675"/>
                  </a:lnTo>
                  <a:lnTo>
                    <a:pt x="2272" y="13624"/>
                  </a:lnTo>
                  <a:lnTo>
                    <a:pt x="2473" y="13548"/>
                  </a:lnTo>
                  <a:lnTo>
                    <a:pt x="2625" y="13447"/>
                  </a:lnTo>
                  <a:lnTo>
                    <a:pt x="2801" y="13372"/>
                  </a:lnTo>
                  <a:lnTo>
                    <a:pt x="2928" y="13246"/>
                  </a:lnTo>
                  <a:lnTo>
                    <a:pt x="3079" y="13120"/>
                  </a:lnTo>
                  <a:lnTo>
                    <a:pt x="3331" y="12842"/>
                  </a:lnTo>
                  <a:lnTo>
                    <a:pt x="3533" y="12539"/>
                  </a:lnTo>
                  <a:lnTo>
                    <a:pt x="3684" y="12211"/>
                  </a:lnTo>
                  <a:lnTo>
                    <a:pt x="3785" y="11858"/>
                  </a:lnTo>
                  <a:lnTo>
                    <a:pt x="3836" y="11505"/>
                  </a:lnTo>
                  <a:lnTo>
                    <a:pt x="3811" y="11152"/>
                  </a:lnTo>
                  <a:lnTo>
                    <a:pt x="3760" y="10798"/>
                  </a:lnTo>
                  <a:lnTo>
                    <a:pt x="3710" y="10622"/>
                  </a:lnTo>
                  <a:lnTo>
                    <a:pt x="3634" y="10470"/>
                  </a:lnTo>
                  <a:lnTo>
                    <a:pt x="3558" y="10294"/>
                  </a:lnTo>
                  <a:lnTo>
                    <a:pt x="3457" y="10142"/>
                  </a:lnTo>
                  <a:lnTo>
                    <a:pt x="3331" y="9991"/>
                  </a:lnTo>
                  <a:lnTo>
                    <a:pt x="3205" y="9865"/>
                  </a:lnTo>
                  <a:lnTo>
                    <a:pt x="3054" y="9739"/>
                  </a:lnTo>
                  <a:lnTo>
                    <a:pt x="2877" y="9613"/>
                  </a:lnTo>
                  <a:lnTo>
                    <a:pt x="2700" y="9512"/>
                  </a:lnTo>
                  <a:lnTo>
                    <a:pt x="2499" y="9411"/>
                  </a:lnTo>
                  <a:lnTo>
                    <a:pt x="2322" y="9360"/>
                  </a:lnTo>
                  <a:lnTo>
                    <a:pt x="2120" y="9310"/>
                  </a:lnTo>
                  <a:lnTo>
                    <a:pt x="1918" y="9285"/>
                  </a:lnTo>
                  <a:lnTo>
                    <a:pt x="1616" y="9285"/>
                  </a:lnTo>
                  <a:lnTo>
                    <a:pt x="1717" y="6964"/>
                  </a:lnTo>
                  <a:lnTo>
                    <a:pt x="1843" y="4642"/>
                  </a:lnTo>
                  <a:lnTo>
                    <a:pt x="1994" y="2296"/>
                  </a:lnTo>
                  <a:lnTo>
                    <a:pt x="2095"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68;p69"/>
            <p:cNvSpPr/>
            <p:nvPr/>
          </p:nvSpPr>
          <p:spPr>
            <a:xfrm>
              <a:off x="6664288" y="1630514"/>
              <a:ext cx="233743" cy="169712"/>
            </a:xfrm>
            <a:custGeom>
              <a:avLst/>
              <a:gdLst/>
              <a:ahLst/>
              <a:cxnLst/>
              <a:rect l="l" t="t" r="r" b="b"/>
              <a:pathLst>
                <a:path w="12616" h="9160" extrusionOk="0">
                  <a:moveTo>
                    <a:pt x="5929" y="1"/>
                  </a:moveTo>
                  <a:lnTo>
                    <a:pt x="5526" y="26"/>
                  </a:lnTo>
                  <a:lnTo>
                    <a:pt x="5122" y="77"/>
                  </a:lnTo>
                  <a:lnTo>
                    <a:pt x="4718" y="152"/>
                  </a:lnTo>
                  <a:lnTo>
                    <a:pt x="4315" y="279"/>
                  </a:lnTo>
                  <a:lnTo>
                    <a:pt x="3936" y="430"/>
                  </a:lnTo>
                  <a:lnTo>
                    <a:pt x="3558" y="607"/>
                  </a:lnTo>
                  <a:lnTo>
                    <a:pt x="3205" y="783"/>
                  </a:lnTo>
                  <a:lnTo>
                    <a:pt x="2851" y="1010"/>
                  </a:lnTo>
                  <a:lnTo>
                    <a:pt x="2549" y="1262"/>
                  </a:lnTo>
                  <a:lnTo>
                    <a:pt x="2246" y="1540"/>
                  </a:lnTo>
                  <a:lnTo>
                    <a:pt x="1994" y="1843"/>
                  </a:lnTo>
                  <a:lnTo>
                    <a:pt x="1766" y="2171"/>
                  </a:lnTo>
                  <a:lnTo>
                    <a:pt x="1590" y="2524"/>
                  </a:lnTo>
                  <a:lnTo>
                    <a:pt x="1413" y="2852"/>
                  </a:lnTo>
                  <a:lnTo>
                    <a:pt x="1287" y="3180"/>
                  </a:lnTo>
                  <a:lnTo>
                    <a:pt x="1035" y="3836"/>
                  </a:lnTo>
                  <a:lnTo>
                    <a:pt x="833" y="4467"/>
                  </a:lnTo>
                  <a:lnTo>
                    <a:pt x="656" y="5097"/>
                  </a:lnTo>
                  <a:lnTo>
                    <a:pt x="379" y="6359"/>
                  </a:lnTo>
                  <a:lnTo>
                    <a:pt x="202" y="6990"/>
                  </a:lnTo>
                  <a:lnTo>
                    <a:pt x="0" y="7595"/>
                  </a:lnTo>
                  <a:lnTo>
                    <a:pt x="253" y="7393"/>
                  </a:lnTo>
                  <a:lnTo>
                    <a:pt x="505" y="7166"/>
                  </a:lnTo>
                  <a:lnTo>
                    <a:pt x="757" y="6939"/>
                  </a:lnTo>
                  <a:lnTo>
                    <a:pt x="984" y="6687"/>
                  </a:lnTo>
                  <a:lnTo>
                    <a:pt x="1388" y="6132"/>
                  </a:lnTo>
                  <a:lnTo>
                    <a:pt x="1766" y="5602"/>
                  </a:lnTo>
                  <a:lnTo>
                    <a:pt x="2246" y="4870"/>
                  </a:lnTo>
                  <a:lnTo>
                    <a:pt x="2700" y="4214"/>
                  </a:lnTo>
                  <a:lnTo>
                    <a:pt x="2952" y="3912"/>
                  </a:lnTo>
                  <a:lnTo>
                    <a:pt x="3205" y="3634"/>
                  </a:lnTo>
                  <a:lnTo>
                    <a:pt x="3457" y="3357"/>
                  </a:lnTo>
                  <a:lnTo>
                    <a:pt x="3734" y="3129"/>
                  </a:lnTo>
                  <a:lnTo>
                    <a:pt x="4037" y="2928"/>
                  </a:lnTo>
                  <a:lnTo>
                    <a:pt x="4340" y="2751"/>
                  </a:lnTo>
                  <a:lnTo>
                    <a:pt x="4668" y="2625"/>
                  </a:lnTo>
                  <a:lnTo>
                    <a:pt x="5021" y="2524"/>
                  </a:lnTo>
                  <a:lnTo>
                    <a:pt x="5374" y="2473"/>
                  </a:lnTo>
                  <a:lnTo>
                    <a:pt x="5778" y="2448"/>
                  </a:lnTo>
                  <a:lnTo>
                    <a:pt x="6207" y="2473"/>
                  </a:lnTo>
                  <a:lnTo>
                    <a:pt x="6661" y="2549"/>
                  </a:lnTo>
                  <a:lnTo>
                    <a:pt x="6939" y="2600"/>
                  </a:lnTo>
                  <a:lnTo>
                    <a:pt x="7216" y="2675"/>
                  </a:lnTo>
                  <a:lnTo>
                    <a:pt x="7468" y="2776"/>
                  </a:lnTo>
                  <a:lnTo>
                    <a:pt x="7721" y="2902"/>
                  </a:lnTo>
                  <a:lnTo>
                    <a:pt x="8200" y="3155"/>
                  </a:lnTo>
                  <a:lnTo>
                    <a:pt x="8654" y="3457"/>
                  </a:lnTo>
                  <a:lnTo>
                    <a:pt x="9083" y="3811"/>
                  </a:lnTo>
                  <a:lnTo>
                    <a:pt x="9487" y="4189"/>
                  </a:lnTo>
                  <a:lnTo>
                    <a:pt x="9865" y="4618"/>
                  </a:lnTo>
                  <a:lnTo>
                    <a:pt x="10218" y="5072"/>
                  </a:lnTo>
                  <a:lnTo>
                    <a:pt x="10546" y="5551"/>
                  </a:lnTo>
                  <a:lnTo>
                    <a:pt x="10874" y="6056"/>
                  </a:lnTo>
                  <a:lnTo>
                    <a:pt x="11177" y="6561"/>
                  </a:lnTo>
                  <a:lnTo>
                    <a:pt x="11455" y="7090"/>
                  </a:lnTo>
                  <a:lnTo>
                    <a:pt x="12010" y="8125"/>
                  </a:lnTo>
                  <a:lnTo>
                    <a:pt x="12514" y="9159"/>
                  </a:lnTo>
                  <a:lnTo>
                    <a:pt x="12590" y="8478"/>
                  </a:lnTo>
                  <a:lnTo>
                    <a:pt x="12615" y="7772"/>
                  </a:lnTo>
                  <a:lnTo>
                    <a:pt x="12565" y="7040"/>
                  </a:lnTo>
                  <a:lnTo>
                    <a:pt x="12464" y="6308"/>
                  </a:lnTo>
                  <a:lnTo>
                    <a:pt x="12312" y="5602"/>
                  </a:lnTo>
                  <a:lnTo>
                    <a:pt x="12111" y="4896"/>
                  </a:lnTo>
                  <a:lnTo>
                    <a:pt x="11833" y="4214"/>
                  </a:lnTo>
                  <a:lnTo>
                    <a:pt x="11682" y="3886"/>
                  </a:lnTo>
                  <a:lnTo>
                    <a:pt x="11530" y="3558"/>
                  </a:lnTo>
                  <a:lnTo>
                    <a:pt x="11354" y="3230"/>
                  </a:lnTo>
                  <a:lnTo>
                    <a:pt x="11152" y="2928"/>
                  </a:lnTo>
                  <a:lnTo>
                    <a:pt x="10950" y="2625"/>
                  </a:lnTo>
                  <a:lnTo>
                    <a:pt x="10723" y="2347"/>
                  </a:lnTo>
                  <a:lnTo>
                    <a:pt x="10496" y="2070"/>
                  </a:lnTo>
                  <a:lnTo>
                    <a:pt x="10269" y="1792"/>
                  </a:lnTo>
                  <a:lnTo>
                    <a:pt x="9991" y="1565"/>
                  </a:lnTo>
                  <a:lnTo>
                    <a:pt x="9739" y="1313"/>
                  </a:lnTo>
                  <a:lnTo>
                    <a:pt x="9461" y="1111"/>
                  </a:lnTo>
                  <a:lnTo>
                    <a:pt x="9159" y="909"/>
                  </a:lnTo>
                  <a:lnTo>
                    <a:pt x="8856" y="733"/>
                  </a:lnTo>
                  <a:lnTo>
                    <a:pt x="8528" y="556"/>
                  </a:lnTo>
                  <a:lnTo>
                    <a:pt x="8200" y="405"/>
                  </a:lnTo>
                  <a:lnTo>
                    <a:pt x="7847" y="279"/>
                  </a:lnTo>
                  <a:lnTo>
                    <a:pt x="7494" y="178"/>
                  </a:lnTo>
                  <a:lnTo>
                    <a:pt x="7115" y="102"/>
                  </a:lnTo>
                  <a:lnTo>
                    <a:pt x="6737" y="26"/>
                  </a:lnTo>
                  <a:lnTo>
                    <a:pt x="6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69;p69"/>
            <p:cNvSpPr/>
            <p:nvPr/>
          </p:nvSpPr>
          <p:spPr>
            <a:xfrm>
              <a:off x="6669902" y="1447752"/>
              <a:ext cx="250084" cy="101920"/>
            </a:xfrm>
            <a:custGeom>
              <a:avLst/>
              <a:gdLst/>
              <a:ahLst/>
              <a:cxnLst/>
              <a:rect l="l" t="t" r="r" b="b"/>
              <a:pathLst>
                <a:path w="13498" h="5501" extrusionOk="0">
                  <a:moveTo>
                    <a:pt x="5828" y="0"/>
                  </a:moveTo>
                  <a:lnTo>
                    <a:pt x="5298" y="26"/>
                  </a:lnTo>
                  <a:lnTo>
                    <a:pt x="4769" y="76"/>
                  </a:lnTo>
                  <a:lnTo>
                    <a:pt x="4239" y="177"/>
                  </a:lnTo>
                  <a:lnTo>
                    <a:pt x="3734" y="303"/>
                  </a:lnTo>
                  <a:lnTo>
                    <a:pt x="3230" y="480"/>
                  </a:lnTo>
                  <a:lnTo>
                    <a:pt x="2750" y="681"/>
                  </a:lnTo>
                  <a:lnTo>
                    <a:pt x="2271" y="934"/>
                  </a:lnTo>
                  <a:lnTo>
                    <a:pt x="1817" y="1211"/>
                  </a:lnTo>
                  <a:lnTo>
                    <a:pt x="1413" y="1539"/>
                  </a:lnTo>
                  <a:lnTo>
                    <a:pt x="1009" y="1892"/>
                  </a:lnTo>
                  <a:lnTo>
                    <a:pt x="631" y="2271"/>
                  </a:lnTo>
                  <a:lnTo>
                    <a:pt x="303" y="2725"/>
                  </a:lnTo>
                  <a:lnTo>
                    <a:pt x="0" y="3204"/>
                  </a:lnTo>
                  <a:lnTo>
                    <a:pt x="0" y="3204"/>
                  </a:lnTo>
                  <a:lnTo>
                    <a:pt x="908" y="3104"/>
                  </a:lnTo>
                  <a:lnTo>
                    <a:pt x="1817" y="3053"/>
                  </a:lnTo>
                  <a:lnTo>
                    <a:pt x="3558" y="3053"/>
                  </a:lnTo>
                  <a:lnTo>
                    <a:pt x="4415" y="3078"/>
                  </a:lnTo>
                  <a:lnTo>
                    <a:pt x="5248" y="3154"/>
                  </a:lnTo>
                  <a:lnTo>
                    <a:pt x="6080" y="3255"/>
                  </a:lnTo>
                  <a:lnTo>
                    <a:pt x="6913" y="3381"/>
                  </a:lnTo>
                  <a:lnTo>
                    <a:pt x="7720" y="3532"/>
                  </a:lnTo>
                  <a:lnTo>
                    <a:pt x="8553" y="3734"/>
                  </a:lnTo>
                  <a:lnTo>
                    <a:pt x="9360" y="3936"/>
                  </a:lnTo>
                  <a:lnTo>
                    <a:pt x="10168" y="4188"/>
                  </a:lnTo>
                  <a:lnTo>
                    <a:pt x="11000" y="4466"/>
                  </a:lnTo>
                  <a:lnTo>
                    <a:pt x="11808" y="4794"/>
                  </a:lnTo>
                  <a:lnTo>
                    <a:pt x="12665" y="5122"/>
                  </a:lnTo>
                  <a:lnTo>
                    <a:pt x="13498" y="5500"/>
                  </a:lnTo>
                  <a:lnTo>
                    <a:pt x="13372" y="4945"/>
                  </a:lnTo>
                  <a:lnTo>
                    <a:pt x="13195" y="4441"/>
                  </a:lnTo>
                  <a:lnTo>
                    <a:pt x="12968" y="3936"/>
                  </a:lnTo>
                  <a:lnTo>
                    <a:pt x="12716" y="3482"/>
                  </a:lnTo>
                  <a:lnTo>
                    <a:pt x="12413" y="3028"/>
                  </a:lnTo>
                  <a:lnTo>
                    <a:pt x="12085" y="2624"/>
                  </a:lnTo>
                  <a:lnTo>
                    <a:pt x="11707" y="2246"/>
                  </a:lnTo>
                  <a:lnTo>
                    <a:pt x="11328" y="1892"/>
                  </a:lnTo>
                  <a:lnTo>
                    <a:pt x="10899" y="1565"/>
                  </a:lnTo>
                  <a:lnTo>
                    <a:pt x="10445" y="1262"/>
                  </a:lnTo>
                  <a:lnTo>
                    <a:pt x="9991" y="984"/>
                  </a:lnTo>
                  <a:lnTo>
                    <a:pt x="9512" y="757"/>
                  </a:lnTo>
                  <a:lnTo>
                    <a:pt x="9007" y="555"/>
                  </a:lnTo>
                  <a:lnTo>
                    <a:pt x="8503" y="379"/>
                  </a:lnTo>
                  <a:lnTo>
                    <a:pt x="7973" y="227"/>
                  </a:lnTo>
                  <a:lnTo>
                    <a:pt x="7443" y="126"/>
                  </a:lnTo>
                  <a:lnTo>
                    <a:pt x="6913" y="51"/>
                  </a:lnTo>
                  <a:lnTo>
                    <a:pt x="6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70;p69"/>
            <p:cNvSpPr/>
            <p:nvPr/>
          </p:nvSpPr>
          <p:spPr>
            <a:xfrm>
              <a:off x="7142964" y="1603407"/>
              <a:ext cx="232798" cy="168767"/>
            </a:xfrm>
            <a:custGeom>
              <a:avLst/>
              <a:gdLst/>
              <a:ahLst/>
              <a:cxnLst/>
              <a:rect l="l" t="t" r="r" b="b"/>
              <a:pathLst>
                <a:path w="12565" h="9109" extrusionOk="0">
                  <a:moveTo>
                    <a:pt x="6232" y="1"/>
                  </a:moveTo>
                  <a:lnTo>
                    <a:pt x="5829" y="26"/>
                  </a:lnTo>
                  <a:lnTo>
                    <a:pt x="5450" y="76"/>
                  </a:lnTo>
                  <a:lnTo>
                    <a:pt x="5097" y="152"/>
                  </a:lnTo>
                  <a:lnTo>
                    <a:pt x="4718" y="253"/>
                  </a:lnTo>
                  <a:lnTo>
                    <a:pt x="4390" y="379"/>
                  </a:lnTo>
                  <a:lnTo>
                    <a:pt x="4062" y="505"/>
                  </a:lnTo>
                  <a:lnTo>
                    <a:pt x="3734" y="657"/>
                  </a:lnTo>
                  <a:lnTo>
                    <a:pt x="3432" y="833"/>
                  </a:lnTo>
                  <a:lnTo>
                    <a:pt x="3129" y="1010"/>
                  </a:lnTo>
                  <a:lnTo>
                    <a:pt x="2851" y="1212"/>
                  </a:lnTo>
                  <a:lnTo>
                    <a:pt x="2599" y="1439"/>
                  </a:lnTo>
                  <a:lnTo>
                    <a:pt x="2322" y="1666"/>
                  </a:lnTo>
                  <a:lnTo>
                    <a:pt x="2095" y="1918"/>
                  </a:lnTo>
                  <a:lnTo>
                    <a:pt x="1867" y="2170"/>
                  </a:lnTo>
                  <a:lnTo>
                    <a:pt x="1640" y="2448"/>
                  </a:lnTo>
                  <a:lnTo>
                    <a:pt x="1439" y="2725"/>
                  </a:lnTo>
                  <a:lnTo>
                    <a:pt x="1237" y="3028"/>
                  </a:lnTo>
                  <a:lnTo>
                    <a:pt x="1060" y="3331"/>
                  </a:lnTo>
                  <a:lnTo>
                    <a:pt x="909" y="3634"/>
                  </a:lnTo>
                  <a:lnTo>
                    <a:pt x="757" y="3962"/>
                  </a:lnTo>
                  <a:lnTo>
                    <a:pt x="606" y="4290"/>
                  </a:lnTo>
                  <a:lnTo>
                    <a:pt x="379" y="4971"/>
                  </a:lnTo>
                  <a:lnTo>
                    <a:pt x="202" y="5652"/>
                  </a:lnTo>
                  <a:lnTo>
                    <a:pt x="76" y="6359"/>
                  </a:lnTo>
                  <a:lnTo>
                    <a:pt x="0" y="7065"/>
                  </a:lnTo>
                  <a:lnTo>
                    <a:pt x="0" y="7746"/>
                  </a:lnTo>
                  <a:lnTo>
                    <a:pt x="51" y="8453"/>
                  </a:lnTo>
                  <a:lnTo>
                    <a:pt x="101" y="8781"/>
                  </a:lnTo>
                  <a:lnTo>
                    <a:pt x="152" y="9109"/>
                  </a:lnTo>
                  <a:lnTo>
                    <a:pt x="606" y="8074"/>
                  </a:lnTo>
                  <a:lnTo>
                    <a:pt x="1085" y="7040"/>
                  </a:lnTo>
                  <a:lnTo>
                    <a:pt x="1363" y="6535"/>
                  </a:lnTo>
                  <a:lnTo>
                    <a:pt x="1640" y="6031"/>
                  </a:lnTo>
                  <a:lnTo>
                    <a:pt x="1918" y="5526"/>
                  </a:lnTo>
                  <a:lnTo>
                    <a:pt x="2246" y="5072"/>
                  </a:lnTo>
                  <a:lnTo>
                    <a:pt x="2574" y="4618"/>
                  </a:lnTo>
                  <a:lnTo>
                    <a:pt x="2927" y="4189"/>
                  </a:lnTo>
                  <a:lnTo>
                    <a:pt x="3306" y="3810"/>
                  </a:lnTo>
                  <a:lnTo>
                    <a:pt x="3709" y="3457"/>
                  </a:lnTo>
                  <a:lnTo>
                    <a:pt x="4138" y="3154"/>
                  </a:lnTo>
                  <a:lnTo>
                    <a:pt x="4617" y="2877"/>
                  </a:lnTo>
                  <a:lnTo>
                    <a:pt x="4845" y="2776"/>
                  </a:lnTo>
                  <a:lnTo>
                    <a:pt x="5097" y="2675"/>
                  </a:lnTo>
                  <a:lnTo>
                    <a:pt x="5349" y="2574"/>
                  </a:lnTo>
                  <a:lnTo>
                    <a:pt x="5627" y="2498"/>
                  </a:lnTo>
                  <a:lnTo>
                    <a:pt x="6056" y="2423"/>
                  </a:lnTo>
                  <a:lnTo>
                    <a:pt x="6459" y="2372"/>
                  </a:lnTo>
                  <a:lnTo>
                    <a:pt x="6863" y="2372"/>
                  </a:lnTo>
                  <a:lnTo>
                    <a:pt x="7241" y="2397"/>
                  </a:lnTo>
                  <a:lnTo>
                    <a:pt x="7569" y="2473"/>
                  </a:lnTo>
                  <a:lnTo>
                    <a:pt x="7923" y="2574"/>
                  </a:lnTo>
                  <a:lnTo>
                    <a:pt x="8225" y="2700"/>
                  </a:lnTo>
                  <a:lnTo>
                    <a:pt x="8528" y="2877"/>
                  </a:lnTo>
                  <a:lnTo>
                    <a:pt x="8831" y="3079"/>
                  </a:lnTo>
                  <a:lnTo>
                    <a:pt x="9108" y="3306"/>
                  </a:lnTo>
                  <a:lnTo>
                    <a:pt x="9386" y="3533"/>
                  </a:lnTo>
                  <a:lnTo>
                    <a:pt x="9638" y="3810"/>
                  </a:lnTo>
                  <a:lnTo>
                    <a:pt x="9890" y="4113"/>
                  </a:lnTo>
                  <a:lnTo>
                    <a:pt x="10143" y="4416"/>
                  </a:lnTo>
                  <a:lnTo>
                    <a:pt x="10647" y="5097"/>
                  </a:lnTo>
                  <a:lnTo>
                    <a:pt x="11076" y="5602"/>
                  </a:lnTo>
                  <a:lnTo>
                    <a:pt x="11505" y="6081"/>
                  </a:lnTo>
                  <a:lnTo>
                    <a:pt x="11757" y="6308"/>
                  </a:lnTo>
                  <a:lnTo>
                    <a:pt x="12010" y="6510"/>
                  </a:lnTo>
                  <a:lnTo>
                    <a:pt x="12287" y="6712"/>
                  </a:lnTo>
                  <a:lnTo>
                    <a:pt x="12565" y="6888"/>
                  </a:lnTo>
                  <a:lnTo>
                    <a:pt x="12565" y="6888"/>
                  </a:lnTo>
                  <a:lnTo>
                    <a:pt x="12287" y="6308"/>
                  </a:lnTo>
                  <a:lnTo>
                    <a:pt x="12085" y="5728"/>
                  </a:lnTo>
                  <a:lnTo>
                    <a:pt x="11707" y="4542"/>
                  </a:lnTo>
                  <a:lnTo>
                    <a:pt x="11505" y="3936"/>
                  </a:lnTo>
                  <a:lnTo>
                    <a:pt x="11253" y="3331"/>
                  </a:lnTo>
                  <a:lnTo>
                    <a:pt x="10975" y="2725"/>
                  </a:lnTo>
                  <a:lnTo>
                    <a:pt x="10799" y="2397"/>
                  </a:lnTo>
                  <a:lnTo>
                    <a:pt x="10597" y="2095"/>
                  </a:lnTo>
                  <a:lnTo>
                    <a:pt x="10370" y="1767"/>
                  </a:lnTo>
                  <a:lnTo>
                    <a:pt x="10143" y="1489"/>
                  </a:lnTo>
                  <a:lnTo>
                    <a:pt x="9865" y="1212"/>
                  </a:lnTo>
                  <a:lnTo>
                    <a:pt x="9562" y="985"/>
                  </a:lnTo>
                  <a:lnTo>
                    <a:pt x="9234" y="758"/>
                  </a:lnTo>
                  <a:lnTo>
                    <a:pt x="8907" y="581"/>
                  </a:lnTo>
                  <a:lnTo>
                    <a:pt x="8553" y="404"/>
                  </a:lnTo>
                  <a:lnTo>
                    <a:pt x="8175" y="278"/>
                  </a:lnTo>
                  <a:lnTo>
                    <a:pt x="7796" y="177"/>
                  </a:lnTo>
                  <a:lnTo>
                    <a:pt x="7418" y="76"/>
                  </a:lnTo>
                  <a:lnTo>
                    <a:pt x="7014" y="26"/>
                  </a:lnTo>
                  <a:lnTo>
                    <a:pt x="6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71;p69"/>
            <p:cNvSpPr/>
            <p:nvPr/>
          </p:nvSpPr>
          <p:spPr>
            <a:xfrm>
              <a:off x="7106963" y="1430928"/>
              <a:ext cx="247305" cy="105644"/>
            </a:xfrm>
            <a:custGeom>
              <a:avLst/>
              <a:gdLst/>
              <a:ahLst/>
              <a:cxnLst/>
              <a:rect l="l" t="t" r="r" b="b"/>
              <a:pathLst>
                <a:path w="13348" h="5702" extrusionOk="0">
                  <a:moveTo>
                    <a:pt x="7368" y="0"/>
                  </a:moveTo>
                  <a:lnTo>
                    <a:pt x="6838" y="25"/>
                  </a:lnTo>
                  <a:lnTo>
                    <a:pt x="6308" y="101"/>
                  </a:lnTo>
                  <a:lnTo>
                    <a:pt x="5778" y="202"/>
                  </a:lnTo>
                  <a:lnTo>
                    <a:pt x="5249" y="328"/>
                  </a:lnTo>
                  <a:lnTo>
                    <a:pt x="4744" y="505"/>
                  </a:lnTo>
                  <a:lnTo>
                    <a:pt x="4265" y="681"/>
                  </a:lnTo>
                  <a:lnTo>
                    <a:pt x="3785" y="908"/>
                  </a:lnTo>
                  <a:lnTo>
                    <a:pt x="3306" y="1161"/>
                  </a:lnTo>
                  <a:lnTo>
                    <a:pt x="2852" y="1438"/>
                  </a:lnTo>
                  <a:lnTo>
                    <a:pt x="2448" y="1741"/>
                  </a:lnTo>
                  <a:lnTo>
                    <a:pt x="2044" y="2094"/>
                  </a:lnTo>
                  <a:lnTo>
                    <a:pt x="1666" y="2447"/>
                  </a:lnTo>
                  <a:lnTo>
                    <a:pt x="1313" y="2851"/>
                  </a:lnTo>
                  <a:lnTo>
                    <a:pt x="1010" y="3255"/>
                  </a:lnTo>
                  <a:lnTo>
                    <a:pt x="732" y="3684"/>
                  </a:lnTo>
                  <a:lnTo>
                    <a:pt x="480" y="4163"/>
                  </a:lnTo>
                  <a:lnTo>
                    <a:pt x="278" y="4642"/>
                  </a:lnTo>
                  <a:lnTo>
                    <a:pt x="127" y="5172"/>
                  </a:lnTo>
                  <a:lnTo>
                    <a:pt x="1" y="5702"/>
                  </a:lnTo>
                  <a:lnTo>
                    <a:pt x="808" y="5298"/>
                  </a:lnTo>
                  <a:lnTo>
                    <a:pt x="1641" y="4920"/>
                  </a:lnTo>
                  <a:lnTo>
                    <a:pt x="2448" y="4592"/>
                  </a:lnTo>
                  <a:lnTo>
                    <a:pt x="3255" y="4289"/>
                  </a:lnTo>
                  <a:lnTo>
                    <a:pt x="4063" y="4012"/>
                  </a:lnTo>
                  <a:lnTo>
                    <a:pt x="4845" y="3759"/>
                  </a:lnTo>
                  <a:lnTo>
                    <a:pt x="5652" y="3532"/>
                  </a:lnTo>
                  <a:lnTo>
                    <a:pt x="6485" y="3330"/>
                  </a:lnTo>
                  <a:lnTo>
                    <a:pt x="7292" y="3179"/>
                  </a:lnTo>
                  <a:lnTo>
                    <a:pt x="8125" y="3028"/>
                  </a:lnTo>
                  <a:lnTo>
                    <a:pt x="8957" y="2901"/>
                  </a:lnTo>
                  <a:lnTo>
                    <a:pt x="9790" y="2826"/>
                  </a:lnTo>
                  <a:lnTo>
                    <a:pt x="10648" y="2750"/>
                  </a:lnTo>
                  <a:lnTo>
                    <a:pt x="11531" y="2725"/>
                  </a:lnTo>
                  <a:lnTo>
                    <a:pt x="12439" y="2700"/>
                  </a:lnTo>
                  <a:lnTo>
                    <a:pt x="13347" y="2725"/>
                  </a:lnTo>
                  <a:lnTo>
                    <a:pt x="13347" y="2725"/>
                  </a:lnTo>
                  <a:lnTo>
                    <a:pt x="12994" y="2271"/>
                  </a:lnTo>
                  <a:lnTo>
                    <a:pt x="12641" y="1892"/>
                  </a:lnTo>
                  <a:lnTo>
                    <a:pt x="12237" y="1539"/>
                  </a:lnTo>
                  <a:lnTo>
                    <a:pt x="11833" y="1211"/>
                  </a:lnTo>
                  <a:lnTo>
                    <a:pt x="11379" y="934"/>
                  </a:lnTo>
                  <a:lnTo>
                    <a:pt x="10925" y="681"/>
                  </a:lnTo>
                  <a:lnTo>
                    <a:pt x="10446" y="479"/>
                  </a:lnTo>
                  <a:lnTo>
                    <a:pt x="9966" y="303"/>
                  </a:lnTo>
                  <a:lnTo>
                    <a:pt x="9462" y="177"/>
                  </a:lnTo>
                  <a:lnTo>
                    <a:pt x="8932" y="76"/>
                  </a:lnTo>
                  <a:lnTo>
                    <a:pt x="8427" y="25"/>
                  </a:lnTo>
                  <a:lnTo>
                    <a:pt x="7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72;p69"/>
            <p:cNvSpPr/>
            <p:nvPr/>
          </p:nvSpPr>
          <p:spPr>
            <a:xfrm>
              <a:off x="6871841" y="1649690"/>
              <a:ext cx="1427" cy="1427"/>
            </a:xfrm>
            <a:custGeom>
              <a:avLst/>
              <a:gdLst/>
              <a:ahLst/>
              <a:cxnLst/>
              <a:rect l="l" t="t" r="r" b="b"/>
              <a:pathLst>
                <a:path w="77" h="77" extrusionOk="0">
                  <a:moveTo>
                    <a:pt x="76" y="0"/>
                  </a:moveTo>
                  <a:lnTo>
                    <a:pt x="0" y="76"/>
                  </a:lnTo>
                  <a:lnTo>
                    <a:pt x="0" y="76"/>
                  </a:lnTo>
                  <a:lnTo>
                    <a:pt x="76" y="51"/>
                  </a:lnTo>
                  <a:lnTo>
                    <a:pt x="76" y="0"/>
                  </a:lnTo>
                  <a:close/>
                </a:path>
              </a:pathLst>
            </a:custGeom>
            <a:solidFill>
              <a:srgbClr val="EF9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3;p69"/>
            <p:cNvSpPr/>
            <p:nvPr/>
          </p:nvSpPr>
          <p:spPr>
            <a:xfrm>
              <a:off x="6871841" y="1649690"/>
              <a:ext cx="1427" cy="1427"/>
            </a:xfrm>
            <a:custGeom>
              <a:avLst/>
              <a:gdLst/>
              <a:ahLst/>
              <a:cxnLst/>
              <a:rect l="l" t="t" r="r" b="b"/>
              <a:pathLst>
                <a:path w="77" h="77" fill="none" extrusionOk="0">
                  <a:moveTo>
                    <a:pt x="76" y="0"/>
                  </a:moveTo>
                  <a:lnTo>
                    <a:pt x="76" y="0"/>
                  </a:lnTo>
                  <a:lnTo>
                    <a:pt x="0" y="76"/>
                  </a:lnTo>
                  <a:lnTo>
                    <a:pt x="0" y="76"/>
                  </a:lnTo>
                  <a:lnTo>
                    <a:pt x="76" y="51"/>
                  </a:lnTo>
                  <a:lnTo>
                    <a:pt x="76" y="51"/>
                  </a:lnTo>
                  <a:lnTo>
                    <a:pt x="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74;p69"/>
            <p:cNvSpPr/>
            <p:nvPr/>
          </p:nvSpPr>
          <p:spPr>
            <a:xfrm>
              <a:off x="6897539" y="2011026"/>
              <a:ext cx="246842" cy="97251"/>
            </a:xfrm>
            <a:custGeom>
              <a:avLst/>
              <a:gdLst/>
              <a:ahLst/>
              <a:cxnLst/>
              <a:rect l="l" t="t" r="r" b="b"/>
              <a:pathLst>
                <a:path w="13323" h="5249" extrusionOk="0">
                  <a:moveTo>
                    <a:pt x="1" y="1"/>
                  </a:moveTo>
                  <a:lnTo>
                    <a:pt x="581" y="833"/>
                  </a:lnTo>
                  <a:lnTo>
                    <a:pt x="909" y="1237"/>
                  </a:lnTo>
                  <a:lnTo>
                    <a:pt x="1237" y="1641"/>
                  </a:lnTo>
                  <a:lnTo>
                    <a:pt x="1590" y="2019"/>
                  </a:lnTo>
                  <a:lnTo>
                    <a:pt x="1944" y="2398"/>
                  </a:lnTo>
                  <a:lnTo>
                    <a:pt x="2322" y="2751"/>
                  </a:lnTo>
                  <a:lnTo>
                    <a:pt x="2726" y="3104"/>
                  </a:lnTo>
                  <a:lnTo>
                    <a:pt x="3129" y="3432"/>
                  </a:lnTo>
                  <a:lnTo>
                    <a:pt x="3558" y="3735"/>
                  </a:lnTo>
                  <a:lnTo>
                    <a:pt x="3987" y="4037"/>
                  </a:lnTo>
                  <a:lnTo>
                    <a:pt x="4467" y="4290"/>
                  </a:lnTo>
                  <a:lnTo>
                    <a:pt x="4946" y="4542"/>
                  </a:lnTo>
                  <a:lnTo>
                    <a:pt x="5451" y="4744"/>
                  </a:lnTo>
                  <a:lnTo>
                    <a:pt x="5955" y="4946"/>
                  </a:lnTo>
                  <a:lnTo>
                    <a:pt x="6485" y="5097"/>
                  </a:lnTo>
                  <a:lnTo>
                    <a:pt x="6863" y="5173"/>
                  </a:lnTo>
                  <a:lnTo>
                    <a:pt x="7242" y="5223"/>
                  </a:lnTo>
                  <a:lnTo>
                    <a:pt x="7595" y="5248"/>
                  </a:lnTo>
                  <a:lnTo>
                    <a:pt x="8352" y="5248"/>
                  </a:lnTo>
                  <a:lnTo>
                    <a:pt x="8730" y="5223"/>
                  </a:lnTo>
                  <a:lnTo>
                    <a:pt x="9109" y="5148"/>
                  </a:lnTo>
                  <a:lnTo>
                    <a:pt x="9462" y="5072"/>
                  </a:lnTo>
                  <a:lnTo>
                    <a:pt x="9840" y="4996"/>
                  </a:lnTo>
                  <a:lnTo>
                    <a:pt x="10194" y="4870"/>
                  </a:lnTo>
                  <a:lnTo>
                    <a:pt x="10522" y="4719"/>
                  </a:lnTo>
                  <a:lnTo>
                    <a:pt x="10875" y="4567"/>
                  </a:lnTo>
                  <a:lnTo>
                    <a:pt x="11127" y="4441"/>
                  </a:lnTo>
                  <a:lnTo>
                    <a:pt x="11354" y="4290"/>
                  </a:lnTo>
                  <a:lnTo>
                    <a:pt x="11581" y="4138"/>
                  </a:lnTo>
                  <a:lnTo>
                    <a:pt x="11808" y="3962"/>
                  </a:lnTo>
                  <a:lnTo>
                    <a:pt x="12010" y="3785"/>
                  </a:lnTo>
                  <a:lnTo>
                    <a:pt x="12212" y="3583"/>
                  </a:lnTo>
                  <a:lnTo>
                    <a:pt x="12414" y="3382"/>
                  </a:lnTo>
                  <a:lnTo>
                    <a:pt x="12565" y="3180"/>
                  </a:lnTo>
                  <a:lnTo>
                    <a:pt x="12742" y="2953"/>
                  </a:lnTo>
                  <a:lnTo>
                    <a:pt x="12868" y="2726"/>
                  </a:lnTo>
                  <a:lnTo>
                    <a:pt x="12994" y="2473"/>
                  </a:lnTo>
                  <a:lnTo>
                    <a:pt x="13120" y="2221"/>
                  </a:lnTo>
                  <a:lnTo>
                    <a:pt x="13196" y="1969"/>
                  </a:lnTo>
                  <a:lnTo>
                    <a:pt x="13272" y="1716"/>
                  </a:lnTo>
                  <a:lnTo>
                    <a:pt x="13297" y="1464"/>
                  </a:lnTo>
                  <a:lnTo>
                    <a:pt x="13322" y="1187"/>
                  </a:lnTo>
                  <a:lnTo>
                    <a:pt x="13196" y="1414"/>
                  </a:lnTo>
                  <a:lnTo>
                    <a:pt x="13045" y="1615"/>
                  </a:lnTo>
                  <a:lnTo>
                    <a:pt x="12742" y="1994"/>
                  </a:lnTo>
                  <a:lnTo>
                    <a:pt x="12389" y="2322"/>
                  </a:lnTo>
                  <a:lnTo>
                    <a:pt x="12010" y="2599"/>
                  </a:lnTo>
                  <a:lnTo>
                    <a:pt x="11632" y="2852"/>
                  </a:lnTo>
                  <a:lnTo>
                    <a:pt x="11228" y="3054"/>
                  </a:lnTo>
                  <a:lnTo>
                    <a:pt x="10799" y="3230"/>
                  </a:lnTo>
                  <a:lnTo>
                    <a:pt x="10370" y="3382"/>
                  </a:lnTo>
                  <a:lnTo>
                    <a:pt x="9891" y="3508"/>
                  </a:lnTo>
                  <a:lnTo>
                    <a:pt x="9386" y="3583"/>
                  </a:lnTo>
                  <a:lnTo>
                    <a:pt x="8882" y="3659"/>
                  </a:lnTo>
                  <a:lnTo>
                    <a:pt x="7999" y="3659"/>
                  </a:lnTo>
                  <a:lnTo>
                    <a:pt x="7620" y="3609"/>
                  </a:lnTo>
                  <a:lnTo>
                    <a:pt x="7242" y="3558"/>
                  </a:lnTo>
                  <a:lnTo>
                    <a:pt x="6889" y="3482"/>
                  </a:lnTo>
                  <a:lnTo>
                    <a:pt x="6434" y="3382"/>
                  </a:lnTo>
                  <a:lnTo>
                    <a:pt x="6006" y="3230"/>
                  </a:lnTo>
                  <a:lnTo>
                    <a:pt x="5577" y="3079"/>
                  </a:lnTo>
                  <a:lnTo>
                    <a:pt x="5148" y="2902"/>
                  </a:lnTo>
                  <a:lnTo>
                    <a:pt x="4719" y="2700"/>
                  </a:lnTo>
                  <a:lnTo>
                    <a:pt x="4290" y="2498"/>
                  </a:lnTo>
                  <a:lnTo>
                    <a:pt x="3457" y="2044"/>
                  </a:lnTo>
                  <a:lnTo>
                    <a:pt x="2625" y="1540"/>
                  </a:lnTo>
                  <a:lnTo>
                    <a:pt x="1767" y="1035"/>
                  </a:lnTo>
                  <a:lnTo>
                    <a:pt x="884" y="50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75;p69"/>
            <p:cNvSpPr/>
            <p:nvPr/>
          </p:nvSpPr>
          <p:spPr>
            <a:xfrm>
              <a:off x="7245332" y="1833397"/>
              <a:ext cx="249640" cy="135103"/>
            </a:xfrm>
            <a:custGeom>
              <a:avLst/>
              <a:gdLst/>
              <a:ahLst/>
              <a:cxnLst/>
              <a:rect l="l" t="t" r="r" b="b"/>
              <a:pathLst>
                <a:path w="13474" h="7292" extrusionOk="0">
                  <a:moveTo>
                    <a:pt x="5551" y="303"/>
                  </a:moveTo>
                  <a:lnTo>
                    <a:pt x="5854" y="329"/>
                  </a:lnTo>
                  <a:lnTo>
                    <a:pt x="6106" y="404"/>
                  </a:lnTo>
                  <a:lnTo>
                    <a:pt x="6207" y="429"/>
                  </a:lnTo>
                  <a:lnTo>
                    <a:pt x="6283" y="505"/>
                  </a:lnTo>
                  <a:lnTo>
                    <a:pt x="6333" y="556"/>
                  </a:lnTo>
                  <a:lnTo>
                    <a:pt x="6384" y="631"/>
                  </a:lnTo>
                  <a:lnTo>
                    <a:pt x="6384" y="707"/>
                  </a:lnTo>
                  <a:lnTo>
                    <a:pt x="6384" y="783"/>
                  </a:lnTo>
                  <a:lnTo>
                    <a:pt x="6333" y="959"/>
                  </a:lnTo>
                  <a:lnTo>
                    <a:pt x="6207" y="1136"/>
                  </a:lnTo>
                  <a:lnTo>
                    <a:pt x="6031" y="1287"/>
                  </a:lnTo>
                  <a:lnTo>
                    <a:pt x="5804" y="1464"/>
                  </a:lnTo>
                  <a:lnTo>
                    <a:pt x="5526" y="1615"/>
                  </a:lnTo>
                  <a:lnTo>
                    <a:pt x="5198" y="1767"/>
                  </a:lnTo>
                  <a:lnTo>
                    <a:pt x="4870" y="1893"/>
                  </a:lnTo>
                  <a:lnTo>
                    <a:pt x="4542" y="1994"/>
                  </a:lnTo>
                  <a:lnTo>
                    <a:pt x="4265" y="2044"/>
                  </a:lnTo>
                  <a:lnTo>
                    <a:pt x="3962" y="2095"/>
                  </a:lnTo>
                  <a:lnTo>
                    <a:pt x="3709" y="2095"/>
                  </a:lnTo>
                  <a:lnTo>
                    <a:pt x="3407" y="2069"/>
                  </a:lnTo>
                  <a:lnTo>
                    <a:pt x="3154" y="2019"/>
                  </a:lnTo>
                  <a:lnTo>
                    <a:pt x="3079" y="1968"/>
                  </a:lnTo>
                  <a:lnTo>
                    <a:pt x="2978" y="1918"/>
                  </a:lnTo>
                  <a:lnTo>
                    <a:pt x="2927" y="1842"/>
                  </a:lnTo>
                  <a:lnTo>
                    <a:pt x="2902" y="1767"/>
                  </a:lnTo>
                  <a:lnTo>
                    <a:pt x="2877" y="1691"/>
                  </a:lnTo>
                  <a:lnTo>
                    <a:pt x="2877" y="1615"/>
                  </a:lnTo>
                  <a:lnTo>
                    <a:pt x="2953" y="1439"/>
                  </a:lnTo>
                  <a:lnTo>
                    <a:pt x="3054" y="1287"/>
                  </a:lnTo>
                  <a:lnTo>
                    <a:pt x="3255" y="1111"/>
                  </a:lnTo>
                  <a:lnTo>
                    <a:pt x="3482" y="934"/>
                  </a:lnTo>
                  <a:lnTo>
                    <a:pt x="3760" y="783"/>
                  </a:lnTo>
                  <a:lnTo>
                    <a:pt x="4063" y="631"/>
                  </a:lnTo>
                  <a:lnTo>
                    <a:pt x="4416" y="505"/>
                  </a:lnTo>
                  <a:lnTo>
                    <a:pt x="4719" y="429"/>
                  </a:lnTo>
                  <a:lnTo>
                    <a:pt x="5021" y="354"/>
                  </a:lnTo>
                  <a:lnTo>
                    <a:pt x="5299" y="329"/>
                  </a:lnTo>
                  <a:lnTo>
                    <a:pt x="5551" y="303"/>
                  </a:lnTo>
                  <a:close/>
                  <a:moveTo>
                    <a:pt x="2574" y="2372"/>
                  </a:moveTo>
                  <a:lnTo>
                    <a:pt x="2675" y="2397"/>
                  </a:lnTo>
                  <a:lnTo>
                    <a:pt x="2751" y="2448"/>
                  </a:lnTo>
                  <a:lnTo>
                    <a:pt x="2826" y="2524"/>
                  </a:lnTo>
                  <a:lnTo>
                    <a:pt x="2902" y="2599"/>
                  </a:lnTo>
                  <a:lnTo>
                    <a:pt x="2927" y="2700"/>
                  </a:lnTo>
                  <a:lnTo>
                    <a:pt x="2978" y="2776"/>
                  </a:lnTo>
                  <a:lnTo>
                    <a:pt x="2978" y="2902"/>
                  </a:lnTo>
                  <a:lnTo>
                    <a:pt x="2953" y="3003"/>
                  </a:lnTo>
                  <a:lnTo>
                    <a:pt x="2927" y="3079"/>
                  </a:lnTo>
                  <a:lnTo>
                    <a:pt x="2902" y="3154"/>
                  </a:lnTo>
                  <a:lnTo>
                    <a:pt x="2776" y="3306"/>
                  </a:lnTo>
                  <a:lnTo>
                    <a:pt x="2625" y="3381"/>
                  </a:lnTo>
                  <a:lnTo>
                    <a:pt x="2549" y="3407"/>
                  </a:lnTo>
                  <a:lnTo>
                    <a:pt x="2347" y="3407"/>
                  </a:lnTo>
                  <a:lnTo>
                    <a:pt x="2246" y="3356"/>
                  </a:lnTo>
                  <a:lnTo>
                    <a:pt x="2145" y="3306"/>
                  </a:lnTo>
                  <a:lnTo>
                    <a:pt x="2070" y="3255"/>
                  </a:lnTo>
                  <a:lnTo>
                    <a:pt x="2019" y="3179"/>
                  </a:lnTo>
                  <a:lnTo>
                    <a:pt x="1969" y="3079"/>
                  </a:lnTo>
                  <a:lnTo>
                    <a:pt x="1943" y="2978"/>
                  </a:lnTo>
                  <a:lnTo>
                    <a:pt x="1918" y="2877"/>
                  </a:lnTo>
                  <a:lnTo>
                    <a:pt x="1943" y="2776"/>
                  </a:lnTo>
                  <a:lnTo>
                    <a:pt x="1969" y="2675"/>
                  </a:lnTo>
                  <a:lnTo>
                    <a:pt x="2019" y="2599"/>
                  </a:lnTo>
                  <a:lnTo>
                    <a:pt x="2120" y="2473"/>
                  </a:lnTo>
                  <a:lnTo>
                    <a:pt x="2271" y="2397"/>
                  </a:lnTo>
                  <a:lnTo>
                    <a:pt x="2372" y="2372"/>
                  </a:lnTo>
                  <a:close/>
                  <a:moveTo>
                    <a:pt x="6687" y="1"/>
                  </a:move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76;p69"/>
            <p:cNvSpPr/>
            <p:nvPr/>
          </p:nvSpPr>
          <p:spPr>
            <a:xfrm>
              <a:off x="7245332" y="1833397"/>
              <a:ext cx="249640" cy="135103"/>
            </a:xfrm>
            <a:custGeom>
              <a:avLst/>
              <a:gdLst/>
              <a:ahLst/>
              <a:cxnLst/>
              <a:rect l="l" t="t" r="r" b="b"/>
              <a:pathLst>
                <a:path w="13474" h="7292" fill="none" extrusionOk="0">
                  <a:moveTo>
                    <a:pt x="6863" y="1"/>
                  </a:moveTo>
                  <a:lnTo>
                    <a:pt x="6863" y="1"/>
                  </a:lnTo>
                  <a:lnTo>
                    <a:pt x="6687" y="1"/>
                  </a:lnTo>
                  <a:lnTo>
                    <a:pt x="6687" y="1"/>
                  </a:ln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611" y="7292"/>
                  </a:lnTo>
                  <a:lnTo>
                    <a:pt x="6788" y="7267"/>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lnTo>
                    <a:pt x="68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77;p69"/>
            <p:cNvSpPr/>
            <p:nvPr/>
          </p:nvSpPr>
          <p:spPr>
            <a:xfrm>
              <a:off x="6570795" y="1855371"/>
              <a:ext cx="249640" cy="135103"/>
            </a:xfrm>
            <a:custGeom>
              <a:avLst/>
              <a:gdLst/>
              <a:ahLst/>
              <a:cxnLst/>
              <a:rect l="l" t="t" r="r" b="b"/>
              <a:pathLst>
                <a:path w="13474" h="7292" extrusionOk="0">
                  <a:moveTo>
                    <a:pt x="5551" y="328"/>
                  </a:moveTo>
                  <a:lnTo>
                    <a:pt x="5854" y="354"/>
                  </a:lnTo>
                  <a:lnTo>
                    <a:pt x="6106" y="404"/>
                  </a:lnTo>
                  <a:lnTo>
                    <a:pt x="6182" y="454"/>
                  </a:lnTo>
                  <a:lnTo>
                    <a:pt x="6283" y="505"/>
                  </a:lnTo>
                  <a:lnTo>
                    <a:pt x="6333" y="581"/>
                  </a:lnTo>
                  <a:lnTo>
                    <a:pt x="6358" y="656"/>
                  </a:lnTo>
                  <a:lnTo>
                    <a:pt x="6384" y="732"/>
                  </a:lnTo>
                  <a:lnTo>
                    <a:pt x="6384" y="808"/>
                  </a:lnTo>
                  <a:lnTo>
                    <a:pt x="6308" y="959"/>
                  </a:lnTo>
                  <a:lnTo>
                    <a:pt x="6207" y="1136"/>
                  </a:lnTo>
                  <a:lnTo>
                    <a:pt x="6030" y="1312"/>
                  </a:lnTo>
                  <a:lnTo>
                    <a:pt x="5778" y="1489"/>
                  </a:lnTo>
                  <a:lnTo>
                    <a:pt x="5501" y="1640"/>
                  </a:lnTo>
                  <a:lnTo>
                    <a:pt x="5198" y="1792"/>
                  </a:lnTo>
                  <a:lnTo>
                    <a:pt x="4845" y="1918"/>
                  </a:lnTo>
                  <a:lnTo>
                    <a:pt x="4542" y="1993"/>
                  </a:lnTo>
                  <a:lnTo>
                    <a:pt x="4239" y="2069"/>
                  </a:lnTo>
                  <a:lnTo>
                    <a:pt x="3962" y="2094"/>
                  </a:lnTo>
                  <a:lnTo>
                    <a:pt x="3709" y="2120"/>
                  </a:lnTo>
                  <a:lnTo>
                    <a:pt x="3406" y="2094"/>
                  </a:lnTo>
                  <a:lnTo>
                    <a:pt x="3154" y="2019"/>
                  </a:lnTo>
                  <a:lnTo>
                    <a:pt x="3053" y="1968"/>
                  </a:lnTo>
                  <a:lnTo>
                    <a:pt x="2978" y="1918"/>
                  </a:lnTo>
                  <a:lnTo>
                    <a:pt x="2927" y="1842"/>
                  </a:lnTo>
                  <a:lnTo>
                    <a:pt x="2877" y="1766"/>
                  </a:lnTo>
                  <a:lnTo>
                    <a:pt x="2877" y="1691"/>
                  </a:lnTo>
                  <a:lnTo>
                    <a:pt x="2877" y="1615"/>
                  </a:lnTo>
                  <a:lnTo>
                    <a:pt x="2927" y="1464"/>
                  </a:lnTo>
                  <a:lnTo>
                    <a:pt x="3053" y="1287"/>
                  </a:lnTo>
                  <a:lnTo>
                    <a:pt x="3230" y="1110"/>
                  </a:lnTo>
                  <a:lnTo>
                    <a:pt x="3457" y="959"/>
                  </a:lnTo>
                  <a:lnTo>
                    <a:pt x="3734" y="782"/>
                  </a:lnTo>
                  <a:lnTo>
                    <a:pt x="4062" y="656"/>
                  </a:lnTo>
                  <a:lnTo>
                    <a:pt x="4416" y="530"/>
                  </a:lnTo>
                  <a:lnTo>
                    <a:pt x="4718" y="429"/>
                  </a:lnTo>
                  <a:lnTo>
                    <a:pt x="4996" y="379"/>
                  </a:lnTo>
                  <a:lnTo>
                    <a:pt x="5299" y="328"/>
                  </a:lnTo>
                  <a:close/>
                  <a:moveTo>
                    <a:pt x="2448" y="2372"/>
                  </a:moveTo>
                  <a:lnTo>
                    <a:pt x="2549" y="2397"/>
                  </a:lnTo>
                  <a:lnTo>
                    <a:pt x="2650" y="2422"/>
                  </a:lnTo>
                  <a:lnTo>
                    <a:pt x="2751" y="2473"/>
                  </a:lnTo>
                  <a:lnTo>
                    <a:pt x="2826" y="2549"/>
                  </a:lnTo>
                  <a:lnTo>
                    <a:pt x="2877" y="2624"/>
                  </a:lnTo>
                  <a:lnTo>
                    <a:pt x="2927" y="2700"/>
                  </a:lnTo>
                  <a:lnTo>
                    <a:pt x="2952" y="2801"/>
                  </a:lnTo>
                  <a:lnTo>
                    <a:pt x="2978" y="2902"/>
                  </a:lnTo>
                  <a:lnTo>
                    <a:pt x="2952" y="3003"/>
                  </a:lnTo>
                  <a:lnTo>
                    <a:pt x="2927" y="3104"/>
                  </a:lnTo>
                  <a:lnTo>
                    <a:pt x="2902" y="3179"/>
                  </a:lnTo>
                  <a:lnTo>
                    <a:pt x="2776" y="3305"/>
                  </a:lnTo>
                  <a:lnTo>
                    <a:pt x="2624" y="3381"/>
                  </a:lnTo>
                  <a:lnTo>
                    <a:pt x="2523" y="3406"/>
                  </a:lnTo>
                  <a:lnTo>
                    <a:pt x="2448" y="3432"/>
                  </a:lnTo>
                  <a:lnTo>
                    <a:pt x="2347" y="3406"/>
                  </a:lnTo>
                  <a:lnTo>
                    <a:pt x="2246" y="3381"/>
                  </a:lnTo>
                  <a:lnTo>
                    <a:pt x="2145" y="3331"/>
                  </a:lnTo>
                  <a:lnTo>
                    <a:pt x="2069" y="3255"/>
                  </a:lnTo>
                  <a:lnTo>
                    <a:pt x="2019" y="3179"/>
                  </a:lnTo>
                  <a:lnTo>
                    <a:pt x="1968" y="3104"/>
                  </a:lnTo>
                  <a:lnTo>
                    <a:pt x="1943" y="3003"/>
                  </a:lnTo>
                  <a:lnTo>
                    <a:pt x="1918" y="2902"/>
                  </a:lnTo>
                  <a:lnTo>
                    <a:pt x="1943" y="2801"/>
                  </a:lnTo>
                  <a:lnTo>
                    <a:pt x="1968" y="2700"/>
                  </a:lnTo>
                  <a:lnTo>
                    <a:pt x="1994" y="2624"/>
                  </a:lnTo>
                  <a:lnTo>
                    <a:pt x="2120" y="2498"/>
                  </a:lnTo>
                  <a:lnTo>
                    <a:pt x="2271" y="2397"/>
                  </a:lnTo>
                  <a:lnTo>
                    <a:pt x="2347" y="2372"/>
                  </a:lnTo>
                  <a:close/>
                  <a:moveTo>
                    <a:pt x="6661" y="0"/>
                  </a:move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78;p69"/>
            <p:cNvSpPr/>
            <p:nvPr/>
          </p:nvSpPr>
          <p:spPr>
            <a:xfrm>
              <a:off x="6570795" y="1855371"/>
              <a:ext cx="249640" cy="135103"/>
            </a:xfrm>
            <a:custGeom>
              <a:avLst/>
              <a:gdLst/>
              <a:ahLst/>
              <a:cxnLst/>
              <a:rect l="l" t="t" r="r" b="b"/>
              <a:pathLst>
                <a:path w="13474" h="7292" fill="none" extrusionOk="0">
                  <a:moveTo>
                    <a:pt x="6863" y="0"/>
                  </a:moveTo>
                  <a:lnTo>
                    <a:pt x="6863" y="0"/>
                  </a:lnTo>
                  <a:lnTo>
                    <a:pt x="6661" y="0"/>
                  </a:lnTo>
                  <a:lnTo>
                    <a:pt x="6661" y="0"/>
                  </a:ln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585" y="7292"/>
                  </a:lnTo>
                  <a:lnTo>
                    <a:pt x="6787"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79;p69"/>
            <p:cNvSpPr/>
            <p:nvPr/>
          </p:nvSpPr>
          <p:spPr>
            <a:xfrm>
              <a:off x="6265543" y="3536339"/>
              <a:ext cx="318821" cy="395469"/>
            </a:xfrm>
            <a:custGeom>
              <a:avLst/>
              <a:gdLst/>
              <a:ahLst/>
              <a:cxnLst/>
              <a:rect l="l" t="t" r="r" b="b"/>
              <a:pathLst>
                <a:path w="17208" h="21345" extrusionOk="0">
                  <a:moveTo>
                    <a:pt x="505" y="0"/>
                  </a:moveTo>
                  <a:lnTo>
                    <a:pt x="278" y="2978"/>
                  </a:lnTo>
                  <a:lnTo>
                    <a:pt x="127" y="5677"/>
                  </a:lnTo>
                  <a:lnTo>
                    <a:pt x="26" y="8099"/>
                  </a:lnTo>
                  <a:lnTo>
                    <a:pt x="1" y="10269"/>
                  </a:lnTo>
                  <a:lnTo>
                    <a:pt x="26" y="12186"/>
                  </a:lnTo>
                  <a:lnTo>
                    <a:pt x="127" y="13902"/>
                  </a:lnTo>
                  <a:lnTo>
                    <a:pt x="177" y="14659"/>
                  </a:lnTo>
                  <a:lnTo>
                    <a:pt x="253" y="15365"/>
                  </a:lnTo>
                  <a:lnTo>
                    <a:pt x="329" y="16046"/>
                  </a:lnTo>
                  <a:lnTo>
                    <a:pt x="404" y="16652"/>
                  </a:lnTo>
                  <a:lnTo>
                    <a:pt x="505" y="17232"/>
                  </a:lnTo>
                  <a:lnTo>
                    <a:pt x="631" y="17737"/>
                  </a:lnTo>
                  <a:lnTo>
                    <a:pt x="732" y="18216"/>
                  </a:lnTo>
                  <a:lnTo>
                    <a:pt x="858" y="18670"/>
                  </a:lnTo>
                  <a:lnTo>
                    <a:pt x="985" y="19074"/>
                  </a:lnTo>
                  <a:lnTo>
                    <a:pt x="1136" y="19427"/>
                  </a:lnTo>
                  <a:lnTo>
                    <a:pt x="1287" y="19755"/>
                  </a:lnTo>
                  <a:lnTo>
                    <a:pt x="1439" y="20033"/>
                  </a:lnTo>
                  <a:lnTo>
                    <a:pt x="1590" y="20285"/>
                  </a:lnTo>
                  <a:lnTo>
                    <a:pt x="1741" y="20512"/>
                  </a:lnTo>
                  <a:lnTo>
                    <a:pt x="1918" y="20689"/>
                  </a:lnTo>
                  <a:lnTo>
                    <a:pt x="2069" y="20865"/>
                  </a:lnTo>
                  <a:lnTo>
                    <a:pt x="2246" y="20991"/>
                  </a:lnTo>
                  <a:lnTo>
                    <a:pt x="2423" y="21092"/>
                  </a:lnTo>
                  <a:lnTo>
                    <a:pt x="2599" y="21193"/>
                  </a:lnTo>
                  <a:lnTo>
                    <a:pt x="2776" y="21244"/>
                  </a:lnTo>
                  <a:lnTo>
                    <a:pt x="3079" y="21319"/>
                  </a:lnTo>
                  <a:lnTo>
                    <a:pt x="3381" y="21345"/>
                  </a:lnTo>
                  <a:lnTo>
                    <a:pt x="3709" y="21294"/>
                  </a:lnTo>
                  <a:lnTo>
                    <a:pt x="4037" y="21218"/>
                  </a:lnTo>
                  <a:lnTo>
                    <a:pt x="4365" y="21118"/>
                  </a:lnTo>
                  <a:lnTo>
                    <a:pt x="4719" y="20966"/>
                  </a:lnTo>
                  <a:lnTo>
                    <a:pt x="5047" y="20790"/>
                  </a:lnTo>
                  <a:lnTo>
                    <a:pt x="5374" y="20588"/>
                  </a:lnTo>
                  <a:lnTo>
                    <a:pt x="5677" y="20361"/>
                  </a:lnTo>
                  <a:lnTo>
                    <a:pt x="5980" y="20108"/>
                  </a:lnTo>
                  <a:lnTo>
                    <a:pt x="6283" y="19856"/>
                  </a:lnTo>
                  <a:lnTo>
                    <a:pt x="6560" y="19604"/>
                  </a:lnTo>
                  <a:lnTo>
                    <a:pt x="7090" y="19074"/>
                  </a:lnTo>
                  <a:lnTo>
                    <a:pt x="7519" y="18569"/>
                  </a:lnTo>
                  <a:lnTo>
                    <a:pt x="7771" y="18191"/>
                  </a:lnTo>
                  <a:lnTo>
                    <a:pt x="8024" y="17812"/>
                  </a:lnTo>
                  <a:lnTo>
                    <a:pt x="8225" y="17434"/>
                  </a:lnTo>
                  <a:lnTo>
                    <a:pt x="8402" y="17056"/>
                  </a:lnTo>
                  <a:lnTo>
                    <a:pt x="8579" y="16652"/>
                  </a:lnTo>
                  <a:lnTo>
                    <a:pt x="8705" y="16273"/>
                  </a:lnTo>
                  <a:lnTo>
                    <a:pt x="8806" y="15870"/>
                  </a:lnTo>
                  <a:lnTo>
                    <a:pt x="8907" y="15466"/>
                  </a:lnTo>
                  <a:lnTo>
                    <a:pt x="8957" y="15088"/>
                  </a:lnTo>
                  <a:lnTo>
                    <a:pt x="9008" y="14684"/>
                  </a:lnTo>
                  <a:lnTo>
                    <a:pt x="9058" y="14306"/>
                  </a:lnTo>
                  <a:lnTo>
                    <a:pt x="9058" y="13927"/>
                  </a:lnTo>
                  <a:lnTo>
                    <a:pt x="9058" y="13170"/>
                  </a:lnTo>
                  <a:lnTo>
                    <a:pt x="9008" y="12464"/>
                  </a:lnTo>
                  <a:lnTo>
                    <a:pt x="8907" y="11783"/>
                  </a:lnTo>
                  <a:lnTo>
                    <a:pt x="8780" y="11177"/>
                  </a:lnTo>
                  <a:lnTo>
                    <a:pt x="8654" y="10622"/>
                  </a:lnTo>
                  <a:lnTo>
                    <a:pt x="8503" y="10143"/>
                  </a:lnTo>
                  <a:lnTo>
                    <a:pt x="8276" y="9411"/>
                  </a:lnTo>
                  <a:lnTo>
                    <a:pt x="8125" y="9083"/>
                  </a:lnTo>
                  <a:lnTo>
                    <a:pt x="17207" y="10723"/>
                  </a:lnTo>
                  <a:lnTo>
                    <a:pt x="12262" y="429"/>
                  </a:lnTo>
                  <a:lnTo>
                    <a:pt x="505"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80;p69"/>
            <p:cNvSpPr/>
            <p:nvPr/>
          </p:nvSpPr>
          <p:spPr>
            <a:xfrm>
              <a:off x="6265543" y="3536339"/>
              <a:ext cx="318821" cy="395469"/>
            </a:xfrm>
            <a:custGeom>
              <a:avLst/>
              <a:gdLst/>
              <a:ahLst/>
              <a:cxnLst/>
              <a:rect l="l" t="t" r="r" b="b"/>
              <a:pathLst>
                <a:path w="17208" h="21345" fill="none" extrusionOk="0">
                  <a:moveTo>
                    <a:pt x="17207" y="10723"/>
                  </a:moveTo>
                  <a:lnTo>
                    <a:pt x="17207" y="10723"/>
                  </a:lnTo>
                  <a:lnTo>
                    <a:pt x="8125" y="9083"/>
                  </a:lnTo>
                  <a:lnTo>
                    <a:pt x="8125" y="9083"/>
                  </a:lnTo>
                  <a:lnTo>
                    <a:pt x="8276" y="9411"/>
                  </a:lnTo>
                  <a:lnTo>
                    <a:pt x="8503" y="10143"/>
                  </a:lnTo>
                  <a:lnTo>
                    <a:pt x="8654" y="10622"/>
                  </a:lnTo>
                  <a:lnTo>
                    <a:pt x="8780" y="11177"/>
                  </a:lnTo>
                  <a:lnTo>
                    <a:pt x="8907" y="11783"/>
                  </a:lnTo>
                  <a:lnTo>
                    <a:pt x="9008" y="12464"/>
                  </a:lnTo>
                  <a:lnTo>
                    <a:pt x="9058" y="13170"/>
                  </a:lnTo>
                  <a:lnTo>
                    <a:pt x="9058" y="13927"/>
                  </a:lnTo>
                  <a:lnTo>
                    <a:pt x="9058" y="14306"/>
                  </a:lnTo>
                  <a:lnTo>
                    <a:pt x="9008" y="14684"/>
                  </a:lnTo>
                  <a:lnTo>
                    <a:pt x="8957" y="15088"/>
                  </a:lnTo>
                  <a:lnTo>
                    <a:pt x="8907" y="15466"/>
                  </a:lnTo>
                  <a:lnTo>
                    <a:pt x="8806" y="15870"/>
                  </a:lnTo>
                  <a:lnTo>
                    <a:pt x="8705" y="16273"/>
                  </a:lnTo>
                  <a:lnTo>
                    <a:pt x="8579" y="16652"/>
                  </a:lnTo>
                  <a:lnTo>
                    <a:pt x="8402" y="17056"/>
                  </a:lnTo>
                  <a:lnTo>
                    <a:pt x="8225" y="17434"/>
                  </a:lnTo>
                  <a:lnTo>
                    <a:pt x="8024" y="17812"/>
                  </a:lnTo>
                  <a:lnTo>
                    <a:pt x="7771" y="18191"/>
                  </a:lnTo>
                  <a:lnTo>
                    <a:pt x="7519" y="18569"/>
                  </a:lnTo>
                  <a:lnTo>
                    <a:pt x="7519" y="18569"/>
                  </a:lnTo>
                  <a:lnTo>
                    <a:pt x="7090" y="19074"/>
                  </a:lnTo>
                  <a:lnTo>
                    <a:pt x="6560" y="19604"/>
                  </a:lnTo>
                  <a:lnTo>
                    <a:pt x="6283" y="19856"/>
                  </a:lnTo>
                  <a:lnTo>
                    <a:pt x="5980" y="20108"/>
                  </a:lnTo>
                  <a:lnTo>
                    <a:pt x="5677" y="20361"/>
                  </a:lnTo>
                  <a:lnTo>
                    <a:pt x="5374" y="20588"/>
                  </a:lnTo>
                  <a:lnTo>
                    <a:pt x="5047" y="20790"/>
                  </a:lnTo>
                  <a:lnTo>
                    <a:pt x="4719" y="20966"/>
                  </a:lnTo>
                  <a:lnTo>
                    <a:pt x="4365" y="21118"/>
                  </a:lnTo>
                  <a:lnTo>
                    <a:pt x="4037" y="21218"/>
                  </a:lnTo>
                  <a:lnTo>
                    <a:pt x="3709" y="21294"/>
                  </a:lnTo>
                  <a:lnTo>
                    <a:pt x="3381" y="21345"/>
                  </a:lnTo>
                  <a:lnTo>
                    <a:pt x="3079" y="21319"/>
                  </a:lnTo>
                  <a:lnTo>
                    <a:pt x="2776" y="21244"/>
                  </a:lnTo>
                  <a:lnTo>
                    <a:pt x="2776" y="21244"/>
                  </a:lnTo>
                  <a:lnTo>
                    <a:pt x="2599" y="21193"/>
                  </a:lnTo>
                  <a:lnTo>
                    <a:pt x="2423" y="21092"/>
                  </a:lnTo>
                  <a:lnTo>
                    <a:pt x="2246" y="20991"/>
                  </a:lnTo>
                  <a:lnTo>
                    <a:pt x="2069" y="20865"/>
                  </a:lnTo>
                  <a:lnTo>
                    <a:pt x="1918" y="20689"/>
                  </a:lnTo>
                  <a:lnTo>
                    <a:pt x="1741" y="20512"/>
                  </a:lnTo>
                  <a:lnTo>
                    <a:pt x="1590" y="20285"/>
                  </a:lnTo>
                  <a:lnTo>
                    <a:pt x="1439" y="20033"/>
                  </a:lnTo>
                  <a:lnTo>
                    <a:pt x="1287" y="19755"/>
                  </a:lnTo>
                  <a:lnTo>
                    <a:pt x="1136" y="19427"/>
                  </a:lnTo>
                  <a:lnTo>
                    <a:pt x="985" y="19074"/>
                  </a:lnTo>
                  <a:lnTo>
                    <a:pt x="858" y="18670"/>
                  </a:lnTo>
                  <a:lnTo>
                    <a:pt x="732" y="18216"/>
                  </a:lnTo>
                  <a:lnTo>
                    <a:pt x="631" y="17737"/>
                  </a:lnTo>
                  <a:lnTo>
                    <a:pt x="505" y="17232"/>
                  </a:lnTo>
                  <a:lnTo>
                    <a:pt x="404" y="16652"/>
                  </a:lnTo>
                  <a:lnTo>
                    <a:pt x="329" y="16046"/>
                  </a:lnTo>
                  <a:lnTo>
                    <a:pt x="253" y="15365"/>
                  </a:lnTo>
                  <a:lnTo>
                    <a:pt x="177" y="14659"/>
                  </a:lnTo>
                  <a:lnTo>
                    <a:pt x="127" y="13902"/>
                  </a:lnTo>
                  <a:lnTo>
                    <a:pt x="26" y="12186"/>
                  </a:lnTo>
                  <a:lnTo>
                    <a:pt x="1" y="10269"/>
                  </a:lnTo>
                  <a:lnTo>
                    <a:pt x="26" y="8099"/>
                  </a:lnTo>
                  <a:lnTo>
                    <a:pt x="127" y="5677"/>
                  </a:lnTo>
                  <a:lnTo>
                    <a:pt x="278" y="2978"/>
                  </a:lnTo>
                  <a:lnTo>
                    <a:pt x="505" y="0"/>
                  </a:lnTo>
                  <a:lnTo>
                    <a:pt x="505" y="0"/>
                  </a:lnTo>
                  <a:lnTo>
                    <a:pt x="12262" y="429"/>
                  </a:lnTo>
                  <a:lnTo>
                    <a:pt x="12262" y="429"/>
                  </a:lnTo>
                  <a:lnTo>
                    <a:pt x="17207" y="10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1;p69"/>
            <p:cNvSpPr/>
            <p:nvPr/>
          </p:nvSpPr>
          <p:spPr>
            <a:xfrm>
              <a:off x="7118191" y="3914980"/>
              <a:ext cx="393598" cy="466059"/>
            </a:xfrm>
            <a:custGeom>
              <a:avLst/>
              <a:gdLst/>
              <a:ahLst/>
              <a:cxnLst/>
              <a:rect l="l" t="t" r="r" b="b"/>
              <a:pathLst>
                <a:path w="21244" h="25155" extrusionOk="0">
                  <a:moveTo>
                    <a:pt x="0" y="0"/>
                  </a:moveTo>
                  <a:lnTo>
                    <a:pt x="202" y="24750"/>
                  </a:lnTo>
                  <a:lnTo>
                    <a:pt x="21244" y="25154"/>
                  </a:lnTo>
                  <a:lnTo>
                    <a:pt x="21168" y="24675"/>
                  </a:lnTo>
                  <a:lnTo>
                    <a:pt x="21042" y="24145"/>
                  </a:lnTo>
                  <a:lnTo>
                    <a:pt x="20890" y="23615"/>
                  </a:lnTo>
                  <a:lnTo>
                    <a:pt x="20689" y="23060"/>
                  </a:lnTo>
                  <a:lnTo>
                    <a:pt x="20436" y="22505"/>
                  </a:lnTo>
                  <a:lnTo>
                    <a:pt x="20159" y="21950"/>
                  </a:lnTo>
                  <a:lnTo>
                    <a:pt x="19806" y="21370"/>
                  </a:lnTo>
                  <a:lnTo>
                    <a:pt x="19604" y="21092"/>
                  </a:lnTo>
                  <a:lnTo>
                    <a:pt x="19377" y="20815"/>
                  </a:lnTo>
                  <a:lnTo>
                    <a:pt x="19150" y="20537"/>
                  </a:lnTo>
                  <a:lnTo>
                    <a:pt x="18897" y="20285"/>
                  </a:lnTo>
                  <a:lnTo>
                    <a:pt x="18620" y="20033"/>
                  </a:lnTo>
                  <a:lnTo>
                    <a:pt x="18342" y="19780"/>
                  </a:lnTo>
                  <a:lnTo>
                    <a:pt x="18065" y="19553"/>
                  </a:lnTo>
                  <a:lnTo>
                    <a:pt x="17762" y="19326"/>
                  </a:lnTo>
                  <a:lnTo>
                    <a:pt x="17434" y="19124"/>
                  </a:lnTo>
                  <a:lnTo>
                    <a:pt x="17131" y="18922"/>
                  </a:lnTo>
                  <a:lnTo>
                    <a:pt x="16778" y="18746"/>
                  </a:lnTo>
                  <a:lnTo>
                    <a:pt x="16450" y="18569"/>
                  </a:lnTo>
                  <a:lnTo>
                    <a:pt x="15744" y="18266"/>
                  </a:lnTo>
                  <a:lnTo>
                    <a:pt x="15012" y="18014"/>
                  </a:lnTo>
                  <a:lnTo>
                    <a:pt x="14230" y="17812"/>
                  </a:lnTo>
                  <a:lnTo>
                    <a:pt x="13448" y="17661"/>
                  </a:lnTo>
                  <a:lnTo>
                    <a:pt x="12615" y="17585"/>
                  </a:lnTo>
                  <a:lnTo>
                    <a:pt x="11783" y="17535"/>
                  </a:lnTo>
                  <a:lnTo>
                    <a:pt x="10925" y="17560"/>
                  </a:lnTo>
                  <a:lnTo>
                    <a:pt x="10067" y="17611"/>
                  </a:lnTo>
                  <a:lnTo>
                    <a:pt x="9184" y="17737"/>
                  </a:lnTo>
                  <a:lnTo>
                    <a:pt x="8301" y="17913"/>
                  </a:lnTo>
                  <a:lnTo>
                    <a:pt x="7418" y="18140"/>
                  </a:lnTo>
                  <a:lnTo>
                    <a:pt x="9764" y="9512"/>
                  </a:lnTo>
                  <a:lnTo>
                    <a:pt x="11959" y="1438"/>
                  </a:lnTo>
                  <a:lnTo>
                    <a:pt x="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82;p69"/>
            <p:cNvSpPr/>
            <p:nvPr/>
          </p:nvSpPr>
          <p:spPr>
            <a:xfrm>
              <a:off x="7118191" y="3914980"/>
              <a:ext cx="393598" cy="466059"/>
            </a:xfrm>
            <a:custGeom>
              <a:avLst/>
              <a:gdLst/>
              <a:ahLst/>
              <a:cxnLst/>
              <a:rect l="l" t="t" r="r" b="b"/>
              <a:pathLst>
                <a:path w="21244" h="25155" fill="none" extrusionOk="0">
                  <a:moveTo>
                    <a:pt x="11959" y="1438"/>
                  </a:moveTo>
                  <a:lnTo>
                    <a:pt x="11959" y="1438"/>
                  </a:lnTo>
                  <a:lnTo>
                    <a:pt x="9764" y="9512"/>
                  </a:lnTo>
                  <a:lnTo>
                    <a:pt x="9764" y="9512"/>
                  </a:lnTo>
                  <a:lnTo>
                    <a:pt x="7418" y="18140"/>
                  </a:lnTo>
                  <a:lnTo>
                    <a:pt x="7418" y="18140"/>
                  </a:lnTo>
                  <a:lnTo>
                    <a:pt x="8301" y="17913"/>
                  </a:lnTo>
                  <a:lnTo>
                    <a:pt x="9184" y="17737"/>
                  </a:lnTo>
                  <a:lnTo>
                    <a:pt x="10067" y="17611"/>
                  </a:lnTo>
                  <a:lnTo>
                    <a:pt x="10925" y="17560"/>
                  </a:lnTo>
                  <a:lnTo>
                    <a:pt x="11783" y="17535"/>
                  </a:lnTo>
                  <a:lnTo>
                    <a:pt x="12615" y="17585"/>
                  </a:lnTo>
                  <a:lnTo>
                    <a:pt x="13448" y="17661"/>
                  </a:lnTo>
                  <a:lnTo>
                    <a:pt x="14230" y="17812"/>
                  </a:lnTo>
                  <a:lnTo>
                    <a:pt x="15012" y="18014"/>
                  </a:lnTo>
                  <a:lnTo>
                    <a:pt x="15744" y="18266"/>
                  </a:lnTo>
                  <a:lnTo>
                    <a:pt x="16450" y="18569"/>
                  </a:lnTo>
                  <a:lnTo>
                    <a:pt x="16778" y="18746"/>
                  </a:lnTo>
                  <a:lnTo>
                    <a:pt x="17131" y="18922"/>
                  </a:lnTo>
                  <a:lnTo>
                    <a:pt x="17434" y="19124"/>
                  </a:lnTo>
                  <a:lnTo>
                    <a:pt x="17762" y="19326"/>
                  </a:lnTo>
                  <a:lnTo>
                    <a:pt x="18065" y="19553"/>
                  </a:lnTo>
                  <a:lnTo>
                    <a:pt x="18342" y="19780"/>
                  </a:lnTo>
                  <a:lnTo>
                    <a:pt x="18620" y="20033"/>
                  </a:lnTo>
                  <a:lnTo>
                    <a:pt x="18897" y="20285"/>
                  </a:lnTo>
                  <a:lnTo>
                    <a:pt x="19150" y="20537"/>
                  </a:lnTo>
                  <a:lnTo>
                    <a:pt x="19377" y="20815"/>
                  </a:lnTo>
                  <a:lnTo>
                    <a:pt x="19377" y="20815"/>
                  </a:lnTo>
                  <a:lnTo>
                    <a:pt x="19604" y="21092"/>
                  </a:lnTo>
                  <a:lnTo>
                    <a:pt x="19806" y="21370"/>
                  </a:lnTo>
                  <a:lnTo>
                    <a:pt x="20159" y="21950"/>
                  </a:lnTo>
                  <a:lnTo>
                    <a:pt x="20436" y="22505"/>
                  </a:lnTo>
                  <a:lnTo>
                    <a:pt x="20689" y="23060"/>
                  </a:lnTo>
                  <a:lnTo>
                    <a:pt x="20890" y="23615"/>
                  </a:lnTo>
                  <a:lnTo>
                    <a:pt x="21042" y="24145"/>
                  </a:lnTo>
                  <a:lnTo>
                    <a:pt x="21168" y="24675"/>
                  </a:lnTo>
                  <a:lnTo>
                    <a:pt x="21244" y="25154"/>
                  </a:lnTo>
                  <a:lnTo>
                    <a:pt x="21244" y="25154"/>
                  </a:lnTo>
                  <a:lnTo>
                    <a:pt x="202" y="24750"/>
                  </a:lnTo>
                  <a:lnTo>
                    <a:pt x="202" y="24750"/>
                  </a:lnTo>
                  <a:lnTo>
                    <a:pt x="0" y="0"/>
                  </a:lnTo>
                  <a:lnTo>
                    <a:pt x="0" y="0"/>
                  </a:lnTo>
                  <a:lnTo>
                    <a:pt x="11959" y="14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83;p69"/>
            <p:cNvSpPr/>
            <p:nvPr/>
          </p:nvSpPr>
          <p:spPr>
            <a:xfrm>
              <a:off x="6456735" y="3140411"/>
              <a:ext cx="996131" cy="1011083"/>
            </a:xfrm>
            <a:custGeom>
              <a:avLst/>
              <a:gdLst/>
              <a:ahLst/>
              <a:cxnLst/>
              <a:rect l="l" t="t" r="r" b="b"/>
              <a:pathLst>
                <a:path w="53765" h="54572" extrusionOk="0">
                  <a:moveTo>
                    <a:pt x="15794" y="0"/>
                  </a:move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214" y="19503"/>
                  </a:lnTo>
                  <a:lnTo>
                    <a:pt x="3886" y="19704"/>
                  </a:lnTo>
                  <a:lnTo>
                    <a:pt x="3608" y="19906"/>
                  </a:lnTo>
                  <a:lnTo>
                    <a:pt x="3331" y="20108"/>
                  </a:lnTo>
                  <a:lnTo>
                    <a:pt x="3104" y="20335"/>
                  </a:lnTo>
                  <a:lnTo>
                    <a:pt x="2902" y="20562"/>
                  </a:lnTo>
                  <a:lnTo>
                    <a:pt x="2574" y="20966"/>
                  </a:lnTo>
                  <a:lnTo>
                    <a:pt x="0" y="21117"/>
                  </a:lnTo>
                  <a:lnTo>
                    <a:pt x="1035" y="31764"/>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3051" y="47305"/>
                  </a:lnTo>
                  <a:lnTo>
                    <a:pt x="33430" y="48012"/>
                  </a:lnTo>
                  <a:lnTo>
                    <a:pt x="33606" y="48466"/>
                  </a:lnTo>
                  <a:lnTo>
                    <a:pt x="33808" y="48945"/>
                  </a:lnTo>
                  <a:lnTo>
                    <a:pt x="34010" y="49500"/>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801" y="49854"/>
                  </a:lnTo>
                  <a:lnTo>
                    <a:pt x="47054" y="49425"/>
                  </a:lnTo>
                  <a:lnTo>
                    <a:pt x="47306" y="49046"/>
                  </a:lnTo>
                  <a:lnTo>
                    <a:pt x="47558" y="48718"/>
                  </a:lnTo>
                  <a:lnTo>
                    <a:pt x="47987" y="48214"/>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639" y="9663"/>
                  </a:lnTo>
                  <a:lnTo>
                    <a:pt x="53765" y="3431"/>
                  </a:lnTo>
                  <a:lnTo>
                    <a:pt x="15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84;p69"/>
            <p:cNvSpPr/>
            <p:nvPr/>
          </p:nvSpPr>
          <p:spPr>
            <a:xfrm>
              <a:off x="6456735" y="3140411"/>
              <a:ext cx="996131" cy="1011083"/>
            </a:xfrm>
            <a:custGeom>
              <a:avLst/>
              <a:gdLst/>
              <a:ahLst/>
              <a:cxnLst/>
              <a:rect l="l" t="t" r="r" b="b"/>
              <a:pathLst>
                <a:path w="53765" h="54572" fill="none" extrusionOk="0">
                  <a:moveTo>
                    <a:pt x="15794" y="0"/>
                  </a:moveTo>
                  <a:lnTo>
                    <a:pt x="15794" y="0"/>
                  </a:ln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542" y="19326"/>
                  </a:lnTo>
                  <a:lnTo>
                    <a:pt x="4214" y="19503"/>
                  </a:lnTo>
                  <a:lnTo>
                    <a:pt x="3886" y="19704"/>
                  </a:lnTo>
                  <a:lnTo>
                    <a:pt x="3608" y="19906"/>
                  </a:lnTo>
                  <a:lnTo>
                    <a:pt x="3331" y="20108"/>
                  </a:lnTo>
                  <a:lnTo>
                    <a:pt x="3104" y="20335"/>
                  </a:lnTo>
                  <a:lnTo>
                    <a:pt x="2902" y="20562"/>
                  </a:lnTo>
                  <a:lnTo>
                    <a:pt x="2574" y="20966"/>
                  </a:lnTo>
                  <a:lnTo>
                    <a:pt x="2574" y="20966"/>
                  </a:lnTo>
                  <a:lnTo>
                    <a:pt x="0" y="21117"/>
                  </a:lnTo>
                  <a:lnTo>
                    <a:pt x="0" y="21117"/>
                  </a:lnTo>
                  <a:lnTo>
                    <a:pt x="1035" y="31764"/>
                  </a:lnTo>
                  <a:lnTo>
                    <a:pt x="1035" y="31764"/>
                  </a:lnTo>
                  <a:lnTo>
                    <a:pt x="3533" y="32117"/>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090"/>
                  </a:lnTo>
                  <a:lnTo>
                    <a:pt x="31613" y="18216"/>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2748" y="46776"/>
                  </a:lnTo>
                  <a:lnTo>
                    <a:pt x="33051" y="47305"/>
                  </a:lnTo>
                  <a:lnTo>
                    <a:pt x="33430" y="48012"/>
                  </a:lnTo>
                  <a:lnTo>
                    <a:pt x="33606" y="48466"/>
                  </a:lnTo>
                  <a:lnTo>
                    <a:pt x="33808" y="48945"/>
                  </a:lnTo>
                  <a:lnTo>
                    <a:pt x="34010" y="49500"/>
                  </a:lnTo>
                  <a:lnTo>
                    <a:pt x="34187" y="50106"/>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549" y="50333"/>
                  </a:lnTo>
                  <a:lnTo>
                    <a:pt x="46801" y="49854"/>
                  </a:lnTo>
                  <a:lnTo>
                    <a:pt x="47054" y="49425"/>
                  </a:lnTo>
                  <a:lnTo>
                    <a:pt x="47306" y="49046"/>
                  </a:lnTo>
                  <a:lnTo>
                    <a:pt x="47558" y="48718"/>
                  </a:lnTo>
                  <a:lnTo>
                    <a:pt x="47987" y="48214"/>
                  </a:lnTo>
                  <a:lnTo>
                    <a:pt x="48265" y="47911"/>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411" y="18720"/>
                  </a:lnTo>
                  <a:lnTo>
                    <a:pt x="53639" y="9663"/>
                  </a:lnTo>
                  <a:lnTo>
                    <a:pt x="53765" y="3431"/>
                  </a:lnTo>
                  <a:lnTo>
                    <a:pt x="53765" y="3431"/>
                  </a:lnTo>
                  <a:lnTo>
                    <a:pt x="15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85;p69"/>
            <p:cNvSpPr/>
            <p:nvPr/>
          </p:nvSpPr>
          <p:spPr>
            <a:xfrm>
              <a:off x="7732419" y="1893224"/>
              <a:ext cx="357618" cy="548803"/>
            </a:xfrm>
            <a:custGeom>
              <a:avLst/>
              <a:gdLst/>
              <a:ahLst/>
              <a:cxnLst/>
              <a:rect l="l" t="t" r="r" b="b"/>
              <a:pathLst>
                <a:path w="19302" h="29621" extrusionOk="0">
                  <a:moveTo>
                    <a:pt x="11935" y="1"/>
                  </a:moveTo>
                  <a:lnTo>
                    <a:pt x="11834" y="51"/>
                  </a:lnTo>
                  <a:lnTo>
                    <a:pt x="11707" y="152"/>
                  </a:lnTo>
                  <a:lnTo>
                    <a:pt x="11581" y="304"/>
                  </a:lnTo>
                  <a:lnTo>
                    <a:pt x="11430" y="506"/>
                  </a:lnTo>
                  <a:lnTo>
                    <a:pt x="11279" y="758"/>
                  </a:lnTo>
                  <a:lnTo>
                    <a:pt x="11102" y="1086"/>
                  </a:lnTo>
                  <a:lnTo>
                    <a:pt x="10925" y="1489"/>
                  </a:lnTo>
                  <a:lnTo>
                    <a:pt x="10496" y="2473"/>
                  </a:lnTo>
                  <a:lnTo>
                    <a:pt x="10017" y="3735"/>
                  </a:lnTo>
                  <a:lnTo>
                    <a:pt x="9462" y="5350"/>
                  </a:lnTo>
                  <a:lnTo>
                    <a:pt x="8831" y="7292"/>
                  </a:lnTo>
                  <a:lnTo>
                    <a:pt x="8932" y="5375"/>
                  </a:lnTo>
                  <a:lnTo>
                    <a:pt x="8957" y="3836"/>
                  </a:lnTo>
                  <a:lnTo>
                    <a:pt x="8957" y="2625"/>
                  </a:lnTo>
                  <a:lnTo>
                    <a:pt x="8907" y="1717"/>
                  </a:lnTo>
                  <a:lnTo>
                    <a:pt x="8831" y="1086"/>
                  </a:lnTo>
                  <a:lnTo>
                    <a:pt x="8781" y="834"/>
                  </a:lnTo>
                  <a:lnTo>
                    <a:pt x="8705" y="657"/>
                  </a:lnTo>
                  <a:lnTo>
                    <a:pt x="8655" y="531"/>
                  </a:lnTo>
                  <a:lnTo>
                    <a:pt x="8604" y="430"/>
                  </a:lnTo>
                  <a:lnTo>
                    <a:pt x="8529" y="379"/>
                  </a:lnTo>
                  <a:lnTo>
                    <a:pt x="8453" y="354"/>
                  </a:lnTo>
                  <a:lnTo>
                    <a:pt x="8352" y="354"/>
                  </a:lnTo>
                  <a:lnTo>
                    <a:pt x="8226" y="455"/>
                  </a:lnTo>
                  <a:lnTo>
                    <a:pt x="8074" y="606"/>
                  </a:lnTo>
                  <a:lnTo>
                    <a:pt x="7923" y="834"/>
                  </a:lnTo>
                  <a:lnTo>
                    <a:pt x="7772" y="1111"/>
                  </a:lnTo>
                  <a:lnTo>
                    <a:pt x="7620" y="1414"/>
                  </a:lnTo>
                  <a:lnTo>
                    <a:pt x="7267" y="2171"/>
                  </a:lnTo>
                  <a:lnTo>
                    <a:pt x="6914" y="3079"/>
                  </a:lnTo>
                  <a:lnTo>
                    <a:pt x="6561" y="4038"/>
                  </a:lnTo>
                  <a:lnTo>
                    <a:pt x="5854" y="6031"/>
                  </a:lnTo>
                  <a:lnTo>
                    <a:pt x="5375" y="7494"/>
                  </a:lnTo>
                  <a:lnTo>
                    <a:pt x="4971" y="8806"/>
                  </a:lnTo>
                  <a:lnTo>
                    <a:pt x="4643" y="9967"/>
                  </a:lnTo>
                  <a:lnTo>
                    <a:pt x="4391" y="10925"/>
                  </a:lnTo>
                  <a:lnTo>
                    <a:pt x="4088" y="10673"/>
                  </a:lnTo>
                  <a:lnTo>
                    <a:pt x="3811" y="10446"/>
                  </a:lnTo>
                  <a:lnTo>
                    <a:pt x="3558" y="10194"/>
                  </a:lnTo>
                  <a:lnTo>
                    <a:pt x="3331" y="9967"/>
                  </a:lnTo>
                  <a:lnTo>
                    <a:pt x="2953" y="9538"/>
                  </a:lnTo>
                  <a:lnTo>
                    <a:pt x="2675" y="9134"/>
                  </a:lnTo>
                  <a:lnTo>
                    <a:pt x="2448" y="8756"/>
                  </a:lnTo>
                  <a:lnTo>
                    <a:pt x="2246" y="8402"/>
                  </a:lnTo>
                  <a:lnTo>
                    <a:pt x="2070" y="8074"/>
                  </a:lnTo>
                  <a:lnTo>
                    <a:pt x="1868" y="7772"/>
                  </a:lnTo>
                  <a:lnTo>
                    <a:pt x="1691" y="7519"/>
                  </a:lnTo>
                  <a:lnTo>
                    <a:pt x="1489" y="7317"/>
                  </a:lnTo>
                  <a:lnTo>
                    <a:pt x="1363" y="7242"/>
                  </a:lnTo>
                  <a:lnTo>
                    <a:pt x="1237" y="7166"/>
                  </a:lnTo>
                  <a:lnTo>
                    <a:pt x="1111" y="7116"/>
                  </a:lnTo>
                  <a:lnTo>
                    <a:pt x="985" y="7090"/>
                  </a:lnTo>
                  <a:lnTo>
                    <a:pt x="884" y="7065"/>
                  </a:lnTo>
                  <a:lnTo>
                    <a:pt x="758" y="7065"/>
                  </a:lnTo>
                  <a:lnTo>
                    <a:pt x="606" y="7090"/>
                  </a:lnTo>
                  <a:lnTo>
                    <a:pt x="455" y="7141"/>
                  </a:lnTo>
                  <a:lnTo>
                    <a:pt x="379" y="7191"/>
                  </a:lnTo>
                  <a:lnTo>
                    <a:pt x="304" y="7267"/>
                  </a:lnTo>
                  <a:lnTo>
                    <a:pt x="228" y="7368"/>
                  </a:lnTo>
                  <a:lnTo>
                    <a:pt x="178" y="7469"/>
                  </a:lnTo>
                  <a:lnTo>
                    <a:pt x="77" y="7696"/>
                  </a:lnTo>
                  <a:lnTo>
                    <a:pt x="26" y="7999"/>
                  </a:lnTo>
                  <a:lnTo>
                    <a:pt x="1" y="8327"/>
                  </a:lnTo>
                  <a:lnTo>
                    <a:pt x="1" y="8680"/>
                  </a:lnTo>
                  <a:lnTo>
                    <a:pt x="26" y="9084"/>
                  </a:lnTo>
                  <a:lnTo>
                    <a:pt x="77" y="9487"/>
                  </a:lnTo>
                  <a:lnTo>
                    <a:pt x="228" y="10370"/>
                  </a:lnTo>
                  <a:lnTo>
                    <a:pt x="430" y="11228"/>
                  </a:lnTo>
                  <a:lnTo>
                    <a:pt x="657" y="12061"/>
                  </a:lnTo>
                  <a:lnTo>
                    <a:pt x="884" y="12818"/>
                  </a:lnTo>
                  <a:lnTo>
                    <a:pt x="1136" y="13499"/>
                  </a:lnTo>
                  <a:lnTo>
                    <a:pt x="1414" y="14155"/>
                  </a:lnTo>
                  <a:lnTo>
                    <a:pt x="1691" y="14760"/>
                  </a:lnTo>
                  <a:lnTo>
                    <a:pt x="1994" y="15315"/>
                  </a:lnTo>
                  <a:lnTo>
                    <a:pt x="2297" y="15820"/>
                  </a:lnTo>
                  <a:lnTo>
                    <a:pt x="2574" y="16299"/>
                  </a:lnTo>
                  <a:lnTo>
                    <a:pt x="2877" y="16728"/>
                  </a:lnTo>
                  <a:lnTo>
                    <a:pt x="3129" y="17081"/>
                  </a:lnTo>
                  <a:lnTo>
                    <a:pt x="152" y="23263"/>
                  </a:lnTo>
                  <a:lnTo>
                    <a:pt x="5551" y="29620"/>
                  </a:lnTo>
                  <a:lnTo>
                    <a:pt x="10345" y="20840"/>
                  </a:lnTo>
                  <a:lnTo>
                    <a:pt x="11127" y="20210"/>
                  </a:lnTo>
                  <a:lnTo>
                    <a:pt x="11985" y="19453"/>
                  </a:lnTo>
                  <a:lnTo>
                    <a:pt x="12414" y="19049"/>
                  </a:lnTo>
                  <a:lnTo>
                    <a:pt x="12868" y="18620"/>
                  </a:lnTo>
                  <a:lnTo>
                    <a:pt x="13297" y="18141"/>
                  </a:lnTo>
                  <a:lnTo>
                    <a:pt x="13751" y="17662"/>
                  </a:lnTo>
                  <a:lnTo>
                    <a:pt x="14205" y="17132"/>
                  </a:lnTo>
                  <a:lnTo>
                    <a:pt x="14659" y="16577"/>
                  </a:lnTo>
                  <a:lnTo>
                    <a:pt x="15113" y="15996"/>
                  </a:lnTo>
                  <a:lnTo>
                    <a:pt x="15542" y="15391"/>
                  </a:lnTo>
                  <a:lnTo>
                    <a:pt x="15971" y="14735"/>
                  </a:lnTo>
                  <a:lnTo>
                    <a:pt x="16400" y="14079"/>
                  </a:lnTo>
                  <a:lnTo>
                    <a:pt x="16804" y="13373"/>
                  </a:lnTo>
                  <a:lnTo>
                    <a:pt x="17182" y="12616"/>
                  </a:lnTo>
                  <a:lnTo>
                    <a:pt x="17460" y="12061"/>
                  </a:lnTo>
                  <a:lnTo>
                    <a:pt x="17737" y="11480"/>
                  </a:lnTo>
                  <a:lnTo>
                    <a:pt x="18217" y="10295"/>
                  </a:lnTo>
                  <a:lnTo>
                    <a:pt x="18620" y="9159"/>
                  </a:lnTo>
                  <a:lnTo>
                    <a:pt x="18948" y="8074"/>
                  </a:lnTo>
                  <a:lnTo>
                    <a:pt x="19075" y="7570"/>
                  </a:lnTo>
                  <a:lnTo>
                    <a:pt x="19175" y="7116"/>
                  </a:lnTo>
                  <a:lnTo>
                    <a:pt x="19251" y="6712"/>
                  </a:lnTo>
                  <a:lnTo>
                    <a:pt x="19302" y="6334"/>
                  </a:lnTo>
                  <a:lnTo>
                    <a:pt x="19302" y="6031"/>
                  </a:lnTo>
                  <a:lnTo>
                    <a:pt x="19276" y="5804"/>
                  </a:lnTo>
                  <a:lnTo>
                    <a:pt x="19226" y="5627"/>
                  </a:lnTo>
                  <a:lnTo>
                    <a:pt x="19175" y="5551"/>
                  </a:lnTo>
                  <a:lnTo>
                    <a:pt x="19125" y="5526"/>
                  </a:lnTo>
                  <a:lnTo>
                    <a:pt x="19049" y="5501"/>
                  </a:lnTo>
                  <a:lnTo>
                    <a:pt x="18974" y="5501"/>
                  </a:lnTo>
                  <a:lnTo>
                    <a:pt x="18847" y="5526"/>
                  </a:lnTo>
                  <a:lnTo>
                    <a:pt x="18747" y="5602"/>
                  </a:lnTo>
                  <a:lnTo>
                    <a:pt x="18595" y="5703"/>
                  </a:lnTo>
                  <a:lnTo>
                    <a:pt x="18419" y="5829"/>
                  </a:lnTo>
                  <a:lnTo>
                    <a:pt x="18015" y="6233"/>
                  </a:lnTo>
                  <a:lnTo>
                    <a:pt x="17485" y="6838"/>
                  </a:lnTo>
                  <a:lnTo>
                    <a:pt x="16829" y="7671"/>
                  </a:lnTo>
                  <a:lnTo>
                    <a:pt x="16022" y="8756"/>
                  </a:lnTo>
                  <a:lnTo>
                    <a:pt x="15063" y="10118"/>
                  </a:lnTo>
                  <a:lnTo>
                    <a:pt x="15416" y="8730"/>
                  </a:lnTo>
                  <a:lnTo>
                    <a:pt x="15769" y="7343"/>
                  </a:lnTo>
                  <a:lnTo>
                    <a:pt x="16047" y="6006"/>
                  </a:lnTo>
                  <a:lnTo>
                    <a:pt x="16274" y="4795"/>
                  </a:lnTo>
                  <a:lnTo>
                    <a:pt x="16451" y="3760"/>
                  </a:lnTo>
                  <a:lnTo>
                    <a:pt x="16501" y="3306"/>
                  </a:lnTo>
                  <a:lnTo>
                    <a:pt x="16526" y="2928"/>
                  </a:lnTo>
                  <a:lnTo>
                    <a:pt x="16501" y="2600"/>
                  </a:lnTo>
                  <a:lnTo>
                    <a:pt x="16476" y="2373"/>
                  </a:lnTo>
                  <a:lnTo>
                    <a:pt x="16400" y="2196"/>
                  </a:lnTo>
                  <a:lnTo>
                    <a:pt x="16350" y="2145"/>
                  </a:lnTo>
                  <a:lnTo>
                    <a:pt x="16299" y="2095"/>
                  </a:lnTo>
                  <a:lnTo>
                    <a:pt x="16173" y="2095"/>
                  </a:lnTo>
                  <a:lnTo>
                    <a:pt x="16072" y="2145"/>
                  </a:lnTo>
                  <a:lnTo>
                    <a:pt x="15971" y="2221"/>
                  </a:lnTo>
                  <a:lnTo>
                    <a:pt x="15820" y="2347"/>
                  </a:lnTo>
                  <a:lnTo>
                    <a:pt x="15669" y="2524"/>
                  </a:lnTo>
                  <a:lnTo>
                    <a:pt x="15467" y="2776"/>
                  </a:lnTo>
                  <a:lnTo>
                    <a:pt x="15265" y="3079"/>
                  </a:lnTo>
                  <a:lnTo>
                    <a:pt x="15013" y="3432"/>
                  </a:lnTo>
                  <a:lnTo>
                    <a:pt x="14735" y="3886"/>
                  </a:lnTo>
                  <a:lnTo>
                    <a:pt x="14054" y="5072"/>
                  </a:lnTo>
                  <a:lnTo>
                    <a:pt x="13196" y="6662"/>
                  </a:lnTo>
                  <a:lnTo>
                    <a:pt x="12187" y="8730"/>
                  </a:lnTo>
                  <a:lnTo>
                    <a:pt x="12363" y="6460"/>
                  </a:lnTo>
                  <a:lnTo>
                    <a:pt x="12464" y="4618"/>
                  </a:lnTo>
                  <a:lnTo>
                    <a:pt x="12515" y="3104"/>
                  </a:lnTo>
                  <a:lnTo>
                    <a:pt x="12490" y="1944"/>
                  </a:lnTo>
                  <a:lnTo>
                    <a:pt x="12490" y="1464"/>
                  </a:lnTo>
                  <a:lnTo>
                    <a:pt x="12439" y="1086"/>
                  </a:lnTo>
                  <a:lnTo>
                    <a:pt x="12389" y="758"/>
                  </a:lnTo>
                  <a:lnTo>
                    <a:pt x="12338" y="480"/>
                  </a:lnTo>
                  <a:lnTo>
                    <a:pt x="12263" y="278"/>
                  </a:lnTo>
                  <a:lnTo>
                    <a:pt x="12212" y="127"/>
                  </a:lnTo>
                  <a:lnTo>
                    <a:pt x="12111" y="51"/>
                  </a:lnTo>
                  <a:lnTo>
                    <a:pt x="12035" y="1"/>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86;p69"/>
            <p:cNvSpPr/>
            <p:nvPr/>
          </p:nvSpPr>
          <p:spPr>
            <a:xfrm>
              <a:off x="7732419" y="1893224"/>
              <a:ext cx="357618" cy="548803"/>
            </a:xfrm>
            <a:custGeom>
              <a:avLst/>
              <a:gdLst/>
              <a:ahLst/>
              <a:cxnLst/>
              <a:rect l="l" t="t" r="r" b="b"/>
              <a:pathLst>
                <a:path w="19302" h="29621" fill="none" extrusionOk="0">
                  <a:moveTo>
                    <a:pt x="152" y="23263"/>
                  </a:moveTo>
                  <a:lnTo>
                    <a:pt x="152" y="23263"/>
                  </a:lnTo>
                  <a:lnTo>
                    <a:pt x="3129" y="17081"/>
                  </a:lnTo>
                  <a:lnTo>
                    <a:pt x="3129" y="17081"/>
                  </a:lnTo>
                  <a:lnTo>
                    <a:pt x="2877" y="16728"/>
                  </a:lnTo>
                  <a:lnTo>
                    <a:pt x="2574" y="16299"/>
                  </a:lnTo>
                  <a:lnTo>
                    <a:pt x="2297" y="15820"/>
                  </a:lnTo>
                  <a:lnTo>
                    <a:pt x="1994" y="15315"/>
                  </a:lnTo>
                  <a:lnTo>
                    <a:pt x="1691" y="14760"/>
                  </a:lnTo>
                  <a:lnTo>
                    <a:pt x="1414" y="14155"/>
                  </a:lnTo>
                  <a:lnTo>
                    <a:pt x="1136" y="13499"/>
                  </a:lnTo>
                  <a:lnTo>
                    <a:pt x="884" y="12818"/>
                  </a:lnTo>
                  <a:lnTo>
                    <a:pt x="884" y="12818"/>
                  </a:lnTo>
                  <a:lnTo>
                    <a:pt x="657" y="12061"/>
                  </a:lnTo>
                  <a:lnTo>
                    <a:pt x="430" y="11228"/>
                  </a:lnTo>
                  <a:lnTo>
                    <a:pt x="228" y="10370"/>
                  </a:lnTo>
                  <a:lnTo>
                    <a:pt x="77" y="9487"/>
                  </a:lnTo>
                  <a:lnTo>
                    <a:pt x="26" y="9084"/>
                  </a:lnTo>
                  <a:lnTo>
                    <a:pt x="1" y="8680"/>
                  </a:lnTo>
                  <a:lnTo>
                    <a:pt x="1" y="8327"/>
                  </a:lnTo>
                  <a:lnTo>
                    <a:pt x="26" y="7999"/>
                  </a:lnTo>
                  <a:lnTo>
                    <a:pt x="77" y="7696"/>
                  </a:lnTo>
                  <a:lnTo>
                    <a:pt x="178" y="7469"/>
                  </a:lnTo>
                  <a:lnTo>
                    <a:pt x="228" y="7368"/>
                  </a:lnTo>
                  <a:lnTo>
                    <a:pt x="304" y="7267"/>
                  </a:lnTo>
                  <a:lnTo>
                    <a:pt x="379" y="7191"/>
                  </a:lnTo>
                  <a:lnTo>
                    <a:pt x="455" y="7141"/>
                  </a:lnTo>
                  <a:lnTo>
                    <a:pt x="455" y="7141"/>
                  </a:lnTo>
                  <a:lnTo>
                    <a:pt x="606" y="7090"/>
                  </a:lnTo>
                  <a:lnTo>
                    <a:pt x="758" y="7065"/>
                  </a:lnTo>
                  <a:lnTo>
                    <a:pt x="884" y="7065"/>
                  </a:lnTo>
                  <a:lnTo>
                    <a:pt x="985" y="7090"/>
                  </a:lnTo>
                  <a:lnTo>
                    <a:pt x="985" y="7090"/>
                  </a:lnTo>
                  <a:lnTo>
                    <a:pt x="1111" y="7116"/>
                  </a:lnTo>
                  <a:lnTo>
                    <a:pt x="1237" y="7166"/>
                  </a:lnTo>
                  <a:lnTo>
                    <a:pt x="1363" y="7242"/>
                  </a:lnTo>
                  <a:lnTo>
                    <a:pt x="1489" y="7317"/>
                  </a:lnTo>
                  <a:lnTo>
                    <a:pt x="1691" y="7519"/>
                  </a:lnTo>
                  <a:lnTo>
                    <a:pt x="1868" y="7772"/>
                  </a:lnTo>
                  <a:lnTo>
                    <a:pt x="2070" y="8074"/>
                  </a:lnTo>
                  <a:lnTo>
                    <a:pt x="2246" y="8402"/>
                  </a:lnTo>
                  <a:lnTo>
                    <a:pt x="2448" y="8756"/>
                  </a:lnTo>
                  <a:lnTo>
                    <a:pt x="2675" y="9134"/>
                  </a:lnTo>
                  <a:lnTo>
                    <a:pt x="2675" y="9134"/>
                  </a:lnTo>
                  <a:lnTo>
                    <a:pt x="2953" y="9538"/>
                  </a:lnTo>
                  <a:lnTo>
                    <a:pt x="3331" y="9967"/>
                  </a:lnTo>
                  <a:lnTo>
                    <a:pt x="3558" y="10194"/>
                  </a:lnTo>
                  <a:lnTo>
                    <a:pt x="3811" y="10446"/>
                  </a:lnTo>
                  <a:lnTo>
                    <a:pt x="4088" y="10673"/>
                  </a:lnTo>
                  <a:lnTo>
                    <a:pt x="4391" y="10925"/>
                  </a:lnTo>
                  <a:lnTo>
                    <a:pt x="4391" y="10925"/>
                  </a:lnTo>
                  <a:lnTo>
                    <a:pt x="4643" y="9967"/>
                  </a:lnTo>
                  <a:lnTo>
                    <a:pt x="4971" y="8806"/>
                  </a:lnTo>
                  <a:lnTo>
                    <a:pt x="5375" y="7494"/>
                  </a:lnTo>
                  <a:lnTo>
                    <a:pt x="5854" y="6031"/>
                  </a:lnTo>
                  <a:lnTo>
                    <a:pt x="5854" y="6031"/>
                  </a:lnTo>
                  <a:lnTo>
                    <a:pt x="6561" y="4038"/>
                  </a:lnTo>
                  <a:lnTo>
                    <a:pt x="6914" y="3079"/>
                  </a:lnTo>
                  <a:lnTo>
                    <a:pt x="7267" y="2171"/>
                  </a:lnTo>
                  <a:lnTo>
                    <a:pt x="7620" y="1414"/>
                  </a:lnTo>
                  <a:lnTo>
                    <a:pt x="7772" y="1111"/>
                  </a:lnTo>
                  <a:lnTo>
                    <a:pt x="7923" y="834"/>
                  </a:lnTo>
                  <a:lnTo>
                    <a:pt x="8074" y="606"/>
                  </a:lnTo>
                  <a:lnTo>
                    <a:pt x="8226" y="455"/>
                  </a:lnTo>
                  <a:lnTo>
                    <a:pt x="8352" y="354"/>
                  </a:lnTo>
                  <a:lnTo>
                    <a:pt x="8402" y="354"/>
                  </a:lnTo>
                  <a:lnTo>
                    <a:pt x="8453" y="354"/>
                  </a:lnTo>
                  <a:lnTo>
                    <a:pt x="8453" y="354"/>
                  </a:lnTo>
                  <a:lnTo>
                    <a:pt x="8529" y="379"/>
                  </a:lnTo>
                  <a:lnTo>
                    <a:pt x="8604" y="430"/>
                  </a:lnTo>
                  <a:lnTo>
                    <a:pt x="8655" y="531"/>
                  </a:lnTo>
                  <a:lnTo>
                    <a:pt x="8705" y="657"/>
                  </a:lnTo>
                  <a:lnTo>
                    <a:pt x="8781" y="834"/>
                  </a:lnTo>
                  <a:lnTo>
                    <a:pt x="8831" y="1086"/>
                  </a:lnTo>
                  <a:lnTo>
                    <a:pt x="8907" y="1717"/>
                  </a:lnTo>
                  <a:lnTo>
                    <a:pt x="8957" y="2625"/>
                  </a:lnTo>
                  <a:lnTo>
                    <a:pt x="8957" y="3836"/>
                  </a:lnTo>
                  <a:lnTo>
                    <a:pt x="8932" y="5375"/>
                  </a:lnTo>
                  <a:lnTo>
                    <a:pt x="8831" y="7292"/>
                  </a:lnTo>
                  <a:lnTo>
                    <a:pt x="8831" y="7292"/>
                  </a:lnTo>
                  <a:lnTo>
                    <a:pt x="9462" y="5350"/>
                  </a:lnTo>
                  <a:lnTo>
                    <a:pt x="10017" y="3735"/>
                  </a:lnTo>
                  <a:lnTo>
                    <a:pt x="10496" y="2473"/>
                  </a:lnTo>
                  <a:lnTo>
                    <a:pt x="10925" y="1489"/>
                  </a:lnTo>
                  <a:lnTo>
                    <a:pt x="11102" y="1086"/>
                  </a:lnTo>
                  <a:lnTo>
                    <a:pt x="11279" y="758"/>
                  </a:lnTo>
                  <a:lnTo>
                    <a:pt x="11430" y="506"/>
                  </a:lnTo>
                  <a:lnTo>
                    <a:pt x="11581" y="304"/>
                  </a:lnTo>
                  <a:lnTo>
                    <a:pt x="11707" y="152"/>
                  </a:lnTo>
                  <a:lnTo>
                    <a:pt x="11834" y="51"/>
                  </a:lnTo>
                  <a:lnTo>
                    <a:pt x="11935" y="1"/>
                  </a:lnTo>
                  <a:lnTo>
                    <a:pt x="12035" y="1"/>
                  </a:lnTo>
                  <a:lnTo>
                    <a:pt x="12035" y="1"/>
                  </a:lnTo>
                  <a:lnTo>
                    <a:pt x="12111" y="51"/>
                  </a:lnTo>
                  <a:lnTo>
                    <a:pt x="12212" y="127"/>
                  </a:lnTo>
                  <a:lnTo>
                    <a:pt x="12263" y="278"/>
                  </a:lnTo>
                  <a:lnTo>
                    <a:pt x="12338" y="480"/>
                  </a:lnTo>
                  <a:lnTo>
                    <a:pt x="12389" y="758"/>
                  </a:lnTo>
                  <a:lnTo>
                    <a:pt x="12439" y="1086"/>
                  </a:lnTo>
                  <a:lnTo>
                    <a:pt x="12490" y="1464"/>
                  </a:lnTo>
                  <a:lnTo>
                    <a:pt x="12490" y="1944"/>
                  </a:lnTo>
                  <a:lnTo>
                    <a:pt x="12515" y="3104"/>
                  </a:lnTo>
                  <a:lnTo>
                    <a:pt x="12464" y="4618"/>
                  </a:lnTo>
                  <a:lnTo>
                    <a:pt x="12363" y="6460"/>
                  </a:lnTo>
                  <a:lnTo>
                    <a:pt x="12187" y="8730"/>
                  </a:lnTo>
                  <a:lnTo>
                    <a:pt x="12187" y="8730"/>
                  </a:lnTo>
                  <a:lnTo>
                    <a:pt x="13196" y="6662"/>
                  </a:lnTo>
                  <a:lnTo>
                    <a:pt x="14054" y="5072"/>
                  </a:lnTo>
                  <a:lnTo>
                    <a:pt x="14735" y="3886"/>
                  </a:lnTo>
                  <a:lnTo>
                    <a:pt x="15013" y="3432"/>
                  </a:lnTo>
                  <a:lnTo>
                    <a:pt x="15265" y="3079"/>
                  </a:lnTo>
                  <a:lnTo>
                    <a:pt x="15467" y="2776"/>
                  </a:lnTo>
                  <a:lnTo>
                    <a:pt x="15669" y="2524"/>
                  </a:lnTo>
                  <a:lnTo>
                    <a:pt x="15820" y="2347"/>
                  </a:lnTo>
                  <a:lnTo>
                    <a:pt x="15971" y="2221"/>
                  </a:lnTo>
                  <a:lnTo>
                    <a:pt x="16072" y="2145"/>
                  </a:lnTo>
                  <a:lnTo>
                    <a:pt x="16173" y="2095"/>
                  </a:lnTo>
                  <a:lnTo>
                    <a:pt x="16249" y="2095"/>
                  </a:lnTo>
                  <a:lnTo>
                    <a:pt x="16299" y="2095"/>
                  </a:lnTo>
                  <a:lnTo>
                    <a:pt x="16299" y="2095"/>
                  </a:lnTo>
                  <a:lnTo>
                    <a:pt x="16350" y="2145"/>
                  </a:lnTo>
                  <a:lnTo>
                    <a:pt x="16400" y="2196"/>
                  </a:lnTo>
                  <a:lnTo>
                    <a:pt x="16476" y="2373"/>
                  </a:lnTo>
                  <a:lnTo>
                    <a:pt x="16501" y="2600"/>
                  </a:lnTo>
                  <a:lnTo>
                    <a:pt x="16526" y="2928"/>
                  </a:lnTo>
                  <a:lnTo>
                    <a:pt x="16501" y="3306"/>
                  </a:lnTo>
                  <a:lnTo>
                    <a:pt x="16451" y="3760"/>
                  </a:lnTo>
                  <a:lnTo>
                    <a:pt x="16274" y="4795"/>
                  </a:lnTo>
                  <a:lnTo>
                    <a:pt x="16047" y="6006"/>
                  </a:lnTo>
                  <a:lnTo>
                    <a:pt x="15769" y="7343"/>
                  </a:lnTo>
                  <a:lnTo>
                    <a:pt x="15416" y="8730"/>
                  </a:lnTo>
                  <a:lnTo>
                    <a:pt x="15063" y="10118"/>
                  </a:lnTo>
                  <a:lnTo>
                    <a:pt x="15063" y="10118"/>
                  </a:lnTo>
                  <a:lnTo>
                    <a:pt x="16022" y="8756"/>
                  </a:lnTo>
                  <a:lnTo>
                    <a:pt x="16829" y="7671"/>
                  </a:lnTo>
                  <a:lnTo>
                    <a:pt x="17485" y="6838"/>
                  </a:lnTo>
                  <a:lnTo>
                    <a:pt x="18015" y="6233"/>
                  </a:lnTo>
                  <a:lnTo>
                    <a:pt x="18419" y="5829"/>
                  </a:lnTo>
                  <a:lnTo>
                    <a:pt x="18595" y="5703"/>
                  </a:lnTo>
                  <a:lnTo>
                    <a:pt x="18747" y="5602"/>
                  </a:lnTo>
                  <a:lnTo>
                    <a:pt x="18847" y="5526"/>
                  </a:lnTo>
                  <a:lnTo>
                    <a:pt x="18974" y="5501"/>
                  </a:lnTo>
                  <a:lnTo>
                    <a:pt x="19049" y="5501"/>
                  </a:lnTo>
                  <a:lnTo>
                    <a:pt x="19125" y="5526"/>
                  </a:lnTo>
                  <a:lnTo>
                    <a:pt x="19125" y="5526"/>
                  </a:lnTo>
                  <a:lnTo>
                    <a:pt x="19175" y="5551"/>
                  </a:lnTo>
                  <a:lnTo>
                    <a:pt x="19226" y="5627"/>
                  </a:lnTo>
                  <a:lnTo>
                    <a:pt x="19276" y="5804"/>
                  </a:lnTo>
                  <a:lnTo>
                    <a:pt x="19302" y="6031"/>
                  </a:lnTo>
                  <a:lnTo>
                    <a:pt x="19302" y="6334"/>
                  </a:lnTo>
                  <a:lnTo>
                    <a:pt x="19251" y="6712"/>
                  </a:lnTo>
                  <a:lnTo>
                    <a:pt x="19175" y="7116"/>
                  </a:lnTo>
                  <a:lnTo>
                    <a:pt x="19075" y="7570"/>
                  </a:lnTo>
                  <a:lnTo>
                    <a:pt x="18948" y="8074"/>
                  </a:lnTo>
                  <a:lnTo>
                    <a:pt x="18620" y="9159"/>
                  </a:lnTo>
                  <a:lnTo>
                    <a:pt x="18217" y="10295"/>
                  </a:lnTo>
                  <a:lnTo>
                    <a:pt x="17737" y="11480"/>
                  </a:lnTo>
                  <a:lnTo>
                    <a:pt x="17460" y="12061"/>
                  </a:lnTo>
                  <a:lnTo>
                    <a:pt x="17182" y="12616"/>
                  </a:lnTo>
                  <a:lnTo>
                    <a:pt x="17182" y="12616"/>
                  </a:lnTo>
                  <a:lnTo>
                    <a:pt x="16804" y="13373"/>
                  </a:lnTo>
                  <a:lnTo>
                    <a:pt x="16400" y="14079"/>
                  </a:lnTo>
                  <a:lnTo>
                    <a:pt x="15971" y="14735"/>
                  </a:lnTo>
                  <a:lnTo>
                    <a:pt x="15542" y="15391"/>
                  </a:lnTo>
                  <a:lnTo>
                    <a:pt x="15113" y="15996"/>
                  </a:lnTo>
                  <a:lnTo>
                    <a:pt x="14659" y="16577"/>
                  </a:lnTo>
                  <a:lnTo>
                    <a:pt x="14205" y="17132"/>
                  </a:lnTo>
                  <a:lnTo>
                    <a:pt x="13751" y="17662"/>
                  </a:lnTo>
                  <a:lnTo>
                    <a:pt x="13297" y="18141"/>
                  </a:lnTo>
                  <a:lnTo>
                    <a:pt x="12868" y="18620"/>
                  </a:lnTo>
                  <a:lnTo>
                    <a:pt x="12414" y="19049"/>
                  </a:lnTo>
                  <a:lnTo>
                    <a:pt x="11985" y="19453"/>
                  </a:lnTo>
                  <a:lnTo>
                    <a:pt x="11127" y="20210"/>
                  </a:lnTo>
                  <a:lnTo>
                    <a:pt x="10345" y="20840"/>
                  </a:lnTo>
                  <a:lnTo>
                    <a:pt x="10345" y="20840"/>
                  </a:lnTo>
                  <a:lnTo>
                    <a:pt x="5551" y="29620"/>
                  </a:lnTo>
                  <a:lnTo>
                    <a:pt x="5551" y="29620"/>
                  </a:lnTo>
                  <a:lnTo>
                    <a:pt x="152" y="23263"/>
                  </a:lnTo>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87;p69"/>
            <p:cNvSpPr/>
            <p:nvPr/>
          </p:nvSpPr>
          <p:spPr>
            <a:xfrm>
              <a:off x="7846479" y="2081619"/>
              <a:ext cx="68737" cy="150073"/>
            </a:xfrm>
            <a:custGeom>
              <a:avLst/>
              <a:gdLst/>
              <a:ahLst/>
              <a:cxnLst/>
              <a:rect l="l" t="t" r="r" b="b"/>
              <a:pathLst>
                <a:path w="3710" h="8100" extrusionOk="0">
                  <a:moveTo>
                    <a:pt x="1" y="0"/>
                  </a:moveTo>
                  <a:lnTo>
                    <a:pt x="304" y="480"/>
                  </a:lnTo>
                  <a:lnTo>
                    <a:pt x="606" y="959"/>
                  </a:lnTo>
                  <a:lnTo>
                    <a:pt x="884" y="1438"/>
                  </a:lnTo>
                  <a:lnTo>
                    <a:pt x="1136" y="1918"/>
                  </a:lnTo>
                  <a:lnTo>
                    <a:pt x="1616" y="2902"/>
                  </a:lnTo>
                  <a:lnTo>
                    <a:pt x="2045" y="3886"/>
                  </a:lnTo>
                  <a:lnTo>
                    <a:pt x="2398" y="4920"/>
                  </a:lnTo>
                  <a:lnTo>
                    <a:pt x="2726" y="5955"/>
                  </a:lnTo>
                  <a:lnTo>
                    <a:pt x="3029" y="7014"/>
                  </a:lnTo>
                  <a:lnTo>
                    <a:pt x="3281" y="8099"/>
                  </a:lnTo>
                  <a:lnTo>
                    <a:pt x="3382" y="7822"/>
                  </a:lnTo>
                  <a:lnTo>
                    <a:pt x="3457" y="7544"/>
                  </a:lnTo>
                  <a:lnTo>
                    <a:pt x="3533" y="7267"/>
                  </a:lnTo>
                  <a:lnTo>
                    <a:pt x="3609" y="6964"/>
                  </a:lnTo>
                  <a:lnTo>
                    <a:pt x="3684" y="6383"/>
                  </a:lnTo>
                  <a:lnTo>
                    <a:pt x="3710" y="5778"/>
                  </a:lnTo>
                  <a:lnTo>
                    <a:pt x="3659" y="5172"/>
                  </a:lnTo>
                  <a:lnTo>
                    <a:pt x="3558" y="4567"/>
                  </a:lnTo>
                  <a:lnTo>
                    <a:pt x="3432" y="3987"/>
                  </a:lnTo>
                  <a:lnTo>
                    <a:pt x="3230" y="3406"/>
                  </a:lnTo>
                  <a:lnTo>
                    <a:pt x="2978" y="2851"/>
                  </a:lnTo>
                  <a:lnTo>
                    <a:pt x="2675" y="2322"/>
                  </a:lnTo>
                  <a:lnTo>
                    <a:pt x="2347" y="1817"/>
                  </a:lnTo>
                  <a:lnTo>
                    <a:pt x="1969" y="1363"/>
                  </a:lnTo>
                  <a:lnTo>
                    <a:pt x="1742" y="1136"/>
                  </a:lnTo>
                  <a:lnTo>
                    <a:pt x="1540" y="934"/>
                  </a:lnTo>
                  <a:lnTo>
                    <a:pt x="1288" y="757"/>
                  </a:lnTo>
                  <a:lnTo>
                    <a:pt x="1061" y="581"/>
                  </a:lnTo>
                  <a:lnTo>
                    <a:pt x="808" y="404"/>
                  </a:lnTo>
                  <a:lnTo>
                    <a:pt x="556" y="253"/>
                  </a:lnTo>
                  <a:lnTo>
                    <a:pt x="278" y="127"/>
                  </a:lnTo>
                  <a:lnTo>
                    <a:pt x="1"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8;p69"/>
            <p:cNvSpPr/>
            <p:nvPr/>
          </p:nvSpPr>
          <p:spPr>
            <a:xfrm>
              <a:off x="7296284" y="2239608"/>
              <a:ext cx="713346" cy="484754"/>
            </a:xfrm>
            <a:custGeom>
              <a:avLst/>
              <a:gdLst/>
              <a:ahLst/>
              <a:cxnLst/>
              <a:rect l="l" t="t" r="r" b="b"/>
              <a:pathLst>
                <a:path w="38502" h="26164" extrusionOk="0">
                  <a:moveTo>
                    <a:pt x="23389" y="1"/>
                  </a:move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233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89;p69"/>
            <p:cNvSpPr/>
            <p:nvPr/>
          </p:nvSpPr>
          <p:spPr>
            <a:xfrm>
              <a:off x="7296284" y="2239608"/>
              <a:ext cx="713346" cy="484754"/>
            </a:xfrm>
            <a:custGeom>
              <a:avLst/>
              <a:gdLst/>
              <a:ahLst/>
              <a:cxnLst/>
              <a:rect l="l" t="t" r="r" b="b"/>
              <a:pathLst>
                <a:path w="38502" h="26164" fill="none" extrusionOk="0">
                  <a:moveTo>
                    <a:pt x="4492" y="22506"/>
                  </a:move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38501" y="9790"/>
                  </a:lnTo>
                  <a:lnTo>
                    <a:pt x="23389" y="1"/>
                  </a:lnTo>
                  <a:lnTo>
                    <a:pt x="23389" y="1"/>
                  </a:ln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190;p69"/>
            <p:cNvSpPr/>
            <p:nvPr/>
          </p:nvSpPr>
          <p:spPr>
            <a:xfrm>
              <a:off x="6599773" y="2428929"/>
              <a:ext cx="960151" cy="1027461"/>
            </a:xfrm>
            <a:custGeom>
              <a:avLst/>
              <a:gdLst/>
              <a:ahLst/>
              <a:cxnLst/>
              <a:rect l="l" t="t" r="r" b="b"/>
              <a:pathLst>
                <a:path w="51823" h="55456" extrusionOk="0">
                  <a:moveTo>
                    <a:pt x="37946" y="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191;p69"/>
            <p:cNvSpPr/>
            <p:nvPr/>
          </p:nvSpPr>
          <p:spPr>
            <a:xfrm>
              <a:off x="6599773" y="2428929"/>
              <a:ext cx="960151" cy="1027461"/>
            </a:xfrm>
            <a:custGeom>
              <a:avLst/>
              <a:gdLst/>
              <a:ahLst/>
              <a:cxnLst/>
              <a:rect l="l" t="t" r="r" b="b"/>
              <a:pathLst>
                <a:path w="51823" h="55456" fill="none" extrusionOk="0">
                  <a:moveTo>
                    <a:pt x="10723" y="275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lnTo>
                    <a:pt x="37946" y="1"/>
                  </a:lnTo>
                  <a:lnTo>
                    <a:pt x="10723" y="27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192;p69"/>
            <p:cNvSpPr/>
            <p:nvPr/>
          </p:nvSpPr>
          <p:spPr>
            <a:xfrm>
              <a:off x="5810250" y="2859468"/>
              <a:ext cx="480066" cy="393135"/>
            </a:xfrm>
            <a:custGeom>
              <a:avLst/>
              <a:gdLst/>
              <a:ahLst/>
              <a:cxnLst/>
              <a:rect l="l" t="t" r="r" b="b"/>
              <a:pathLst>
                <a:path w="25911" h="21219" extrusionOk="0">
                  <a:moveTo>
                    <a:pt x="25608" y="0"/>
                  </a:moveTo>
                  <a:lnTo>
                    <a:pt x="16399" y="3911"/>
                  </a:lnTo>
                  <a:lnTo>
                    <a:pt x="15390" y="3911"/>
                  </a:lnTo>
                  <a:lnTo>
                    <a:pt x="14280" y="3986"/>
                  </a:lnTo>
                  <a:lnTo>
                    <a:pt x="13674" y="4012"/>
                  </a:lnTo>
                  <a:lnTo>
                    <a:pt x="13069" y="4087"/>
                  </a:lnTo>
                  <a:lnTo>
                    <a:pt x="12413" y="4163"/>
                  </a:lnTo>
                  <a:lnTo>
                    <a:pt x="11757" y="4289"/>
                  </a:lnTo>
                  <a:lnTo>
                    <a:pt x="11076" y="4415"/>
                  </a:lnTo>
                  <a:lnTo>
                    <a:pt x="10369" y="4567"/>
                  </a:lnTo>
                  <a:lnTo>
                    <a:pt x="9663" y="4743"/>
                  </a:lnTo>
                  <a:lnTo>
                    <a:pt x="8931" y="4945"/>
                  </a:lnTo>
                  <a:lnTo>
                    <a:pt x="8200" y="5198"/>
                  </a:lnTo>
                  <a:lnTo>
                    <a:pt x="7468" y="5450"/>
                  </a:lnTo>
                  <a:lnTo>
                    <a:pt x="6711" y="5753"/>
                  </a:lnTo>
                  <a:lnTo>
                    <a:pt x="5954" y="6106"/>
                  </a:lnTo>
                  <a:lnTo>
                    <a:pt x="5374" y="6383"/>
                  </a:lnTo>
                  <a:lnTo>
                    <a:pt x="4794" y="6661"/>
                  </a:lnTo>
                  <a:lnTo>
                    <a:pt x="3684" y="7292"/>
                  </a:lnTo>
                  <a:lnTo>
                    <a:pt x="2649" y="7922"/>
                  </a:lnTo>
                  <a:lnTo>
                    <a:pt x="1716" y="8578"/>
                  </a:lnTo>
                  <a:lnTo>
                    <a:pt x="1312" y="8881"/>
                  </a:lnTo>
                  <a:lnTo>
                    <a:pt x="959" y="9184"/>
                  </a:lnTo>
                  <a:lnTo>
                    <a:pt x="656" y="9461"/>
                  </a:lnTo>
                  <a:lnTo>
                    <a:pt x="378" y="9714"/>
                  </a:lnTo>
                  <a:lnTo>
                    <a:pt x="202" y="9941"/>
                  </a:lnTo>
                  <a:lnTo>
                    <a:pt x="50" y="10168"/>
                  </a:lnTo>
                  <a:lnTo>
                    <a:pt x="0" y="10344"/>
                  </a:lnTo>
                  <a:lnTo>
                    <a:pt x="0" y="10420"/>
                  </a:lnTo>
                  <a:lnTo>
                    <a:pt x="25" y="10470"/>
                  </a:lnTo>
                  <a:lnTo>
                    <a:pt x="50" y="10546"/>
                  </a:lnTo>
                  <a:lnTo>
                    <a:pt x="126" y="10597"/>
                  </a:lnTo>
                  <a:lnTo>
                    <a:pt x="227" y="10622"/>
                  </a:lnTo>
                  <a:lnTo>
                    <a:pt x="353" y="10647"/>
                  </a:lnTo>
                  <a:lnTo>
                    <a:pt x="530" y="10672"/>
                  </a:lnTo>
                  <a:lnTo>
                    <a:pt x="757" y="10672"/>
                  </a:lnTo>
                  <a:lnTo>
                    <a:pt x="1337" y="10597"/>
                  </a:lnTo>
                  <a:lnTo>
                    <a:pt x="2119" y="10470"/>
                  </a:lnTo>
                  <a:lnTo>
                    <a:pt x="3154" y="10218"/>
                  </a:lnTo>
                  <a:lnTo>
                    <a:pt x="4440" y="9865"/>
                  </a:lnTo>
                  <a:lnTo>
                    <a:pt x="6055" y="9386"/>
                  </a:lnTo>
                  <a:lnTo>
                    <a:pt x="6055" y="9386"/>
                  </a:lnTo>
                  <a:lnTo>
                    <a:pt x="4895" y="10269"/>
                  </a:lnTo>
                  <a:lnTo>
                    <a:pt x="3784" y="11152"/>
                  </a:lnTo>
                  <a:lnTo>
                    <a:pt x="2725" y="11984"/>
                  </a:lnTo>
                  <a:lnTo>
                    <a:pt x="1791" y="12792"/>
                  </a:lnTo>
                  <a:lnTo>
                    <a:pt x="1034" y="13523"/>
                  </a:lnTo>
                  <a:lnTo>
                    <a:pt x="706" y="13826"/>
                  </a:lnTo>
                  <a:lnTo>
                    <a:pt x="454" y="14129"/>
                  </a:lnTo>
                  <a:lnTo>
                    <a:pt x="252" y="14381"/>
                  </a:lnTo>
                  <a:lnTo>
                    <a:pt x="126" y="14583"/>
                  </a:lnTo>
                  <a:lnTo>
                    <a:pt x="76" y="14759"/>
                  </a:lnTo>
                  <a:lnTo>
                    <a:pt x="76" y="14835"/>
                  </a:lnTo>
                  <a:lnTo>
                    <a:pt x="101" y="14911"/>
                  </a:lnTo>
                  <a:lnTo>
                    <a:pt x="151" y="14936"/>
                  </a:lnTo>
                  <a:lnTo>
                    <a:pt x="202" y="14987"/>
                  </a:lnTo>
                  <a:lnTo>
                    <a:pt x="303" y="15012"/>
                  </a:lnTo>
                  <a:lnTo>
                    <a:pt x="631" y="15012"/>
                  </a:lnTo>
                  <a:lnTo>
                    <a:pt x="883" y="14961"/>
                  </a:lnTo>
                  <a:lnTo>
                    <a:pt x="1161" y="14886"/>
                  </a:lnTo>
                  <a:lnTo>
                    <a:pt x="1514" y="14785"/>
                  </a:lnTo>
                  <a:lnTo>
                    <a:pt x="1943" y="14659"/>
                  </a:lnTo>
                  <a:lnTo>
                    <a:pt x="2447" y="14482"/>
                  </a:lnTo>
                  <a:lnTo>
                    <a:pt x="3709" y="13977"/>
                  </a:lnTo>
                  <a:lnTo>
                    <a:pt x="5374" y="13246"/>
                  </a:lnTo>
                  <a:lnTo>
                    <a:pt x="7443" y="12262"/>
                  </a:lnTo>
                  <a:lnTo>
                    <a:pt x="5904" y="13927"/>
                  </a:lnTo>
                  <a:lnTo>
                    <a:pt x="4667" y="15315"/>
                  </a:lnTo>
                  <a:lnTo>
                    <a:pt x="3709" y="16475"/>
                  </a:lnTo>
                  <a:lnTo>
                    <a:pt x="2977" y="17383"/>
                  </a:lnTo>
                  <a:lnTo>
                    <a:pt x="2725" y="17762"/>
                  </a:lnTo>
                  <a:lnTo>
                    <a:pt x="2498" y="18115"/>
                  </a:lnTo>
                  <a:lnTo>
                    <a:pt x="2321" y="18393"/>
                  </a:lnTo>
                  <a:lnTo>
                    <a:pt x="2220" y="18620"/>
                  </a:lnTo>
                  <a:lnTo>
                    <a:pt x="2145" y="18821"/>
                  </a:lnTo>
                  <a:lnTo>
                    <a:pt x="2094" y="18998"/>
                  </a:lnTo>
                  <a:lnTo>
                    <a:pt x="2119" y="19124"/>
                  </a:lnTo>
                  <a:lnTo>
                    <a:pt x="2145" y="19200"/>
                  </a:lnTo>
                  <a:lnTo>
                    <a:pt x="2220" y="19250"/>
                  </a:lnTo>
                  <a:lnTo>
                    <a:pt x="2346" y="19276"/>
                  </a:lnTo>
                  <a:lnTo>
                    <a:pt x="2498" y="19276"/>
                  </a:lnTo>
                  <a:lnTo>
                    <a:pt x="2700" y="19250"/>
                  </a:lnTo>
                  <a:lnTo>
                    <a:pt x="2927" y="19175"/>
                  </a:lnTo>
                  <a:lnTo>
                    <a:pt x="3229" y="19074"/>
                  </a:lnTo>
                  <a:lnTo>
                    <a:pt x="3557" y="18922"/>
                  </a:lnTo>
                  <a:lnTo>
                    <a:pt x="3936" y="18720"/>
                  </a:lnTo>
                  <a:lnTo>
                    <a:pt x="4869" y="18216"/>
                  </a:lnTo>
                  <a:lnTo>
                    <a:pt x="6055" y="17509"/>
                  </a:lnTo>
                  <a:lnTo>
                    <a:pt x="7468" y="16601"/>
                  </a:lnTo>
                  <a:lnTo>
                    <a:pt x="9184" y="15466"/>
                  </a:lnTo>
                  <a:lnTo>
                    <a:pt x="9184" y="15466"/>
                  </a:lnTo>
                  <a:lnTo>
                    <a:pt x="7922" y="16904"/>
                  </a:lnTo>
                  <a:lnTo>
                    <a:pt x="6938" y="18115"/>
                  </a:lnTo>
                  <a:lnTo>
                    <a:pt x="6181" y="19074"/>
                  </a:lnTo>
                  <a:lnTo>
                    <a:pt x="5677" y="19805"/>
                  </a:lnTo>
                  <a:lnTo>
                    <a:pt x="5349" y="20360"/>
                  </a:lnTo>
                  <a:lnTo>
                    <a:pt x="5223" y="20562"/>
                  </a:lnTo>
                  <a:lnTo>
                    <a:pt x="5172" y="20739"/>
                  </a:lnTo>
                  <a:lnTo>
                    <a:pt x="5122" y="20890"/>
                  </a:lnTo>
                  <a:lnTo>
                    <a:pt x="5122" y="20991"/>
                  </a:lnTo>
                  <a:lnTo>
                    <a:pt x="5122" y="21092"/>
                  </a:lnTo>
                  <a:lnTo>
                    <a:pt x="5172" y="21143"/>
                  </a:lnTo>
                  <a:lnTo>
                    <a:pt x="5223" y="21168"/>
                  </a:lnTo>
                  <a:lnTo>
                    <a:pt x="5273" y="21193"/>
                  </a:lnTo>
                  <a:lnTo>
                    <a:pt x="5424" y="21218"/>
                  </a:lnTo>
                  <a:lnTo>
                    <a:pt x="5626" y="21168"/>
                  </a:lnTo>
                  <a:lnTo>
                    <a:pt x="5878" y="21092"/>
                  </a:lnTo>
                  <a:lnTo>
                    <a:pt x="6181" y="20991"/>
                  </a:lnTo>
                  <a:lnTo>
                    <a:pt x="6509" y="20840"/>
                  </a:lnTo>
                  <a:lnTo>
                    <a:pt x="7241" y="20436"/>
                  </a:lnTo>
                  <a:lnTo>
                    <a:pt x="8073" y="19982"/>
                  </a:lnTo>
                  <a:lnTo>
                    <a:pt x="8956" y="19427"/>
                  </a:lnTo>
                  <a:lnTo>
                    <a:pt x="10723" y="18317"/>
                  </a:lnTo>
                  <a:lnTo>
                    <a:pt x="12009" y="17459"/>
                  </a:lnTo>
                  <a:lnTo>
                    <a:pt x="13145" y="16677"/>
                  </a:lnTo>
                  <a:lnTo>
                    <a:pt x="14129" y="15970"/>
                  </a:lnTo>
                  <a:lnTo>
                    <a:pt x="14936" y="15390"/>
                  </a:lnTo>
                  <a:lnTo>
                    <a:pt x="15012" y="15769"/>
                  </a:lnTo>
                  <a:lnTo>
                    <a:pt x="15087" y="16122"/>
                  </a:lnTo>
                  <a:lnTo>
                    <a:pt x="15138" y="16450"/>
                  </a:lnTo>
                  <a:lnTo>
                    <a:pt x="15163" y="16778"/>
                  </a:lnTo>
                  <a:lnTo>
                    <a:pt x="15163" y="17358"/>
                  </a:lnTo>
                  <a:lnTo>
                    <a:pt x="15138" y="17863"/>
                  </a:lnTo>
                  <a:lnTo>
                    <a:pt x="15113" y="18266"/>
                  </a:lnTo>
                  <a:lnTo>
                    <a:pt x="15037" y="18670"/>
                  </a:lnTo>
                  <a:lnTo>
                    <a:pt x="14986" y="19048"/>
                  </a:lnTo>
                  <a:lnTo>
                    <a:pt x="14936" y="19402"/>
                  </a:lnTo>
                  <a:lnTo>
                    <a:pt x="14936" y="19730"/>
                  </a:lnTo>
                  <a:lnTo>
                    <a:pt x="14961" y="20007"/>
                  </a:lnTo>
                  <a:lnTo>
                    <a:pt x="15012" y="20159"/>
                  </a:lnTo>
                  <a:lnTo>
                    <a:pt x="15062" y="20285"/>
                  </a:lnTo>
                  <a:lnTo>
                    <a:pt x="15113" y="20386"/>
                  </a:lnTo>
                  <a:lnTo>
                    <a:pt x="15213" y="20512"/>
                  </a:lnTo>
                  <a:lnTo>
                    <a:pt x="15289" y="20587"/>
                  </a:lnTo>
                  <a:lnTo>
                    <a:pt x="15390" y="20663"/>
                  </a:lnTo>
                  <a:lnTo>
                    <a:pt x="15516" y="20739"/>
                  </a:lnTo>
                  <a:lnTo>
                    <a:pt x="15668" y="20789"/>
                  </a:lnTo>
                  <a:lnTo>
                    <a:pt x="15869" y="20789"/>
                  </a:lnTo>
                  <a:lnTo>
                    <a:pt x="15970" y="20764"/>
                  </a:lnTo>
                  <a:lnTo>
                    <a:pt x="16096" y="20714"/>
                  </a:lnTo>
                  <a:lnTo>
                    <a:pt x="16298" y="20562"/>
                  </a:lnTo>
                  <a:lnTo>
                    <a:pt x="16525" y="20386"/>
                  </a:lnTo>
                  <a:lnTo>
                    <a:pt x="16752" y="20133"/>
                  </a:lnTo>
                  <a:lnTo>
                    <a:pt x="16979" y="19856"/>
                  </a:lnTo>
                  <a:lnTo>
                    <a:pt x="17207" y="19528"/>
                  </a:lnTo>
                  <a:lnTo>
                    <a:pt x="17434" y="19175"/>
                  </a:lnTo>
                  <a:lnTo>
                    <a:pt x="17837" y="18418"/>
                  </a:lnTo>
                  <a:lnTo>
                    <a:pt x="18241" y="17610"/>
                  </a:lnTo>
                  <a:lnTo>
                    <a:pt x="18569" y="16803"/>
                  </a:lnTo>
                  <a:lnTo>
                    <a:pt x="18846" y="16071"/>
                  </a:lnTo>
                  <a:lnTo>
                    <a:pt x="19074" y="15365"/>
                  </a:lnTo>
                  <a:lnTo>
                    <a:pt x="19250" y="14684"/>
                  </a:lnTo>
                  <a:lnTo>
                    <a:pt x="19402" y="14028"/>
                  </a:lnTo>
                  <a:lnTo>
                    <a:pt x="19528" y="13422"/>
                  </a:lnTo>
                  <a:lnTo>
                    <a:pt x="19603" y="12842"/>
                  </a:lnTo>
                  <a:lnTo>
                    <a:pt x="19679" y="12287"/>
                  </a:lnTo>
                  <a:lnTo>
                    <a:pt x="19704" y="11782"/>
                  </a:lnTo>
                  <a:lnTo>
                    <a:pt x="19730" y="11328"/>
                  </a:lnTo>
                  <a:lnTo>
                    <a:pt x="25911" y="8326"/>
                  </a:lnTo>
                  <a:lnTo>
                    <a:pt x="25608"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193;p69"/>
            <p:cNvSpPr/>
            <p:nvPr/>
          </p:nvSpPr>
          <p:spPr>
            <a:xfrm>
              <a:off x="5810250" y="2859468"/>
              <a:ext cx="480066" cy="393135"/>
            </a:xfrm>
            <a:custGeom>
              <a:avLst/>
              <a:gdLst/>
              <a:ahLst/>
              <a:cxnLst/>
              <a:rect l="l" t="t" r="r" b="b"/>
              <a:pathLst>
                <a:path w="25911" h="21219" fill="none" extrusionOk="0">
                  <a:moveTo>
                    <a:pt x="25911" y="8326"/>
                  </a:moveTo>
                  <a:lnTo>
                    <a:pt x="25911" y="8326"/>
                  </a:lnTo>
                  <a:lnTo>
                    <a:pt x="19730" y="11328"/>
                  </a:lnTo>
                  <a:lnTo>
                    <a:pt x="19730" y="11328"/>
                  </a:lnTo>
                  <a:lnTo>
                    <a:pt x="19704" y="11782"/>
                  </a:lnTo>
                  <a:lnTo>
                    <a:pt x="19679" y="12287"/>
                  </a:lnTo>
                  <a:lnTo>
                    <a:pt x="19603" y="12842"/>
                  </a:lnTo>
                  <a:lnTo>
                    <a:pt x="19528" y="13422"/>
                  </a:lnTo>
                  <a:lnTo>
                    <a:pt x="19402" y="14028"/>
                  </a:lnTo>
                  <a:lnTo>
                    <a:pt x="19250" y="14684"/>
                  </a:lnTo>
                  <a:lnTo>
                    <a:pt x="19074" y="15365"/>
                  </a:lnTo>
                  <a:lnTo>
                    <a:pt x="18846" y="16071"/>
                  </a:lnTo>
                  <a:lnTo>
                    <a:pt x="18846" y="16071"/>
                  </a:lnTo>
                  <a:lnTo>
                    <a:pt x="18569" y="16803"/>
                  </a:lnTo>
                  <a:lnTo>
                    <a:pt x="18241" y="17610"/>
                  </a:lnTo>
                  <a:lnTo>
                    <a:pt x="17837" y="18418"/>
                  </a:lnTo>
                  <a:lnTo>
                    <a:pt x="17434" y="19175"/>
                  </a:lnTo>
                  <a:lnTo>
                    <a:pt x="17207" y="19528"/>
                  </a:lnTo>
                  <a:lnTo>
                    <a:pt x="16979" y="19856"/>
                  </a:lnTo>
                  <a:lnTo>
                    <a:pt x="16752" y="20133"/>
                  </a:lnTo>
                  <a:lnTo>
                    <a:pt x="16525" y="20386"/>
                  </a:lnTo>
                  <a:lnTo>
                    <a:pt x="16298" y="20562"/>
                  </a:lnTo>
                  <a:lnTo>
                    <a:pt x="16096" y="20714"/>
                  </a:lnTo>
                  <a:lnTo>
                    <a:pt x="15970" y="20764"/>
                  </a:lnTo>
                  <a:lnTo>
                    <a:pt x="15869" y="20789"/>
                  </a:lnTo>
                  <a:lnTo>
                    <a:pt x="15768" y="20789"/>
                  </a:lnTo>
                  <a:lnTo>
                    <a:pt x="15668" y="20789"/>
                  </a:lnTo>
                  <a:lnTo>
                    <a:pt x="15668" y="20789"/>
                  </a:lnTo>
                  <a:lnTo>
                    <a:pt x="15516" y="20739"/>
                  </a:lnTo>
                  <a:lnTo>
                    <a:pt x="15390" y="20663"/>
                  </a:lnTo>
                  <a:lnTo>
                    <a:pt x="15289" y="20587"/>
                  </a:lnTo>
                  <a:lnTo>
                    <a:pt x="15213" y="20512"/>
                  </a:lnTo>
                  <a:lnTo>
                    <a:pt x="15213" y="20512"/>
                  </a:lnTo>
                  <a:lnTo>
                    <a:pt x="15113" y="20386"/>
                  </a:lnTo>
                  <a:lnTo>
                    <a:pt x="15062" y="20285"/>
                  </a:lnTo>
                  <a:lnTo>
                    <a:pt x="15012" y="20159"/>
                  </a:lnTo>
                  <a:lnTo>
                    <a:pt x="14961" y="20007"/>
                  </a:lnTo>
                  <a:lnTo>
                    <a:pt x="14936" y="19730"/>
                  </a:lnTo>
                  <a:lnTo>
                    <a:pt x="14936" y="19402"/>
                  </a:lnTo>
                  <a:lnTo>
                    <a:pt x="14986" y="19048"/>
                  </a:lnTo>
                  <a:lnTo>
                    <a:pt x="15037" y="18670"/>
                  </a:lnTo>
                  <a:lnTo>
                    <a:pt x="15113" y="18266"/>
                  </a:lnTo>
                  <a:lnTo>
                    <a:pt x="15138" y="17863"/>
                  </a:lnTo>
                  <a:lnTo>
                    <a:pt x="15138" y="17863"/>
                  </a:lnTo>
                  <a:lnTo>
                    <a:pt x="15163" y="17358"/>
                  </a:lnTo>
                  <a:lnTo>
                    <a:pt x="15163" y="16778"/>
                  </a:lnTo>
                  <a:lnTo>
                    <a:pt x="15138" y="16450"/>
                  </a:lnTo>
                  <a:lnTo>
                    <a:pt x="15087" y="16122"/>
                  </a:lnTo>
                  <a:lnTo>
                    <a:pt x="15012" y="15769"/>
                  </a:lnTo>
                  <a:lnTo>
                    <a:pt x="14936" y="15390"/>
                  </a:lnTo>
                  <a:lnTo>
                    <a:pt x="14936" y="15390"/>
                  </a:lnTo>
                  <a:lnTo>
                    <a:pt x="14129" y="15970"/>
                  </a:lnTo>
                  <a:lnTo>
                    <a:pt x="13145" y="16677"/>
                  </a:lnTo>
                  <a:lnTo>
                    <a:pt x="12009" y="17459"/>
                  </a:lnTo>
                  <a:lnTo>
                    <a:pt x="10723" y="18317"/>
                  </a:lnTo>
                  <a:lnTo>
                    <a:pt x="10723" y="18317"/>
                  </a:lnTo>
                  <a:lnTo>
                    <a:pt x="8956" y="19427"/>
                  </a:lnTo>
                  <a:lnTo>
                    <a:pt x="8073" y="19982"/>
                  </a:lnTo>
                  <a:lnTo>
                    <a:pt x="7241" y="20436"/>
                  </a:lnTo>
                  <a:lnTo>
                    <a:pt x="6509" y="20840"/>
                  </a:lnTo>
                  <a:lnTo>
                    <a:pt x="6181" y="20991"/>
                  </a:lnTo>
                  <a:lnTo>
                    <a:pt x="5878" y="21092"/>
                  </a:lnTo>
                  <a:lnTo>
                    <a:pt x="5626" y="21168"/>
                  </a:lnTo>
                  <a:lnTo>
                    <a:pt x="5424" y="21218"/>
                  </a:lnTo>
                  <a:lnTo>
                    <a:pt x="5273" y="21193"/>
                  </a:lnTo>
                  <a:lnTo>
                    <a:pt x="5223" y="21168"/>
                  </a:lnTo>
                  <a:lnTo>
                    <a:pt x="5172" y="21143"/>
                  </a:lnTo>
                  <a:lnTo>
                    <a:pt x="5172" y="21143"/>
                  </a:lnTo>
                  <a:lnTo>
                    <a:pt x="5122" y="21092"/>
                  </a:lnTo>
                  <a:lnTo>
                    <a:pt x="5122" y="20991"/>
                  </a:lnTo>
                  <a:lnTo>
                    <a:pt x="5122" y="20890"/>
                  </a:lnTo>
                  <a:lnTo>
                    <a:pt x="5172" y="20739"/>
                  </a:lnTo>
                  <a:lnTo>
                    <a:pt x="5223" y="20562"/>
                  </a:lnTo>
                  <a:lnTo>
                    <a:pt x="5349" y="20360"/>
                  </a:lnTo>
                  <a:lnTo>
                    <a:pt x="5677" y="19805"/>
                  </a:lnTo>
                  <a:lnTo>
                    <a:pt x="6181" y="19074"/>
                  </a:lnTo>
                  <a:lnTo>
                    <a:pt x="6938" y="18115"/>
                  </a:lnTo>
                  <a:lnTo>
                    <a:pt x="7922" y="16904"/>
                  </a:lnTo>
                  <a:lnTo>
                    <a:pt x="9184" y="15466"/>
                  </a:lnTo>
                  <a:lnTo>
                    <a:pt x="9184" y="15466"/>
                  </a:lnTo>
                  <a:lnTo>
                    <a:pt x="7468" y="16601"/>
                  </a:lnTo>
                  <a:lnTo>
                    <a:pt x="6055" y="17509"/>
                  </a:lnTo>
                  <a:lnTo>
                    <a:pt x="4869" y="18216"/>
                  </a:lnTo>
                  <a:lnTo>
                    <a:pt x="3936" y="18720"/>
                  </a:lnTo>
                  <a:lnTo>
                    <a:pt x="3557" y="18922"/>
                  </a:lnTo>
                  <a:lnTo>
                    <a:pt x="3229" y="19074"/>
                  </a:lnTo>
                  <a:lnTo>
                    <a:pt x="2927" y="19175"/>
                  </a:lnTo>
                  <a:lnTo>
                    <a:pt x="2700" y="19250"/>
                  </a:lnTo>
                  <a:lnTo>
                    <a:pt x="2498" y="19276"/>
                  </a:lnTo>
                  <a:lnTo>
                    <a:pt x="2346" y="19276"/>
                  </a:lnTo>
                  <a:lnTo>
                    <a:pt x="2220" y="19250"/>
                  </a:lnTo>
                  <a:lnTo>
                    <a:pt x="2145" y="19200"/>
                  </a:lnTo>
                  <a:lnTo>
                    <a:pt x="2145" y="19200"/>
                  </a:lnTo>
                  <a:lnTo>
                    <a:pt x="2119" y="19124"/>
                  </a:lnTo>
                  <a:lnTo>
                    <a:pt x="2094" y="18998"/>
                  </a:lnTo>
                  <a:lnTo>
                    <a:pt x="2145" y="18821"/>
                  </a:lnTo>
                  <a:lnTo>
                    <a:pt x="2220" y="18620"/>
                  </a:lnTo>
                  <a:lnTo>
                    <a:pt x="2321" y="18393"/>
                  </a:lnTo>
                  <a:lnTo>
                    <a:pt x="2498" y="18115"/>
                  </a:lnTo>
                  <a:lnTo>
                    <a:pt x="2725" y="17762"/>
                  </a:lnTo>
                  <a:lnTo>
                    <a:pt x="2977" y="17383"/>
                  </a:lnTo>
                  <a:lnTo>
                    <a:pt x="3709" y="16475"/>
                  </a:lnTo>
                  <a:lnTo>
                    <a:pt x="4667" y="15315"/>
                  </a:lnTo>
                  <a:lnTo>
                    <a:pt x="5904" y="13927"/>
                  </a:lnTo>
                  <a:lnTo>
                    <a:pt x="7443" y="12262"/>
                  </a:lnTo>
                  <a:lnTo>
                    <a:pt x="7443" y="12262"/>
                  </a:lnTo>
                  <a:lnTo>
                    <a:pt x="5374" y="13246"/>
                  </a:lnTo>
                  <a:lnTo>
                    <a:pt x="3709" y="13977"/>
                  </a:lnTo>
                  <a:lnTo>
                    <a:pt x="2447" y="14482"/>
                  </a:lnTo>
                  <a:lnTo>
                    <a:pt x="1943" y="14659"/>
                  </a:lnTo>
                  <a:lnTo>
                    <a:pt x="1514" y="14785"/>
                  </a:lnTo>
                  <a:lnTo>
                    <a:pt x="1161" y="14886"/>
                  </a:lnTo>
                  <a:lnTo>
                    <a:pt x="883" y="14961"/>
                  </a:lnTo>
                  <a:lnTo>
                    <a:pt x="631" y="15012"/>
                  </a:lnTo>
                  <a:lnTo>
                    <a:pt x="454" y="15012"/>
                  </a:lnTo>
                  <a:lnTo>
                    <a:pt x="303" y="15012"/>
                  </a:lnTo>
                  <a:lnTo>
                    <a:pt x="202" y="14987"/>
                  </a:lnTo>
                  <a:lnTo>
                    <a:pt x="151" y="14936"/>
                  </a:lnTo>
                  <a:lnTo>
                    <a:pt x="101" y="14911"/>
                  </a:lnTo>
                  <a:lnTo>
                    <a:pt x="101" y="14911"/>
                  </a:lnTo>
                  <a:lnTo>
                    <a:pt x="76" y="14835"/>
                  </a:lnTo>
                  <a:lnTo>
                    <a:pt x="76" y="14759"/>
                  </a:lnTo>
                  <a:lnTo>
                    <a:pt x="126" y="14583"/>
                  </a:lnTo>
                  <a:lnTo>
                    <a:pt x="252" y="14381"/>
                  </a:lnTo>
                  <a:lnTo>
                    <a:pt x="454" y="14129"/>
                  </a:lnTo>
                  <a:lnTo>
                    <a:pt x="706" y="13826"/>
                  </a:lnTo>
                  <a:lnTo>
                    <a:pt x="1034" y="13523"/>
                  </a:lnTo>
                  <a:lnTo>
                    <a:pt x="1791" y="12792"/>
                  </a:lnTo>
                  <a:lnTo>
                    <a:pt x="2725" y="11984"/>
                  </a:lnTo>
                  <a:lnTo>
                    <a:pt x="3784" y="11152"/>
                  </a:lnTo>
                  <a:lnTo>
                    <a:pt x="4895" y="10269"/>
                  </a:lnTo>
                  <a:lnTo>
                    <a:pt x="6055" y="9386"/>
                  </a:lnTo>
                  <a:lnTo>
                    <a:pt x="6055" y="9386"/>
                  </a:lnTo>
                  <a:lnTo>
                    <a:pt x="4440" y="9865"/>
                  </a:lnTo>
                  <a:lnTo>
                    <a:pt x="3154" y="10218"/>
                  </a:lnTo>
                  <a:lnTo>
                    <a:pt x="2119" y="10470"/>
                  </a:lnTo>
                  <a:lnTo>
                    <a:pt x="1337" y="10597"/>
                  </a:lnTo>
                  <a:lnTo>
                    <a:pt x="757" y="10672"/>
                  </a:lnTo>
                  <a:lnTo>
                    <a:pt x="530" y="10672"/>
                  </a:lnTo>
                  <a:lnTo>
                    <a:pt x="353" y="10647"/>
                  </a:lnTo>
                  <a:lnTo>
                    <a:pt x="227" y="10622"/>
                  </a:lnTo>
                  <a:lnTo>
                    <a:pt x="126" y="10597"/>
                  </a:lnTo>
                  <a:lnTo>
                    <a:pt x="50" y="10546"/>
                  </a:lnTo>
                  <a:lnTo>
                    <a:pt x="25" y="10470"/>
                  </a:lnTo>
                  <a:lnTo>
                    <a:pt x="25" y="10470"/>
                  </a:lnTo>
                  <a:lnTo>
                    <a:pt x="0" y="10420"/>
                  </a:lnTo>
                  <a:lnTo>
                    <a:pt x="0" y="10344"/>
                  </a:lnTo>
                  <a:lnTo>
                    <a:pt x="50" y="10168"/>
                  </a:lnTo>
                  <a:lnTo>
                    <a:pt x="202" y="9941"/>
                  </a:lnTo>
                  <a:lnTo>
                    <a:pt x="378" y="9714"/>
                  </a:lnTo>
                  <a:lnTo>
                    <a:pt x="656" y="9461"/>
                  </a:lnTo>
                  <a:lnTo>
                    <a:pt x="959" y="9184"/>
                  </a:lnTo>
                  <a:lnTo>
                    <a:pt x="1312" y="8881"/>
                  </a:lnTo>
                  <a:lnTo>
                    <a:pt x="1716" y="8578"/>
                  </a:lnTo>
                  <a:lnTo>
                    <a:pt x="2649" y="7922"/>
                  </a:lnTo>
                  <a:lnTo>
                    <a:pt x="3684" y="7292"/>
                  </a:lnTo>
                  <a:lnTo>
                    <a:pt x="4794" y="6661"/>
                  </a:lnTo>
                  <a:lnTo>
                    <a:pt x="5374" y="6383"/>
                  </a:lnTo>
                  <a:lnTo>
                    <a:pt x="5954" y="6106"/>
                  </a:lnTo>
                  <a:lnTo>
                    <a:pt x="5954" y="6106"/>
                  </a:lnTo>
                  <a:lnTo>
                    <a:pt x="6711" y="5753"/>
                  </a:lnTo>
                  <a:lnTo>
                    <a:pt x="7468" y="5450"/>
                  </a:lnTo>
                  <a:lnTo>
                    <a:pt x="8200" y="5198"/>
                  </a:lnTo>
                  <a:lnTo>
                    <a:pt x="8931" y="4945"/>
                  </a:lnTo>
                  <a:lnTo>
                    <a:pt x="9663" y="4743"/>
                  </a:lnTo>
                  <a:lnTo>
                    <a:pt x="10369" y="4567"/>
                  </a:lnTo>
                  <a:lnTo>
                    <a:pt x="11076" y="4415"/>
                  </a:lnTo>
                  <a:lnTo>
                    <a:pt x="11757" y="4289"/>
                  </a:lnTo>
                  <a:lnTo>
                    <a:pt x="12413" y="4163"/>
                  </a:lnTo>
                  <a:lnTo>
                    <a:pt x="13069" y="4087"/>
                  </a:lnTo>
                  <a:lnTo>
                    <a:pt x="13674" y="4012"/>
                  </a:lnTo>
                  <a:lnTo>
                    <a:pt x="14280" y="3986"/>
                  </a:lnTo>
                  <a:lnTo>
                    <a:pt x="15390" y="3911"/>
                  </a:lnTo>
                  <a:lnTo>
                    <a:pt x="16399" y="3911"/>
                  </a:lnTo>
                  <a:lnTo>
                    <a:pt x="16399" y="3911"/>
                  </a:lnTo>
                  <a:lnTo>
                    <a:pt x="25608" y="0"/>
                  </a:lnTo>
                  <a:lnTo>
                    <a:pt x="25608" y="0"/>
                  </a:lnTo>
                  <a:lnTo>
                    <a:pt x="25911" y="8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194;p69"/>
            <p:cNvSpPr/>
            <p:nvPr/>
          </p:nvSpPr>
          <p:spPr>
            <a:xfrm>
              <a:off x="6155689" y="2478010"/>
              <a:ext cx="689964" cy="715680"/>
            </a:xfrm>
            <a:custGeom>
              <a:avLst/>
              <a:gdLst/>
              <a:ahLst/>
              <a:cxnLst/>
              <a:rect l="l" t="t" r="r" b="b"/>
              <a:pathLst>
                <a:path w="37240" h="38628" extrusionOk="0">
                  <a:moveTo>
                    <a:pt x="35070" y="1"/>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6861" y="4214"/>
                  </a:lnTo>
                  <a:lnTo>
                    <a:pt x="36659" y="3483"/>
                  </a:lnTo>
                  <a:lnTo>
                    <a:pt x="36432" y="2776"/>
                  </a:lnTo>
                  <a:lnTo>
                    <a:pt x="36180" y="2120"/>
                  </a:lnTo>
                  <a:lnTo>
                    <a:pt x="35902" y="1515"/>
                  </a:lnTo>
                  <a:lnTo>
                    <a:pt x="35625" y="960"/>
                  </a:lnTo>
                  <a:lnTo>
                    <a:pt x="35347" y="455"/>
                  </a:lnTo>
                  <a:lnTo>
                    <a:pt x="350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95;p69"/>
            <p:cNvSpPr/>
            <p:nvPr/>
          </p:nvSpPr>
          <p:spPr>
            <a:xfrm>
              <a:off x="6155689" y="2478010"/>
              <a:ext cx="689964" cy="715680"/>
            </a:xfrm>
            <a:custGeom>
              <a:avLst/>
              <a:gdLst/>
              <a:ahLst/>
              <a:cxnLst/>
              <a:rect l="l" t="t" r="r" b="b"/>
              <a:pathLst>
                <a:path w="37240" h="38628" fill="none" extrusionOk="0">
                  <a:moveTo>
                    <a:pt x="1" y="15946"/>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9588" y="38627"/>
                  </a:lnTo>
                  <a:lnTo>
                    <a:pt x="34288" y="16173"/>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7038" y="4996"/>
                  </a:lnTo>
                  <a:lnTo>
                    <a:pt x="36861" y="4214"/>
                  </a:lnTo>
                  <a:lnTo>
                    <a:pt x="36659" y="3483"/>
                  </a:lnTo>
                  <a:lnTo>
                    <a:pt x="36432" y="2776"/>
                  </a:lnTo>
                  <a:lnTo>
                    <a:pt x="36180" y="2120"/>
                  </a:lnTo>
                  <a:lnTo>
                    <a:pt x="35902" y="1515"/>
                  </a:lnTo>
                  <a:lnTo>
                    <a:pt x="35625" y="960"/>
                  </a:lnTo>
                  <a:lnTo>
                    <a:pt x="35347" y="455"/>
                  </a:lnTo>
                  <a:lnTo>
                    <a:pt x="35070" y="1"/>
                  </a:lnTo>
                  <a:lnTo>
                    <a:pt x="35070" y="1"/>
                  </a:lnTo>
                  <a:lnTo>
                    <a:pt x="1"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96;p69"/>
            <p:cNvSpPr/>
            <p:nvPr/>
          </p:nvSpPr>
          <p:spPr>
            <a:xfrm>
              <a:off x="6727858" y="2884703"/>
              <a:ext cx="420241" cy="320211"/>
            </a:xfrm>
            <a:custGeom>
              <a:avLst/>
              <a:gdLst/>
              <a:ahLst/>
              <a:cxnLst/>
              <a:rect l="l" t="t" r="r" b="b"/>
              <a:pathLst>
                <a:path w="22682" h="17283" extrusionOk="0">
                  <a:moveTo>
                    <a:pt x="22682" y="1"/>
                  </a:moveTo>
                  <a:lnTo>
                    <a:pt x="22657" y="253"/>
                  </a:lnTo>
                  <a:lnTo>
                    <a:pt x="21976" y="253"/>
                  </a:lnTo>
                  <a:lnTo>
                    <a:pt x="21950" y="430"/>
                  </a:lnTo>
                  <a:lnTo>
                    <a:pt x="21875" y="732"/>
                  </a:lnTo>
                  <a:lnTo>
                    <a:pt x="21749" y="1136"/>
                  </a:lnTo>
                  <a:lnTo>
                    <a:pt x="21547" y="1641"/>
                  </a:lnTo>
                  <a:lnTo>
                    <a:pt x="21421" y="2574"/>
                  </a:lnTo>
                  <a:lnTo>
                    <a:pt x="21269" y="3558"/>
                  </a:lnTo>
                  <a:lnTo>
                    <a:pt x="21143" y="4088"/>
                  </a:lnTo>
                  <a:lnTo>
                    <a:pt x="21017" y="4592"/>
                  </a:lnTo>
                  <a:lnTo>
                    <a:pt x="20865" y="5122"/>
                  </a:lnTo>
                  <a:lnTo>
                    <a:pt x="20714" y="5652"/>
                  </a:lnTo>
                  <a:lnTo>
                    <a:pt x="20512" y="6182"/>
                  </a:lnTo>
                  <a:lnTo>
                    <a:pt x="20310" y="6712"/>
                  </a:lnTo>
                  <a:lnTo>
                    <a:pt x="20083" y="7241"/>
                  </a:lnTo>
                  <a:lnTo>
                    <a:pt x="19831" y="7771"/>
                  </a:lnTo>
                  <a:lnTo>
                    <a:pt x="19554" y="8301"/>
                  </a:lnTo>
                  <a:lnTo>
                    <a:pt x="19226" y="8831"/>
                  </a:lnTo>
                  <a:lnTo>
                    <a:pt x="18898" y="9361"/>
                  </a:lnTo>
                  <a:lnTo>
                    <a:pt x="18544" y="9865"/>
                  </a:lnTo>
                  <a:lnTo>
                    <a:pt x="18317" y="11657"/>
                  </a:lnTo>
                  <a:lnTo>
                    <a:pt x="18418" y="11556"/>
                  </a:lnTo>
                  <a:lnTo>
                    <a:pt x="18746" y="11203"/>
                  </a:lnTo>
                  <a:lnTo>
                    <a:pt x="19049" y="10849"/>
                  </a:lnTo>
                  <a:lnTo>
                    <a:pt x="19352" y="10471"/>
                  </a:lnTo>
                  <a:lnTo>
                    <a:pt x="19629" y="10118"/>
                  </a:lnTo>
                  <a:lnTo>
                    <a:pt x="20159" y="9361"/>
                  </a:lnTo>
                  <a:lnTo>
                    <a:pt x="20613" y="8579"/>
                  </a:lnTo>
                  <a:lnTo>
                    <a:pt x="21017" y="7797"/>
                  </a:lnTo>
                  <a:lnTo>
                    <a:pt x="21345" y="7040"/>
                  </a:lnTo>
                  <a:lnTo>
                    <a:pt x="21648" y="6258"/>
                  </a:lnTo>
                  <a:lnTo>
                    <a:pt x="21900" y="5475"/>
                  </a:lnTo>
                  <a:lnTo>
                    <a:pt x="22102" y="4719"/>
                  </a:lnTo>
                  <a:lnTo>
                    <a:pt x="22278" y="3962"/>
                  </a:lnTo>
                  <a:lnTo>
                    <a:pt x="22404" y="3230"/>
                  </a:lnTo>
                  <a:lnTo>
                    <a:pt x="22505" y="2524"/>
                  </a:lnTo>
                  <a:lnTo>
                    <a:pt x="22581" y="1842"/>
                  </a:lnTo>
                  <a:lnTo>
                    <a:pt x="22632" y="1186"/>
                  </a:lnTo>
                  <a:lnTo>
                    <a:pt x="22657" y="556"/>
                  </a:lnTo>
                  <a:lnTo>
                    <a:pt x="22682" y="1"/>
                  </a:lnTo>
                  <a:close/>
                  <a:moveTo>
                    <a:pt x="16955" y="11657"/>
                  </a:moveTo>
                  <a:lnTo>
                    <a:pt x="16349" y="12212"/>
                  </a:lnTo>
                  <a:lnTo>
                    <a:pt x="15719" y="12716"/>
                  </a:lnTo>
                  <a:lnTo>
                    <a:pt x="15063" y="13170"/>
                  </a:lnTo>
                  <a:lnTo>
                    <a:pt x="14432" y="13599"/>
                  </a:lnTo>
                  <a:lnTo>
                    <a:pt x="13751" y="13978"/>
                  </a:lnTo>
                  <a:lnTo>
                    <a:pt x="13095" y="14331"/>
                  </a:lnTo>
                  <a:lnTo>
                    <a:pt x="12439" y="14659"/>
                  </a:lnTo>
                  <a:lnTo>
                    <a:pt x="11783" y="14936"/>
                  </a:lnTo>
                  <a:lnTo>
                    <a:pt x="11152" y="15214"/>
                  </a:lnTo>
                  <a:lnTo>
                    <a:pt x="10521" y="15441"/>
                  </a:lnTo>
                  <a:lnTo>
                    <a:pt x="9916" y="15618"/>
                  </a:lnTo>
                  <a:lnTo>
                    <a:pt x="9336" y="15794"/>
                  </a:lnTo>
                  <a:lnTo>
                    <a:pt x="8781" y="15946"/>
                  </a:lnTo>
                  <a:lnTo>
                    <a:pt x="8251" y="16072"/>
                  </a:lnTo>
                  <a:lnTo>
                    <a:pt x="7771" y="16147"/>
                  </a:lnTo>
                  <a:lnTo>
                    <a:pt x="7317" y="16223"/>
                  </a:lnTo>
                  <a:lnTo>
                    <a:pt x="6182" y="16349"/>
                  </a:lnTo>
                  <a:lnTo>
                    <a:pt x="4315" y="16526"/>
                  </a:lnTo>
                  <a:lnTo>
                    <a:pt x="1893" y="16753"/>
                  </a:lnTo>
                  <a:lnTo>
                    <a:pt x="1" y="16904"/>
                  </a:lnTo>
                  <a:lnTo>
                    <a:pt x="606" y="17283"/>
                  </a:lnTo>
                  <a:lnTo>
                    <a:pt x="2625" y="17106"/>
                  </a:lnTo>
                  <a:lnTo>
                    <a:pt x="5349" y="16879"/>
                  </a:lnTo>
                  <a:lnTo>
                    <a:pt x="7216" y="16703"/>
                  </a:lnTo>
                  <a:lnTo>
                    <a:pt x="8352" y="16576"/>
                  </a:lnTo>
                  <a:lnTo>
                    <a:pt x="9159" y="16425"/>
                  </a:lnTo>
                  <a:lnTo>
                    <a:pt x="10092" y="16223"/>
                  </a:lnTo>
                  <a:lnTo>
                    <a:pt x="11102" y="15920"/>
                  </a:lnTo>
                  <a:lnTo>
                    <a:pt x="11631" y="15744"/>
                  </a:lnTo>
                  <a:lnTo>
                    <a:pt x="12187" y="15542"/>
                  </a:lnTo>
                  <a:lnTo>
                    <a:pt x="12767" y="15315"/>
                  </a:lnTo>
                  <a:lnTo>
                    <a:pt x="13322" y="15063"/>
                  </a:lnTo>
                  <a:lnTo>
                    <a:pt x="13902" y="14785"/>
                  </a:lnTo>
                  <a:lnTo>
                    <a:pt x="14482" y="14482"/>
                  </a:lnTo>
                  <a:lnTo>
                    <a:pt x="15063" y="14180"/>
                  </a:lnTo>
                  <a:lnTo>
                    <a:pt x="15643" y="13801"/>
                  </a:lnTo>
                  <a:lnTo>
                    <a:pt x="16223" y="13423"/>
                  </a:lnTo>
                  <a:lnTo>
                    <a:pt x="16778" y="13019"/>
                  </a:lnTo>
                  <a:lnTo>
                    <a:pt x="16955" y="11657"/>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97;p69"/>
            <p:cNvSpPr/>
            <p:nvPr/>
          </p:nvSpPr>
          <p:spPr>
            <a:xfrm>
              <a:off x="6727858" y="3100668"/>
              <a:ext cx="314134" cy="104254"/>
            </a:xfrm>
            <a:custGeom>
              <a:avLst/>
              <a:gdLst/>
              <a:ahLst/>
              <a:cxnLst/>
              <a:rect l="l" t="t" r="r" b="b"/>
              <a:pathLst>
                <a:path w="16955" h="5627" fill="none" extrusionOk="0">
                  <a:moveTo>
                    <a:pt x="16955" y="1"/>
                  </a:moveTo>
                  <a:lnTo>
                    <a:pt x="16955" y="1"/>
                  </a:lnTo>
                  <a:lnTo>
                    <a:pt x="16349" y="556"/>
                  </a:lnTo>
                  <a:lnTo>
                    <a:pt x="15719" y="1060"/>
                  </a:lnTo>
                  <a:lnTo>
                    <a:pt x="15063" y="1514"/>
                  </a:lnTo>
                  <a:lnTo>
                    <a:pt x="14432" y="1943"/>
                  </a:lnTo>
                  <a:lnTo>
                    <a:pt x="13751" y="2322"/>
                  </a:lnTo>
                  <a:lnTo>
                    <a:pt x="13095" y="2675"/>
                  </a:lnTo>
                  <a:lnTo>
                    <a:pt x="12439" y="3003"/>
                  </a:lnTo>
                  <a:lnTo>
                    <a:pt x="11783" y="3280"/>
                  </a:lnTo>
                  <a:lnTo>
                    <a:pt x="11152" y="3558"/>
                  </a:lnTo>
                  <a:lnTo>
                    <a:pt x="10521" y="3785"/>
                  </a:lnTo>
                  <a:lnTo>
                    <a:pt x="9916" y="3962"/>
                  </a:lnTo>
                  <a:lnTo>
                    <a:pt x="9336" y="4138"/>
                  </a:lnTo>
                  <a:lnTo>
                    <a:pt x="8781" y="4290"/>
                  </a:lnTo>
                  <a:lnTo>
                    <a:pt x="8251" y="4416"/>
                  </a:lnTo>
                  <a:lnTo>
                    <a:pt x="7771" y="4491"/>
                  </a:lnTo>
                  <a:lnTo>
                    <a:pt x="7317" y="4567"/>
                  </a:lnTo>
                  <a:lnTo>
                    <a:pt x="7317" y="4567"/>
                  </a:lnTo>
                  <a:lnTo>
                    <a:pt x="6182" y="4693"/>
                  </a:lnTo>
                  <a:lnTo>
                    <a:pt x="4315" y="4870"/>
                  </a:lnTo>
                  <a:lnTo>
                    <a:pt x="4315" y="4870"/>
                  </a:lnTo>
                  <a:lnTo>
                    <a:pt x="1893" y="5097"/>
                  </a:lnTo>
                  <a:lnTo>
                    <a:pt x="1" y="5248"/>
                  </a:lnTo>
                  <a:lnTo>
                    <a:pt x="1" y="5248"/>
                  </a:lnTo>
                  <a:lnTo>
                    <a:pt x="606" y="5627"/>
                  </a:lnTo>
                  <a:lnTo>
                    <a:pt x="606" y="5627"/>
                  </a:lnTo>
                  <a:lnTo>
                    <a:pt x="2625" y="5450"/>
                  </a:lnTo>
                  <a:lnTo>
                    <a:pt x="5349" y="5223"/>
                  </a:lnTo>
                  <a:lnTo>
                    <a:pt x="5349" y="5223"/>
                  </a:lnTo>
                  <a:lnTo>
                    <a:pt x="7216" y="5047"/>
                  </a:lnTo>
                  <a:lnTo>
                    <a:pt x="8352" y="4920"/>
                  </a:lnTo>
                  <a:lnTo>
                    <a:pt x="8352" y="4920"/>
                  </a:lnTo>
                  <a:lnTo>
                    <a:pt x="9159" y="4769"/>
                  </a:lnTo>
                  <a:lnTo>
                    <a:pt x="10092" y="4567"/>
                  </a:lnTo>
                  <a:lnTo>
                    <a:pt x="11102" y="4264"/>
                  </a:lnTo>
                  <a:lnTo>
                    <a:pt x="11631" y="4088"/>
                  </a:lnTo>
                  <a:lnTo>
                    <a:pt x="12187" y="3886"/>
                  </a:lnTo>
                  <a:lnTo>
                    <a:pt x="12767" y="3659"/>
                  </a:lnTo>
                  <a:lnTo>
                    <a:pt x="13322" y="3407"/>
                  </a:lnTo>
                  <a:lnTo>
                    <a:pt x="13902" y="3129"/>
                  </a:lnTo>
                  <a:lnTo>
                    <a:pt x="14482" y="2826"/>
                  </a:lnTo>
                  <a:lnTo>
                    <a:pt x="15063" y="2524"/>
                  </a:lnTo>
                  <a:lnTo>
                    <a:pt x="15643" y="2145"/>
                  </a:lnTo>
                  <a:lnTo>
                    <a:pt x="16223" y="1767"/>
                  </a:lnTo>
                  <a:lnTo>
                    <a:pt x="16778" y="1363"/>
                  </a:lnTo>
                  <a:lnTo>
                    <a:pt x="169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98;p69"/>
            <p:cNvSpPr/>
            <p:nvPr/>
          </p:nvSpPr>
          <p:spPr>
            <a:xfrm>
              <a:off x="7067239" y="2884703"/>
              <a:ext cx="80873" cy="215975"/>
            </a:xfrm>
            <a:custGeom>
              <a:avLst/>
              <a:gdLst/>
              <a:ahLst/>
              <a:cxnLst/>
              <a:rect l="l" t="t" r="r" b="b"/>
              <a:pathLst>
                <a:path w="4365" h="11657" fill="none" extrusionOk="0">
                  <a:moveTo>
                    <a:pt x="4365" y="1"/>
                  </a:moveTo>
                  <a:lnTo>
                    <a:pt x="4365" y="1"/>
                  </a:lnTo>
                  <a:lnTo>
                    <a:pt x="4340" y="253"/>
                  </a:lnTo>
                  <a:lnTo>
                    <a:pt x="4340" y="253"/>
                  </a:lnTo>
                  <a:lnTo>
                    <a:pt x="3659" y="253"/>
                  </a:lnTo>
                  <a:lnTo>
                    <a:pt x="3659" y="253"/>
                  </a:lnTo>
                  <a:lnTo>
                    <a:pt x="3633" y="430"/>
                  </a:lnTo>
                  <a:lnTo>
                    <a:pt x="3558" y="732"/>
                  </a:lnTo>
                  <a:lnTo>
                    <a:pt x="3432" y="1136"/>
                  </a:lnTo>
                  <a:lnTo>
                    <a:pt x="3230" y="1641"/>
                  </a:lnTo>
                  <a:lnTo>
                    <a:pt x="3230" y="1641"/>
                  </a:lnTo>
                  <a:lnTo>
                    <a:pt x="3104" y="2574"/>
                  </a:lnTo>
                  <a:lnTo>
                    <a:pt x="2952" y="3558"/>
                  </a:lnTo>
                  <a:lnTo>
                    <a:pt x="2826" y="4088"/>
                  </a:lnTo>
                  <a:lnTo>
                    <a:pt x="2700" y="4592"/>
                  </a:lnTo>
                  <a:lnTo>
                    <a:pt x="2548" y="5122"/>
                  </a:lnTo>
                  <a:lnTo>
                    <a:pt x="2397" y="5652"/>
                  </a:lnTo>
                  <a:lnTo>
                    <a:pt x="2195" y="6182"/>
                  </a:lnTo>
                  <a:lnTo>
                    <a:pt x="1993" y="6712"/>
                  </a:lnTo>
                  <a:lnTo>
                    <a:pt x="1766" y="7241"/>
                  </a:lnTo>
                  <a:lnTo>
                    <a:pt x="1514" y="7771"/>
                  </a:lnTo>
                  <a:lnTo>
                    <a:pt x="1237" y="8301"/>
                  </a:lnTo>
                  <a:lnTo>
                    <a:pt x="909" y="8831"/>
                  </a:lnTo>
                  <a:lnTo>
                    <a:pt x="581" y="9361"/>
                  </a:lnTo>
                  <a:lnTo>
                    <a:pt x="227" y="9865"/>
                  </a:lnTo>
                  <a:lnTo>
                    <a:pt x="0" y="11657"/>
                  </a:lnTo>
                  <a:lnTo>
                    <a:pt x="0" y="11657"/>
                  </a:lnTo>
                  <a:lnTo>
                    <a:pt x="101" y="11556"/>
                  </a:lnTo>
                  <a:lnTo>
                    <a:pt x="101" y="11556"/>
                  </a:lnTo>
                  <a:lnTo>
                    <a:pt x="429" y="11203"/>
                  </a:lnTo>
                  <a:lnTo>
                    <a:pt x="732" y="10849"/>
                  </a:lnTo>
                  <a:lnTo>
                    <a:pt x="1035" y="10471"/>
                  </a:lnTo>
                  <a:lnTo>
                    <a:pt x="1312" y="10118"/>
                  </a:lnTo>
                  <a:lnTo>
                    <a:pt x="1842" y="9361"/>
                  </a:lnTo>
                  <a:lnTo>
                    <a:pt x="2296" y="8579"/>
                  </a:lnTo>
                  <a:lnTo>
                    <a:pt x="2700" y="7797"/>
                  </a:lnTo>
                  <a:lnTo>
                    <a:pt x="3028" y="7040"/>
                  </a:lnTo>
                  <a:lnTo>
                    <a:pt x="3331" y="6258"/>
                  </a:lnTo>
                  <a:lnTo>
                    <a:pt x="3583" y="5475"/>
                  </a:lnTo>
                  <a:lnTo>
                    <a:pt x="3785" y="4719"/>
                  </a:lnTo>
                  <a:lnTo>
                    <a:pt x="3961" y="3962"/>
                  </a:lnTo>
                  <a:lnTo>
                    <a:pt x="4087" y="3230"/>
                  </a:lnTo>
                  <a:lnTo>
                    <a:pt x="4188" y="2524"/>
                  </a:lnTo>
                  <a:lnTo>
                    <a:pt x="4264" y="1842"/>
                  </a:lnTo>
                  <a:lnTo>
                    <a:pt x="4315" y="1186"/>
                  </a:lnTo>
                  <a:lnTo>
                    <a:pt x="4340" y="556"/>
                  </a:lnTo>
                  <a:lnTo>
                    <a:pt x="4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99;p69"/>
            <p:cNvSpPr/>
            <p:nvPr/>
          </p:nvSpPr>
          <p:spPr>
            <a:xfrm>
              <a:off x="7038724" y="3067484"/>
              <a:ext cx="32738" cy="58454"/>
            </a:xfrm>
            <a:custGeom>
              <a:avLst/>
              <a:gdLst/>
              <a:ahLst/>
              <a:cxnLst/>
              <a:rect l="l" t="t" r="r" b="b"/>
              <a:pathLst>
                <a:path w="1767" h="3155" extrusionOk="0">
                  <a:moveTo>
                    <a:pt x="1766" y="0"/>
                  </a:moveTo>
                  <a:lnTo>
                    <a:pt x="1211" y="682"/>
                  </a:lnTo>
                  <a:lnTo>
                    <a:pt x="606" y="1363"/>
                  </a:lnTo>
                  <a:lnTo>
                    <a:pt x="177" y="1792"/>
                  </a:lnTo>
                  <a:lnTo>
                    <a:pt x="0" y="3154"/>
                  </a:lnTo>
                  <a:lnTo>
                    <a:pt x="0" y="3154"/>
                  </a:lnTo>
                  <a:lnTo>
                    <a:pt x="404" y="2826"/>
                  </a:lnTo>
                  <a:lnTo>
                    <a:pt x="808" y="2498"/>
                  </a:lnTo>
                  <a:lnTo>
                    <a:pt x="1186" y="2170"/>
                  </a:lnTo>
                  <a:lnTo>
                    <a:pt x="1539" y="1792"/>
                  </a:lnTo>
                  <a:lnTo>
                    <a:pt x="1766" y="0"/>
                  </a:lnTo>
                  <a:close/>
                </a:path>
              </a:pathLst>
            </a:custGeom>
            <a:solidFill>
              <a:srgbClr val="E2B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00;p69"/>
            <p:cNvSpPr/>
            <p:nvPr/>
          </p:nvSpPr>
          <p:spPr>
            <a:xfrm>
              <a:off x="7038724" y="3067484"/>
              <a:ext cx="32738" cy="58454"/>
            </a:xfrm>
            <a:custGeom>
              <a:avLst/>
              <a:gdLst/>
              <a:ahLst/>
              <a:cxnLst/>
              <a:rect l="l" t="t" r="r" b="b"/>
              <a:pathLst>
                <a:path w="1767" h="3155" fill="none" extrusionOk="0">
                  <a:moveTo>
                    <a:pt x="1766" y="0"/>
                  </a:moveTo>
                  <a:lnTo>
                    <a:pt x="1766" y="0"/>
                  </a:lnTo>
                  <a:lnTo>
                    <a:pt x="1211" y="682"/>
                  </a:lnTo>
                  <a:lnTo>
                    <a:pt x="606" y="1363"/>
                  </a:lnTo>
                  <a:lnTo>
                    <a:pt x="606" y="1363"/>
                  </a:lnTo>
                  <a:lnTo>
                    <a:pt x="177" y="1792"/>
                  </a:lnTo>
                  <a:lnTo>
                    <a:pt x="0" y="3154"/>
                  </a:lnTo>
                  <a:lnTo>
                    <a:pt x="0" y="3154"/>
                  </a:lnTo>
                  <a:lnTo>
                    <a:pt x="404" y="2826"/>
                  </a:lnTo>
                  <a:lnTo>
                    <a:pt x="808" y="2498"/>
                  </a:lnTo>
                  <a:lnTo>
                    <a:pt x="1186" y="2170"/>
                  </a:lnTo>
                  <a:lnTo>
                    <a:pt x="1539" y="1792"/>
                  </a:lnTo>
                  <a:lnTo>
                    <a:pt x="17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01;p69"/>
            <p:cNvSpPr/>
            <p:nvPr/>
          </p:nvSpPr>
          <p:spPr>
            <a:xfrm>
              <a:off x="6671773" y="3069355"/>
              <a:ext cx="19" cy="482"/>
            </a:xfrm>
            <a:custGeom>
              <a:avLst/>
              <a:gdLst/>
              <a:ahLst/>
              <a:cxnLst/>
              <a:rect l="l" t="t" r="r" b="b"/>
              <a:pathLst>
                <a:path w="1" h="26" extrusionOk="0">
                  <a:moveTo>
                    <a:pt x="0" y="0"/>
                  </a:moveTo>
                  <a:lnTo>
                    <a:pt x="0" y="0"/>
                  </a:lnTo>
                  <a:lnTo>
                    <a:pt x="0" y="0"/>
                  </a:lnTo>
                  <a:lnTo>
                    <a:pt x="0" y="0"/>
                  </a:lnTo>
                  <a:lnTo>
                    <a:pt x="0" y="25"/>
                  </a:lnTo>
                  <a:lnTo>
                    <a:pt x="0" y="2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02;p69"/>
            <p:cNvSpPr/>
            <p:nvPr/>
          </p:nvSpPr>
          <p:spPr>
            <a:xfrm>
              <a:off x="6671773" y="3069355"/>
              <a:ext cx="19" cy="482"/>
            </a:xfrm>
            <a:custGeom>
              <a:avLst/>
              <a:gdLst/>
              <a:ahLst/>
              <a:cxnLst/>
              <a:rect l="l" t="t" r="r" b="b"/>
              <a:pathLst>
                <a:path w="1" h="26" fill="none" extrusionOk="0">
                  <a:moveTo>
                    <a:pt x="0" y="0"/>
                  </a:moveTo>
                  <a:lnTo>
                    <a:pt x="0" y="0"/>
                  </a:lnTo>
                  <a:lnTo>
                    <a:pt x="0" y="0"/>
                  </a:lnTo>
                  <a:lnTo>
                    <a:pt x="0" y="0"/>
                  </a:lnTo>
                  <a:lnTo>
                    <a:pt x="0" y="25"/>
                  </a:lnTo>
                  <a:lnTo>
                    <a:pt x="0" y="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03;p69"/>
            <p:cNvSpPr/>
            <p:nvPr/>
          </p:nvSpPr>
          <p:spPr>
            <a:xfrm>
              <a:off x="6715240" y="2949682"/>
              <a:ext cx="332828" cy="119224"/>
            </a:xfrm>
            <a:custGeom>
              <a:avLst/>
              <a:gdLst/>
              <a:ahLst/>
              <a:cxnLst/>
              <a:rect l="l" t="t" r="r" b="b"/>
              <a:pathLst>
                <a:path w="17964" h="6435" extrusionOk="0">
                  <a:moveTo>
                    <a:pt x="17964" y="1"/>
                  </a:move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209" y="4214"/>
                  </a:lnTo>
                  <a:lnTo>
                    <a:pt x="8452" y="4390"/>
                  </a:lnTo>
                  <a:lnTo>
                    <a:pt x="6964" y="4693"/>
                  </a:lnTo>
                  <a:lnTo>
                    <a:pt x="5450" y="4945"/>
                  </a:lnTo>
                  <a:lnTo>
                    <a:pt x="3987" y="5198"/>
                  </a:lnTo>
                  <a:lnTo>
                    <a:pt x="1867" y="5551"/>
                  </a:lnTo>
                  <a:lnTo>
                    <a:pt x="278" y="5829"/>
                  </a:lnTo>
                  <a:lnTo>
                    <a:pt x="0" y="6434"/>
                  </a:lnTo>
                  <a:lnTo>
                    <a:pt x="732" y="6257"/>
                  </a:lnTo>
                  <a:lnTo>
                    <a:pt x="1439" y="6106"/>
                  </a:lnTo>
                  <a:lnTo>
                    <a:pt x="2725" y="5879"/>
                  </a:lnTo>
                  <a:lnTo>
                    <a:pt x="5021" y="5526"/>
                  </a:lnTo>
                  <a:lnTo>
                    <a:pt x="6484" y="5299"/>
                  </a:lnTo>
                  <a:lnTo>
                    <a:pt x="7998" y="5021"/>
                  </a:lnTo>
                  <a:lnTo>
                    <a:pt x="9487" y="4718"/>
                  </a:lnTo>
                  <a:lnTo>
                    <a:pt x="10244" y="4567"/>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434" y="1111"/>
                  </a:lnTo>
                  <a:lnTo>
                    <a:pt x="17762" y="429"/>
                  </a:lnTo>
                  <a:lnTo>
                    <a:pt x="1796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04;p69"/>
            <p:cNvSpPr/>
            <p:nvPr/>
          </p:nvSpPr>
          <p:spPr>
            <a:xfrm>
              <a:off x="6715240" y="2949682"/>
              <a:ext cx="332828" cy="119224"/>
            </a:xfrm>
            <a:custGeom>
              <a:avLst/>
              <a:gdLst/>
              <a:ahLst/>
              <a:cxnLst/>
              <a:rect l="l" t="t" r="r" b="b"/>
              <a:pathLst>
                <a:path w="17964" h="6435" fill="none" extrusionOk="0">
                  <a:moveTo>
                    <a:pt x="17964" y="1"/>
                  </a:moveTo>
                  <a:lnTo>
                    <a:pt x="17964" y="1"/>
                  </a:ln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966" y="4012"/>
                  </a:lnTo>
                  <a:lnTo>
                    <a:pt x="9209" y="4214"/>
                  </a:lnTo>
                  <a:lnTo>
                    <a:pt x="8452" y="4390"/>
                  </a:lnTo>
                  <a:lnTo>
                    <a:pt x="6964" y="4693"/>
                  </a:lnTo>
                  <a:lnTo>
                    <a:pt x="5450" y="4945"/>
                  </a:lnTo>
                  <a:lnTo>
                    <a:pt x="3987" y="5198"/>
                  </a:lnTo>
                  <a:lnTo>
                    <a:pt x="3987" y="5198"/>
                  </a:lnTo>
                  <a:lnTo>
                    <a:pt x="1867" y="5551"/>
                  </a:lnTo>
                  <a:lnTo>
                    <a:pt x="278" y="5829"/>
                  </a:lnTo>
                  <a:lnTo>
                    <a:pt x="278" y="5829"/>
                  </a:lnTo>
                  <a:lnTo>
                    <a:pt x="0" y="6434"/>
                  </a:lnTo>
                  <a:lnTo>
                    <a:pt x="0" y="6434"/>
                  </a:lnTo>
                  <a:lnTo>
                    <a:pt x="732" y="6257"/>
                  </a:lnTo>
                  <a:lnTo>
                    <a:pt x="1439" y="6106"/>
                  </a:lnTo>
                  <a:lnTo>
                    <a:pt x="2725" y="5879"/>
                  </a:lnTo>
                  <a:lnTo>
                    <a:pt x="5021" y="5526"/>
                  </a:lnTo>
                  <a:lnTo>
                    <a:pt x="5021" y="5526"/>
                  </a:lnTo>
                  <a:lnTo>
                    <a:pt x="6484" y="5299"/>
                  </a:lnTo>
                  <a:lnTo>
                    <a:pt x="7998" y="5021"/>
                  </a:lnTo>
                  <a:lnTo>
                    <a:pt x="9487" y="4718"/>
                  </a:lnTo>
                  <a:lnTo>
                    <a:pt x="10244" y="4567"/>
                  </a:lnTo>
                  <a:lnTo>
                    <a:pt x="11001" y="4365"/>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056" y="1767"/>
                  </a:lnTo>
                  <a:lnTo>
                    <a:pt x="17434" y="1111"/>
                  </a:lnTo>
                  <a:lnTo>
                    <a:pt x="17762" y="429"/>
                  </a:lnTo>
                  <a:lnTo>
                    <a:pt x="17762" y="429"/>
                  </a:lnTo>
                  <a:lnTo>
                    <a:pt x="17762" y="429"/>
                  </a:lnTo>
                  <a:lnTo>
                    <a:pt x="17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05;p69"/>
            <p:cNvSpPr/>
            <p:nvPr/>
          </p:nvSpPr>
          <p:spPr>
            <a:xfrm>
              <a:off x="6665214" y="3057664"/>
              <a:ext cx="55175" cy="27124"/>
            </a:xfrm>
            <a:custGeom>
              <a:avLst/>
              <a:gdLst/>
              <a:ahLst/>
              <a:cxnLst/>
              <a:rect l="l" t="t" r="r" b="b"/>
              <a:pathLst>
                <a:path w="2978" h="1464" extrusionOk="0">
                  <a:moveTo>
                    <a:pt x="2978" y="1"/>
                  </a:moveTo>
                  <a:lnTo>
                    <a:pt x="2171" y="177"/>
                  </a:lnTo>
                  <a:lnTo>
                    <a:pt x="1489" y="329"/>
                  </a:lnTo>
                  <a:lnTo>
                    <a:pt x="884" y="480"/>
                  </a:lnTo>
                  <a:lnTo>
                    <a:pt x="354" y="631"/>
                  </a:lnTo>
                  <a:lnTo>
                    <a:pt x="354" y="656"/>
                  </a:lnTo>
                  <a:lnTo>
                    <a:pt x="1" y="1464"/>
                  </a:lnTo>
                  <a:lnTo>
                    <a:pt x="657" y="1212"/>
                  </a:lnTo>
                  <a:lnTo>
                    <a:pt x="1565" y="934"/>
                  </a:lnTo>
                  <a:lnTo>
                    <a:pt x="2700" y="606"/>
                  </a:lnTo>
                  <a:lnTo>
                    <a:pt x="2978" y="1"/>
                  </a:lnTo>
                  <a:close/>
                </a:path>
              </a:pathLst>
            </a:custGeom>
            <a:solidFill>
              <a:srgbClr val="D9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06;p69"/>
            <p:cNvSpPr/>
            <p:nvPr/>
          </p:nvSpPr>
          <p:spPr>
            <a:xfrm>
              <a:off x="6665214" y="3057664"/>
              <a:ext cx="55175" cy="27124"/>
            </a:xfrm>
            <a:custGeom>
              <a:avLst/>
              <a:gdLst/>
              <a:ahLst/>
              <a:cxnLst/>
              <a:rect l="l" t="t" r="r" b="b"/>
              <a:pathLst>
                <a:path w="2978" h="1464" fill="none" extrusionOk="0">
                  <a:moveTo>
                    <a:pt x="2978" y="1"/>
                  </a:moveTo>
                  <a:lnTo>
                    <a:pt x="2978" y="1"/>
                  </a:lnTo>
                  <a:lnTo>
                    <a:pt x="2171" y="177"/>
                  </a:lnTo>
                  <a:lnTo>
                    <a:pt x="1489" y="329"/>
                  </a:lnTo>
                  <a:lnTo>
                    <a:pt x="884" y="480"/>
                  </a:lnTo>
                  <a:lnTo>
                    <a:pt x="354" y="631"/>
                  </a:lnTo>
                  <a:lnTo>
                    <a:pt x="354" y="631"/>
                  </a:lnTo>
                  <a:lnTo>
                    <a:pt x="354" y="656"/>
                  </a:lnTo>
                  <a:lnTo>
                    <a:pt x="354" y="656"/>
                  </a:lnTo>
                  <a:lnTo>
                    <a:pt x="1" y="1464"/>
                  </a:lnTo>
                  <a:lnTo>
                    <a:pt x="1" y="1464"/>
                  </a:lnTo>
                  <a:lnTo>
                    <a:pt x="657" y="1212"/>
                  </a:lnTo>
                  <a:lnTo>
                    <a:pt x="1565" y="934"/>
                  </a:lnTo>
                  <a:lnTo>
                    <a:pt x="1565" y="934"/>
                  </a:lnTo>
                  <a:lnTo>
                    <a:pt x="2700" y="606"/>
                  </a:lnTo>
                  <a:lnTo>
                    <a:pt x="2700" y="606"/>
                  </a:lnTo>
                  <a:lnTo>
                    <a:pt x="2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07;p69"/>
            <p:cNvSpPr/>
            <p:nvPr/>
          </p:nvSpPr>
          <p:spPr>
            <a:xfrm>
              <a:off x="7144372" y="2736052"/>
              <a:ext cx="103791" cy="131379"/>
            </a:xfrm>
            <a:custGeom>
              <a:avLst/>
              <a:gdLst/>
              <a:ahLst/>
              <a:cxnLst/>
              <a:rect l="l" t="t" r="r" b="b"/>
              <a:pathLst>
                <a:path w="5602" h="7091" extrusionOk="0">
                  <a:moveTo>
                    <a:pt x="5223" y="1"/>
                  </a:moveTo>
                  <a:lnTo>
                    <a:pt x="202" y="303"/>
                  </a:lnTo>
                  <a:lnTo>
                    <a:pt x="0" y="581"/>
                  </a:lnTo>
                  <a:lnTo>
                    <a:pt x="252" y="707"/>
                  </a:lnTo>
                  <a:lnTo>
                    <a:pt x="505" y="833"/>
                  </a:lnTo>
                  <a:lnTo>
                    <a:pt x="707" y="959"/>
                  </a:lnTo>
                  <a:lnTo>
                    <a:pt x="883" y="1136"/>
                  </a:lnTo>
                  <a:lnTo>
                    <a:pt x="4769" y="909"/>
                  </a:lnTo>
                  <a:lnTo>
                    <a:pt x="4769" y="909"/>
                  </a:lnTo>
                  <a:lnTo>
                    <a:pt x="4617" y="7090"/>
                  </a:lnTo>
                  <a:lnTo>
                    <a:pt x="5172" y="7090"/>
                  </a:lnTo>
                  <a:lnTo>
                    <a:pt x="5601" y="7065"/>
                  </a:lnTo>
                  <a:lnTo>
                    <a:pt x="5223"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08;p69"/>
            <p:cNvSpPr/>
            <p:nvPr/>
          </p:nvSpPr>
          <p:spPr>
            <a:xfrm>
              <a:off x="7144372" y="2736052"/>
              <a:ext cx="103791" cy="131379"/>
            </a:xfrm>
            <a:custGeom>
              <a:avLst/>
              <a:gdLst/>
              <a:ahLst/>
              <a:cxnLst/>
              <a:rect l="l" t="t" r="r" b="b"/>
              <a:pathLst>
                <a:path w="5602" h="7091" fill="none" extrusionOk="0">
                  <a:moveTo>
                    <a:pt x="5223" y="1"/>
                  </a:moveTo>
                  <a:lnTo>
                    <a:pt x="5223" y="1"/>
                  </a:lnTo>
                  <a:lnTo>
                    <a:pt x="202" y="303"/>
                  </a:lnTo>
                  <a:lnTo>
                    <a:pt x="202" y="303"/>
                  </a:lnTo>
                  <a:lnTo>
                    <a:pt x="0" y="581"/>
                  </a:lnTo>
                  <a:lnTo>
                    <a:pt x="0" y="581"/>
                  </a:lnTo>
                  <a:lnTo>
                    <a:pt x="252" y="707"/>
                  </a:lnTo>
                  <a:lnTo>
                    <a:pt x="505" y="833"/>
                  </a:lnTo>
                  <a:lnTo>
                    <a:pt x="707" y="959"/>
                  </a:lnTo>
                  <a:lnTo>
                    <a:pt x="883" y="1136"/>
                  </a:lnTo>
                  <a:lnTo>
                    <a:pt x="883" y="1136"/>
                  </a:lnTo>
                  <a:lnTo>
                    <a:pt x="4769" y="909"/>
                  </a:lnTo>
                  <a:lnTo>
                    <a:pt x="4769" y="909"/>
                  </a:lnTo>
                  <a:lnTo>
                    <a:pt x="4769" y="909"/>
                  </a:lnTo>
                  <a:lnTo>
                    <a:pt x="4769" y="909"/>
                  </a:lnTo>
                  <a:lnTo>
                    <a:pt x="4617" y="7090"/>
                  </a:lnTo>
                  <a:lnTo>
                    <a:pt x="4617" y="7090"/>
                  </a:lnTo>
                  <a:lnTo>
                    <a:pt x="4743" y="7090"/>
                  </a:lnTo>
                  <a:lnTo>
                    <a:pt x="4743" y="7090"/>
                  </a:lnTo>
                  <a:lnTo>
                    <a:pt x="5172" y="7090"/>
                  </a:lnTo>
                  <a:lnTo>
                    <a:pt x="5601" y="7065"/>
                  </a:lnTo>
                  <a:lnTo>
                    <a:pt x="5601" y="7065"/>
                  </a:lnTo>
                  <a:lnTo>
                    <a:pt x="52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09;p69"/>
            <p:cNvSpPr/>
            <p:nvPr/>
          </p:nvSpPr>
          <p:spPr>
            <a:xfrm>
              <a:off x="7127066" y="2741666"/>
              <a:ext cx="21047" cy="5151"/>
            </a:xfrm>
            <a:custGeom>
              <a:avLst/>
              <a:gdLst/>
              <a:ahLst/>
              <a:cxnLst/>
              <a:rect l="l" t="t" r="r" b="b"/>
              <a:pathLst>
                <a:path w="1136" h="278" extrusionOk="0">
                  <a:moveTo>
                    <a:pt x="1136" y="0"/>
                  </a:moveTo>
                  <a:lnTo>
                    <a:pt x="1" y="76"/>
                  </a:lnTo>
                  <a:lnTo>
                    <a:pt x="480" y="152"/>
                  </a:lnTo>
                  <a:lnTo>
                    <a:pt x="707" y="227"/>
                  </a:lnTo>
                  <a:lnTo>
                    <a:pt x="934" y="278"/>
                  </a:lnTo>
                  <a:lnTo>
                    <a:pt x="1136"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10;p69"/>
            <p:cNvSpPr/>
            <p:nvPr/>
          </p:nvSpPr>
          <p:spPr>
            <a:xfrm>
              <a:off x="7127066" y="2741666"/>
              <a:ext cx="21047" cy="5151"/>
            </a:xfrm>
            <a:custGeom>
              <a:avLst/>
              <a:gdLst/>
              <a:ahLst/>
              <a:cxnLst/>
              <a:rect l="l" t="t" r="r" b="b"/>
              <a:pathLst>
                <a:path w="1136" h="278" fill="none" extrusionOk="0">
                  <a:moveTo>
                    <a:pt x="1136" y="0"/>
                  </a:moveTo>
                  <a:lnTo>
                    <a:pt x="1136" y="0"/>
                  </a:lnTo>
                  <a:lnTo>
                    <a:pt x="1" y="76"/>
                  </a:lnTo>
                  <a:lnTo>
                    <a:pt x="1" y="76"/>
                  </a:lnTo>
                  <a:lnTo>
                    <a:pt x="480" y="152"/>
                  </a:lnTo>
                  <a:lnTo>
                    <a:pt x="707" y="227"/>
                  </a:lnTo>
                  <a:lnTo>
                    <a:pt x="934" y="278"/>
                  </a:lnTo>
                  <a:lnTo>
                    <a:pt x="934" y="278"/>
                  </a:lnTo>
                  <a:lnTo>
                    <a:pt x="1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11;p69"/>
            <p:cNvSpPr/>
            <p:nvPr/>
          </p:nvSpPr>
          <p:spPr>
            <a:xfrm>
              <a:off x="6973746" y="2748670"/>
              <a:ext cx="64531" cy="19194"/>
            </a:xfrm>
            <a:custGeom>
              <a:avLst/>
              <a:gdLst/>
              <a:ahLst/>
              <a:cxnLst/>
              <a:rect l="l" t="t" r="r" b="b"/>
              <a:pathLst>
                <a:path w="3483" h="1036" extrusionOk="0">
                  <a:moveTo>
                    <a:pt x="3104" y="1"/>
                  </a:moveTo>
                  <a:lnTo>
                    <a:pt x="0" y="177"/>
                  </a:lnTo>
                  <a:lnTo>
                    <a:pt x="0" y="1035"/>
                  </a:lnTo>
                  <a:lnTo>
                    <a:pt x="3406" y="833"/>
                  </a:lnTo>
                  <a:lnTo>
                    <a:pt x="3482" y="833"/>
                  </a:lnTo>
                  <a:lnTo>
                    <a:pt x="3482" y="531"/>
                  </a:lnTo>
                  <a:lnTo>
                    <a:pt x="310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12;p69"/>
            <p:cNvSpPr/>
            <p:nvPr/>
          </p:nvSpPr>
          <p:spPr>
            <a:xfrm>
              <a:off x="6973746" y="2748670"/>
              <a:ext cx="64531" cy="19194"/>
            </a:xfrm>
            <a:custGeom>
              <a:avLst/>
              <a:gdLst/>
              <a:ahLst/>
              <a:cxnLst/>
              <a:rect l="l" t="t" r="r" b="b"/>
              <a:pathLst>
                <a:path w="3483" h="1036" fill="none" extrusionOk="0">
                  <a:moveTo>
                    <a:pt x="3104" y="1"/>
                  </a:moveTo>
                  <a:lnTo>
                    <a:pt x="3104" y="1"/>
                  </a:lnTo>
                  <a:lnTo>
                    <a:pt x="0" y="177"/>
                  </a:lnTo>
                  <a:lnTo>
                    <a:pt x="0" y="177"/>
                  </a:lnTo>
                  <a:lnTo>
                    <a:pt x="0" y="1035"/>
                  </a:lnTo>
                  <a:lnTo>
                    <a:pt x="0" y="1035"/>
                  </a:lnTo>
                  <a:lnTo>
                    <a:pt x="3406" y="833"/>
                  </a:lnTo>
                  <a:lnTo>
                    <a:pt x="3406" y="833"/>
                  </a:lnTo>
                  <a:lnTo>
                    <a:pt x="3406" y="833"/>
                  </a:lnTo>
                  <a:lnTo>
                    <a:pt x="3482" y="833"/>
                  </a:lnTo>
                  <a:lnTo>
                    <a:pt x="3482" y="531"/>
                  </a:lnTo>
                  <a:lnTo>
                    <a:pt x="3482" y="531"/>
                  </a:lnTo>
                  <a:lnTo>
                    <a:pt x="31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13;p69"/>
            <p:cNvSpPr/>
            <p:nvPr/>
          </p:nvSpPr>
          <p:spPr>
            <a:xfrm>
              <a:off x="7054621" y="2744945"/>
              <a:ext cx="40205" cy="7485"/>
            </a:xfrm>
            <a:custGeom>
              <a:avLst/>
              <a:gdLst/>
              <a:ahLst/>
              <a:cxnLst/>
              <a:rect l="l" t="t" r="r" b="b"/>
              <a:pathLst>
                <a:path w="2170" h="404" extrusionOk="0">
                  <a:moveTo>
                    <a:pt x="2170" y="0"/>
                  </a:moveTo>
                  <a:lnTo>
                    <a:pt x="151" y="126"/>
                  </a:lnTo>
                  <a:lnTo>
                    <a:pt x="0" y="404"/>
                  </a:lnTo>
                  <a:lnTo>
                    <a:pt x="1110" y="404"/>
                  </a:lnTo>
                  <a:lnTo>
                    <a:pt x="1337" y="278"/>
                  </a:lnTo>
                  <a:lnTo>
                    <a:pt x="1615" y="177"/>
                  </a:lnTo>
                  <a:lnTo>
                    <a:pt x="1892" y="76"/>
                  </a:lnTo>
                  <a:lnTo>
                    <a:pt x="2170"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14;p69"/>
            <p:cNvSpPr/>
            <p:nvPr/>
          </p:nvSpPr>
          <p:spPr>
            <a:xfrm>
              <a:off x="7054621" y="2744945"/>
              <a:ext cx="40205" cy="7485"/>
            </a:xfrm>
            <a:custGeom>
              <a:avLst/>
              <a:gdLst/>
              <a:ahLst/>
              <a:cxnLst/>
              <a:rect l="l" t="t" r="r" b="b"/>
              <a:pathLst>
                <a:path w="2170" h="404" fill="none" extrusionOk="0">
                  <a:moveTo>
                    <a:pt x="2170" y="0"/>
                  </a:moveTo>
                  <a:lnTo>
                    <a:pt x="2170" y="0"/>
                  </a:lnTo>
                  <a:lnTo>
                    <a:pt x="151" y="126"/>
                  </a:lnTo>
                  <a:lnTo>
                    <a:pt x="151" y="126"/>
                  </a:lnTo>
                  <a:lnTo>
                    <a:pt x="0" y="404"/>
                  </a:lnTo>
                  <a:lnTo>
                    <a:pt x="278" y="404"/>
                  </a:lnTo>
                  <a:lnTo>
                    <a:pt x="278" y="404"/>
                  </a:lnTo>
                  <a:lnTo>
                    <a:pt x="404" y="404"/>
                  </a:lnTo>
                  <a:lnTo>
                    <a:pt x="404" y="404"/>
                  </a:lnTo>
                  <a:lnTo>
                    <a:pt x="1110" y="404"/>
                  </a:lnTo>
                  <a:lnTo>
                    <a:pt x="1110" y="404"/>
                  </a:lnTo>
                  <a:lnTo>
                    <a:pt x="1337" y="278"/>
                  </a:lnTo>
                  <a:lnTo>
                    <a:pt x="1615" y="177"/>
                  </a:lnTo>
                  <a:lnTo>
                    <a:pt x="1892" y="76"/>
                  </a:lnTo>
                  <a:lnTo>
                    <a:pt x="21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15;p69"/>
            <p:cNvSpPr/>
            <p:nvPr/>
          </p:nvSpPr>
          <p:spPr>
            <a:xfrm>
              <a:off x="7031239" y="2747280"/>
              <a:ext cx="26198" cy="11228"/>
            </a:xfrm>
            <a:custGeom>
              <a:avLst/>
              <a:gdLst/>
              <a:ahLst/>
              <a:cxnLst/>
              <a:rect l="l" t="t" r="r" b="b"/>
              <a:pathLst>
                <a:path w="1414" h="606" extrusionOk="0">
                  <a:moveTo>
                    <a:pt x="1413" y="0"/>
                  </a:moveTo>
                  <a:lnTo>
                    <a:pt x="1" y="76"/>
                  </a:lnTo>
                  <a:lnTo>
                    <a:pt x="379" y="606"/>
                  </a:lnTo>
                  <a:lnTo>
                    <a:pt x="379" y="454"/>
                  </a:lnTo>
                  <a:lnTo>
                    <a:pt x="404" y="379"/>
                  </a:lnTo>
                  <a:lnTo>
                    <a:pt x="430" y="328"/>
                  </a:lnTo>
                  <a:lnTo>
                    <a:pt x="480" y="278"/>
                  </a:lnTo>
                  <a:lnTo>
                    <a:pt x="1262" y="278"/>
                  </a:lnTo>
                  <a:lnTo>
                    <a:pt x="1413" y="0"/>
                  </a:lnTo>
                  <a:close/>
                </a:path>
              </a:pathLst>
            </a:custGeom>
            <a:solidFill>
              <a:srgbClr val="EBE2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16;p69"/>
            <p:cNvSpPr/>
            <p:nvPr/>
          </p:nvSpPr>
          <p:spPr>
            <a:xfrm>
              <a:off x="7031239" y="2747280"/>
              <a:ext cx="26198" cy="11228"/>
            </a:xfrm>
            <a:custGeom>
              <a:avLst/>
              <a:gdLst/>
              <a:ahLst/>
              <a:cxnLst/>
              <a:rect l="l" t="t" r="r" b="b"/>
              <a:pathLst>
                <a:path w="1414" h="606" fill="none" extrusionOk="0">
                  <a:moveTo>
                    <a:pt x="1413" y="0"/>
                  </a:moveTo>
                  <a:lnTo>
                    <a:pt x="1413" y="0"/>
                  </a:lnTo>
                  <a:lnTo>
                    <a:pt x="1" y="76"/>
                  </a:lnTo>
                  <a:lnTo>
                    <a:pt x="1" y="76"/>
                  </a:lnTo>
                  <a:lnTo>
                    <a:pt x="379" y="606"/>
                  </a:lnTo>
                  <a:lnTo>
                    <a:pt x="379" y="454"/>
                  </a:lnTo>
                  <a:lnTo>
                    <a:pt x="379" y="454"/>
                  </a:lnTo>
                  <a:lnTo>
                    <a:pt x="404" y="379"/>
                  </a:lnTo>
                  <a:lnTo>
                    <a:pt x="430" y="328"/>
                  </a:lnTo>
                  <a:lnTo>
                    <a:pt x="480" y="278"/>
                  </a:lnTo>
                  <a:lnTo>
                    <a:pt x="556" y="278"/>
                  </a:lnTo>
                  <a:lnTo>
                    <a:pt x="1262" y="278"/>
                  </a:lnTo>
                  <a:lnTo>
                    <a:pt x="1262" y="278"/>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17;p69"/>
            <p:cNvSpPr/>
            <p:nvPr/>
          </p:nvSpPr>
          <p:spPr>
            <a:xfrm>
              <a:off x="6643258" y="2827211"/>
              <a:ext cx="485680" cy="371161"/>
            </a:xfrm>
            <a:custGeom>
              <a:avLst/>
              <a:gdLst/>
              <a:ahLst/>
              <a:cxnLst/>
              <a:rect l="l" t="t" r="r" b="b"/>
              <a:pathLst>
                <a:path w="26214" h="20033" extrusionOk="0">
                  <a:moveTo>
                    <a:pt x="23085" y="0"/>
                  </a:move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0596" y="14936"/>
                  </a:lnTo>
                  <a:lnTo>
                    <a:pt x="9915" y="14987"/>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4138" y="20033"/>
                  </a:lnTo>
                  <a:lnTo>
                    <a:pt x="6156" y="19881"/>
                  </a:lnTo>
                  <a:lnTo>
                    <a:pt x="8881" y="19629"/>
                  </a:lnTo>
                  <a:lnTo>
                    <a:pt x="10748" y="19452"/>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18;p69"/>
            <p:cNvSpPr/>
            <p:nvPr/>
          </p:nvSpPr>
          <p:spPr>
            <a:xfrm>
              <a:off x="6643258" y="2827211"/>
              <a:ext cx="485680" cy="371161"/>
            </a:xfrm>
            <a:custGeom>
              <a:avLst/>
              <a:gdLst/>
              <a:ahLst/>
              <a:cxnLst/>
              <a:rect l="l" t="t" r="r" b="b"/>
              <a:pathLst>
                <a:path w="26214" h="20033" fill="none" extrusionOk="0">
                  <a:moveTo>
                    <a:pt x="4138" y="20033"/>
                  </a:moveTo>
                  <a:lnTo>
                    <a:pt x="4138" y="20033"/>
                  </a:lnTo>
                  <a:lnTo>
                    <a:pt x="6156" y="19881"/>
                  </a:lnTo>
                  <a:lnTo>
                    <a:pt x="8881" y="19629"/>
                  </a:lnTo>
                  <a:lnTo>
                    <a:pt x="8881" y="19629"/>
                  </a:lnTo>
                  <a:lnTo>
                    <a:pt x="10748" y="19452"/>
                  </a:lnTo>
                  <a:lnTo>
                    <a:pt x="11883" y="19326"/>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6037" y="227"/>
                  </a:lnTo>
                  <a:lnTo>
                    <a:pt x="23085" y="0"/>
                  </a:lnTo>
                  <a:lnTo>
                    <a:pt x="23085" y="0"/>
                  </a:ln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1227" y="14835"/>
                  </a:lnTo>
                  <a:lnTo>
                    <a:pt x="10596" y="14936"/>
                  </a:lnTo>
                  <a:lnTo>
                    <a:pt x="9915" y="14987"/>
                  </a:lnTo>
                  <a:lnTo>
                    <a:pt x="8528" y="15113"/>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0" y="17434"/>
                  </a:lnTo>
                  <a:lnTo>
                    <a:pt x="4138" y="20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19;p69"/>
            <p:cNvSpPr/>
            <p:nvPr/>
          </p:nvSpPr>
          <p:spPr>
            <a:xfrm>
              <a:off x="6441783" y="2830953"/>
              <a:ext cx="677792" cy="311336"/>
            </a:xfrm>
            <a:custGeom>
              <a:avLst/>
              <a:gdLst/>
              <a:ahLst/>
              <a:cxnLst/>
              <a:rect l="l" t="t" r="r" b="b"/>
              <a:pathLst>
                <a:path w="36583" h="16804" extrusionOk="0">
                  <a:moveTo>
                    <a:pt x="33581" y="0"/>
                  </a:moveTo>
                  <a:lnTo>
                    <a:pt x="32723" y="782"/>
                  </a:lnTo>
                  <a:lnTo>
                    <a:pt x="32244" y="1211"/>
                  </a:lnTo>
                  <a:lnTo>
                    <a:pt x="31714" y="1615"/>
                  </a:lnTo>
                  <a:lnTo>
                    <a:pt x="31159" y="2044"/>
                  </a:lnTo>
                  <a:lnTo>
                    <a:pt x="30578" y="2473"/>
                  </a:lnTo>
                  <a:lnTo>
                    <a:pt x="29948" y="2927"/>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2883" y="6207"/>
                  </a:lnTo>
                  <a:lnTo>
                    <a:pt x="22202" y="6358"/>
                  </a:lnTo>
                  <a:lnTo>
                    <a:pt x="20840" y="6636"/>
                  </a:lnTo>
                  <a:lnTo>
                    <a:pt x="19452" y="6888"/>
                  </a:lnTo>
                  <a:lnTo>
                    <a:pt x="18014" y="7115"/>
                  </a:lnTo>
                  <a:lnTo>
                    <a:pt x="15996" y="7468"/>
                  </a:lnTo>
                  <a:lnTo>
                    <a:pt x="14961" y="7645"/>
                  </a:lnTo>
                  <a:lnTo>
                    <a:pt x="13952" y="7847"/>
                  </a:lnTo>
                  <a:lnTo>
                    <a:pt x="12918" y="8074"/>
                  </a:lnTo>
                  <a:lnTo>
                    <a:pt x="11908" y="8326"/>
                  </a:lnTo>
                  <a:lnTo>
                    <a:pt x="10874" y="8629"/>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984" y="13019"/>
                  </a:lnTo>
                  <a:lnTo>
                    <a:pt x="12564" y="12842"/>
                  </a:lnTo>
                  <a:lnTo>
                    <a:pt x="13170" y="12665"/>
                  </a:lnTo>
                  <a:lnTo>
                    <a:pt x="13876" y="12489"/>
                  </a:lnTo>
                  <a:lnTo>
                    <a:pt x="14759" y="12287"/>
                  </a:lnTo>
                  <a:lnTo>
                    <a:pt x="15819" y="12085"/>
                  </a:lnTo>
                  <a:lnTo>
                    <a:pt x="18746" y="11606"/>
                  </a:lnTo>
                  <a:lnTo>
                    <a:pt x="20209" y="11353"/>
                  </a:lnTo>
                  <a:lnTo>
                    <a:pt x="21723" y="11101"/>
                  </a:lnTo>
                  <a:lnTo>
                    <a:pt x="23211" y="10798"/>
                  </a:lnTo>
                  <a:lnTo>
                    <a:pt x="23968" y="10622"/>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3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20;p69"/>
            <p:cNvSpPr/>
            <p:nvPr/>
          </p:nvSpPr>
          <p:spPr>
            <a:xfrm>
              <a:off x="6441783" y="2830953"/>
              <a:ext cx="677792" cy="311336"/>
            </a:xfrm>
            <a:custGeom>
              <a:avLst/>
              <a:gdLst/>
              <a:ahLst/>
              <a:cxnLst/>
              <a:rect l="l" t="t" r="r" b="b"/>
              <a:pathLst>
                <a:path w="36583" h="16804" fill="none" extrusionOk="0">
                  <a:moveTo>
                    <a:pt x="5551" y="16803"/>
                  </a:move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404" y="13246"/>
                  </a:lnTo>
                  <a:lnTo>
                    <a:pt x="11984" y="13019"/>
                  </a:lnTo>
                  <a:lnTo>
                    <a:pt x="12564" y="12842"/>
                  </a:lnTo>
                  <a:lnTo>
                    <a:pt x="13170" y="12665"/>
                  </a:lnTo>
                  <a:lnTo>
                    <a:pt x="13876" y="12489"/>
                  </a:lnTo>
                  <a:lnTo>
                    <a:pt x="14759" y="12287"/>
                  </a:lnTo>
                  <a:lnTo>
                    <a:pt x="15819" y="12085"/>
                  </a:lnTo>
                  <a:lnTo>
                    <a:pt x="18746" y="11606"/>
                  </a:lnTo>
                  <a:lnTo>
                    <a:pt x="18746" y="11606"/>
                  </a:lnTo>
                  <a:lnTo>
                    <a:pt x="20209" y="11353"/>
                  </a:lnTo>
                  <a:lnTo>
                    <a:pt x="21723" y="11101"/>
                  </a:lnTo>
                  <a:lnTo>
                    <a:pt x="23211" y="10798"/>
                  </a:lnTo>
                  <a:lnTo>
                    <a:pt x="23968" y="10622"/>
                  </a:lnTo>
                  <a:lnTo>
                    <a:pt x="24725" y="10420"/>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6583" y="555"/>
                  </a:lnTo>
                  <a:lnTo>
                    <a:pt x="33581" y="0"/>
                  </a:lnTo>
                  <a:lnTo>
                    <a:pt x="33581" y="0"/>
                  </a:lnTo>
                  <a:lnTo>
                    <a:pt x="32723" y="782"/>
                  </a:lnTo>
                  <a:lnTo>
                    <a:pt x="32244" y="1211"/>
                  </a:lnTo>
                  <a:lnTo>
                    <a:pt x="31714" y="1615"/>
                  </a:lnTo>
                  <a:lnTo>
                    <a:pt x="31159" y="2044"/>
                  </a:lnTo>
                  <a:lnTo>
                    <a:pt x="30578" y="2473"/>
                  </a:lnTo>
                  <a:lnTo>
                    <a:pt x="29948" y="2927"/>
                  </a:lnTo>
                  <a:lnTo>
                    <a:pt x="29266" y="3356"/>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3565" y="6055"/>
                  </a:lnTo>
                  <a:lnTo>
                    <a:pt x="22883" y="6207"/>
                  </a:lnTo>
                  <a:lnTo>
                    <a:pt x="22202" y="6358"/>
                  </a:lnTo>
                  <a:lnTo>
                    <a:pt x="20840" y="6636"/>
                  </a:lnTo>
                  <a:lnTo>
                    <a:pt x="19452" y="6888"/>
                  </a:lnTo>
                  <a:lnTo>
                    <a:pt x="18014" y="7115"/>
                  </a:lnTo>
                  <a:lnTo>
                    <a:pt x="18014" y="7115"/>
                  </a:lnTo>
                  <a:lnTo>
                    <a:pt x="15996" y="7468"/>
                  </a:lnTo>
                  <a:lnTo>
                    <a:pt x="14961" y="7645"/>
                  </a:lnTo>
                  <a:lnTo>
                    <a:pt x="13952" y="7847"/>
                  </a:lnTo>
                  <a:lnTo>
                    <a:pt x="12918" y="8074"/>
                  </a:lnTo>
                  <a:lnTo>
                    <a:pt x="11908" y="8326"/>
                  </a:lnTo>
                  <a:lnTo>
                    <a:pt x="10874" y="8629"/>
                  </a:lnTo>
                  <a:lnTo>
                    <a:pt x="9865" y="8982"/>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0" y="15718"/>
                  </a:lnTo>
                  <a:lnTo>
                    <a:pt x="5551" y="16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21;p69"/>
            <p:cNvSpPr/>
            <p:nvPr/>
          </p:nvSpPr>
          <p:spPr>
            <a:xfrm>
              <a:off x="6954569" y="2752876"/>
              <a:ext cx="278153" cy="117816"/>
            </a:xfrm>
            <a:custGeom>
              <a:avLst/>
              <a:gdLst/>
              <a:ahLst/>
              <a:cxnLst/>
              <a:rect l="l" t="t" r="r" b="b"/>
              <a:pathLst>
                <a:path w="15013" h="6359" extrusionOk="0">
                  <a:moveTo>
                    <a:pt x="15013" y="1"/>
                  </a:moveTo>
                  <a:lnTo>
                    <a:pt x="1" y="884"/>
                  </a:lnTo>
                  <a:lnTo>
                    <a:pt x="1" y="4517"/>
                  </a:lnTo>
                  <a:lnTo>
                    <a:pt x="14861" y="6359"/>
                  </a:lnTo>
                  <a:lnTo>
                    <a:pt x="15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22;p69"/>
            <p:cNvSpPr/>
            <p:nvPr/>
          </p:nvSpPr>
          <p:spPr>
            <a:xfrm>
              <a:off x="6954569" y="2752876"/>
              <a:ext cx="278153" cy="117816"/>
            </a:xfrm>
            <a:custGeom>
              <a:avLst/>
              <a:gdLst/>
              <a:ahLst/>
              <a:cxnLst/>
              <a:rect l="l" t="t" r="r" b="b"/>
              <a:pathLst>
                <a:path w="15013" h="6359" fill="none" extrusionOk="0">
                  <a:moveTo>
                    <a:pt x="1" y="4517"/>
                  </a:moveTo>
                  <a:lnTo>
                    <a:pt x="1" y="4517"/>
                  </a:lnTo>
                  <a:lnTo>
                    <a:pt x="14861" y="6359"/>
                  </a:lnTo>
                  <a:lnTo>
                    <a:pt x="14861" y="6359"/>
                  </a:lnTo>
                  <a:lnTo>
                    <a:pt x="15013" y="1"/>
                  </a:lnTo>
                  <a:lnTo>
                    <a:pt x="15013" y="1"/>
                  </a:lnTo>
                  <a:lnTo>
                    <a:pt x="1" y="884"/>
                  </a:lnTo>
                  <a:lnTo>
                    <a:pt x="1" y="4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23;p69"/>
            <p:cNvSpPr/>
            <p:nvPr/>
          </p:nvSpPr>
          <p:spPr>
            <a:xfrm>
              <a:off x="7038261" y="2752412"/>
              <a:ext cx="103791" cy="107534"/>
            </a:xfrm>
            <a:custGeom>
              <a:avLst/>
              <a:gdLst/>
              <a:ahLst/>
              <a:cxnLst/>
              <a:rect l="l" t="t" r="r" b="b"/>
              <a:pathLst>
                <a:path w="5602" h="5804" extrusionOk="0">
                  <a:moveTo>
                    <a:pt x="101" y="1"/>
                  </a:moveTo>
                  <a:lnTo>
                    <a:pt x="51" y="51"/>
                  </a:lnTo>
                  <a:lnTo>
                    <a:pt x="25" y="102"/>
                  </a:lnTo>
                  <a:lnTo>
                    <a:pt x="0" y="177"/>
                  </a:lnTo>
                  <a:lnTo>
                    <a:pt x="0" y="5627"/>
                  </a:lnTo>
                  <a:lnTo>
                    <a:pt x="25" y="5703"/>
                  </a:lnTo>
                  <a:lnTo>
                    <a:pt x="51" y="5753"/>
                  </a:lnTo>
                  <a:lnTo>
                    <a:pt x="101" y="5803"/>
                  </a:lnTo>
                  <a:lnTo>
                    <a:pt x="5475" y="5803"/>
                  </a:lnTo>
                  <a:lnTo>
                    <a:pt x="5551" y="5753"/>
                  </a:lnTo>
                  <a:lnTo>
                    <a:pt x="5576" y="5703"/>
                  </a:lnTo>
                  <a:lnTo>
                    <a:pt x="5601" y="5627"/>
                  </a:lnTo>
                  <a:lnTo>
                    <a:pt x="5601" y="177"/>
                  </a:lnTo>
                  <a:lnTo>
                    <a:pt x="5576" y="102"/>
                  </a:lnTo>
                  <a:lnTo>
                    <a:pt x="5551" y="51"/>
                  </a:lnTo>
                  <a:lnTo>
                    <a:pt x="5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24;p69"/>
            <p:cNvSpPr/>
            <p:nvPr/>
          </p:nvSpPr>
          <p:spPr>
            <a:xfrm>
              <a:off x="7038261" y="2752412"/>
              <a:ext cx="103791" cy="107534"/>
            </a:xfrm>
            <a:custGeom>
              <a:avLst/>
              <a:gdLst/>
              <a:ahLst/>
              <a:cxnLst/>
              <a:rect l="l" t="t" r="r" b="b"/>
              <a:pathLst>
                <a:path w="5602" h="5804" fill="none" extrusionOk="0">
                  <a:moveTo>
                    <a:pt x="177" y="5803"/>
                  </a:moveTo>
                  <a:lnTo>
                    <a:pt x="5399" y="5803"/>
                  </a:lnTo>
                  <a:lnTo>
                    <a:pt x="5399" y="5803"/>
                  </a:lnTo>
                  <a:lnTo>
                    <a:pt x="5475" y="5803"/>
                  </a:lnTo>
                  <a:lnTo>
                    <a:pt x="5551" y="5753"/>
                  </a:lnTo>
                  <a:lnTo>
                    <a:pt x="5576" y="5703"/>
                  </a:lnTo>
                  <a:lnTo>
                    <a:pt x="5601" y="5627"/>
                  </a:lnTo>
                  <a:lnTo>
                    <a:pt x="5601" y="177"/>
                  </a:lnTo>
                  <a:lnTo>
                    <a:pt x="5601" y="177"/>
                  </a:lnTo>
                  <a:lnTo>
                    <a:pt x="5576" y="102"/>
                  </a:lnTo>
                  <a:lnTo>
                    <a:pt x="5551" y="51"/>
                  </a:lnTo>
                  <a:lnTo>
                    <a:pt x="5475" y="1"/>
                  </a:lnTo>
                  <a:lnTo>
                    <a:pt x="5399" y="1"/>
                  </a:lnTo>
                  <a:lnTo>
                    <a:pt x="177" y="1"/>
                  </a:lnTo>
                  <a:lnTo>
                    <a:pt x="177" y="1"/>
                  </a:lnTo>
                  <a:lnTo>
                    <a:pt x="101" y="1"/>
                  </a:lnTo>
                  <a:lnTo>
                    <a:pt x="51" y="51"/>
                  </a:lnTo>
                  <a:lnTo>
                    <a:pt x="25" y="102"/>
                  </a:lnTo>
                  <a:lnTo>
                    <a:pt x="0" y="177"/>
                  </a:lnTo>
                  <a:lnTo>
                    <a:pt x="0" y="5627"/>
                  </a:lnTo>
                  <a:lnTo>
                    <a:pt x="0" y="5627"/>
                  </a:lnTo>
                  <a:lnTo>
                    <a:pt x="25" y="5703"/>
                  </a:lnTo>
                  <a:lnTo>
                    <a:pt x="51" y="5753"/>
                  </a:lnTo>
                  <a:lnTo>
                    <a:pt x="101" y="5803"/>
                  </a:lnTo>
                  <a:lnTo>
                    <a:pt x="177" y="5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77" y="1404265"/>
            <a:ext cx="4310246" cy="2334970"/>
          </a:xfrm>
          <a:prstGeom prst="rect">
            <a:avLst/>
          </a:prstGeom>
        </p:spPr>
      </p:pic>
    </p:spTree>
    <p:extLst>
      <p:ext uri="{BB962C8B-B14F-4D97-AF65-F5344CB8AC3E}">
        <p14:creationId xmlns:p14="http://schemas.microsoft.com/office/powerpoint/2010/main" val="253370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22222E-6 L 0.32048 -0.00524 " pathEditMode="relative" rAng="0" ptsTypes="AA">
                                      <p:cBhvr>
                                        <p:cTn id="8" dur="2000" fill="hold"/>
                                        <p:tgtEl>
                                          <p:spTgt spid="76"/>
                                        </p:tgtEl>
                                        <p:attrNameLst>
                                          <p:attrName>ppt_x</p:attrName>
                                          <p:attrName>ppt_y</p:attrName>
                                        </p:attrNameLst>
                                      </p:cBhvr>
                                      <p:rCtr x="16024" y="-278"/>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22000" r="-3000" b="-7000"/>
          </a:stretch>
        </a:blipFill>
        <a:effectLst/>
      </p:bgPr>
    </p:bg>
    <p:spTree>
      <p:nvGrpSpPr>
        <p:cNvPr id="1" name=""/>
        <p:cNvGrpSpPr/>
        <p:nvPr/>
      </p:nvGrpSpPr>
      <p:grpSpPr>
        <a:xfrm>
          <a:off x="0" y="0"/>
          <a:ext cx="0" cy="0"/>
          <a:chOff x="0" y="0"/>
          <a:chExt cx="0" cy="0"/>
        </a:xfrm>
      </p:grpSpPr>
      <p:sp>
        <p:nvSpPr>
          <p:cNvPr id="58" name="Rectangle 57"/>
          <p:cNvSpPr/>
          <p:nvPr/>
        </p:nvSpPr>
        <p:spPr>
          <a:xfrm>
            <a:off x="630184" y="4495472"/>
            <a:ext cx="2343070" cy="5975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Ngôi trường đại học đầu tiên của Việt Nam, nơi chứa đựng những tinh hoa của lịch sử đất Việt. </a:t>
            </a:r>
            <a:endParaRPr lang="en-US" sz="1100" dirty="0">
              <a:solidFill>
                <a:schemeClr val="tx1"/>
              </a:solidFill>
            </a:endParaRPr>
          </a:p>
        </p:txBody>
      </p:sp>
      <p:sp>
        <p:nvSpPr>
          <p:cNvPr id="56" name="Rectangle 55"/>
          <p:cNvSpPr/>
          <p:nvPr/>
        </p:nvSpPr>
        <p:spPr>
          <a:xfrm>
            <a:off x="86947" y="3705360"/>
            <a:ext cx="2578527" cy="4683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Ngôi chùa đã 1000 năm tuổi, ngôi chùa có kiến trúc độc đáo ở Việt Nam.</a:t>
            </a:r>
            <a:endParaRPr lang="en-US" sz="1100" dirty="0">
              <a:solidFill>
                <a:schemeClr val="tx1"/>
              </a:solidFill>
            </a:endParaRPr>
          </a:p>
        </p:txBody>
      </p:sp>
      <p:sp>
        <p:nvSpPr>
          <p:cNvPr id="57" name="TextBox 56"/>
          <p:cNvSpPr txBox="1"/>
          <p:nvPr/>
        </p:nvSpPr>
        <p:spPr>
          <a:xfrm>
            <a:off x="556910" y="3455488"/>
            <a:ext cx="1573110" cy="307777"/>
          </a:xfrm>
          <a:prstGeom prst="rect">
            <a:avLst/>
          </a:prstGeom>
          <a:solidFill>
            <a:schemeClr val="bg1"/>
          </a:solidFill>
        </p:spPr>
        <p:txBody>
          <a:bodyPr wrap="square" rtlCol="0">
            <a:spAutoFit/>
          </a:bodyPr>
          <a:lstStyle/>
          <a:p>
            <a:r>
              <a:rPr lang="vi-VN" b="1" dirty="0">
                <a:solidFill>
                  <a:srgbClr val="00B050"/>
                </a:solidFill>
                <a:latin typeface="+mn-lt"/>
              </a:rPr>
              <a:t>CHÙA MỘT CỘT</a:t>
            </a:r>
            <a:endParaRPr lang="en-US" b="1" dirty="0">
              <a:solidFill>
                <a:srgbClr val="00B050"/>
              </a:solidFill>
              <a:latin typeface="+mn-lt"/>
            </a:endParaRPr>
          </a:p>
        </p:txBody>
      </p:sp>
      <p:sp>
        <p:nvSpPr>
          <p:cNvPr id="54" name="Rectangle 53"/>
          <p:cNvSpPr/>
          <p:nvPr/>
        </p:nvSpPr>
        <p:spPr>
          <a:xfrm>
            <a:off x="1993075" y="1248926"/>
            <a:ext cx="2020454" cy="56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Là </a:t>
            </a:r>
            <a:r>
              <a:rPr lang="en-US" sz="1100" dirty="0">
                <a:solidFill>
                  <a:schemeClr val="tx1"/>
                </a:solidFill>
                <a:latin typeface="Arial" panose="020B0604020202020204" pitchFamily="34" charset="0"/>
                <a:cs typeface="Arial" panose="020B0604020202020204" pitchFamily="34" charset="0"/>
              </a:rPr>
              <a:t>n</a:t>
            </a:r>
            <a:r>
              <a:rPr lang="vi-VN" sz="1100" dirty="0">
                <a:solidFill>
                  <a:schemeClr val="tx1"/>
                </a:solidFill>
              </a:rPr>
              <a:t>ơi đặt thi hài của Chủ tịch Hồ Chí Minh, được khởi công vào ngày 2/9/1973.</a:t>
            </a:r>
            <a:endParaRPr lang="en-US" sz="1100" dirty="0">
              <a:solidFill>
                <a:schemeClr val="tx1"/>
              </a:solidFill>
            </a:endParaRPr>
          </a:p>
        </p:txBody>
      </p:sp>
      <p:sp>
        <p:nvSpPr>
          <p:cNvPr id="55" name="TextBox 54"/>
          <p:cNvSpPr txBox="1"/>
          <p:nvPr/>
        </p:nvSpPr>
        <p:spPr>
          <a:xfrm>
            <a:off x="2451869" y="951286"/>
            <a:ext cx="1132041" cy="307777"/>
          </a:xfrm>
          <a:prstGeom prst="rect">
            <a:avLst/>
          </a:prstGeom>
          <a:solidFill>
            <a:schemeClr val="bg1"/>
          </a:solidFill>
        </p:spPr>
        <p:txBody>
          <a:bodyPr wrap="none" rtlCol="0">
            <a:spAutoFit/>
          </a:bodyPr>
          <a:lstStyle/>
          <a:p>
            <a:r>
              <a:rPr lang="vi-VN" b="1" dirty="0">
                <a:solidFill>
                  <a:srgbClr val="00B050"/>
                </a:solidFill>
                <a:latin typeface="+mn-lt"/>
              </a:rPr>
              <a:t>LĂNG BÁC</a:t>
            </a:r>
            <a:endParaRPr lang="en-US" b="1" dirty="0">
              <a:solidFill>
                <a:srgbClr val="00B050"/>
              </a:solidFill>
              <a:latin typeface="+mn-lt"/>
            </a:endParaRPr>
          </a:p>
        </p:txBody>
      </p:sp>
      <p:sp>
        <p:nvSpPr>
          <p:cNvPr id="52" name="Rectangle 51"/>
          <p:cNvSpPr/>
          <p:nvPr/>
        </p:nvSpPr>
        <p:spPr>
          <a:xfrm>
            <a:off x="3978036" y="3049740"/>
            <a:ext cx="2327564" cy="667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Mang kiến trúc châu Âu nhưng vẫn có sự kết hợp với kiến trúc đậm chất truyền thống Việt Nam.</a:t>
            </a:r>
            <a:endParaRPr lang="en-US" sz="1100" dirty="0">
              <a:solidFill>
                <a:schemeClr val="tx1"/>
              </a:solidFill>
            </a:endParaRPr>
          </a:p>
        </p:txBody>
      </p:sp>
      <p:sp>
        <p:nvSpPr>
          <p:cNvPr id="53" name="TextBox 52"/>
          <p:cNvSpPr txBox="1"/>
          <p:nvPr/>
        </p:nvSpPr>
        <p:spPr>
          <a:xfrm>
            <a:off x="4511089" y="2740319"/>
            <a:ext cx="1205779" cy="307777"/>
          </a:xfrm>
          <a:prstGeom prst="rect">
            <a:avLst/>
          </a:prstGeom>
          <a:solidFill>
            <a:schemeClr val="bg1"/>
          </a:solidFill>
        </p:spPr>
        <p:txBody>
          <a:bodyPr wrap="none" rtlCol="0">
            <a:spAutoFit/>
          </a:bodyPr>
          <a:lstStyle/>
          <a:p>
            <a:r>
              <a:rPr lang="vi-VN" b="1" dirty="0">
                <a:solidFill>
                  <a:srgbClr val="00B050"/>
                </a:solidFill>
                <a:latin typeface="+mn-lt"/>
              </a:rPr>
              <a:t>Nhà thờ lớn</a:t>
            </a:r>
            <a:endParaRPr lang="en-US" b="1" dirty="0">
              <a:solidFill>
                <a:srgbClr val="00B050"/>
              </a:solidFill>
              <a:latin typeface="+mn-lt"/>
            </a:endParaRPr>
          </a:p>
        </p:txBody>
      </p:sp>
      <p:sp>
        <p:nvSpPr>
          <p:cNvPr id="34" name="Rectangle 33"/>
          <p:cNvSpPr/>
          <p:nvPr/>
        </p:nvSpPr>
        <p:spPr>
          <a:xfrm>
            <a:off x="5989670" y="2024278"/>
            <a:ext cx="1602100" cy="5031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Trải qua lịch sử</a:t>
            </a:r>
            <a:r>
              <a:rPr lang="en-US" sz="1100" dirty="0">
                <a:solidFill>
                  <a:schemeClr val="tx1"/>
                </a:solidFill>
              </a:rPr>
              <a:t>,</a:t>
            </a:r>
            <a:r>
              <a:rPr lang="vi-VN" sz="1100" dirty="0">
                <a:solidFill>
                  <a:schemeClr val="tx1"/>
                </a:solidFill>
              </a:rPr>
              <a:t> nơi đây vẫn còn giữ được nguyên vẹn kiến trúc.</a:t>
            </a:r>
            <a:endParaRPr lang="en-US" sz="1100" dirty="0">
              <a:solidFill>
                <a:schemeClr val="tx1"/>
              </a:solidFill>
            </a:endParaRPr>
          </a:p>
        </p:txBody>
      </p:sp>
      <p:sp>
        <p:nvSpPr>
          <p:cNvPr id="42" name="TextBox 41"/>
          <p:cNvSpPr txBox="1"/>
          <p:nvPr/>
        </p:nvSpPr>
        <p:spPr>
          <a:xfrm>
            <a:off x="6356216" y="1720275"/>
            <a:ext cx="893193" cy="307777"/>
          </a:xfrm>
          <a:prstGeom prst="rect">
            <a:avLst/>
          </a:prstGeom>
          <a:solidFill>
            <a:schemeClr val="bg1"/>
          </a:solidFill>
        </p:spPr>
        <p:txBody>
          <a:bodyPr wrap="none" rtlCol="0" anchor="ctr">
            <a:spAutoFit/>
          </a:bodyPr>
          <a:lstStyle/>
          <a:p>
            <a:r>
              <a:rPr lang="vi-VN" b="1" dirty="0">
                <a:solidFill>
                  <a:srgbClr val="00B050"/>
                </a:solidFill>
                <a:latin typeface="+mn-lt"/>
              </a:rPr>
              <a:t>PHỐ CỔ</a:t>
            </a:r>
            <a:endParaRPr lang="en-US" b="1" dirty="0">
              <a:solidFill>
                <a:srgbClr val="00B050"/>
              </a:solidFill>
              <a:latin typeface="+mn-lt"/>
            </a:endParaRPr>
          </a:p>
        </p:txBody>
      </p:sp>
      <p:sp>
        <p:nvSpPr>
          <p:cNvPr id="2" name="Rectangle 1"/>
          <p:cNvSpPr/>
          <p:nvPr/>
        </p:nvSpPr>
        <p:spPr>
          <a:xfrm>
            <a:off x="4868883" y="4233628"/>
            <a:ext cx="2327564" cy="667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Được xem là “trái tim” của Thủ đô Hà Nội. Theo truyền thuyết, vua Lê đã trả kiếm cho “rùa vàng” nên hồ Hoàn Kiếm có tên từ đó.</a:t>
            </a:r>
            <a:endParaRPr lang="en-US" sz="1100" dirty="0">
              <a:solidFill>
                <a:schemeClr val="tx1"/>
              </a:solidFill>
            </a:endParaRPr>
          </a:p>
        </p:txBody>
      </p:sp>
      <p:sp>
        <p:nvSpPr>
          <p:cNvPr id="4" name="Google Shape;3117;p46"/>
          <p:cNvSpPr/>
          <p:nvPr/>
        </p:nvSpPr>
        <p:spPr>
          <a:xfrm>
            <a:off x="1861283" y="0"/>
            <a:ext cx="5421434" cy="546265"/>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b="1" dirty="0">
              <a:latin typeface="Gwendolyn" pitchFamily="2" charset="0"/>
            </a:endParaRPr>
          </a:p>
        </p:txBody>
      </p:sp>
      <p:sp>
        <p:nvSpPr>
          <p:cNvPr id="5" name="TextBox 4"/>
          <p:cNvSpPr txBox="1"/>
          <p:nvPr/>
        </p:nvSpPr>
        <p:spPr>
          <a:xfrm>
            <a:off x="2810086" y="-111589"/>
            <a:ext cx="3523828" cy="769441"/>
          </a:xfrm>
          <a:prstGeom prst="rect">
            <a:avLst/>
          </a:prstGeom>
          <a:noFill/>
        </p:spPr>
        <p:txBody>
          <a:bodyPr wrap="square" rtlCol="0" anchor="ctr">
            <a:spAutoFit/>
          </a:bodyPr>
          <a:lstStyle/>
          <a:p>
            <a:r>
              <a:rPr lang="vi-VN" sz="4400" b="1" dirty="0">
                <a:solidFill>
                  <a:srgbClr val="FF0066"/>
                </a:solidFill>
                <a:latin typeface="Gwendolyn" pitchFamily="2" charset="0"/>
              </a:rPr>
              <a:t>Ghé thăm Thủ đô</a:t>
            </a:r>
            <a:endParaRPr lang="en-US" sz="4400" b="1" dirty="0">
              <a:solidFill>
                <a:srgbClr val="FF0066"/>
              </a:solidFill>
              <a:latin typeface="Gwendolyn" pitchFamily="2" charset="0"/>
            </a:endParaRPr>
          </a:p>
        </p:txBody>
      </p:sp>
      <p:pic>
        <p:nvPicPr>
          <p:cNvPr id="2050"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9417131" y="2695720"/>
            <a:ext cx="1356345" cy="244778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21940" y="4471323"/>
            <a:ext cx="2351314" cy="642752"/>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2382" y="3704694"/>
            <a:ext cx="2613484" cy="468983"/>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990036" y="1253249"/>
            <a:ext cx="2026532" cy="570219"/>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980186" y="1998080"/>
            <a:ext cx="1611584" cy="543783"/>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982600" y="3052232"/>
            <a:ext cx="2351314" cy="670116"/>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68883" y="4234217"/>
            <a:ext cx="2327564" cy="667129"/>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7759834" y="272465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6983315" y="272465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7503729" y="-13643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4187026" y="533111"/>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836015" y="-322097"/>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1838777" y="1331200"/>
            <a:ext cx="1356345" cy="24477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hlinkClick r:id="rId6" action="ppaction://hlinksldjump"/>
          </p:cNvPr>
          <p:cNvSpPr/>
          <p:nvPr/>
        </p:nvSpPr>
        <p:spPr>
          <a:xfrm>
            <a:off x="4877099" y="4239696"/>
            <a:ext cx="2327564" cy="667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7" action="ppaction://hlinksldjump"/>
          </p:cNvPr>
          <p:cNvSpPr/>
          <p:nvPr/>
        </p:nvSpPr>
        <p:spPr>
          <a:xfrm>
            <a:off x="6020496" y="2007776"/>
            <a:ext cx="1596271" cy="54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8" action="ppaction://hlinksldjump"/>
          </p:cNvPr>
          <p:cNvSpPr/>
          <p:nvPr/>
        </p:nvSpPr>
        <p:spPr>
          <a:xfrm>
            <a:off x="3978035" y="2945003"/>
            <a:ext cx="2351314" cy="757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action="ppaction://hlinksldjump"/>
          </p:cNvPr>
          <p:cNvSpPr/>
          <p:nvPr/>
        </p:nvSpPr>
        <p:spPr>
          <a:xfrm>
            <a:off x="1810788" y="1249381"/>
            <a:ext cx="1889743" cy="54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0" action="ppaction://hlinksldjump"/>
          </p:cNvPr>
          <p:cNvSpPr/>
          <p:nvPr/>
        </p:nvSpPr>
        <p:spPr>
          <a:xfrm>
            <a:off x="618249" y="4469582"/>
            <a:ext cx="2375289" cy="67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11" action="ppaction://hlinksldjump"/>
          </p:cNvPr>
          <p:cNvSpPr/>
          <p:nvPr/>
        </p:nvSpPr>
        <p:spPr>
          <a:xfrm>
            <a:off x="95637" y="3701573"/>
            <a:ext cx="2586744" cy="497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Callout 28"/>
          <p:cNvSpPr/>
          <p:nvPr/>
        </p:nvSpPr>
        <p:spPr>
          <a:xfrm>
            <a:off x="2973254" y="875973"/>
            <a:ext cx="3644103" cy="1781299"/>
          </a:xfrm>
          <a:prstGeom prst="cloudCallout">
            <a:avLst>
              <a:gd name="adj1" fmla="val -29062"/>
              <a:gd name="adj2" fmla="val 600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01318" y="1294461"/>
            <a:ext cx="3063278" cy="1015663"/>
          </a:xfrm>
          <a:prstGeom prst="rect">
            <a:avLst/>
          </a:prstGeom>
          <a:noFill/>
        </p:spPr>
        <p:txBody>
          <a:bodyPr wrap="square" rtlCol="0" anchor="ctr">
            <a:spAutoFit/>
          </a:bodyPr>
          <a:lstStyle/>
          <a:p>
            <a:pPr algn="just"/>
            <a:r>
              <a:rPr lang="vi-VN" sz="2000" b="1" dirty="0">
                <a:solidFill>
                  <a:srgbClr val="0070C0"/>
                </a:solidFill>
                <a:latin typeface="Pattaya" panose="00000500000000000000" pitchFamily="2" charset="-34"/>
                <a:cs typeface="Pattaya" panose="00000500000000000000" pitchFamily="2" charset="-34"/>
              </a:rPr>
              <a:t>Chuyến đi thật thú vị phải không nào? Cảm ơn các bạn đã đồng hành cùng mình!</a:t>
            </a:r>
            <a:endParaRPr lang="en-US" sz="2000" b="1" dirty="0">
              <a:solidFill>
                <a:srgbClr val="0070C0"/>
              </a:solidFill>
              <a:latin typeface="Pattaya" panose="00000500000000000000" pitchFamily="2" charset="-34"/>
              <a:cs typeface="Pattaya" panose="00000500000000000000" pitchFamily="2" charset="-34"/>
            </a:endParaRPr>
          </a:p>
        </p:txBody>
      </p:sp>
      <p:sp>
        <p:nvSpPr>
          <p:cNvPr id="3" name="TextBox 2"/>
          <p:cNvSpPr txBox="1"/>
          <p:nvPr/>
        </p:nvSpPr>
        <p:spPr>
          <a:xfrm>
            <a:off x="5485510" y="3938213"/>
            <a:ext cx="1099981" cy="307777"/>
          </a:xfrm>
          <a:prstGeom prst="rect">
            <a:avLst/>
          </a:prstGeom>
          <a:solidFill>
            <a:schemeClr val="bg1"/>
          </a:solidFill>
        </p:spPr>
        <p:txBody>
          <a:bodyPr wrap="none" rtlCol="0">
            <a:spAutoFit/>
          </a:bodyPr>
          <a:lstStyle/>
          <a:p>
            <a:r>
              <a:rPr lang="vi-VN" b="1" dirty="0">
                <a:solidFill>
                  <a:srgbClr val="00B050"/>
                </a:solidFill>
                <a:latin typeface="+mn-lt"/>
              </a:rPr>
              <a:t>HỒ GƯƠM</a:t>
            </a:r>
            <a:endParaRPr lang="en-US" b="1" dirty="0">
              <a:solidFill>
                <a:srgbClr val="00B050"/>
              </a:solidFill>
              <a:latin typeface="+mn-lt"/>
            </a:endParaRPr>
          </a:p>
        </p:txBody>
      </p:sp>
      <p:sp>
        <p:nvSpPr>
          <p:cNvPr id="49" name="Cloud Callout 48"/>
          <p:cNvSpPr/>
          <p:nvPr/>
        </p:nvSpPr>
        <p:spPr>
          <a:xfrm>
            <a:off x="4584457" y="1616930"/>
            <a:ext cx="3644103" cy="1781299"/>
          </a:xfrm>
          <a:prstGeom prst="cloudCallout">
            <a:avLst>
              <a:gd name="adj1" fmla="val 26663"/>
              <a:gd name="adj2" fmla="val 5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956279" y="1964670"/>
            <a:ext cx="2900457" cy="1015663"/>
          </a:xfrm>
          <a:prstGeom prst="rect">
            <a:avLst/>
          </a:prstGeom>
          <a:noFill/>
        </p:spPr>
        <p:txBody>
          <a:bodyPr wrap="square" rtlCol="0" anchor="ctr">
            <a:spAutoFit/>
          </a:bodyPr>
          <a:lstStyle/>
          <a:p>
            <a:pPr algn="just"/>
            <a:r>
              <a:rPr lang="vi-VN" sz="2000" b="1" dirty="0">
                <a:solidFill>
                  <a:srgbClr val="0070C0"/>
                </a:solidFill>
                <a:latin typeface="Pattaya" panose="00000500000000000000" pitchFamily="2" charset="-34"/>
                <a:cs typeface="Pattaya" panose="00000500000000000000" pitchFamily="2" charset="-34"/>
              </a:rPr>
              <a:t>Chào các bạn, các bạn có muốn cùng mình khám phá Thủ đô Hà Nội không?</a:t>
            </a:r>
            <a:endParaRPr lang="en-US" sz="2000" b="1" dirty="0">
              <a:solidFill>
                <a:srgbClr val="0070C0"/>
              </a:solidFill>
              <a:latin typeface="Pattaya" panose="00000500000000000000" pitchFamily="2" charset="-34"/>
              <a:cs typeface="Pattaya" panose="00000500000000000000" pitchFamily="2" charset="-34"/>
            </a:endParaRPr>
          </a:p>
        </p:txBody>
      </p:sp>
      <p:sp>
        <p:nvSpPr>
          <p:cNvPr id="51" name="TextBox 50"/>
          <p:cNvSpPr txBox="1"/>
          <p:nvPr/>
        </p:nvSpPr>
        <p:spPr>
          <a:xfrm>
            <a:off x="4956161" y="2248418"/>
            <a:ext cx="2990251" cy="523220"/>
          </a:xfrm>
          <a:prstGeom prst="rect">
            <a:avLst/>
          </a:prstGeom>
          <a:noFill/>
        </p:spPr>
        <p:txBody>
          <a:bodyPr wrap="square" rtlCol="0" anchor="ctr">
            <a:spAutoFit/>
          </a:bodyPr>
          <a:lstStyle/>
          <a:p>
            <a:pPr algn="just"/>
            <a:r>
              <a:rPr lang="vi-VN" sz="2800" b="1" dirty="0">
                <a:solidFill>
                  <a:srgbClr val="0070C0"/>
                </a:solidFill>
                <a:latin typeface="Pattaya" panose="00000500000000000000" pitchFamily="2" charset="-34"/>
                <a:cs typeface="Pattaya" panose="00000500000000000000" pitchFamily="2" charset="-34"/>
              </a:rPr>
              <a:t>Ta cùng đi thôi nào!</a:t>
            </a:r>
            <a:endParaRPr lang="en-US" sz="2800" b="1" dirty="0">
              <a:solidFill>
                <a:srgbClr val="0070C0"/>
              </a:solidFill>
              <a:latin typeface="Pattaya" panose="00000500000000000000" pitchFamily="2" charset="-34"/>
              <a:cs typeface="Pattaya" panose="00000500000000000000" pitchFamily="2" charset="-34"/>
            </a:endParaRPr>
          </a:p>
        </p:txBody>
      </p:sp>
      <p:sp>
        <p:nvSpPr>
          <p:cNvPr id="59" name="TextBox 58"/>
          <p:cNvSpPr txBox="1"/>
          <p:nvPr/>
        </p:nvSpPr>
        <p:spPr>
          <a:xfrm>
            <a:off x="532500" y="4200052"/>
            <a:ext cx="2504481" cy="307777"/>
          </a:xfrm>
          <a:prstGeom prst="rect">
            <a:avLst/>
          </a:prstGeom>
          <a:solidFill>
            <a:schemeClr val="bg1"/>
          </a:solidFill>
        </p:spPr>
        <p:txBody>
          <a:bodyPr wrap="square" rtlCol="0">
            <a:spAutoFit/>
          </a:bodyPr>
          <a:lstStyle/>
          <a:p>
            <a:r>
              <a:rPr lang="vi-VN" b="1" dirty="0">
                <a:solidFill>
                  <a:srgbClr val="00B050"/>
                </a:solidFill>
                <a:latin typeface="+mn-lt"/>
              </a:rPr>
              <a:t>VĂN MIẾU QUỐC TỰ GIÁM</a:t>
            </a:r>
            <a:endParaRPr lang="en-US" b="1" dirty="0">
              <a:solidFill>
                <a:srgbClr val="00B050"/>
              </a:solidFill>
              <a:latin typeface="+mn-lt"/>
            </a:endParaRPr>
          </a:p>
        </p:txBody>
      </p:sp>
    </p:spTree>
    <p:extLst>
      <p:ext uri="{BB962C8B-B14F-4D97-AF65-F5344CB8AC3E}">
        <p14:creationId xmlns:p14="http://schemas.microsoft.com/office/powerpoint/2010/main" val="24619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27" presetClass="emph" presetSubtype="0" fill="remove" grpId="1" nodeType="withEffect">
                                  <p:stCondLst>
                                    <p:cond delay="0"/>
                                  </p:stCondLst>
                                  <p:childTnLst>
                                    <p:animClr clrSpc="rgb" dir="cw">
                                      <p:cBhvr override="childStyle">
                                        <p:cTn id="12" dur="250" autoRev="1" fill="remove"/>
                                        <p:tgtEl>
                                          <p:spTgt spid="4"/>
                                        </p:tgtEl>
                                        <p:attrNameLst>
                                          <p:attrName>style.color</p:attrName>
                                        </p:attrNameLst>
                                      </p:cBhvr>
                                      <p:to>
                                        <a:schemeClr val="bg1"/>
                                      </p:to>
                                    </p:animClr>
                                    <p:animClr clrSpc="rgb" dir="cw">
                                      <p:cBhvr>
                                        <p:cTn id="13" dur="250" autoRev="1" fill="remove"/>
                                        <p:tgtEl>
                                          <p:spTgt spid="4"/>
                                        </p:tgtEl>
                                        <p:attrNameLst>
                                          <p:attrName>fillcolor</p:attrName>
                                        </p:attrNameLst>
                                      </p:cBhvr>
                                      <p:to>
                                        <a:schemeClr val="bg1"/>
                                      </p:to>
                                    </p:animClr>
                                    <p:set>
                                      <p:cBhvr>
                                        <p:cTn id="14" dur="250" autoRev="1" fill="remove"/>
                                        <p:tgtEl>
                                          <p:spTgt spid="4"/>
                                        </p:tgtEl>
                                        <p:attrNameLst>
                                          <p:attrName>fill.type</p:attrName>
                                        </p:attrNameLst>
                                      </p:cBhvr>
                                      <p:to>
                                        <p:strVal val="solid"/>
                                      </p:to>
                                    </p:set>
                                    <p:set>
                                      <p:cBhvr>
                                        <p:cTn id="15" dur="250" autoRev="1" fill="remove"/>
                                        <p:tgtEl>
                                          <p:spTgt spid="4"/>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3.05556E-6 2.96296E-6 L -0.19236 2.96296E-6 " pathEditMode="relative" rAng="0" ptsTypes="AA">
                                      <p:cBhvr>
                                        <p:cTn id="21" dur="2000" fill="hold"/>
                                        <p:tgtEl>
                                          <p:spTgt spid="2050"/>
                                        </p:tgtEl>
                                        <p:attrNameLst>
                                          <p:attrName>ppt_x</p:attrName>
                                          <p:attrName>ppt_y</p:attrName>
                                        </p:attrNameLst>
                                      </p:cBhvr>
                                      <p:rCtr x="-9618" y="0"/>
                                    </p:animMotion>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randombar(horizontal)">
                                      <p:cBhvr>
                                        <p:cTn id="25" dur="500"/>
                                        <p:tgtEl>
                                          <p:spTgt spid="4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randombar(horizont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9"/>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050"/>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05556E-6 0.00741 L -0.09409 0.01358 " pathEditMode="relative" rAng="0" ptsTypes="AA">
                                      <p:cBhvr>
                                        <p:cTn id="49" dur="2000" fill="hold"/>
                                        <p:tgtEl>
                                          <p:spTgt spid="40"/>
                                        </p:tgtEl>
                                        <p:attrNameLst>
                                          <p:attrName>ppt_x</p:attrName>
                                          <p:attrName>ppt_y</p:attrName>
                                        </p:attrNameLst>
                                      </p:cBhvr>
                                      <p:rCtr x="-4705" y="309"/>
                                    </p:animMotion>
                                  </p:childTnLst>
                                </p:cTn>
                              </p:par>
                            </p:childTnLst>
                          </p:cTn>
                        </p:par>
                        <p:par>
                          <p:cTn id="50" fill="hold">
                            <p:stCondLst>
                              <p:cond delay="2000"/>
                            </p:stCondLst>
                            <p:childTnLst>
                              <p:par>
                                <p:cTn id="51" presetID="1" presetClass="exit"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0.01024 -0.07068 L 0.01024 -0.07037 C 0.02014 -0.08302 0.03281 -0.09043 0.03993 -0.10771 C 0.04583 -0.1216 0.04201 -0.11481 0.05173 -0.12623 L 0.05555 -0.13086 C 0.05816 -0.13765 0.05833 -0.13919 0.06198 -0.14475 C 0.06319 -0.1466 0.06475 -0.14753 0.06597 -0.14938 C 0.07864 -0.16821 0.06215 -0.14506 0.07239 -0.16327 C 0.07396 -0.16605 0.07604 -0.16759 0.0776 -0.17006 C 0.08038 -0.17438 0.08541 -0.18395 0.08541 -0.18364 C 0.08802 -0.19753 0.08507 -0.18426 0.09062 -0.2 C 0.09166 -0.20308 0.09218 -0.20648 0.09323 -0.20926 C 0.09479 -0.21419 0.09843 -0.22315 0.09843 -0.22284 C 0.09878 -0.22561 0.09896 -0.22808 0.09965 -0.23024 C 0.10121 -0.23487 0.10382 -0.23889 0.10486 -0.24413 C 0.10538 -0.24629 0.10538 -0.24907 0.10625 -0.25092 C 0.11198 -0.26636 0.10833 -0.24969 0.11267 -0.26481 C 0.11319 -0.26697 0.11337 -0.26944 0.11389 -0.2716 C 0.11458 -0.27407 0.11597 -0.27623 0.11649 -0.2787 C 0.11771 -0.28302 0.11771 -0.28858 0.11909 -0.29259 C 0.12083 -0.29722 0.12326 -0.30123 0.1243 -0.30648 C 0.12482 -0.30864 0.125 -0.31111 0.12569 -0.31327 C 0.12708 -0.31821 0.1309 -0.32716 0.1309 -0.32685 L 0.1309 -0.32716 L 0.10486 -0.56512 L 0.05434 -0.57407 " pathEditMode="relative" rAng="0" ptsTypes="AAAAAAAAAAAAAAAAAAAAAAAAAA">
                                      <p:cBhvr>
                                        <p:cTn id="62" dur="2000" fill="hold"/>
                                        <p:tgtEl>
                                          <p:spTgt spid="41"/>
                                        </p:tgtEl>
                                        <p:attrNameLst>
                                          <p:attrName>ppt_x</p:attrName>
                                          <p:attrName>ppt_y</p:attrName>
                                        </p:attrNameLst>
                                      </p:cBhvr>
                                      <p:rCtr x="6024" y="-25154"/>
                                    </p:animMotion>
                                  </p:childTnLst>
                                </p:cTn>
                              </p:par>
                            </p:childTnLst>
                          </p:cTn>
                        </p:par>
                        <p:par>
                          <p:cTn id="63" fill="hold">
                            <p:stCondLst>
                              <p:cond delay="2000"/>
                            </p:stCondLst>
                            <p:childTnLst>
                              <p:par>
                                <p:cTn id="64" presetID="1" presetClass="exit"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41"/>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0" presetClass="path" presetSubtype="0" accel="50000" decel="50000" fill="hold" nodeType="withEffect">
                                  <p:stCondLst>
                                    <p:cond delay="0"/>
                                  </p:stCondLst>
                                  <p:childTnLst>
                                    <p:animMotion origin="layout" path="M -0.00261 -0.0179 L -0.00261 -0.01759 C -0.08177 -0.02253 -0.00677 -0.01882 -0.14497 -0.02222 L -0.20452 -0.02469 C -0.21268 -0.02747 -0.20868 -0.02685 -0.21684 -0.02685 L -0.20625 0.15525 L -0.41389 0.14167 " pathEditMode="relative" rAng="0" ptsTypes="AAAAAAA">
                                      <p:cBhvr>
                                        <p:cTn id="75" dur="2000" fill="hold"/>
                                        <p:tgtEl>
                                          <p:spTgt spid="16"/>
                                        </p:tgtEl>
                                        <p:attrNameLst>
                                          <p:attrName>ppt_x</p:attrName>
                                          <p:attrName>ppt_y</p:attrName>
                                        </p:attrNameLst>
                                      </p:cBhvr>
                                      <p:rCtr x="-20573" y="8210"/>
                                    </p:animMotion>
                                  </p:childTnLst>
                                </p:cTn>
                              </p:par>
                            </p:childTnLst>
                          </p:cTn>
                        </p:par>
                        <p:par>
                          <p:cTn id="76" fill="hold">
                            <p:stCondLst>
                              <p:cond delay="2000"/>
                            </p:stCondLst>
                            <p:childTnLst>
                              <p:par>
                                <p:cTn id="77" presetID="1" presetClass="exit"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childTnLst>
                                </p:cTn>
                              </p:par>
                              <p:par>
                                <p:cTn id="88" presetID="0" presetClass="path" presetSubtype="0" accel="50000" decel="50000" fill="hold" nodeType="withEffect">
                                  <p:stCondLst>
                                    <p:cond delay="0"/>
                                  </p:stCondLst>
                                  <p:childTnLst>
                                    <p:animMotion origin="layout" path="M -4.44444E-6 3.33333E-6 L -4.44444E-6 0.00031 C -0.06024 -0.00371 -0.02691 -0.00247 -0.1 -0.00247 L -0.10659 -0.00247 L -0.12743 -0.15926 L -0.35451 -0.15926 " pathEditMode="relative" rAng="0" ptsTypes="AAAAAA">
                                      <p:cBhvr>
                                        <p:cTn id="89" dur="2000" fill="hold"/>
                                        <p:tgtEl>
                                          <p:spTgt spid="17"/>
                                        </p:tgtEl>
                                        <p:attrNameLst>
                                          <p:attrName>ppt_x</p:attrName>
                                          <p:attrName>ppt_y</p:attrName>
                                        </p:attrNameLst>
                                      </p:cBhvr>
                                      <p:rCtr x="-17726" y="-7963"/>
                                    </p:animMotion>
                                  </p:childTnLst>
                                </p:cTn>
                              </p:par>
                            </p:childTnLst>
                          </p:cTn>
                        </p:par>
                        <p:par>
                          <p:cTn id="90" fill="hold">
                            <p:stCondLst>
                              <p:cond delay="2000"/>
                            </p:stCondLst>
                            <p:childTnLst>
                              <p:par>
                                <p:cTn id="91" presetID="1" presetClass="exit"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childTnLst>
                                </p:cTn>
                              </p:par>
                              <p:par>
                                <p:cTn id="101" presetID="0" presetClass="path" presetSubtype="0" accel="50000" decel="50000" fill="hold" nodeType="withEffect">
                                  <p:stCondLst>
                                    <p:cond delay="0"/>
                                  </p:stCondLst>
                                  <p:childTnLst>
                                    <p:animMotion origin="layout" path="M 0.08768 1.35802E-6 L 0.08768 0.00031 C 0.07639 0.00062 0.06511 0.00092 0.05382 0.00216 C 0.05122 0.00247 0.04931 0.00432 0.04671 0.00432 C 0.01667 0.0071 0.00799 0.00679 -0.01615 0.00679 L -0.01841 0.00679 L -0.10244 0.26018 L 0.10226 0.32099 " pathEditMode="relative" rAng="0" ptsTypes="AAAAAAAA">
                                      <p:cBhvr>
                                        <p:cTn id="102" dur="2000" fill="hold"/>
                                        <p:tgtEl>
                                          <p:spTgt spid="18"/>
                                        </p:tgtEl>
                                        <p:attrNameLst>
                                          <p:attrName>ppt_x</p:attrName>
                                          <p:attrName>ppt_y</p:attrName>
                                        </p:attrNameLst>
                                      </p:cBhvr>
                                      <p:rCtr x="-8785" y="16049"/>
                                    </p:animMotion>
                                  </p:childTnLst>
                                </p:cTn>
                              </p:par>
                            </p:childTnLst>
                          </p:cTn>
                        </p:par>
                        <p:par>
                          <p:cTn id="103" fill="hold">
                            <p:stCondLst>
                              <p:cond delay="2000"/>
                            </p:stCondLst>
                            <p:childTnLst>
                              <p:par>
                                <p:cTn id="104" presetID="1" presetClass="exit" presetSubtype="0" fill="hold" grpId="0" nodeType="afterEffect">
                                  <p:stCondLst>
                                    <p:cond delay="0"/>
                                  </p:stCondLst>
                                  <p:childTnLst>
                                    <p:set>
                                      <p:cBhvr>
                                        <p:cTn id="105" dur="1" fill="hold">
                                          <p:stCondLst>
                                            <p:cond delay="0"/>
                                          </p:stCondLst>
                                        </p:cTn>
                                        <p:tgtEl>
                                          <p:spTgt spid="35"/>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8"/>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19"/>
                                        </p:tgtEl>
                                        <p:attrNameLst>
                                          <p:attrName>style.visibility</p:attrName>
                                        </p:attrNameLst>
                                      </p:cBhvr>
                                      <p:to>
                                        <p:strVal val="visible"/>
                                      </p:to>
                                    </p:set>
                                  </p:childTnLst>
                                </p:cTn>
                              </p:par>
                              <p:par>
                                <p:cTn id="114" presetID="0" presetClass="path" presetSubtype="0" accel="50000" decel="50000" fill="hold" nodeType="withEffect">
                                  <p:stCondLst>
                                    <p:cond delay="0"/>
                                  </p:stCondLst>
                                  <p:childTnLst>
                                    <p:animMotion origin="layout" path="M -0.0073 -0.00031 L -0.0073 -3.58025E-6 C -0.00487 0.00186 -0.00226 0.00371 0.00034 0.00679 C 0.00173 0.00834 0.00295 0.01173 0.00434 0.01389 C 0.00538 0.01605 0.00642 0.0176 0.00763 0.01914 C 0.02326 0.04013 0.00746 0.01883 0.01597 0.02871 C 0.02291 0.03673 0.01979 0.03519 0.025 0.03858 C 0.02638 0.03951 0.02899 0.04105 0.02899 0.04136 L 0.03229 0.03611 L 0.04062 0.15895 L 0.06614 0.15895 " pathEditMode="relative" rAng="0" ptsTypes="AAAAAAAAAAA">
                                      <p:cBhvr>
                                        <p:cTn id="115" dur="2000" fill="hold"/>
                                        <p:tgtEl>
                                          <p:spTgt spid="19"/>
                                        </p:tgtEl>
                                        <p:attrNameLst>
                                          <p:attrName>ppt_x</p:attrName>
                                          <p:attrName>ppt_y</p:attrName>
                                        </p:attrNameLst>
                                      </p:cBhvr>
                                      <p:rCtr x="3663" y="7963"/>
                                    </p:animMotion>
                                  </p:childTnLst>
                                </p:cTn>
                              </p:par>
                            </p:childTnLst>
                          </p:cTn>
                        </p:par>
                        <p:par>
                          <p:cTn id="116" fill="hold">
                            <p:stCondLst>
                              <p:cond delay="2000"/>
                            </p:stCondLst>
                            <p:childTnLst>
                              <p:par>
                                <p:cTn id="117" presetID="1" presetClass="exit"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randombar(horizontal)">
                                      <p:cBhvr>
                                        <p:cTn id="125" dur="500"/>
                                        <p:tgtEl>
                                          <p:spTgt spid="29"/>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randombar(horizontal)">
                                      <p:cBhvr>
                                        <p:cTn id="1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5" grpId="0" animBg="1"/>
      <p:bldP spid="53" grpId="0" animBg="1"/>
      <p:bldP spid="42" grpId="0" animBg="1"/>
      <p:bldP spid="4" grpId="1" animBg="1"/>
      <p:bldP spid="5" grpId="1"/>
      <p:bldP spid="32" grpId="0" animBg="1"/>
      <p:bldP spid="35" grpId="0" animBg="1"/>
      <p:bldP spid="36" grpId="0" animBg="1"/>
      <p:bldP spid="37" grpId="0" animBg="1"/>
      <p:bldP spid="38" grpId="0" animBg="1"/>
      <p:bldP spid="39" grpId="0" animBg="1"/>
      <p:bldP spid="29" grpId="0" animBg="1"/>
      <p:bldP spid="30" grpId="0"/>
      <p:bldP spid="3" grpId="0" animBg="1"/>
      <p:bldP spid="49" grpId="0" animBg="1"/>
      <p:bldP spid="49" grpId="1" animBg="1"/>
      <p:bldP spid="50" grpId="0"/>
      <p:bldP spid="50" grpId="1"/>
      <p:bldP spid="51" grpId="0"/>
      <p:bldP spid="51" grpId="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121" name="Google Shape;2714;p36"/>
          <p:cNvSpPr/>
          <p:nvPr/>
        </p:nvSpPr>
        <p:spPr>
          <a:xfrm>
            <a:off x="2195624" y="137418"/>
            <a:ext cx="475275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2715;p36"/>
          <p:cNvSpPr txBox="1">
            <a:spLocks noGrp="1"/>
          </p:cNvSpPr>
          <p:nvPr>
            <p:ph type="title"/>
          </p:nvPr>
        </p:nvSpPr>
        <p:spPr>
          <a:xfrm>
            <a:off x="2612474" y="201994"/>
            <a:ext cx="3919053"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Đánh giá mục tiêu</a:t>
            </a:r>
            <a:endParaRPr sz="4000" dirty="0">
              <a:latin typeface="Pattaya" panose="00000500000000000000" pitchFamily="2" charset="-34"/>
              <a:cs typeface="Pattaya" panose="00000500000000000000" pitchFamily="2" charset="-34"/>
            </a:endParaRPr>
          </a:p>
        </p:txBody>
      </p:sp>
      <p:grpSp>
        <p:nvGrpSpPr>
          <p:cNvPr id="6" name="Group 5"/>
          <p:cNvGrpSpPr/>
          <p:nvPr/>
        </p:nvGrpSpPr>
        <p:grpSpPr>
          <a:xfrm>
            <a:off x="159561" y="938775"/>
            <a:ext cx="9025163" cy="1146287"/>
            <a:chOff x="190756" y="1142287"/>
            <a:chExt cx="9025163" cy="1146287"/>
          </a:xfrm>
        </p:grpSpPr>
        <p:grpSp>
          <p:nvGrpSpPr>
            <p:cNvPr id="123" name="Group 122">
              <a:extLst>
                <a:ext uri="{FF2B5EF4-FFF2-40B4-BE49-F238E27FC236}">
                  <a16:creationId xmlns:a16="http://schemas.microsoft.com/office/drawing/2014/main" xmlns="" id="{F1D2DFE5-EE8A-46DB-A135-F8C9011447F8}"/>
                </a:ext>
              </a:extLst>
            </p:cNvPr>
            <p:cNvGrpSpPr/>
            <p:nvPr/>
          </p:nvGrpSpPr>
          <p:grpSpPr>
            <a:xfrm>
              <a:off x="797798" y="1142287"/>
              <a:ext cx="8418121" cy="1146287"/>
              <a:chOff x="2130788" y="940391"/>
              <a:chExt cx="9735630" cy="1304048"/>
            </a:xfrm>
          </p:grpSpPr>
          <p:sp>
            <p:nvSpPr>
              <p:cNvPr id="125"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124" name="圆角矩形 7"/>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trình bày đúng hình thức bài thơ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Hà Nội</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4" name="Group 3"/>
            <p:cNvGrpSpPr/>
            <p:nvPr/>
          </p:nvGrpSpPr>
          <p:grpSpPr>
            <a:xfrm>
              <a:off x="190756" y="1217185"/>
              <a:ext cx="813504" cy="849272"/>
              <a:chOff x="875724" y="2670978"/>
              <a:chExt cx="813504" cy="849272"/>
            </a:xfrm>
          </p:grpSpPr>
          <p:sp>
            <p:nvSpPr>
              <p:cNvPr id="135"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p:cNvGrpSpPr/>
          <p:nvPr/>
        </p:nvGrpSpPr>
        <p:grpSpPr>
          <a:xfrm>
            <a:off x="145284" y="2072808"/>
            <a:ext cx="8669569" cy="849272"/>
            <a:chOff x="198723" y="2276446"/>
            <a:chExt cx="8669569" cy="849272"/>
          </a:xfrm>
        </p:grpSpPr>
        <p:grpSp>
          <p:nvGrpSpPr>
            <p:cNvPr id="126" name="Group 125">
              <a:extLst>
                <a:ext uri="{FF2B5EF4-FFF2-40B4-BE49-F238E27FC236}">
                  <a16:creationId xmlns:a16="http://schemas.microsoft.com/office/drawing/2014/main" xmlns="" id="{F1D2DFE5-EE8A-46DB-A135-F8C9011447F8}"/>
                </a:ext>
              </a:extLst>
            </p:cNvPr>
            <p:cNvGrpSpPr/>
            <p:nvPr/>
          </p:nvGrpSpPr>
          <p:grpSpPr>
            <a:xfrm>
              <a:off x="820041" y="2335741"/>
              <a:ext cx="8048251" cy="660738"/>
              <a:chOff x="2130789" y="1294899"/>
              <a:chExt cx="10273162" cy="1072527"/>
            </a:xfrm>
          </p:grpSpPr>
          <p:sp>
            <p:nvSpPr>
              <p:cNvPr id="127"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T</a:t>
                </a:r>
                <a:r>
                  <a:rPr lang="en-US"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ìm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được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danh từ riêng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Việt Nam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28"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 name="Group 4"/>
            <p:cNvGrpSpPr/>
            <p:nvPr/>
          </p:nvGrpSpPr>
          <p:grpSpPr>
            <a:xfrm>
              <a:off x="198723" y="2276446"/>
              <a:ext cx="813504" cy="849272"/>
              <a:chOff x="875724" y="3818350"/>
              <a:chExt cx="813504" cy="849272"/>
            </a:xfrm>
          </p:grpSpPr>
          <p:sp>
            <p:nvSpPr>
              <p:cNvPr id="136" name="Google Shape;2674;p35"/>
              <p:cNvSpPr/>
              <p:nvPr/>
            </p:nvSpPr>
            <p:spPr>
              <a:xfrm rot="704744">
                <a:off x="875724" y="3818350"/>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75;p35"/>
              <p:cNvSpPr/>
              <p:nvPr/>
            </p:nvSpPr>
            <p:spPr>
              <a:xfrm rot="704744">
                <a:off x="1214171" y="4123029"/>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p:cNvGrpSpPr/>
          <p:nvPr/>
        </p:nvGrpSpPr>
        <p:grpSpPr>
          <a:xfrm>
            <a:off x="190756" y="3005298"/>
            <a:ext cx="8677536" cy="849272"/>
            <a:chOff x="190756" y="3208692"/>
            <a:chExt cx="8677536" cy="849272"/>
          </a:xfrm>
        </p:grpSpPr>
        <p:grpSp>
          <p:nvGrpSpPr>
            <p:cNvPr id="142" name="Group 141">
              <a:extLst>
                <a:ext uri="{FF2B5EF4-FFF2-40B4-BE49-F238E27FC236}">
                  <a16:creationId xmlns:a16="http://schemas.microsoft.com/office/drawing/2014/main" xmlns="" id="{F1D2DFE5-EE8A-46DB-A135-F8C9011447F8}"/>
                </a:ext>
              </a:extLst>
            </p:cNvPr>
            <p:cNvGrpSpPr/>
            <p:nvPr/>
          </p:nvGrpSpPr>
          <p:grpSpPr>
            <a:xfrm>
              <a:off x="820041" y="3247158"/>
              <a:ext cx="8048251" cy="660738"/>
              <a:chOff x="2130789" y="1294899"/>
              <a:chExt cx="10273162" cy="1072527"/>
            </a:xfrm>
          </p:grpSpPr>
          <p:sp>
            <p:nvSpPr>
              <p:cNvPr id="143"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3 – 5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a:t>
                </a:r>
                <a:r>
                  <a:rPr lang="vi-VN" altLang="zh-CN" sz="2600" kern="1200" dirty="0">
                    <a:solidFill>
                      <a:schemeClr val="bg2"/>
                    </a:solidFill>
                    <a:latin typeface="Pattaya" panose="00000500000000000000" pitchFamily="2" charset="-34"/>
                    <a:ea typeface="黑体" panose="02010609060101010101" pitchFamily="49" charset="-122"/>
                    <a:cs typeface="Pattaya" panose="00000500000000000000" pitchFamily="2" charset="-34"/>
                  </a:rPr>
                  <a:t>theo yêu cầu</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4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32" name="Group 131"/>
            <p:cNvGrpSpPr/>
            <p:nvPr/>
          </p:nvGrpSpPr>
          <p:grpSpPr>
            <a:xfrm rot="704744">
              <a:off x="190756" y="3208692"/>
              <a:ext cx="813504" cy="849272"/>
              <a:chOff x="675812" y="2553464"/>
              <a:chExt cx="1124557" cy="926301"/>
            </a:xfrm>
          </p:grpSpPr>
          <p:sp>
            <p:nvSpPr>
              <p:cNvPr id="133"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roup 8"/>
          <p:cNvGrpSpPr/>
          <p:nvPr/>
        </p:nvGrpSpPr>
        <p:grpSpPr>
          <a:xfrm>
            <a:off x="237486" y="3738908"/>
            <a:ext cx="8630806" cy="1087834"/>
            <a:chOff x="237486" y="3902377"/>
            <a:chExt cx="8630806" cy="1087834"/>
          </a:xfrm>
        </p:grpSpPr>
        <p:grpSp>
          <p:nvGrpSpPr>
            <p:cNvPr id="129" name="Group 128">
              <a:extLst>
                <a:ext uri="{FF2B5EF4-FFF2-40B4-BE49-F238E27FC236}">
                  <a16:creationId xmlns:a16="http://schemas.microsoft.com/office/drawing/2014/main" xmlns="" id="{F1D2DFE5-EE8A-46DB-A135-F8C9011447F8}"/>
                </a:ext>
              </a:extLst>
            </p:cNvPr>
            <p:cNvGrpSpPr/>
            <p:nvPr/>
          </p:nvGrpSpPr>
          <p:grpSpPr>
            <a:xfrm>
              <a:off x="820042" y="3902377"/>
              <a:ext cx="8048250" cy="934811"/>
              <a:chOff x="1352403" y="1504685"/>
              <a:chExt cx="11170466" cy="1005905"/>
            </a:xfrm>
          </p:grpSpPr>
          <p:sp>
            <p:nvSpPr>
              <p:cNvPr id="130" name="圆角矩形 7"/>
              <p:cNvSpPr/>
              <p:nvPr/>
            </p:nvSpPr>
            <p:spPr>
              <a:xfrm>
                <a:off x="1352403" y="1780367"/>
                <a:ext cx="11170466"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3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45" name="Group 144"/>
            <p:cNvGrpSpPr/>
            <p:nvPr/>
          </p:nvGrpSpPr>
          <p:grpSpPr>
            <a:xfrm rot="704744">
              <a:off x="237486" y="4140939"/>
              <a:ext cx="813504" cy="849272"/>
              <a:chOff x="675812" y="2553464"/>
              <a:chExt cx="1124557" cy="926301"/>
            </a:xfrm>
          </p:grpSpPr>
          <p:sp>
            <p:nvSpPr>
              <p:cNvPr id="146"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2"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13448" y="1122613"/>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05481" y="2167480"/>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58920" y="3108368"/>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04743" y="407607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grpSp>
        <p:nvGrpSpPr>
          <p:cNvPr id="2700" name="Google Shape;2700;p45"/>
          <p:cNvGrpSpPr/>
          <p:nvPr/>
        </p:nvGrpSpPr>
        <p:grpSpPr>
          <a:xfrm>
            <a:off x="1178962" y="1985086"/>
            <a:ext cx="6881594" cy="1173326"/>
            <a:chOff x="1178962" y="1985086"/>
            <a:chExt cx="6881594" cy="1173326"/>
          </a:xfrm>
        </p:grpSpPr>
        <p:sp>
          <p:nvSpPr>
            <p:cNvPr id="2701" name="Google Shape;2701;p45"/>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5"/>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0" name="Google Shape;2710;p45"/>
          <p:cNvSpPr/>
          <p:nvPr/>
        </p:nvSpPr>
        <p:spPr>
          <a:xfrm rot="20700746"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roup 24"/>
          <p:cNvGrpSpPr/>
          <p:nvPr/>
        </p:nvGrpSpPr>
        <p:grpSpPr>
          <a:xfrm>
            <a:off x="478226" y="663008"/>
            <a:ext cx="7930643" cy="4080144"/>
            <a:chOff x="339046" y="287676"/>
            <a:chExt cx="7930643" cy="4292100"/>
          </a:xfrm>
        </p:grpSpPr>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521881" cy="3991076"/>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28" name="TextBox 27"/>
          <p:cNvSpPr txBox="1"/>
          <p:nvPr/>
        </p:nvSpPr>
        <p:spPr>
          <a:xfrm>
            <a:off x="3300782" y="2163169"/>
            <a:ext cx="5139914" cy="523220"/>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Chuẩn bị bài chính tả tuần 23.</a:t>
            </a:r>
            <a:endParaRPr lang="en-US" sz="2800" dirty="0">
              <a:solidFill>
                <a:srgbClr val="FF0066"/>
              </a:solidFill>
              <a:latin typeface="Pattaya" panose="00000500000000000000" pitchFamily="2" charset="-34"/>
              <a:cs typeface="Pattaya" panose="00000500000000000000" pitchFamily="2" charset="-34"/>
            </a:endParaRPr>
          </a:p>
        </p:txBody>
      </p:sp>
      <p:sp>
        <p:nvSpPr>
          <p:cNvPr id="29" name="Google Shape;478;p45">
            <a:extLst>
              <a:ext uri="{FF2B5EF4-FFF2-40B4-BE49-F238E27FC236}">
                <a16:creationId xmlns:a16="http://schemas.microsoft.com/office/drawing/2014/main" xmlns="" id="{147E758D-10A8-4968-B9AF-755A0762BB00}"/>
              </a:ext>
            </a:extLst>
          </p:cNvPr>
          <p:cNvSpPr txBox="1">
            <a:spLocks/>
          </p:cNvSpPr>
          <p:nvPr/>
        </p:nvSpPr>
        <p:spPr>
          <a:xfrm>
            <a:off x="4655086" y="249211"/>
            <a:ext cx="2017562" cy="603159"/>
          </a:xfrm>
          <a:prstGeom prst="doubleWave">
            <a:avLst/>
          </a:prstGeom>
          <a:solidFill>
            <a:schemeClr val="accent6">
              <a:lumMod val="40000"/>
              <a:lumOff val="60000"/>
            </a:schemeClr>
          </a:solidFill>
          <a:ln w="28575">
            <a:solidFill>
              <a:schemeClr val="bg1"/>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rgbClr val="002060"/>
                </a:solidFill>
                <a:latin typeface="Pattaya" panose="00000500000000000000" pitchFamily="2" charset="-34"/>
                <a:cs typeface="Pattaya" panose="00000500000000000000" pitchFamily="2" charset="-34"/>
              </a:rPr>
              <a:t>Dặn</a:t>
            </a:r>
            <a:r>
              <a:rPr lang="en-US" sz="3200" b="1" dirty="0">
                <a:solidFill>
                  <a:srgbClr val="002060"/>
                </a:solidFill>
                <a:latin typeface="Pattaya" panose="00000500000000000000" pitchFamily="2" charset="-34"/>
                <a:cs typeface="Pattaya" panose="00000500000000000000" pitchFamily="2" charset="-34"/>
              </a:rPr>
              <a:t> </a:t>
            </a:r>
            <a:r>
              <a:rPr lang="en-US" sz="3200" b="1" dirty="0" err="1">
                <a:solidFill>
                  <a:srgbClr val="002060"/>
                </a:solidFill>
                <a:latin typeface="Pattaya" panose="00000500000000000000" pitchFamily="2" charset="-34"/>
                <a:cs typeface="Pattaya" panose="00000500000000000000" pitchFamily="2" charset="-34"/>
              </a:rPr>
              <a:t>dò</a:t>
            </a:r>
            <a:endParaRPr lang="vi-VN" sz="3200" b="1" dirty="0">
              <a:solidFill>
                <a:srgbClr val="002060"/>
              </a:solidFill>
              <a:latin typeface="Pattaya" panose="00000500000000000000" pitchFamily="2" charset="-34"/>
              <a:cs typeface="Pattaya" panose="00000500000000000000" pitchFamily="2" charset="-34"/>
            </a:endParaRPr>
          </a:p>
        </p:txBody>
      </p:sp>
      <p:sp>
        <p:nvSpPr>
          <p:cNvPr id="30" name="TextBox 29"/>
          <p:cNvSpPr txBox="1"/>
          <p:nvPr/>
        </p:nvSpPr>
        <p:spPr>
          <a:xfrm>
            <a:off x="3353570" y="2681358"/>
            <a:ext cx="5034338" cy="954107"/>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Giữ gìn cảnh quan của thành phố luôn xanh và sạch đẹp.</a:t>
            </a:r>
            <a:endParaRPr lang="en-US" sz="2800" dirty="0">
              <a:solidFill>
                <a:srgbClr val="FF0066"/>
              </a:solidFill>
              <a:latin typeface="Pattaya" panose="00000500000000000000" pitchFamily="2" charset="-34"/>
              <a:cs typeface="Pattaya" panose="00000500000000000000" pitchFamily="2" charset="-34"/>
            </a:endParaRPr>
          </a:p>
        </p:txBody>
      </p:sp>
      <p:sp>
        <p:nvSpPr>
          <p:cNvPr id="31" name="TextBox 30"/>
          <p:cNvSpPr txBox="1"/>
          <p:nvPr/>
        </p:nvSpPr>
        <p:spPr>
          <a:xfrm>
            <a:off x="3373254" y="2417933"/>
            <a:ext cx="4756936" cy="707886"/>
          </a:xfrm>
          <a:prstGeom prst="rect">
            <a:avLst/>
          </a:prstGeom>
          <a:noFill/>
        </p:spPr>
        <p:txBody>
          <a:bodyPr wrap="square" rtlCol="0">
            <a:spAutoFit/>
          </a:bodyPr>
          <a:lstStyle/>
          <a:p>
            <a:pPr algn="ctr"/>
            <a:r>
              <a:rPr lang="vi-VN" sz="4000" dirty="0">
                <a:solidFill>
                  <a:srgbClr val="FF0066"/>
                </a:solidFill>
                <a:latin typeface="Pattaya" panose="00000500000000000000" pitchFamily="2" charset="-34"/>
                <a:cs typeface="Pattaya" panose="00000500000000000000" pitchFamily="2" charset="-34"/>
              </a:rPr>
              <a:t>Chào tạm biệt các em!</a:t>
            </a:r>
            <a:endParaRPr lang="en-US" sz="4000" dirty="0">
              <a:solidFill>
                <a:srgbClr val="FF0066"/>
              </a:solidFill>
              <a:latin typeface="Pattaya" panose="00000500000000000000" pitchFamily="2" charset="-34"/>
              <a:cs typeface="Pattaya" panose="00000500000000000000" pitchFamily="2" charset="-34"/>
            </a:endParaRPr>
          </a:p>
        </p:txBody>
      </p:sp>
      <p:pic>
        <p:nvPicPr>
          <p:cNvPr id="32" name="Picture 4" descr="gif for power poin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809" y="2859987"/>
            <a:ext cx="2722760" cy="213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403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30" grpId="0"/>
      <p:bldP spid="30" grpId="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6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819397" y="416211"/>
              <a:ext cx="7802089"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2:</a:t>
              </a:r>
              <a:r>
                <a:rPr lang="vi-VN" sz="2800" b="1" dirty="0">
                  <a:solidFill>
                    <a:schemeClr val="bg1"/>
                  </a:solidFill>
                  <a:latin typeface="Calibri" panose="020F0502020204030204" pitchFamily="34" charset="0"/>
                  <a:cs typeface="Calibri" panose="020F0502020204030204" pitchFamily="34" charset="0"/>
                </a:rPr>
                <a:t> Đọc đoạn văn và thực hiện yêu cầu dưới đây:</a:t>
              </a:r>
            </a:p>
          </p:txBody>
        </p:sp>
      </p:grpSp>
      <p:sp>
        <p:nvSpPr>
          <p:cNvPr id="6" name="圆角矩形 7"/>
          <p:cNvSpPr/>
          <p:nvPr/>
        </p:nvSpPr>
        <p:spPr>
          <a:xfrm>
            <a:off x="142504" y="921434"/>
            <a:ext cx="8858992" cy="1821765"/>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Vậy là việc đã quyết định rồi. Nhụ đi và sau đó cả nhà sẽ đi. Đã có một làng Bạch Đằng Giang do những người dân chài lập ra ở đảo Mõm Cá Sấu. Hòn đảo đang bồng bềnh đâu đó ở mãi phía chân trời...</a:t>
            </a:r>
            <a:endParaRPr lang="en-US" sz="2600" dirty="0">
              <a:solidFill>
                <a:srgbClr val="002060"/>
              </a:solidFill>
              <a:latin typeface="Calibri" panose="020F0502020204030204" pitchFamily="34" charset="0"/>
              <a:cs typeface="Calibri" panose="020F0502020204030204" pitchFamily="34" charset="0"/>
            </a:endParaRPr>
          </a:p>
        </p:txBody>
      </p:sp>
      <p:sp>
        <p:nvSpPr>
          <p:cNvPr id="7" name="圆角矩形 7"/>
          <p:cNvSpPr/>
          <p:nvPr/>
        </p:nvSpPr>
        <p:spPr>
          <a:xfrm>
            <a:off x="578922" y="2928525"/>
            <a:ext cx="8422574" cy="535552"/>
          </a:xfrm>
          <a:prstGeom prst="roundRect">
            <a:avLst>
              <a:gd name="adj" fmla="val 22936"/>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dirty="0">
                <a:solidFill>
                  <a:srgbClr val="002060"/>
                </a:solidFill>
                <a:latin typeface="Calibri" panose="020F0502020204030204" pitchFamily="34" charset="0"/>
                <a:cs typeface="Calibri" panose="020F0502020204030204" pitchFamily="34" charset="0"/>
              </a:rPr>
              <a:t>a) Tìm danh từ riêng là tên người, tên địa lý trong đoạn văn.</a:t>
            </a:r>
            <a:endParaRPr lang="en-US" sz="2600" dirty="0">
              <a:solidFill>
                <a:srgbClr val="002060"/>
              </a:solidFill>
              <a:latin typeface="Calibri" panose="020F0502020204030204" pitchFamily="34" charset="0"/>
              <a:cs typeface="Calibri" panose="020F0502020204030204" pitchFamily="34" charset="0"/>
            </a:endParaRPr>
          </a:p>
        </p:txBody>
      </p:sp>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061" y="4481456"/>
            <a:ext cx="1511939" cy="755970"/>
          </a:xfrm>
          <a:prstGeom prst="rect">
            <a:avLst/>
          </a:prstGeom>
        </p:spPr>
      </p:pic>
      <p:sp>
        <p:nvSpPr>
          <p:cNvPr id="19" name="圆角矩形 7"/>
          <p:cNvSpPr/>
          <p:nvPr/>
        </p:nvSpPr>
        <p:spPr>
          <a:xfrm>
            <a:off x="690607" y="3649404"/>
            <a:ext cx="8382142" cy="832052"/>
          </a:xfrm>
          <a:prstGeom prst="roundRect">
            <a:avLst>
              <a:gd name="adj" fmla="val 22936"/>
            </a:avLst>
          </a:prstGeom>
          <a:solidFill>
            <a:schemeClr val="accent6">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FF0066"/>
                </a:solidFill>
                <a:latin typeface="Calibri" panose="020F0502020204030204" pitchFamily="34" charset="0"/>
                <a:ea typeface="黑体" panose="02010609060101010101" pitchFamily="49" charset="-122"/>
                <a:cs typeface="Calibri" panose="020F0502020204030204" pitchFamily="34" charset="0"/>
              </a:rPr>
              <a:t>- Danh từ riêng là tên người: Nhụ.</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rPr>
              <a:t>- Danh</a:t>
            </a:r>
            <a:r>
              <a:rPr kumimoji="0" lang="vi-VN" altLang="zh-CN" sz="2600" i="0" u="none" strike="noStrike" kern="1200" cap="none" spc="0" normalizeH="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rPr>
              <a:t> từ riêng là tên địa lý: Bạch Đằng Giang, Mõm Cá Sấu.</a:t>
            </a:r>
            <a:endParaRPr kumimoji="0" lang="zh-CN" altLang="en-US"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9" name="Group 8"/>
          <p:cNvGrpSpPr/>
          <p:nvPr/>
        </p:nvGrpSpPr>
        <p:grpSpPr>
          <a:xfrm rot="20272378">
            <a:off x="92208" y="3257961"/>
            <a:ext cx="394533" cy="1070008"/>
            <a:chOff x="294261" y="2280321"/>
            <a:chExt cx="520900" cy="1334408"/>
          </a:xfrm>
        </p:grpSpPr>
        <p:sp>
          <p:nvSpPr>
            <p:cNvPr id="10"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4716;p79"/>
            <p:cNvGrpSpPr/>
            <p:nvPr/>
          </p:nvGrpSpPr>
          <p:grpSpPr>
            <a:xfrm rot="3530764">
              <a:off x="252923" y="3052492"/>
              <a:ext cx="603575" cy="520900"/>
              <a:chOff x="3450350" y="2886200"/>
              <a:chExt cx="603575" cy="520900"/>
            </a:xfrm>
          </p:grpSpPr>
          <p:sp>
            <p:nvSpPr>
              <p:cNvPr id="12"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99" y="2914874"/>
            <a:ext cx="571500" cy="619125"/>
          </a:xfrm>
          <a:prstGeom prst="rect">
            <a:avLst/>
          </a:prstGeom>
        </p:spPr>
      </p:pic>
      <p:cxnSp>
        <p:nvCxnSpPr>
          <p:cNvPr id="24" name="Straight Connector 23"/>
          <p:cNvCxnSpPr/>
          <p:nvPr/>
        </p:nvCxnSpPr>
        <p:spPr>
          <a:xfrm>
            <a:off x="5246949" y="1413164"/>
            <a:ext cx="487808"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3000534" y="1832316"/>
            <a:ext cx="2246415"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2136622" y="2198471"/>
            <a:ext cx="1727824"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870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20"/>
                                        </p:tgtEl>
                                        <p:attrNameLst>
                                          <p:attrName>r</p:attrName>
                                        </p:attrNameLst>
                                      </p:cBhvr>
                                    </p:animRot>
                                    <p:animRot by="-240000">
                                      <p:cBhvr>
                                        <p:cTn id="21" dur="200" fill="hold">
                                          <p:stCondLst>
                                            <p:cond delay="200"/>
                                          </p:stCondLst>
                                        </p:cTn>
                                        <p:tgtEl>
                                          <p:spTgt spid="20"/>
                                        </p:tgtEl>
                                        <p:attrNameLst>
                                          <p:attrName>r</p:attrName>
                                        </p:attrNameLst>
                                      </p:cBhvr>
                                    </p:animRot>
                                    <p:animRot by="240000">
                                      <p:cBhvr>
                                        <p:cTn id="22" dur="200" fill="hold">
                                          <p:stCondLst>
                                            <p:cond delay="400"/>
                                          </p:stCondLst>
                                        </p:cTn>
                                        <p:tgtEl>
                                          <p:spTgt spid="20"/>
                                        </p:tgtEl>
                                        <p:attrNameLst>
                                          <p:attrName>r</p:attrName>
                                        </p:attrNameLst>
                                      </p:cBhvr>
                                    </p:animRot>
                                    <p:animRot by="-240000">
                                      <p:cBhvr>
                                        <p:cTn id="23" dur="200" fill="hold">
                                          <p:stCondLst>
                                            <p:cond delay="600"/>
                                          </p:stCondLst>
                                        </p:cTn>
                                        <p:tgtEl>
                                          <p:spTgt spid="20"/>
                                        </p:tgtEl>
                                        <p:attrNameLst>
                                          <p:attrName>r</p:attrName>
                                        </p:attrNameLst>
                                      </p:cBhvr>
                                    </p:animRot>
                                    <p:animRot by="120000">
                                      <p:cBhvr>
                                        <p:cTn id="24" dur="200" fill="hold">
                                          <p:stCondLst>
                                            <p:cond delay="800"/>
                                          </p:stCondLst>
                                        </p:cTn>
                                        <p:tgtEl>
                                          <p:spTgt spid="2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819397" y="416211"/>
              <a:ext cx="7802089"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2:</a:t>
              </a:r>
              <a:r>
                <a:rPr lang="vi-VN" sz="2800" b="1" dirty="0">
                  <a:solidFill>
                    <a:schemeClr val="bg1"/>
                  </a:solidFill>
                  <a:latin typeface="Calibri" panose="020F0502020204030204" pitchFamily="34" charset="0"/>
                  <a:cs typeface="Calibri" panose="020F0502020204030204" pitchFamily="34" charset="0"/>
                </a:rPr>
                <a:t> Đọc đoạn văn và thực hiện yêu cầu dưới đây:</a:t>
              </a:r>
            </a:p>
          </p:txBody>
        </p:sp>
      </p:grpSp>
      <p:sp>
        <p:nvSpPr>
          <p:cNvPr id="6" name="圆角矩形 7"/>
          <p:cNvSpPr/>
          <p:nvPr/>
        </p:nvSpPr>
        <p:spPr>
          <a:xfrm>
            <a:off x="142504" y="921434"/>
            <a:ext cx="8858992" cy="1821765"/>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Vậy là việc đã quyết định rồi. Nhụ đi và sau đó cả nhà sẽ đi. Đã có một làng Bạch Đằng Giang do những người dân chài lập ra ở đảo Mõm Cá Sấu. Hòn đảo đang bồng bềnh đâu đó ở mãi phía chân trời...</a:t>
            </a:r>
            <a:endParaRPr lang="en-US" sz="2600" dirty="0">
              <a:solidFill>
                <a:srgbClr val="002060"/>
              </a:solidFill>
              <a:latin typeface="Calibri" panose="020F0502020204030204" pitchFamily="34" charset="0"/>
              <a:cs typeface="Calibri" panose="020F0502020204030204" pitchFamily="34" charset="0"/>
            </a:endParaRPr>
          </a:p>
        </p:txBody>
      </p:sp>
      <p:sp>
        <p:nvSpPr>
          <p:cNvPr id="23" name="圆角矩形 7"/>
          <p:cNvSpPr/>
          <p:nvPr/>
        </p:nvSpPr>
        <p:spPr>
          <a:xfrm>
            <a:off x="706201" y="2897469"/>
            <a:ext cx="8034037" cy="833064"/>
          </a:xfrm>
          <a:prstGeom prst="roundRect">
            <a:avLst>
              <a:gd name="adj" fmla="val 22936"/>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rgbClr val="002060"/>
                </a:solidFill>
                <a:latin typeface="Calibri" panose="020F0502020204030204" pitchFamily="34" charset="0"/>
                <a:cs typeface="Calibri" panose="020F0502020204030204" pitchFamily="34" charset="0"/>
              </a:rPr>
              <a:t>b) Nhắc lại quy tắc viết hoa tên người, tên địa lý Việt Nam (đã học ở lớp 4).</a:t>
            </a:r>
            <a:endParaRPr lang="en-US" sz="2600" dirty="0">
              <a:solidFill>
                <a:srgbClr val="002060"/>
              </a:solidFill>
              <a:latin typeface="Calibri" panose="020F0502020204030204" pitchFamily="34" charset="0"/>
              <a:cs typeface="Calibri" panose="020F0502020204030204" pitchFamily="34" charset="0"/>
            </a:endParaRPr>
          </a:p>
        </p:txBody>
      </p:sp>
      <p:sp>
        <p:nvSpPr>
          <p:cNvPr id="25" name="圆角矩形 7"/>
          <p:cNvSpPr/>
          <p:nvPr/>
        </p:nvSpPr>
        <p:spPr>
          <a:xfrm>
            <a:off x="819397" y="3893977"/>
            <a:ext cx="8168286" cy="832052"/>
          </a:xfrm>
          <a:prstGeom prst="roundRect">
            <a:avLst>
              <a:gd name="adj" fmla="val 22936"/>
            </a:avLst>
          </a:prstGeom>
          <a:solidFill>
            <a:schemeClr val="accent6">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vi-VN" sz="2400" b="1" u="sng" dirty="0">
                <a:solidFill>
                  <a:srgbClr val="FF0066"/>
                </a:solidFill>
                <a:latin typeface="Calibri" panose="020F0502020204030204" pitchFamily="34" charset="0"/>
                <a:ea typeface="Calibri" panose="020F0502020204030204" pitchFamily="34" charset="0"/>
                <a:cs typeface="Calibri" panose="020F0502020204030204" pitchFamily="34" charset="0"/>
              </a:rPr>
              <a:t>Quy tắc: </a:t>
            </a:r>
            <a:r>
              <a:rPr lang="vi-VN" sz="2400" dirty="0">
                <a:solidFill>
                  <a:srgbClr val="FF0066"/>
                </a:solidFill>
                <a:latin typeface="Calibri" panose="020F0502020204030204" pitchFamily="34" charset="0"/>
                <a:ea typeface="Calibri" panose="020F0502020204030204" pitchFamily="34" charset="0"/>
                <a:cs typeface="Calibri" panose="020F0502020204030204" pitchFamily="34" charset="0"/>
              </a:rPr>
              <a:t>Khi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viết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người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địa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lí</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Việt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Nam,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cần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viết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hoa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chữ</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cái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đầu</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của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mỗi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tiếng</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tạo</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thành</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đó</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a:t>
            </a:r>
            <a:endParaRPr kumimoji="0" lang="zh-CN" altLang="en-US"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27" name="Group 26"/>
          <p:cNvGrpSpPr/>
          <p:nvPr/>
        </p:nvGrpSpPr>
        <p:grpSpPr>
          <a:xfrm rot="20272378">
            <a:off x="186987" y="3554845"/>
            <a:ext cx="394533" cy="1070008"/>
            <a:chOff x="294261" y="2280321"/>
            <a:chExt cx="520900" cy="1334408"/>
          </a:xfrm>
        </p:grpSpPr>
        <p:sp>
          <p:nvSpPr>
            <p:cNvPr id="29"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4716;p79"/>
            <p:cNvGrpSpPr/>
            <p:nvPr/>
          </p:nvGrpSpPr>
          <p:grpSpPr>
            <a:xfrm rot="3530764">
              <a:off x="252923" y="3052492"/>
              <a:ext cx="603575" cy="520900"/>
              <a:chOff x="3450350" y="2886200"/>
              <a:chExt cx="603575" cy="520900"/>
            </a:xfrm>
          </p:grpSpPr>
          <p:sp>
            <p:nvSpPr>
              <p:cNvPr id="32"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85" y="2954535"/>
            <a:ext cx="672098" cy="728106"/>
          </a:xfrm>
          <a:prstGeom prst="rect">
            <a:avLst/>
          </a:prstGeom>
        </p:spPr>
      </p:pic>
      <p:pic>
        <p:nvPicPr>
          <p:cNvPr id="38" name="Picture 3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2061" y="4481456"/>
            <a:ext cx="1511939" cy="755970"/>
          </a:xfrm>
          <a:prstGeom prst="rect">
            <a:avLst/>
          </a:prstGeom>
        </p:spPr>
      </p:pic>
      <p:cxnSp>
        <p:nvCxnSpPr>
          <p:cNvPr id="18" name="Straight Connector 17"/>
          <p:cNvCxnSpPr/>
          <p:nvPr/>
        </p:nvCxnSpPr>
        <p:spPr>
          <a:xfrm>
            <a:off x="1300384" y="2222222"/>
            <a:ext cx="1727824"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2046550" y="1806585"/>
            <a:ext cx="2216692"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4310745" y="1438007"/>
            <a:ext cx="617516"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3053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37"/>
                                        </p:tgtEl>
                                        <p:attrNameLst>
                                          <p:attrName>r</p:attrName>
                                        </p:attrNameLst>
                                      </p:cBhvr>
                                    </p:animRot>
                                    <p:animRot by="-240000">
                                      <p:cBhvr>
                                        <p:cTn id="21" dur="200" fill="hold">
                                          <p:stCondLst>
                                            <p:cond delay="200"/>
                                          </p:stCondLst>
                                        </p:cTn>
                                        <p:tgtEl>
                                          <p:spTgt spid="37"/>
                                        </p:tgtEl>
                                        <p:attrNameLst>
                                          <p:attrName>r</p:attrName>
                                        </p:attrNameLst>
                                      </p:cBhvr>
                                    </p:animRot>
                                    <p:animRot by="240000">
                                      <p:cBhvr>
                                        <p:cTn id="22" dur="200" fill="hold">
                                          <p:stCondLst>
                                            <p:cond delay="400"/>
                                          </p:stCondLst>
                                        </p:cTn>
                                        <p:tgtEl>
                                          <p:spTgt spid="37"/>
                                        </p:tgtEl>
                                        <p:attrNameLst>
                                          <p:attrName>r</p:attrName>
                                        </p:attrNameLst>
                                      </p:cBhvr>
                                    </p:animRot>
                                    <p:animRot by="-240000">
                                      <p:cBhvr>
                                        <p:cTn id="23" dur="200" fill="hold">
                                          <p:stCondLst>
                                            <p:cond delay="600"/>
                                          </p:stCondLst>
                                        </p:cTn>
                                        <p:tgtEl>
                                          <p:spTgt spid="37"/>
                                        </p:tgtEl>
                                        <p:attrNameLst>
                                          <p:attrName>r</p:attrName>
                                        </p:attrNameLst>
                                      </p:cBhvr>
                                    </p:animRot>
                                    <p:animRot by="120000">
                                      <p:cBhvr>
                                        <p:cTn id="24" dur="200" fill="hold">
                                          <p:stCondLst>
                                            <p:cond delay="800"/>
                                          </p:stCondLst>
                                        </p:cTn>
                                        <p:tgtEl>
                                          <p:spTgt spid="37"/>
                                        </p:tgtEl>
                                        <p:attrNameLst>
                                          <p:attrName>r</p:attrName>
                                        </p:attrNameLst>
                                      </p:cBhvr>
                                    </p:animRo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par>
                          <p:cTn id="53" fill="hold">
                            <p:stCondLst>
                              <p:cond delay="1000"/>
                            </p:stCondLst>
                            <p:childTnLst>
                              <p:par>
                                <p:cTn id="54" presetID="42" presetClass="entr" presetSubtype="0"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1445821" y="416211"/>
              <a:ext cx="6252358"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3:</a:t>
              </a:r>
              <a:r>
                <a:rPr lang="vi-VN" sz="2800" b="1" dirty="0">
                  <a:solidFill>
                    <a:schemeClr val="bg1"/>
                  </a:solidFill>
                  <a:latin typeface="Calibri" panose="020F0502020204030204" pitchFamily="34" charset="0"/>
                  <a:cs typeface="Calibri" panose="020F0502020204030204" pitchFamily="34" charset="0"/>
                </a:rPr>
                <a:t> Viết một số tên người mà em biết.</a:t>
              </a:r>
            </a:p>
          </p:txBody>
        </p:sp>
      </p:grpSp>
      <p:cxnSp>
        <p:nvCxnSpPr>
          <p:cNvPr id="6" name="Straight Connector 5"/>
          <p:cNvCxnSpPr/>
          <p:nvPr/>
        </p:nvCxnSpPr>
        <p:spPr>
          <a:xfrm>
            <a:off x="4192576" y="624031"/>
            <a:ext cx="1478442"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rot="20272378">
            <a:off x="1153479" y="1141031"/>
            <a:ext cx="394533" cy="1441186"/>
            <a:chOff x="294261" y="2280321"/>
            <a:chExt cx="520900" cy="1334408"/>
          </a:xfrm>
        </p:grpSpPr>
        <p:sp>
          <p:nvSpPr>
            <p:cNvPr id="13"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716;p79"/>
            <p:cNvGrpSpPr/>
            <p:nvPr/>
          </p:nvGrpSpPr>
          <p:grpSpPr>
            <a:xfrm rot="3530764">
              <a:off x="252923" y="3052492"/>
              <a:ext cx="603575" cy="520900"/>
              <a:chOff x="3450350" y="2886200"/>
              <a:chExt cx="603575" cy="520900"/>
            </a:xfrm>
          </p:grpSpPr>
          <p:sp>
            <p:nvSpPr>
              <p:cNvPr id="15"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roup 10"/>
          <p:cNvGrpSpPr/>
          <p:nvPr/>
        </p:nvGrpSpPr>
        <p:grpSpPr>
          <a:xfrm>
            <a:off x="1020528" y="835406"/>
            <a:ext cx="7517830" cy="711286"/>
            <a:chOff x="271633" y="835406"/>
            <a:chExt cx="7102944" cy="711286"/>
          </a:xfrm>
        </p:grpSpPr>
        <p:sp>
          <p:nvSpPr>
            <p:cNvPr id="9" name="圆角矩形 7"/>
            <p:cNvSpPr/>
            <p:nvPr/>
          </p:nvSpPr>
          <p:spPr>
            <a:xfrm>
              <a:off x="641268" y="921434"/>
              <a:ext cx="6733309"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bạn nam và một bạn nữ ở trong lớp.</a:t>
              </a:r>
              <a:endParaRPr lang="en-US" sz="2600" dirty="0">
                <a:solidFill>
                  <a:srgbClr val="002060"/>
                </a:solidFill>
                <a:latin typeface="Calibri" panose="020F0502020204030204" pitchFamily="34" charset="0"/>
                <a:cs typeface="Calibri" panose="020F0502020204030204" pitchFamily="34" charset="0"/>
              </a:endParaRPr>
            </a:p>
          </p:txBody>
        </p:sp>
        <p:pic>
          <p:nvPicPr>
            <p:cNvPr id="10"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0" name="Table 19"/>
          <p:cNvGraphicFramePr>
            <a:graphicFrameLocks noGrp="1"/>
          </p:cNvGraphicFramePr>
          <p:nvPr>
            <p:extLst>
              <p:ext uri="{D42A27DB-BD31-4B8C-83A1-F6EECF244321}">
                <p14:modId xmlns:p14="http://schemas.microsoft.com/office/powerpoint/2010/main" val="3163234412"/>
              </p:ext>
            </p:extLst>
          </p:nvPr>
        </p:nvGraphicFramePr>
        <p:xfrm>
          <a:off x="1883797" y="1701240"/>
          <a:ext cx="6417054" cy="1148838"/>
        </p:xfrm>
        <a:graphic>
          <a:graphicData uri="http://schemas.openxmlformats.org/drawingml/2006/table">
            <a:tbl>
              <a:tblPr firstRow="1" bandRow="1">
                <a:tableStyleId>{93296810-A885-4BE3-A3E7-6D5BEEA58F35}</a:tableStyleId>
              </a:tblPr>
              <a:tblGrid>
                <a:gridCol w="3208527">
                  <a:extLst>
                    <a:ext uri="{9D8B030D-6E8A-4147-A177-3AD203B41FA5}">
                      <a16:colId xmlns:a16="http://schemas.microsoft.com/office/drawing/2014/main" xmlns="" val="845785469"/>
                    </a:ext>
                  </a:extLst>
                </a:gridCol>
                <a:gridCol w="3208527">
                  <a:extLst>
                    <a:ext uri="{9D8B030D-6E8A-4147-A177-3AD203B41FA5}">
                      <a16:colId xmlns:a16="http://schemas.microsoft.com/office/drawing/2014/main" xmlns="" val="1945419745"/>
                    </a:ext>
                  </a:extLst>
                </a:gridCol>
              </a:tblGrid>
              <a:tr h="574419">
                <a:tc>
                  <a:txBody>
                    <a:bodyPr/>
                    <a:lstStyle/>
                    <a:p>
                      <a:pPr algn="ctr"/>
                      <a:r>
                        <a:rPr lang="vi-VN" sz="2600" dirty="0">
                          <a:latin typeface="+mn-lt"/>
                        </a:rPr>
                        <a:t>Tên</a:t>
                      </a:r>
                      <a:r>
                        <a:rPr lang="vi-VN" sz="2600" baseline="0" dirty="0">
                          <a:latin typeface="+mn-lt"/>
                        </a:rPr>
                        <a:t> một bạn nam</a:t>
                      </a:r>
                      <a:endParaRPr lang="en-US" sz="2600" dirty="0">
                        <a:latin typeface="+mn-lt"/>
                      </a:endParaRPr>
                    </a:p>
                  </a:txBody>
                  <a:tcPr>
                    <a:solidFill>
                      <a:srgbClr val="00B050"/>
                    </a:solidFill>
                  </a:tcPr>
                </a:tc>
                <a:tc>
                  <a:txBody>
                    <a:bodyPr/>
                    <a:lstStyle/>
                    <a:p>
                      <a:pPr algn="ctr"/>
                      <a:r>
                        <a:rPr lang="vi-VN" sz="2600" dirty="0">
                          <a:latin typeface="+mn-lt"/>
                        </a:rPr>
                        <a:t>Tên</a:t>
                      </a:r>
                      <a:r>
                        <a:rPr lang="vi-VN" sz="2600" baseline="0" dirty="0">
                          <a:latin typeface="+mn-lt"/>
                        </a:rPr>
                        <a:t> một bạn nữ</a:t>
                      </a:r>
                      <a:endParaRPr lang="en-US" sz="2600" dirty="0">
                        <a:latin typeface="+mn-lt"/>
                      </a:endParaRPr>
                    </a:p>
                  </a:txBody>
                  <a:tcPr>
                    <a:solidFill>
                      <a:srgbClr val="00B050"/>
                    </a:solidFill>
                  </a:tcPr>
                </a:tc>
                <a:extLst>
                  <a:ext uri="{0D108BD9-81ED-4DB2-BD59-A6C34878D82A}">
                    <a16:rowId xmlns:a16="http://schemas.microsoft.com/office/drawing/2014/main" xmlns="" val="2278630202"/>
                  </a:ext>
                </a:extLst>
              </a:tr>
              <a:tr h="574419">
                <a:tc>
                  <a:txBody>
                    <a:bodyPr/>
                    <a:lstStyle/>
                    <a:p>
                      <a:endParaRPr lang="en-US" sz="2600" dirty="0"/>
                    </a:p>
                  </a:txBody>
                  <a:tcPr/>
                </a:tc>
                <a:tc>
                  <a:txBody>
                    <a:bodyPr/>
                    <a:lstStyle/>
                    <a:p>
                      <a:endParaRPr lang="en-US" sz="2600" dirty="0"/>
                    </a:p>
                  </a:txBody>
                  <a:tcPr/>
                </a:tc>
                <a:extLst>
                  <a:ext uri="{0D108BD9-81ED-4DB2-BD59-A6C34878D82A}">
                    <a16:rowId xmlns:a16="http://schemas.microsoft.com/office/drawing/2014/main" xmlns="" val="2946743897"/>
                  </a:ext>
                </a:extLst>
              </a:tr>
            </a:tbl>
          </a:graphicData>
        </a:graphic>
      </p:graphicFrame>
      <p:grpSp>
        <p:nvGrpSpPr>
          <p:cNvPr id="24" name="Group 23"/>
          <p:cNvGrpSpPr/>
          <p:nvPr/>
        </p:nvGrpSpPr>
        <p:grpSpPr>
          <a:xfrm rot="20272378">
            <a:off x="1142338" y="3267686"/>
            <a:ext cx="394533" cy="1441186"/>
            <a:chOff x="294261" y="2280321"/>
            <a:chExt cx="520900" cy="1334408"/>
          </a:xfrm>
        </p:grpSpPr>
        <p:sp>
          <p:nvSpPr>
            <p:cNvPr id="25"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4716;p79"/>
            <p:cNvGrpSpPr/>
            <p:nvPr/>
          </p:nvGrpSpPr>
          <p:grpSpPr>
            <a:xfrm rot="3530764">
              <a:off x="252923" y="3052492"/>
              <a:ext cx="603575" cy="520900"/>
              <a:chOff x="3450350" y="2886200"/>
              <a:chExt cx="603575" cy="520900"/>
            </a:xfrm>
          </p:grpSpPr>
          <p:sp>
            <p:nvSpPr>
              <p:cNvPr id="27"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roup 20"/>
          <p:cNvGrpSpPr/>
          <p:nvPr/>
        </p:nvGrpSpPr>
        <p:grpSpPr>
          <a:xfrm>
            <a:off x="1020528" y="2973893"/>
            <a:ext cx="7517830" cy="711286"/>
            <a:chOff x="271633" y="835406"/>
            <a:chExt cx="7517830" cy="711286"/>
          </a:xfrm>
        </p:grpSpPr>
        <p:sp>
          <p:nvSpPr>
            <p:cNvPr id="22" name="圆角矩形 7"/>
            <p:cNvSpPr/>
            <p:nvPr/>
          </p:nvSpPr>
          <p:spPr>
            <a:xfrm>
              <a:off x="641268" y="921434"/>
              <a:ext cx="7148195"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anh hùng nhỏ tuổi trong lịch sử nước ta.</a:t>
              </a:r>
              <a:endParaRPr lang="en-US" sz="2600" dirty="0">
                <a:solidFill>
                  <a:srgbClr val="002060"/>
                </a:solidFill>
                <a:latin typeface="Calibri" panose="020F0502020204030204" pitchFamily="34" charset="0"/>
                <a:cs typeface="Calibri" panose="020F0502020204030204" pitchFamily="34" charset="0"/>
              </a:endParaRPr>
            </a:p>
          </p:txBody>
        </p:sp>
        <p:pic>
          <p:nvPicPr>
            <p:cNvPr id="23"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2" name="Table 31"/>
          <p:cNvGraphicFramePr>
            <a:graphicFrameLocks noGrp="1"/>
          </p:cNvGraphicFramePr>
          <p:nvPr>
            <p:extLst>
              <p:ext uri="{D42A27DB-BD31-4B8C-83A1-F6EECF244321}">
                <p14:modId xmlns:p14="http://schemas.microsoft.com/office/powerpoint/2010/main" val="4294310023"/>
              </p:ext>
            </p:extLst>
          </p:nvPr>
        </p:nvGraphicFramePr>
        <p:xfrm>
          <a:off x="1903988" y="3855116"/>
          <a:ext cx="6396863" cy="975360"/>
        </p:xfrm>
        <a:graphic>
          <a:graphicData uri="http://schemas.openxmlformats.org/drawingml/2006/table">
            <a:tbl>
              <a:tblPr firstRow="1" bandRow="1">
                <a:tableStyleId>{93296810-A885-4BE3-A3E7-6D5BEEA58F35}</a:tableStyleId>
              </a:tblPr>
              <a:tblGrid>
                <a:gridCol w="6396863">
                  <a:extLst>
                    <a:ext uri="{9D8B030D-6E8A-4147-A177-3AD203B41FA5}">
                      <a16:colId xmlns:a16="http://schemas.microsoft.com/office/drawing/2014/main" xmlns="" val="381048637"/>
                    </a:ext>
                  </a:extLst>
                </a:gridCol>
              </a:tblGrid>
              <a:tr h="370840">
                <a:tc>
                  <a:txBody>
                    <a:bodyPr/>
                    <a:lstStyle/>
                    <a:p>
                      <a:pPr algn="ctr"/>
                      <a:r>
                        <a:rPr lang="vi-VN" sz="2600" dirty="0">
                          <a:latin typeface="+mn-lt"/>
                        </a:rPr>
                        <a:t>Tên</a:t>
                      </a:r>
                      <a:r>
                        <a:rPr lang="vi-VN" sz="2600" baseline="0" dirty="0">
                          <a:latin typeface="+mn-lt"/>
                        </a:rPr>
                        <a:t> anh hùng nhỏ tuổi</a:t>
                      </a:r>
                      <a:endParaRPr lang="en-US" sz="26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33" name="TextBox 32"/>
          <p:cNvSpPr txBox="1"/>
          <p:nvPr/>
        </p:nvSpPr>
        <p:spPr>
          <a:xfrm>
            <a:off x="2020303" y="4338033"/>
            <a:ext cx="1742785" cy="492443"/>
          </a:xfrm>
          <a:prstGeom prst="rect">
            <a:avLst/>
          </a:prstGeom>
          <a:noFill/>
        </p:spPr>
        <p:txBody>
          <a:bodyPr wrap="none" rtlCol="0">
            <a:spAutoFit/>
          </a:bodyPr>
          <a:lstStyle/>
          <a:p>
            <a:r>
              <a:rPr lang="vi-VN" sz="2600" dirty="0">
                <a:solidFill>
                  <a:srgbClr val="FF0066"/>
                </a:solidFill>
                <a:latin typeface="+mn-lt"/>
              </a:rPr>
              <a:t>Kim Đồng,</a:t>
            </a:r>
            <a:endParaRPr lang="en-US" sz="2600" dirty="0">
              <a:solidFill>
                <a:srgbClr val="FF0066"/>
              </a:solidFill>
              <a:latin typeface="+mn-lt"/>
            </a:endParaRPr>
          </a:p>
        </p:txBody>
      </p:sp>
      <p:sp>
        <p:nvSpPr>
          <p:cNvPr id="34" name="TextBox 33"/>
          <p:cNvSpPr txBox="1"/>
          <p:nvPr/>
        </p:nvSpPr>
        <p:spPr>
          <a:xfrm>
            <a:off x="3597742" y="4336511"/>
            <a:ext cx="2185541" cy="492443"/>
          </a:xfrm>
          <a:prstGeom prst="rect">
            <a:avLst/>
          </a:prstGeom>
          <a:noFill/>
        </p:spPr>
        <p:txBody>
          <a:bodyPr wrap="square" rtlCol="0">
            <a:spAutoFit/>
          </a:bodyPr>
          <a:lstStyle/>
          <a:p>
            <a:r>
              <a:rPr lang="vi-VN" sz="2600" dirty="0">
                <a:solidFill>
                  <a:srgbClr val="FF0066"/>
                </a:solidFill>
                <a:latin typeface="+mn-lt"/>
              </a:rPr>
              <a:t>Võ Thị Sáu,</a:t>
            </a:r>
            <a:endParaRPr lang="en-US" sz="2600" dirty="0">
              <a:solidFill>
                <a:srgbClr val="FF0066"/>
              </a:solidFill>
              <a:latin typeface="+mn-lt"/>
            </a:endParaRPr>
          </a:p>
        </p:txBody>
      </p:sp>
      <p:sp>
        <p:nvSpPr>
          <p:cNvPr id="35" name="TextBox 34"/>
          <p:cNvSpPr txBox="1"/>
          <p:nvPr/>
        </p:nvSpPr>
        <p:spPr>
          <a:xfrm>
            <a:off x="5340527" y="4334989"/>
            <a:ext cx="2996849" cy="492443"/>
          </a:xfrm>
          <a:prstGeom prst="rect">
            <a:avLst/>
          </a:prstGeom>
          <a:noFill/>
        </p:spPr>
        <p:txBody>
          <a:bodyPr wrap="square" rtlCol="0">
            <a:spAutoFit/>
          </a:bodyPr>
          <a:lstStyle/>
          <a:p>
            <a:r>
              <a:rPr lang="vi-VN" sz="2600" dirty="0">
                <a:solidFill>
                  <a:srgbClr val="FF0066"/>
                </a:solidFill>
                <a:latin typeface="+mn-lt"/>
              </a:rPr>
              <a:t>Trần Quốc Toản,...</a:t>
            </a:r>
            <a:endParaRPr lang="en-US" sz="2600" dirty="0">
              <a:solidFill>
                <a:srgbClr val="FF0066"/>
              </a:solidFill>
              <a:latin typeface="+mn-lt"/>
            </a:endParaRPr>
          </a:p>
        </p:txBody>
      </p:sp>
      <p:pic>
        <p:nvPicPr>
          <p:cNvPr id="36" name="Picture 3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5705" y="4624275"/>
            <a:ext cx="1184117" cy="592059"/>
          </a:xfrm>
          <a:prstGeom prst="rect">
            <a:avLst/>
          </a:prstGeom>
        </p:spPr>
      </p:pic>
      <p:sp>
        <p:nvSpPr>
          <p:cNvPr id="37" name="TextBox 36"/>
          <p:cNvSpPr txBox="1"/>
          <p:nvPr/>
        </p:nvSpPr>
        <p:spPr>
          <a:xfrm>
            <a:off x="2031444" y="2304912"/>
            <a:ext cx="2225289" cy="492443"/>
          </a:xfrm>
          <a:prstGeom prst="rect">
            <a:avLst/>
          </a:prstGeom>
          <a:noFill/>
        </p:spPr>
        <p:txBody>
          <a:bodyPr wrap="none" rtlCol="0">
            <a:spAutoFit/>
          </a:bodyPr>
          <a:lstStyle/>
          <a:p>
            <a:r>
              <a:rPr lang="vi-VN" sz="2600" dirty="0">
                <a:solidFill>
                  <a:srgbClr val="FF0066"/>
                </a:solidFill>
                <a:latin typeface="+mn-lt"/>
              </a:rPr>
              <a:t>Lê Minh Trí,...</a:t>
            </a:r>
            <a:endParaRPr lang="en-US" sz="2600" dirty="0">
              <a:solidFill>
                <a:srgbClr val="FF0066"/>
              </a:solidFill>
              <a:latin typeface="+mn-lt"/>
            </a:endParaRPr>
          </a:p>
        </p:txBody>
      </p:sp>
      <p:sp>
        <p:nvSpPr>
          <p:cNvPr id="38" name="TextBox 37"/>
          <p:cNvSpPr txBox="1"/>
          <p:nvPr/>
        </p:nvSpPr>
        <p:spPr>
          <a:xfrm>
            <a:off x="5166147" y="2295140"/>
            <a:ext cx="3174267" cy="492443"/>
          </a:xfrm>
          <a:prstGeom prst="rect">
            <a:avLst/>
          </a:prstGeom>
          <a:noFill/>
        </p:spPr>
        <p:txBody>
          <a:bodyPr wrap="none" rtlCol="0">
            <a:spAutoFit/>
          </a:bodyPr>
          <a:lstStyle/>
          <a:p>
            <a:r>
              <a:rPr lang="vi-VN" sz="2600" dirty="0">
                <a:solidFill>
                  <a:srgbClr val="FF0066"/>
                </a:solidFill>
                <a:latin typeface="+mn-lt"/>
              </a:rPr>
              <a:t>Nguyễn Bảo Trân,...</a:t>
            </a:r>
            <a:endParaRPr lang="en-US" sz="2600" dirty="0">
              <a:solidFill>
                <a:srgbClr val="FF0066"/>
              </a:solidFill>
              <a:latin typeface="+mn-lt"/>
            </a:endParaRPr>
          </a:p>
        </p:txBody>
      </p:sp>
    </p:spTree>
    <p:extLst>
      <p:ext uri="{BB962C8B-B14F-4D97-AF65-F5344CB8AC3E}">
        <p14:creationId xmlns:p14="http://schemas.microsoft.com/office/powerpoint/2010/main" val="9366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1517073" y="416211"/>
              <a:ext cx="6109854"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4:</a:t>
              </a:r>
              <a:r>
                <a:rPr lang="vi-VN" sz="2800" b="1" dirty="0">
                  <a:solidFill>
                    <a:schemeClr val="bg1"/>
                  </a:solidFill>
                  <a:latin typeface="Calibri" panose="020F0502020204030204" pitchFamily="34" charset="0"/>
                  <a:cs typeface="Calibri" panose="020F0502020204030204" pitchFamily="34" charset="0"/>
                </a:rPr>
                <a:t> Viết một số tên địa lý mà em biết.</a:t>
              </a:r>
            </a:p>
          </p:txBody>
        </p:sp>
      </p:grpSp>
      <p:cxnSp>
        <p:nvCxnSpPr>
          <p:cNvPr id="6" name="Straight Connector 5"/>
          <p:cNvCxnSpPr/>
          <p:nvPr/>
        </p:nvCxnSpPr>
        <p:spPr>
          <a:xfrm>
            <a:off x="4244803" y="613690"/>
            <a:ext cx="1443477"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grpSp>
        <p:nvGrpSpPr>
          <p:cNvPr id="15" name="Group 14"/>
          <p:cNvGrpSpPr/>
          <p:nvPr/>
        </p:nvGrpSpPr>
        <p:grpSpPr>
          <a:xfrm>
            <a:off x="1460290" y="1114710"/>
            <a:ext cx="6223419" cy="711286"/>
            <a:chOff x="271633" y="835406"/>
            <a:chExt cx="5879968" cy="711286"/>
          </a:xfrm>
        </p:grpSpPr>
        <p:sp>
          <p:nvSpPr>
            <p:cNvPr id="16" name="圆角矩形 7"/>
            <p:cNvSpPr/>
            <p:nvPr/>
          </p:nvSpPr>
          <p:spPr>
            <a:xfrm>
              <a:off x="641269" y="921434"/>
              <a:ext cx="5510332"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dòng sông (hoặc hồ, núi, đèo).</a:t>
              </a:r>
              <a:endParaRPr lang="en-US" sz="2600" dirty="0">
                <a:solidFill>
                  <a:srgbClr val="002060"/>
                </a:solidFill>
                <a:latin typeface="Calibri" panose="020F0502020204030204" pitchFamily="34" charset="0"/>
                <a:cs typeface="Calibri" panose="020F0502020204030204" pitchFamily="34" charset="0"/>
              </a:endParaRPr>
            </a:p>
          </p:txBody>
        </p:sp>
        <p:pic>
          <p:nvPicPr>
            <p:cNvPr id="17"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9" name="Table 18"/>
          <p:cNvGraphicFramePr>
            <a:graphicFrameLocks noGrp="1"/>
          </p:cNvGraphicFramePr>
          <p:nvPr>
            <p:extLst>
              <p:ext uri="{D42A27DB-BD31-4B8C-83A1-F6EECF244321}">
                <p14:modId xmlns:p14="http://schemas.microsoft.com/office/powerpoint/2010/main" val="2895910082"/>
              </p:ext>
            </p:extLst>
          </p:nvPr>
        </p:nvGraphicFramePr>
        <p:xfrm>
          <a:off x="947674" y="2008358"/>
          <a:ext cx="3360636" cy="944880"/>
        </p:xfrm>
        <a:graphic>
          <a:graphicData uri="http://schemas.openxmlformats.org/drawingml/2006/table">
            <a:tbl>
              <a:tblPr firstRow="1" bandRow="1">
                <a:tableStyleId>{93296810-A885-4BE3-A3E7-6D5BEEA58F35}</a:tableStyleId>
              </a:tblPr>
              <a:tblGrid>
                <a:gridCol w="3360636">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dòng sông</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20" name="TextBox 19"/>
          <p:cNvSpPr txBox="1"/>
          <p:nvPr/>
        </p:nvSpPr>
        <p:spPr>
          <a:xfrm>
            <a:off x="991660" y="2480499"/>
            <a:ext cx="1420246" cy="461665"/>
          </a:xfrm>
          <a:prstGeom prst="rect">
            <a:avLst/>
          </a:prstGeom>
          <a:noFill/>
        </p:spPr>
        <p:txBody>
          <a:bodyPr wrap="square" rtlCol="0">
            <a:spAutoFit/>
          </a:bodyPr>
          <a:lstStyle/>
          <a:p>
            <a:r>
              <a:rPr lang="vi-VN" sz="2400" dirty="0">
                <a:solidFill>
                  <a:srgbClr val="FF0066"/>
                </a:solidFill>
                <a:latin typeface="+mn-lt"/>
              </a:rPr>
              <a:t>Sài Gòn,</a:t>
            </a:r>
            <a:endParaRPr lang="en-US" sz="2400" dirty="0">
              <a:solidFill>
                <a:srgbClr val="FF0066"/>
              </a:solidFill>
              <a:latin typeface="+mn-lt"/>
            </a:endParaRPr>
          </a:p>
        </p:txBody>
      </p:sp>
      <p:sp>
        <p:nvSpPr>
          <p:cNvPr id="21" name="TextBox 20"/>
          <p:cNvSpPr txBox="1"/>
          <p:nvPr/>
        </p:nvSpPr>
        <p:spPr>
          <a:xfrm>
            <a:off x="2220257" y="2480499"/>
            <a:ext cx="2088053" cy="461665"/>
          </a:xfrm>
          <a:prstGeom prst="rect">
            <a:avLst/>
          </a:prstGeom>
          <a:noFill/>
        </p:spPr>
        <p:txBody>
          <a:bodyPr wrap="square" rtlCol="0">
            <a:spAutoFit/>
          </a:bodyPr>
          <a:lstStyle/>
          <a:p>
            <a:r>
              <a:rPr lang="vi-VN" sz="2400" dirty="0">
                <a:solidFill>
                  <a:srgbClr val="FF0066"/>
                </a:solidFill>
                <a:latin typeface="+mn-lt"/>
              </a:rPr>
              <a:t>Tiền Giang,...</a:t>
            </a:r>
            <a:endParaRPr lang="en-US" sz="2400" dirty="0">
              <a:solidFill>
                <a:srgbClr val="FF0066"/>
              </a:solidFill>
              <a:latin typeface="+mn-lt"/>
            </a:endParaRPr>
          </a:p>
        </p:txBody>
      </p:sp>
      <p:graphicFrame>
        <p:nvGraphicFramePr>
          <p:cNvPr id="22" name="Table 21"/>
          <p:cNvGraphicFramePr>
            <a:graphicFrameLocks noGrp="1"/>
          </p:cNvGraphicFramePr>
          <p:nvPr>
            <p:extLst>
              <p:ext uri="{D42A27DB-BD31-4B8C-83A1-F6EECF244321}">
                <p14:modId xmlns:p14="http://schemas.microsoft.com/office/powerpoint/2010/main" val="118849359"/>
              </p:ext>
            </p:extLst>
          </p:nvPr>
        </p:nvGraphicFramePr>
        <p:xfrm>
          <a:off x="5068277" y="2011396"/>
          <a:ext cx="3099482" cy="944880"/>
        </p:xfrm>
        <a:graphic>
          <a:graphicData uri="http://schemas.openxmlformats.org/drawingml/2006/table">
            <a:tbl>
              <a:tblPr firstRow="1" bandRow="1">
                <a:tableStyleId>{93296810-A885-4BE3-A3E7-6D5BEEA58F35}</a:tableStyleId>
              </a:tblPr>
              <a:tblGrid>
                <a:gridCol w="3099482">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hồ</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23" name="TextBox 22"/>
          <p:cNvSpPr txBox="1"/>
          <p:nvPr/>
        </p:nvSpPr>
        <p:spPr>
          <a:xfrm>
            <a:off x="5125090" y="2494611"/>
            <a:ext cx="1148899" cy="461665"/>
          </a:xfrm>
          <a:prstGeom prst="rect">
            <a:avLst/>
          </a:prstGeom>
          <a:noFill/>
        </p:spPr>
        <p:txBody>
          <a:bodyPr wrap="square" rtlCol="0">
            <a:spAutoFit/>
          </a:bodyPr>
          <a:lstStyle/>
          <a:p>
            <a:r>
              <a:rPr lang="vi-VN" sz="2400" dirty="0">
                <a:solidFill>
                  <a:srgbClr val="FF0066"/>
                </a:solidFill>
                <a:latin typeface="+mn-lt"/>
              </a:rPr>
              <a:t>Ba Bể,</a:t>
            </a:r>
            <a:endParaRPr lang="en-US" sz="2400" dirty="0">
              <a:solidFill>
                <a:srgbClr val="FF0066"/>
              </a:solidFill>
              <a:latin typeface="+mn-lt"/>
            </a:endParaRPr>
          </a:p>
        </p:txBody>
      </p:sp>
      <p:sp>
        <p:nvSpPr>
          <p:cNvPr id="24" name="TextBox 23"/>
          <p:cNvSpPr txBox="1"/>
          <p:nvPr/>
        </p:nvSpPr>
        <p:spPr>
          <a:xfrm>
            <a:off x="6099932" y="2494610"/>
            <a:ext cx="2067826" cy="461665"/>
          </a:xfrm>
          <a:prstGeom prst="rect">
            <a:avLst/>
          </a:prstGeom>
          <a:noFill/>
        </p:spPr>
        <p:txBody>
          <a:bodyPr wrap="square" rtlCol="0">
            <a:spAutoFit/>
          </a:bodyPr>
          <a:lstStyle/>
          <a:p>
            <a:r>
              <a:rPr lang="vi-VN" sz="2400" dirty="0">
                <a:solidFill>
                  <a:srgbClr val="FF0066"/>
                </a:solidFill>
                <a:latin typeface="+mn-lt"/>
              </a:rPr>
              <a:t>Hoàn Kiếm,...</a:t>
            </a:r>
            <a:endParaRPr lang="en-US" sz="2400" dirty="0">
              <a:solidFill>
                <a:srgbClr val="FF0066"/>
              </a:solidFill>
              <a:latin typeface="+mn-lt"/>
            </a:endParaRPr>
          </a:p>
        </p:txBody>
      </p:sp>
      <p:graphicFrame>
        <p:nvGraphicFramePr>
          <p:cNvPr id="25" name="Table 24"/>
          <p:cNvGraphicFramePr>
            <a:graphicFrameLocks noGrp="1"/>
          </p:cNvGraphicFramePr>
          <p:nvPr>
            <p:extLst>
              <p:ext uri="{D42A27DB-BD31-4B8C-83A1-F6EECF244321}">
                <p14:modId xmlns:p14="http://schemas.microsoft.com/office/powerpoint/2010/main" val="692867050"/>
              </p:ext>
            </p:extLst>
          </p:nvPr>
        </p:nvGraphicFramePr>
        <p:xfrm>
          <a:off x="947674" y="3179321"/>
          <a:ext cx="3360636" cy="944880"/>
        </p:xfrm>
        <a:graphic>
          <a:graphicData uri="http://schemas.openxmlformats.org/drawingml/2006/table">
            <a:tbl>
              <a:tblPr firstRow="1" bandRow="1">
                <a:tableStyleId>{93296810-A885-4BE3-A3E7-6D5BEEA58F35}</a:tableStyleId>
              </a:tblPr>
              <a:tblGrid>
                <a:gridCol w="3360636">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núi</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26" name="TextBox 25"/>
          <p:cNvSpPr txBox="1"/>
          <p:nvPr/>
        </p:nvSpPr>
        <p:spPr>
          <a:xfrm>
            <a:off x="971439" y="3645593"/>
            <a:ext cx="1320525" cy="461665"/>
          </a:xfrm>
          <a:prstGeom prst="rect">
            <a:avLst/>
          </a:prstGeom>
          <a:noFill/>
        </p:spPr>
        <p:txBody>
          <a:bodyPr wrap="square" rtlCol="0">
            <a:spAutoFit/>
          </a:bodyPr>
          <a:lstStyle/>
          <a:p>
            <a:r>
              <a:rPr lang="vi-VN" sz="2400" dirty="0">
                <a:solidFill>
                  <a:srgbClr val="FF0066"/>
                </a:solidFill>
                <a:latin typeface="+mn-lt"/>
              </a:rPr>
              <a:t>Bà Đen,</a:t>
            </a:r>
            <a:endParaRPr lang="en-US" sz="2400" dirty="0">
              <a:solidFill>
                <a:srgbClr val="FF0066"/>
              </a:solidFill>
              <a:latin typeface="+mn-lt"/>
            </a:endParaRPr>
          </a:p>
        </p:txBody>
      </p:sp>
      <p:sp>
        <p:nvSpPr>
          <p:cNvPr id="27" name="TextBox 26"/>
          <p:cNvSpPr txBox="1"/>
          <p:nvPr/>
        </p:nvSpPr>
        <p:spPr>
          <a:xfrm>
            <a:off x="2176368" y="3645593"/>
            <a:ext cx="1561896" cy="461665"/>
          </a:xfrm>
          <a:prstGeom prst="rect">
            <a:avLst/>
          </a:prstGeom>
          <a:noFill/>
        </p:spPr>
        <p:txBody>
          <a:bodyPr wrap="square" rtlCol="0">
            <a:spAutoFit/>
          </a:bodyPr>
          <a:lstStyle/>
          <a:p>
            <a:r>
              <a:rPr lang="vi-VN" sz="2400" dirty="0">
                <a:solidFill>
                  <a:srgbClr val="FF0066"/>
                </a:solidFill>
                <a:latin typeface="+mn-lt"/>
              </a:rPr>
              <a:t>Yên Tử,...</a:t>
            </a:r>
            <a:endParaRPr lang="en-US" sz="2400" dirty="0">
              <a:solidFill>
                <a:srgbClr val="FF0066"/>
              </a:solidFill>
              <a:latin typeface="+mn-lt"/>
            </a:endParaRPr>
          </a:p>
        </p:txBody>
      </p:sp>
      <p:graphicFrame>
        <p:nvGraphicFramePr>
          <p:cNvPr id="28" name="Table 27"/>
          <p:cNvGraphicFramePr>
            <a:graphicFrameLocks noGrp="1"/>
          </p:cNvGraphicFramePr>
          <p:nvPr>
            <p:extLst>
              <p:ext uri="{D42A27DB-BD31-4B8C-83A1-F6EECF244321}">
                <p14:modId xmlns:p14="http://schemas.microsoft.com/office/powerpoint/2010/main" val="4254887392"/>
              </p:ext>
            </p:extLst>
          </p:nvPr>
        </p:nvGraphicFramePr>
        <p:xfrm>
          <a:off x="5068277" y="3190096"/>
          <a:ext cx="3099481" cy="944880"/>
        </p:xfrm>
        <a:graphic>
          <a:graphicData uri="http://schemas.openxmlformats.org/drawingml/2006/table">
            <a:tbl>
              <a:tblPr firstRow="1" bandRow="1">
                <a:tableStyleId>{93296810-A885-4BE3-A3E7-6D5BEEA58F35}</a:tableStyleId>
              </a:tblPr>
              <a:tblGrid>
                <a:gridCol w="3099481">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đèo</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29" name="TextBox 28"/>
          <p:cNvSpPr txBox="1"/>
          <p:nvPr/>
        </p:nvSpPr>
        <p:spPr>
          <a:xfrm>
            <a:off x="5127031" y="3659451"/>
            <a:ext cx="1405982" cy="461665"/>
          </a:xfrm>
          <a:prstGeom prst="rect">
            <a:avLst/>
          </a:prstGeom>
          <a:noFill/>
        </p:spPr>
        <p:txBody>
          <a:bodyPr wrap="square" rtlCol="0">
            <a:spAutoFit/>
          </a:bodyPr>
          <a:lstStyle/>
          <a:p>
            <a:r>
              <a:rPr lang="vi-VN" sz="2400" dirty="0">
                <a:solidFill>
                  <a:srgbClr val="FF0066"/>
                </a:solidFill>
                <a:latin typeface="+mn-lt"/>
              </a:rPr>
              <a:t>Hải Vân,</a:t>
            </a:r>
            <a:endParaRPr lang="en-US" sz="2400" dirty="0">
              <a:solidFill>
                <a:srgbClr val="FF0066"/>
              </a:solidFill>
              <a:latin typeface="+mn-lt"/>
            </a:endParaRPr>
          </a:p>
        </p:txBody>
      </p:sp>
      <p:sp>
        <p:nvSpPr>
          <p:cNvPr id="30" name="TextBox 29"/>
          <p:cNvSpPr txBox="1"/>
          <p:nvPr/>
        </p:nvSpPr>
        <p:spPr>
          <a:xfrm>
            <a:off x="6434042" y="3659452"/>
            <a:ext cx="1583387" cy="461665"/>
          </a:xfrm>
          <a:prstGeom prst="rect">
            <a:avLst/>
          </a:prstGeom>
          <a:noFill/>
        </p:spPr>
        <p:txBody>
          <a:bodyPr wrap="square" rtlCol="0">
            <a:spAutoFit/>
          </a:bodyPr>
          <a:lstStyle/>
          <a:p>
            <a:r>
              <a:rPr lang="vi-VN" sz="2400" dirty="0">
                <a:solidFill>
                  <a:srgbClr val="FF0066"/>
                </a:solidFill>
                <a:latin typeface="+mn-lt"/>
              </a:rPr>
              <a:t>Bảo Lộc,..</a:t>
            </a:r>
            <a:endParaRPr lang="en-US" sz="2400" dirty="0">
              <a:solidFill>
                <a:srgbClr val="FF0066"/>
              </a:solidFill>
              <a:latin typeface="+mn-lt"/>
            </a:endParaRPr>
          </a:p>
        </p:txBody>
      </p:sp>
      <p:grpSp>
        <p:nvGrpSpPr>
          <p:cNvPr id="31" name="Group 30"/>
          <p:cNvGrpSpPr/>
          <p:nvPr/>
        </p:nvGrpSpPr>
        <p:grpSpPr>
          <a:xfrm>
            <a:off x="1460290" y="1922330"/>
            <a:ext cx="6223419" cy="711286"/>
            <a:chOff x="271633" y="835406"/>
            <a:chExt cx="5879968" cy="711286"/>
          </a:xfrm>
        </p:grpSpPr>
        <p:sp>
          <p:nvSpPr>
            <p:cNvPr id="32" name="圆角矩形 7"/>
            <p:cNvSpPr/>
            <p:nvPr/>
          </p:nvSpPr>
          <p:spPr>
            <a:xfrm>
              <a:off x="641269" y="921434"/>
              <a:ext cx="5510332"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xã (hoặc phường).</a:t>
              </a:r>
              <a:endParaRPr lang="en-US" sz="2600" dirty="0">
                <a:solidFill>
                  <a:srgbClr val="002060"/>
                </a:solidFill>
                <a:latin typeface="Calibri" panose="020F0502020204030204" pitchFamily="34" charset="0"/>
                <a:cs typeface="Calibri" panose="020F0502020204030204" pitchFamily="34" charset="0"/>
              </a:endParaRPr>
            </a:p>
          </p:txBody>
        </p:sp>
        <p:pic>
          <p:nvPicPr>
            <p:cNvPr id="33"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4" name="Table 33"/>
          <p:cNvGraphicFramePr>
            <a:graphicFrameLocks noGrp="1"/>
          </p:cNvGraphicFramePr>
          <p:nvPr>
            <p:extLst>
              <p:ext uri="{D42A27DB-BD31-4B8C-83A1-F6EECF244321}">
                <p14:modId xmlns:p14="http://schemas.microsoft.com/office/powerpoint/2010/main" val="1859944835"/>
              </p:ext>
            </p:extLst>
          </p:nvPr>
        </p:nvGraphicFramePr>
        <p:xfrm>
          <a:off x="2760646" y="2780601"/>
          <a:ext cx="3622707" cy="944880"/>
        </p:xfrm>
        <a:graphic>
          <a:graphicData uri="http://schemas.openxmlformats.org/drawingml/2006/table">
            <a:tbl>
              <a:tblPr firstRow="1" bandRow="1">
                <a:tableStyleId>{93296810-A885-4BE3-A3E7-6D5BEEA58F35}</a:tableStyleId>
              </a:tblPr>
              <a:tblGrid>
                <a:gridCol w="3622707">
                  <a:extLst>
                    <a:ext uri="{9D8B030D-6E8A-4147-A177-3AD203B41FA5}">
                      <a16:colId xmlns:a16="http://schemas.microsoft.com/office/drawing/2014/main" xmlns="" val="381048637"/>
                    </a:ext>
                  </a:extLst>
                </a:gridCol>
              </a:tblGrid>
              <a:tr h="370840">
                <a:tc>
                  <a:txBody>
                    <a:bodyPr/>
                    <a:lstStyle/>
                    <a:p>
                      <a:pPr algn="ctr"/>
                      <a:r>
                        <a:rPr lang="vi-VN" sz="2400" dirty="0">
                          <a:latin typeface="+mn-lt"/>
                        </a:rPr>
                        <a:t>Tên</a:t>
                      </a:r>
                      <a:r>
                        <a:rPr lang="vi-VN" sz="2400" baseline="0" dirty="0">
                          <a:latin typeface="+mn-lt"/>
                        </a:rPr>
                        <a:t> xã (hoặc phường)</a:t>
                      </a:r>
                      <a:endParaRPr lang="en-US" sz="2400" dirty="0">
                        <a:latin typeface="+mn-lt"/>
                      </a:endParaRPr>
                    </a:p>
                  </a:txBody>
                  <a:tcPr>
                    <a:solidFill>
                      <a:srgbClr val="00B050"/>
                    </a:solidFill>
                  </a:tcPr>
                </a:tc>
                <a:extLst>
                  <a:ext uri="{0D108BD9-81ED-4DB2-BD59-A6C34878D82A}">
                    <a16:rowId xmlns:a16="http://schemas.microsoft.com/office/drawing/2014/main" xmlns=""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xmlns="" val="2617411662"/>
                  </a:ext>
                </a:extLst>
              </a:tr>
            </a:tbl>
          </a:graphicData>
        </a:graphic>
      </p:graphicFrame>
      <p:sp>
        <p:nvSpPr>
          <p:cNvPr id="36" name="TextBox 35"/>
          <p:cNvSpPr txBox="1"/>
          <p:nvPr/>
        </p:nvSpPr>
        <p:spPr>
          <a:xfrm>
            <a:off x="2861167" y="3224647"/>
            <a:ext cx="2017227" cy="461665"/>
          </a:xfrm>
          <a:prstGeom prst="rect">
            <a:avLst/>
          </a:prstGeom>
          <a:noFill/>
        </p:spPr>
        <p:txBody>
          <a:bodyPr wrap="square" rtlCol="0">
            <a:spAutoFit/>
          </a:bodyPr>
          <a:lstStyle/>
          <a:p>
            <a:r>
              <a:rPr lang="vi-VN" sz="2400" dirty="0">
                <a:solidFill>
                  <a:srgbClr val="FF0066"/>
                </a:solidFill>
                <a:latin typeface="+mn-lt"/>
              </a:rPr>
              <a:t>Thảo Điền,</a:t>
            </a:r>
            <a:endParaRPr lang="en-US" sz="2400" dirty="0">
              <a:solidFill>
                <a:srgbClr val="FF0066"/>
              </a:solidFill>
              <a:latin typeface="+mn-lt"/>
            </a:endParaRPr>
          </a:p>
        </p:txBody>
      </p:sp>
      <p:sp>
        <p:nvSpPr>
          <p:cNvPr id="37" name="TextBox 36"/>
          <p:cNvSpPr txBox="1"/>
          <p:nvPr/>
        </p:nvSpPr>
        <p:spPr>
          <a:xfrm>
            <a:off x="4437352" y="3220919"/>
            <a:ext cx="2017227" cy="461665"/>
          </a:xfrm>
          <a:prstGeom prst="rect">
            <a:avLst/>
          </a:prstGeom>
          <a:noFill/>
        </p:spPr>
        <p:txBody>
          <a:bodyPr wrap="square" rtlCol="0">
            <a:spAutoFit/>
          </a:bodyPr>
          <a:lstStyle/>
          <a:p>
            <a:r>
              <a:rPr lang="vi-VN" sz="2400" dirty="0">
                <a:solidFill>
                  <a:srgbClr val="FF0066"/>
                </a:solidFill>
                <a:latin typeface="+mn-lt"/>
              </a:rPr>
              <a:t>An Khánh,...</a:t>
            </a:r>
            <a:endParaRPr lang="en-US" sz="2400" dirty="0">
              <a:solidFill>
                <a:srgbClr val="FF0066"/>
              </a:solidFill>
              <a:latin typeface="+mn-lt"/>
            </a:endParaRPr>
          </a:p>
        </p:txBody>
      </p:sp>
      <p:pic>
        <p:nvPicPr>
          <p:cNvPr id="38" name="Picture 3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spTree>
    <p:extLst>
      <p:ext uri="{BB962C8B-B14F-4D97-AF65-F5344CB8AC3E}">
        <p14:creationId xmlns:p14="http://schemas.microsoft.com/office/powerpoint/2010/main" val="10581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ppt_x</p:attrName>
                                        </p:attrNameLst>
                                      </p:cBhvr>
                                      <p:tavLst>
                                        <p:tav tm="0">
                                          <p:val>
                                            <p:strVal val="#ppt_x"/>
                                          </p:val>
                                        </p:tav>
                                        <p:tav tm="100000">
                                          <p:val>
                                            <p:strVal val="#ppt_x"/>
                                          </p:val>
                                        </p:tav>
                                      </p:tavLst>
                                    </p:anim>
                                    <p:anim calcmode="lin" valueType="num">
                                      <p:cBhvr>
                                        <p:cTn id="9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nodeType="clickEffect">
                                  <p:stCondLst>
                                    <p:cond delay="0"/>
                                  </p:stCondLst>
                                  <p:childTnLst>
                                    <p:animEffect transition="out" filter="randombar(horizontal)">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4" presetClass="exit" presetSubtype="10" fill="hold" grpId="1" nodeType="withEffect">
                                  <p:stCondLst>
                                    <p:cond delay="0"/>
                                  </p:stCondLst>
                                  <p:childTnLst>
                                    <p:animEffect transition="out" filter="randombar(horizontal)">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4" presetClass="exit" presetSubtype="10" fill="hold" grpId="1" nodeType="withEffect">
                                  <p:stCondLst>
                                    <p:cond delay="0"/>
                                  </p:stCondLst>
                                  <p:childTnLst>
                                    <p:animEffect transition="out" filter="randombar(horizontal)">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14" presetClass="exit" presetSubtype="10" fill="hold" nodeType="withEffect">
                                  <p:stCondLst>
                                    <p:cond delay="0"/>
                                  </p:stCondLst>
                                  <p:childTnLst>
                                    <p:animEffect transition="out" filter="randombar(horizontal)">
                                      <p:cBhvr>
                                        <p:cTn id="111" dur="500"/>
                                        <p:tgtEl>
                                          <p:spTgt spid="22"/>
                                        </p:tgtEl>
                                      </p:cBhvr>
                                    </p:animEffect>
                                    <p:set>
                                      <p:cBhvr>
                                        <p:cTn id="112" dur="1" fill="hold">
                                          <p:stCondLst>
                                            <p:cond delay="499"/>
                                          </p:stCondLst>
                                        </p:cTn>
                                        <p:tgtEl>
                                          <p:spTgt spid="22"/>
                                        </p:tgtEl>
                                        <p:attrNameLst>
                                          <p:attrName>style.visibility</p:attrName>
                                        </p:attrNameLst>
                                      </p:cBhvr>
                                      <p:to>
                                        <p:strVal val="hidden"/>
                                      </p:to>
                                    </p:set>
                                  </p:childTnLst>
                                </p:cTn>
                              </p:par>
                              <p:par>
                                <p:cTn id="113" presetID="14" presetClass="exit" presetSubtype="10" fill="hold" grpId="1" nodeType="withEffect">
                                  <p:stCondLst>
                                    <p:cond delay="0"/>
                                  </p:stCondLst>
                                  <p:childTnLst>
                                    <p:animEffect transition="out" filter="randombar(horizontal)">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4" presetClass="exit" presetSubtype="10" fill="hold" grpId="1" nodeType="withEffect">
                                  <p:stCondLst>
                                    <p:cond delay="0"/>
                                  </p:stCondLst>
                                  <p:childTnLst>
                                    <p:animEffect transition="out" filter="randombar(horizontal)">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14" presetClass="exit" presetSubtype="10" fill="hold" nodeType="withEffect">
                                  <p:stCondLst>
                                    <p:cond delay="0"/>
                                  </p:stCondLst>
                                  <p:childTnLst>
                                    <p:animEffect transition="out" filter="randombar(horizontal)">
                                      <p:cBhvr>
                                        <p:cTn id="120" dur="500"/>
                                        <p:tgtEl>
                                          <p:spTgt spid="25"/>
                                        </p:tgtEl>
                                      </p:cBhvr>
                                    </p:animEffect>
                                    <p:set>
                                      <p:cBhvr>
                                        <p:cTn id="121" dur="1" fill="hold">
                                          <p:stCondLst>
                                            <p:cond delay="499"/>
                                          </p:stCondLst>
                                        </p:cTn>
                                        <p:tgtEl>
                                          <p:spTgt spid="25"/>
                                        </p:tgtEl>
                                        <p:attrNameLst>
                                          <p:attrName>style.visibility</p:attrName>
                                        </p:attrNameLst>
                                      </p:cBhvr>
                                      <p:to>
                                        <p:strVal val="hidden"/>
                                      </p:to>
                                    </p:set>
                                  </p:childTnLst>
                                </p:cTn>
                              </p:par>
                              <p:par>
                                <p:cTn id="122" presetID="14" presetClass="exit" presetSubtype="10" fill="hold" grpId="1" nodeType="withEffect">
                                  <p:stCondLst>
                                    <p:cond delay="0"/>
                                  </p:stCondLst>
                                  <p:childTnLst>
                                    <p:animEffect transition="out" filter="randombar(horizontal)">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4" presetClass="exit" presetSubtype="10" fill="hold" grpId="1" nodeType="withEffect">
                                  <p:stCondLst>
                                    <p:cond delay="0"/>
                                  </p:stCondLst>
                                  <p:childTnLst>
                                    <p:animEffect transition="out" filter="randombar(horizontal)">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4" presetClass="exit" presetSubtype="10" fill="hold" nodeType="withEffect">
                                  <p:stCondLst>
                                    <p:cond delay="0"/>
                                  </p:stCondLst>
                                  <p:childTnLst>
                                    <p:animEffect transition="out" filter="randombar(horizontal)">
                                      <p:cBhvr>
                                        <p:cTn id="129" dur="500"/>
                                        <p:tgtEl>
                                          <p:spTgt spid="28"/>
                                        </p:tgtEl>
                                      </p:cBhvr>
                                    </p:animEffect>
                                    <p:set>
                                      <p:cBhvr>
                                        <p:cTn id="130" dur="1" fill="hold">
                                          <p:stCondLst>
                                            <p:cond delay="499"/>
                                          </p:stCondLst>
                                        </p:cTn>
                                        <p:tgtEl>
                                          <p:spTgt spid="28"/>
                                        </p:tgtEl>
                                        <p:attrNameLst>
                                          <p:attrName>style.visibility</p:attrName>
                                        </p:attrNameLst>
                                      </p:cBhvr>
                                      <p:to>
                                        <p:strVal val="hidden"/>
                                      </p:to>
                                    </p:set>
                                  </p:childTnLst>
                                </p:cTn>
                              </p:par>
                              <p:par>
                                <p:cTn id="131" presetID="14" presetClass="exit" presetSubtype="10" fill="hold" grpId="1" nodeType="withEffect">
                                  <p:stCondLst>
                                    <p:cond delay="0"/>
                                  </p:stCondLst>
                                  <p:childTnLst>
                                    <p:animEffect transition="out" filter="randombar(horizontal)">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par>
                                <p:cTn id="134" presetID="14" presetClass="exit" presetSubtype="10" fill="hold" grpId="1" nodeType="withEffect">
                                  <p:stCondLst>
                                    <p:cond delay="0"/>
                                  </p:stCondLst>
                                  <p:childTnLst>
                                    <p:animEffect transition="out" filter="randombar(horizontal)">
                                      <p:cBhvr>
                                        <p:cTn id="135" dur="500"/>
                                        <p:tgtEl>
                                          <p:spTgt spid="30"/>
                                        </p:tgtEl>
                                      </p:cBhvr>
                                    </p:animEffect>
                                    <p:set>
                                      <p:cBhvr>
                                        <p:cTn id="136" dur="1" fill="hold">
                                          <p:stCondLst>
                                            <p:cond delay="499"/>
                                          </p:stCondLst>
                                        </p:cTn>
                                        <p:tgtEl>
                                          <p:spTgt spid="30"/>
                                        </p:tgtEl>
                                        <p:attrNameLst>
                                          <p:attrName>style.visibility</p:attrName>
                                        </p:attrNameLst>
                                      </p:cBhvr>
                                      <p:to>
                                        <p:strVal val="hidden"/>
                                      </p:to>
                                    </p:set>
                                  </p:childTnLst>
                                </p:cTn>
                              </p:par>
                              <p:par>
                                <p:cTn id="137" presetID="14" presetClass="entr" presetSubtype="10" fill="hold"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randombar(horizontal)">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1000"/>
                                        <p:tgtEl>
                                          <p:spTgt spid="34"/>
                                        </p:tgtEl>
                                      </p:cBhvr>
                                    </p:animEffect>
                                    <p:anim calcmode="lin" valueType="num">
                                      <p:cBhvr>
                                        <p:cTn id="145" dur="1000" fill="hold"/>
                                        <p:tgtEl>
                                          <p:spTgt spid="34"/>
                                        </p:tgtEl>
                                        <p:attrNameLst>
                                          <p:attrName>ppt_x</p:attrName>
                                        </p:attrNameLst>
                                      </p:cBhvr>
                                      <p:tavLst>
                                        <p:tav tm="0">
                                          <p:val>
                                            <p:strVal val="#ppt_x"/>
                                          </p:val>
                                        </p:tav>
                                        <p:tav tm="100000">
                                          <p:val>
                                            <p:strVal val="#ppt_x"/>
                                          </p:val>
                                        </p:tav>
                                      </p:tavLst>
                                    </p:anim>
                                    <p:anim calcmode="lin" valueType="num">
                                      <p:cBhvr>
                                        <p:cTn id="1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1000"/>
                                        <p:tgtEl>
                                          <p:spTgt spid="36"/>
                                        </p:tgtEl>
                                      </p:cBhvr>
                                    </p:animEffect>
                                    <p:anim calcmode="lin" valueType="num">
                                      <p:cBhvr>
                                        <p:cTn id="152" dur="1000" fill="hold"/>
                                        <p:tgtEl>
                                          <p:spTgt spid="36"/>
                                        </p:tgtEl>
                                        <p:attrNameLst>
                                          <p:attrName>ppt_x</p:attrName>
                                        </p:attrNameLst>
                                      </p:cBhvr>
                                      <p:tavLst>
                                        <p:tav tm="0">
                                          <p:val>
                                            <p:strVal val="#ppt_x"/>
                                          </p:val>
                                        </p:tav>
                                        <p:tav tm="100000">
                                          <p:val>
                                            <p:strVal val="#ppt_x"/>
                                          </p:val>
                                        </p:tav>
                                      </p:tavLst>
                                    </p:anim>
                                    <p:anim calcmode="lin" valueType="num">
                                      <p:cBhvr>
                                        <p:cTn id="15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1000"/>
                                        <p:tgtEl>
                                          <p:spTgt spid="37"/>
                                        </p:tgtEl>
                                      </p:cBhvr>
                                    </p:animEffect>
                                    <p:anim calcmode="lin" valueType="num">
                                      <p:cBhvr>
                                        <p:cTn id="159" dur="1000" fill="hold"/>
                                        <p:tgtEl>
                                          <p:spTgt spid="37"/>
                                        </p:tgtEl>
                                        <p:attrNameLst>
                                          <p:attrName>ppt_x</p:attrName>
                                        </p:attrNameLst>
                                      </p:cBhvr>
                                      <p:tavLst>
                                        <p:tav tm="0">
                                          <p:val>
                                            <p:strVal val="#ppt_x"/>
                                          </p:val>
                                        </p:tav>
                                        <p:tav tm="100000">
                                          <p:val>
                                            <p:strVal val="#ppt_x"/>
                                          </p:val>
                                        </p:tav>
                                      </p:tavLst>
                                    </p:anim>
                                    <p:anim calcmode="lin" valueType="num">
                                      <p:cBhvr>
                                        <p:cTn id="16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34"/>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36"/>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37"/>
                                        </p:tgtEl>
                                        <p:attrNameLst>
                                          <p:attrName>style.visibility</p:attrName>
                                        </p:attrNameLst>
                                      </p:cBhvr>
                                      <p:to>
                                        <p:strVal val="hidden"/>
                                      </p:to>
                                    </p:set>
                                  </p:childTnLst>
                                </p:cTn>
                              </p:par>
                            </p:childTnLst>
                          </p:cTn>
                        </p:par>
                        <p:par>
                          <p:cTn id="169" fill="hold">
                            <p:stCondLst>
                              <p:cond delay="0"/>
                            </p:stCondLst>
                            <p:childTnLst>
                              <p:par>
                                <p:cTn id="170" presetID="42" presetClass="entr" presetSubtype="0" fill="hold" nodeType="after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1000"/>
                                        <p:tgtEl>
                                          <p:spTgt spid="38"/>
                                        </p:tgtEl>
                                      </p:cBhvr>
                                    </p:animEffect>
                                    <p:anim calcmode="lin" valueType="num">
                                      <p:cBhvr>
                                        <p:cTn id="173" dur="1000" fill="hold"/>
                                        <p:tgtEl>
                                          <p:spTgt spid="38"/>
                                        </p:tgtEl>
                                        <p:attrNameLst>
                                          <p:attrName>ppt_x</p:attrName>
                                        </p:attrNameLst>
                                      </p:cBhvr>
                                      <p:tavLst>
                                        <p:tav tm="0">
                                          <p:val>
                                            <p:strVal val="#ppt_x"/>
                                          </p:val>
                                        </p:tav>
                                        <p:tav tm="100000">
                                          <p:val>
                                            <p:strVal val="#ppt_x"/>
                                          </p:val>
                                        </p:tav>
                                      </p:tavLst>
                                    </p:anim>
                                    <p:anim calcmode="lin" valueType="num">
                                      <p:cBhvr>
                                        <p:cTn id="17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3" grpId="0"/>
      <p:bldP spid="23" grpId="1"/>
      <p:bldP spid="24" grpId="0"/>
      <p:bldP spid="24" grpId="1"/>
      <p:bldP spid="26" grpId="0"/>
      <p:bldP spid="26" grpId="1"/>
      <p:bldP spid="27" grpId="0"/>
      <p:bldP spid="27" grpId="1"/>
      <p:bldP spid="29" grpId="0"/>
      <p:bldP spid="29" grpId="1"/>
      <p:bldP spid="30" grpId="0"/>
      <p:bldP spid="30" grpId="1"/>
      <p:bldP spid="36" grpId="0"/>
      <p:bldP spid="36" grpId="1"/>
      <p:bldP spid="37" grpId="0"/>
      <p:bldP spid="37"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6" y="375387"/>
            <a:ext cx="8345184" cy="883398"/>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678428" y="430426"/>
              <a:ext cx="8015743"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vi-VN" sz="2800" b="1" dirty="0">
                  <a:solidFill>
                    <a:schemeClr val="bg1"/>
                  </a:solidFill>
                  <a:latin typeface="Calibri" panose="020F0502020204030204" pitchFamily="34" charset="0"/>
                  <a:cs typeface="Calibri" panose="020F0502020204030204" pitchFamily="34" charset="0"/>
                </a:rPr>
                <a:t>Qua bài chính tả “Hà Nội”, các em có nhận xét gì về cảnh quan ở Thủ đô Hà Nội?</a:t>
              </a:r>
            </a:p>
          </p:txBody>
        </p:sp>
      </p:grpSp>
      <p:grpSp>
        <p:nvGrpSpPr>
          <p:cNvPr id="38" name="Group 37"/>
          <p:cNvGrpSpPr/>
          <p:nvPr/>
        </p:nvGrpSpPr>
        <p:grpSpPr>
          <a:xfrm>
            <a:off x="1799853" y="1603167"/>
            <a:ext cx="5544295" cy="2101933"/>
            <a:chOff x="1640276" y="1603167"/>
            <a:chExt cx="5544295" cy="2101933"/>
          </a:xfrm>
        </p:grpSpPr>
        <p:sp>
          <p:nvSpPr>
            <p:cNvPr id="8" name="Double Wave 7"/>
            <p:cNvSpPr/>
            <p:nvPr/>
          </p:nvSpPr>
          <p:spPr>
            <a:xfrm>
              <a:off x="1640276" y="1603167"/>
              <a:ext cx="5544295" cy="2101933"/>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1788717" y="1961635"/>
              <a:ext cx="5247412" cy="1384995"/>
            </a:xfrm>
            <a:prstGeom prst="rect">
              <a:avLst/>
            </a:prstGeom>
            <a:noFill/>
            <a:ln>
              <a:noFill/>
            </a:ln>
          </p:spPr>
          <p:txBody>
            <a:bodyPr wrap="square" rtlCol="0">
              <a:spAutoFit/>
            </a:bodyPr>
            <a:lstStyle/>
            <a:p>
              <a:pPr algn="just"/>
              <a:r>
                <a:rPr lang="vi-VN" sz="2800" dirty="0">
                  <a:solidFill>
                    <a:srgbClr val="CC0066"/>
                  </a:solidFill>
                  <a:latin typeface="+mj-lt"/>
                </a:rPr>
                <a:t>Cảnh quan ở Thủ đô Hà Nội rất đẹp và cổ xưa. Mỗi nơi đều mang một vẻ đẹp đặc trưng riêng. </a:t>
              </a:r>
              <a:endParaRPr lang="en-US" sz="2800" dirty="0">
                <a:solidFill>
                  <a:srgbClr val="CC0066"/>
                </a:solidFill>
                <a:latin typeface="+mj-lt"/>
              </a:endParaRPr>
            </a:p>
          </p:txBody>
        </p:sp>
      </p:grpSp>
      <p:pic>
        <p:nvPicPr>
          <p:cNvPr id="1030" name="Picture 6" descr="Điểm danh&amp;quot; Top 29 địa điểm du lịch đẹp nhất Hà Nội năm 2022 | Viet Fun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926" y="1377491"/>
            <a:ext cx="2850156" cy="17100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Trải nghiệm thú vị với 5 cảnh đẹp Hà Nội về đê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7276" y="3313260"/>
            <a:ext cx="3009447" cy="17100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descr="Những di tích ngàn năm tuổi không thể bỏ qua của Hà Nội | baotintuc.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600" y="1389181"/>
            <a:ext cx="2900370" cy="17402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3" name="Picture 4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pic>
        <p:nvPicPr>
          <p:cNvPr id="44" name="Picture 2" descr="Vietnamese Hat PNG Images | Vector and PSD Files | Free Download on Pngtre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9417131" y="2695720"/>
            <a:ext cx="1356345" cy="244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032"/>
                                        </p:tgtEl>
                                      </p:cBhvr>
                                    </p:animEffect>
                                    <p:set>
                                      <p:cBhvr>
                                        <p:cTn id="22" dur="1" fill="hold">
                                          <p:stCondLst>
                                            <p:cond delay="499"/>
                                          </p:stCondLst>
                                        </p:cTn>
                                        <p:tgtEl>
                                          <p:spTgt spid="1032"/>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1030"/>
                                        </p:tgtEl>
                                      </p:cBhvr>
                                    </p:animEffect>
                                    <p:set>
                                      <p:cBhvr>
                                        <p:cTn id="25" dur="1" fill="hold">
                                          <p:stCondLst>
                                            <p:cond delay="499"/>
                                          </p:stCondLst>
                                        </p:cTn>
                                        <p:tgtEl>
                                          <p:spTgt spid="1030"/>
                                        </p:tgtEl>
                                        <p:attrNameLst>
                                          <p:attrName>style.visibility</p:attrName>
                                        </p:attrNameLst>
                                      </p:cBhvr>
                                      <p:to>
                                        <p:strVal val="hidden"/>
                                      </p:to>
                                    </p:set>
                                  </p:childTnLst>
                                </p:cTn>
                              </p:par>
                              <p:par>
                                <p:cTn id="26" presetID="14" presetClass="exit" presetSubtype="10" fill="hold" nodeType="withEffect">
                                  <p:stCondLst>
                                    <p:cond delay="0"/>
                                  </p:stCondLst>
                                  <p:childTnLst>
                                    <p:animEffect transition="out" filter="randombar(horizontal)">
                                      <p:cBhvr>
                                        <p:cTn id="27" dur="500"/>
                                        <p:tgtEl>
                                          <p:spTgt spid="1028"/>
                                        </p:tgtEl>
                                      </p:cBhvr>
                                    </p:animEffect>
                                    <p:set>
                                      <p:cBhvr>
                                        <p:cTn id="28" dur="1" fill="hold">
                                          <p:stCondLst>
                                            <p:cond delay="499"/>
                                          </p:stCondLst>
                                        </p:cTn>
                                        <p:tgtEl>
                                          <p:spTgt spid="10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3.05556E-6 2.96296E-6 L -0.30086 0.00216 " pathEditMode="relative" rAng="0" ptsTypes="AA">
                                      <p:cBhvr>
                                        <p:cTn id="34" dur="2000" fill="hold"/>
                                        <p:tgtEl>
                                          <p:spTgt spid="44"/>
                                        </p:tgtEl>
                                        <p:attrNameLst>
                                          <p:attrName>ppt_x</p:attrName>
                                          <p:attrName>ppt_y</p:attrName>
                                        </p:attrNameLst>
                                      </p:cBhvr>
                                      <p:rCtr x="-15052" y="93"/>
                                    </p:animMotion>
                                  </p:childTnLst>
                                </p:cTn>
                              </p:par>
                            </p:childTnLst>
                          </p:cTn>
                        </p:par>
                        <p:par>
                          <p:cTn id="35" fill="hold">
                            <p:stCondLst>
                              <p:cond delay="2000"/>
                            </p:stCondLst>
                            <p:childTnLst>
                              <p:par>
                                <p:cTn id="36" presetID="21" presetClass="entr" presetSubtype="1"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heel(1)">
                                      <p:cBhvr>
                                        <p:cTn id="38" dur="2000"/>
                                        <p:tgtEl>
                                          <p:spTgt spid="38"/>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121" name="Google Shape;2714;p36"/>
          <p:cNvSpPr/>
          <p:nvPr/>
        </p:nvSpPr>
        <p:spPr>
          <a:xfrm>
            <a:off x="3344025" y="137418"/>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2715;p36"/>
          <p:cNvSpPr txBox="1">
            <a:spLocks noGrp="1"/>
          </p:cNvSpPr>
          <p:nvPr>
            <p:ph type="title"/>
          </p:nvPr>
        </p:nvSpPr>
        <p:spPr>
          <a:xfrm>
            <a:off x="3645055" y="201994"/>
            <a:ext cx="1889636"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Mục tiêu</a:t>
            </a:r>
            <a:endParaRPr sz="4000" dirty="0">
              <a:latin typeface="Pattaya" panose="00000500000000000000" pitchFamily="2" charset="-34"/>
              <a:cs typeface="Pattaya" panose="00000500000000000000" pitchFamily="2" charset="-34"/>
            </a:endParaRPr>
          </a:p>
        </p:txBody>
      </p:sp>
      <p:grpSp>
        <p:nvGrpSpPr>
          <p:cNvPr id="6" name="Group 5"/>
          <p:cNvGrpSpPr/>
          <p:nvPr/>
        </p:nvGrpSpPr>
        <p:grpSpPr>
          <a:xfrm>
            <a:off x="159561" y="938775"/>
            <a:ext cx="9025163" cy="1146287"/>
            <a:chOff x="190756" y="1142287"/>
            <a:chExt cx="9025163" cy="1146287"/>
          </a:xfrm>
        </p:grpSpPr>
        <p:grpSp>
          <p:nvGrpSpPr>
            <p:cNvPr id="123" name="Group 122">
              <a:extLst>
                <a:ext uri="{FF2B5EF4-FFF2-40B4-BE49-F238E27FC236}">
                  <a16:creationId xmlns:a16="http://schemas.microsoft.com/office/drawing/2014/main" xmlns="" id="{F1D2DFE5-EE8A-46DB-A135-F8C9011447F8}"/>
                </a:ext>
              </a:extLst>
            </p:cNvPr>
            <p:cNvGrpSpPr/>
            <p:nvPr/>
          </p:nvGrpSpPr>
          <p:grpSpPr>
            <a:xfrm>
              <a:off x="797798" y="1142287"/>
              <a:ext cx="8418121" cy="1146287"/>
              <a:chOff x="2130788" y="940391"/>
              <a:chExt cx="9735630" cy="1304048"/>
            </a:xfrm>
          </p:grpSpPr>
          <p:sp>
            <p:nvSpPr>
              <p:cNvPr id="125"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124" name="圆角矩形 7"/>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trình bày đúng hình thức bài thơ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Hà Nội</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4" name="Group 3"/>
            <p:cNvGrpSpPr/>
            <p:nvPr/>
          </p:nvGrpSpPr>
          <p:grpSpPr>
            <a:xfrm>
              <a:off x="190756" y="1217185"/>
              <a:ext cx="813504" cy="849272"/>
              <a:chOff x="875724" y="2670978"/>
              <a:chExt cx="813504" cy="849272"/>
            </a:xfrm>
          </p:grpSpPr>
          <p:sp>
            <p:nvSpPr>
              <p:cNvPr id="135"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p:cNvGrpSpPr/>
          <p:nvPr/>
        </p:nvGrpSpPr>
        <p:grpSpPr>
          <a:xfrm>
            <a:off x="145284" y="2072808"/>
            <a:ext cx="8669569" cy="849272"/>
            <a:chOff x="198723" y="2276446"/>
            <a:chExt cx="8669569" cy="849272"/>
          </a:xfrm>
        </p:grpSpPr>
        <p:grpSp>
          <p:nvGrpSpPr>
            <p:cNvPr id="126" name="Group 125">
              <a:extLst>
                <a:ext uri="{FF2B5EF4-FFF2-40B4-BE49-F238E27FC236}">
                  <a16:creationId xmlns:a16="http://schemas.microsoft.com/office/drawing/2014/main" xmlns="" id="{F1D2DFE5-EE8A-46DB-A135-F8C9011447F8}"/>
                </a:ext>
              </a:extLst>
            </p:cNvPr>
            <p:cNvGrpSpPr/>
            <p:nvPr/>
          </p:nvGrpSpPr>
          <p:grpSpPr>
            <a:xfrm>
              <a:off x="820041" y="2335741"/>
              <a:ext cx="8048251" cy="660738"/>
              <a:chOff x="2130789" y="1294899"/>
              <a:chExt cx="10273162" cy="1072527"/>
            </a:xfrm>
          </p:grpSpPr>
          <p:sp>
            <p:nvSpPr>
              <p:cNvPr id="127"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T</a:t>
                </a:r>
                <a:r>
                  <a:rPr lang="en-US"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ìm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được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danh từ riêng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Việt Nam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28"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 name="Group 4"/>
            <p:cNvGrpSpPr/>
            <p:nvPr/>
          </p:nvGrpSpPr>
          <p:grpSpPr>
            <a:xfrm>
              <a:off x="198723" y="2276446"/>
              <a:ext cx="813504" cy="849272"/>
              <a:chOff x="875724" y="3818350"/>
              <a:chExt cx="813504" cy="849272"/>
            </a:xfrm>
          </p:grpSpPr>
          <p:sp>
            <p:nvSpPr>
              <p:cNvPr id="136" name="Google Shape;2674;p35"/>
              <p:cNvSpPr/>
              <p:nvPr/>
            </p:nvSpPr>
            <p:spPr>
              <a:xfrm rot="704744">
                <a:off x="875724" y="3818350"/>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75;p35"/>
              <p:cNvSpPr/>
              <p:nvPr/>
            </p:nvSpPr>
            <p:spPr>
              <a:xfrm rot="704744">
                <a:off x="1214171" y="4123029"/>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p:cNvGrpSpPr/>
          <p:nvPr/>
        </p:nvGrpSpPr>
        <p:grpSpPr>
          <a:xfrm>
            <a:off x="190756" y="3005298"/>
            <a:ext cx="8677536" cy="849272"/>
            <a:chOff x="190756" y="3208692"/>
            <a:chExt cx="8677536" cy="849272"/>
          </a:xfrm>
        </p:grpSpPr>
        <p:grpSp>
          <p:nvGrpSpPr>
            <p:cNvPr id="142" name="Group 141">
              <a:extLst>
                <a:ext uri="{FF2B5EF4-FFF2-40B4-BE49-F238E27FC236}">
                  <a16:creationId xmlns:a16="http://schemas.microsoft.com/office/drawing/2014/main" xmlns="" id="{F1D2DFE5-EE8A-46DB-A135-F8C9011447F8}"/>
                </a:ext>
              </a:extLst>
            </p:cNvPr>
            <p:cNvGrpSpPr/>
            <p:nvPr/>
          </p:nvGrpSpPr>
          <p:grpSpPr>
            <a:xfrm>
              <a:off x="820041" y="3247158"/>
              <a:ext cx="8048251" cy="660738"/>
              <a:chOff x="2130789" y="1294899"/>
              <a:chExt cx="10273162" cy="1072527"/>
            </a:xfrm>
          </p:grpSpPr>
          <p:sp>
            <p:nvSpPr>
              <p:cNvPr id="143"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3 – 5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a:t>
                </a:r>
                <a:r>
                  <a:rPr lang="vi-VN" altLang="zh-CN" sz="2600" kern="1200" dirty="0">
                    <a:solidFill>
                      <a:schemeClr val="bg2"/>
                    </a:solidFill>
                    <a:latin typeface="Pattaya" panose="00000500000000000000" pitchFamily="2" charset="-34"/>
                    <a:ea typeface="黑体" panose="02010609060101010101" pitchFamily="49" charset="-122"/>
                    <a:cs typeface="Pattaya" panose="00000500000000000000" pitchFamily="2" charset="-34"/>
                  </a:rPr>
                  <a:t>theo yêu cầu</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4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32" name="Group 131"/>
            <p:cNvGrpSpPr/>
            <p:nvPr/>
          </p:nvGrpSpPr>
          <p:grpSpPr>
            <a:xfrm rot="704744">
              <a:off x="190756" y="3208692"/>
              <a:ext cx="813504" cy="849272"/>
              <a:chOff x="675812" y="2553464"/>
              <a:chExt cx="1124557" cy="926301"/>
            </a:xfrm>
          </p:grpSpPr>
          <p:sp>
            <p:nvSpPr>
              <p:cNvPr id="133"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roup 8"/>
          <p:cNvGrpSpPr/>
          <p:nvPr/>
        </p:nvGrpSpPr>
        <p:grpSpPr>
          <a:xfrm>
            <a:off x="237486" y="3738908"/>
            <a:ext cx="8630806" cy="1087834"/>
            <a:chOff x="237486" y="3902377"/>
            <a:chExt cx="8630806" cy="1087834"/>
          </a:xfrm>
        </p:grpSpPr>
        <p:grpSp>
          <p:nvGrpSpPr>
            <p:cNvPr id="129" name="Group 128">
              <a:extLst>
                <a:ext uri="{FF2B5EF4-FFF2-40B4-BE49-F238E27FC236}">
                  <a16:creationId xmlns:a16="http://schemas.microsoft.com/office/drawing/2014/main" xmlns="" id="{F1D2DFE5-EE8A-46DB-A135-F8C9011447F8}"/>
                </a:ext>
              </a:extLst>
            </p:cNvPr>
            <p:cNvGrpSpPr/>
            <p:nvPr/>
          </p:nvGrpSpPr>
          <p:grpSpPr>
            <a:xfrm>
              <a:off x="820042" y="3902377"/>
              <a:ext cx="8048250" cy="934811"/>
              <a:chOff x="1352403" y="1504685"/>
              <a:chExt cx="11170466" cy="1005905"/>
            </a:xfrm>
          </p:grpSpPr>
          <p:sp>
            <p:nvSpPr>
              <p:cNvPr id="130" name="圆角矩形 7"/>
              <p:cNvSpPr/>
              <p:nvPr/>
            </p:nvSpPr>
            <p:spPr>
              <a:xfrm>
                <a:off x="1352403" y="1780367"/>
                <a:ext cx="11170466"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3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45" name="Group 144"/>
            <p:cNvGrpSpPr/>
            <p:nvPr/>
          </p:nvGrpSpPr>
          <p:grpSpPr>
            <a:xfrm rot="704744">
              <a:off x="237486" y="4140939"/>
              <a:ext cx="813504" cy="849272"/>
              <a:chOff x="675812" y="2553464"/>
              <a:chExt cx="1124557" cy="926301"/>
            </a:xfrm>
          </p:grpSpPr>
          <p:sp>
            <p:nvSpPr>
              <p:cNvPr id="146"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4411"/>
        <p:cNvGrpSpPr/>
        <p:nvPr/>
      </p:nvGrpSpPr>
      <p:grpSpPr>
        <a:xfrm>
          <a:off x="0" y="0"/>
          <a:ext cx="0" cy="0"/>
          <a:chOff x="0" y="0"/>
          <a:chExt cx="0" cy="0"/>
        </a:xfrm>
      </p:grpSpPr>
      <p:grpSp>
        <p:nvGrpSpPr>
          <p:cNvPr id="45" name="Group 44"/>
          <p:cNvGrpSpPr/>
          <p:nvPr/>
        </p:nvGrpSpPr>
        <p:grpSpPr>
          <a:xfrm>
            <a:off x="1314618" y="802472"/>
            <a:ext cx="6671421" cy="883398"/>
            <a:chOff x="513708" y="351635"/>
            <a:chExt cx="8345184" cy="586353"/>
          </a:xfrm>
        </p:grpSpPr>
        <p:sp>
          <p:nvSpPr>
            <p:cNvPr id="46"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2969;p43"/>
            <p:cNvSpPr txBox="1">
              <a:spLocks/>
            </p:cNvSpPr>
            <p:nvPr/>
          </p:nvSpPr>
          <p:spPr>
            <a:xfrm>
              <a:off x="678428" y="430426"/>
              <a:ext cx="8015743"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vi-VN" sz="2800" b="1" dirty="0">
                  <a:solidFill>
                    <a:schemeClr val="bg1"/>
                  </a:solidFill>
                  <a:latin typeface="Calibri" panose="020F0502020204030204" pitchFamily="34" charset="0"/>
                  <a:cs typeface="Calibri" panose="020F0502020204030204" pitchFamily="34" charset="0"/>
                </a:rPr>
                <a:t>Chúng ta phải làm gì để giữ gìn và bảo vệ cho các cảnh quan ở Thủ đô Hà Nội?</a:t>
              </a:r>
            </a:p>
          </p:txBody>
        </p:sp>
      </p:grpSp>
      <p:grpSp>
        <p:nvGrpSpPr>
          <p:cNvPr id="48" name="Group 47"/>
          <p:cNvGrpSpPr/>
          <p:nvPr/>
        </p:nvGrpSpPr>
        <p:grpSpPr>
          <a:xfrm>
            <a:off x="1562996" y="1852220"/>
            <a:ext cx="6018008" cy="2320394"/>
            <a:chOff x="1640276" y="1603167"/>
            <a:chExt cx="5544295" cy="2101933"/>
          </a:xfrm>
        </p:grpSpPr>
        <p:sp>
          <p:nvSpPr>
            <p:cNvPr id="49" name="Double Wave 48"/>
            <p:cNvSpPr/>
            <p:nvPr/>
          </p:nvSpPr>
          <p:spPr>
            <a:xfrm>
              <a:off x="1640276" y="1603167"/>
              <a:ext cx="5544295" cy="2101933"/>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1772855" y="1788945"/>
              <a:ext cx="5247412" cy="1815882"/>
            </a:xfrm>
            <a:prstGeom prst="rect">
              <a:avLst/>
            </a:prstGeom>
            <a:noFill/>
          </p:spPr>
          <p:txBody>
            <a:bodyPr wrap="square" rtlCol="0">
              <a:spAutoFit/>
            </a:bodyPr>
            <a:lstStyle/>
            <a:p>
              <a:pPr algn="just"/>
              <a:r>
                <a:rPr lang="vi-VN" sz="2800" dirty="0">
                  <a:solidFill>
                    <a:srgbClr val="CC0066"/>
                  </a:solidFill>
                  <a:latin typeface="+mj-lt"/>
                </a:rPr>
                <a:t>Chúng ta phải giữ gìn và bảo vệ các cảnh quan ở Thủ đô Hà Nội luôn xanh, sạch đẹp, không làm ô nhiêm môi trường xung quanh. </a:t>
              </a:r>
              <a:endParaRPr lang="en-US" sz="2800" dirty="0">
                <a:solidFill>
                  <a:srgbClr val="CC0066"/>
                </a:solidFill>
                <a:latin typeface="+mj-lt"/>
              </a:endParaRPr>
            </a:p>
          </p:txBody>
        </p:sp>
      </p:grpSp>
      <p:pic>
        <p:nvPicPr>
          <p:cNvPr id="51" name="Picture 5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grpSp>
        <p:nvGrpSpPr>
          <p:cNvPr id="52" name="Google Shape;3644;p48"/>
          <p:cNvGrpSpPr/>
          <p:nvPr/>
        </p:nvGrpSpPr>
        <p:grpSpPr>
          <a:xfrm rot="10450454" flipH="1">
            <a:off x="-1158095" y="-173172"/>
            <a:ext cx="3261474" cy="1631312"/>
            <a:chOff x="-449225" y="436955"/>
            <a:chExt cx="3261590" cy="1631370"/>
          </a:xfrm>
        </p:grpSpPr>
        <p:sp>
          <p:nvSpPr>
            <p:cNvPr id="53" name="Google Shape;3645;p48"/>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3646;p48"/>
            <p:cNvGrpSpPr/>
            <p:nvPr/>
          </p:nvGrpSpPr>
          <p:grpSpPr>
            <a:xfrm>
              <a:off x="2464214" y="951103"/>
              <a:ext cx="314426" cy="304947"/>
              <a:chOff x="5013725" y="2633775"/>
              <a:chExt cx="422900" cy="410150"/>
            </a:xfrm>
          </p:grpSpPr>
          <p:sp>
            <p:nvSpPr>
              <p:cNvPr id="63" name="Google Shape;3647;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48;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649;p48"/>
            <p:cNvGrpSpPr/>
            <p:nvPr/>
          </p:nvGrpSpPr>
          <p:grpSpPr>
            <a:xfrm>
              <a:off x="2497939" y="1763378"/>
              <a:ext cx="314426" cy="304947"/>
              <a:chOff x="5013725" y="2633775"/>
              <a:chExt cx="422900" cy="410150"/>
            </a:xfrm>
          </p:grpSpPr>
          <p:sp>
            <p:nvSpPr>
              <p:cNvPr id="61" name="Google Shape;3650;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51;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3652;p48"/>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3653;p48"/>
            <p:cNvGrpSpPr/>
            <p:nvPr/>
          </p:nvGrpSpPr>
          <p:grpSpPr>
            <a:xfrm>
              <a:off x="1357005" y="1640480"/>
              <a:ext cx="174066" cy="168818"/>
              <a:chOff x="5013725" y="2633775"/>
              <a:chExt cx="422900" cy="410150"/>
            </a:xfrm>
          </p:grpSpPr>
          <p:sp>
            <p:nvSpPr>
              <p:cNvPr id="59" name="Google Shape;3654;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55;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3656;p48"/>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3657;p48"/>
          <p:cNvGrpSpPr/>
          <p:nvPr/>
        </p:nvGrpSpPr>
        <p:grpSpPr>
          <a:xfrm rot="-10450454">
            <a:off x="7306185" y="-146626"/>
            <a:ext cx="3261474" cy="1631312"/>
            <a:chOff x="-449225" y="436955"/>
            <a:chExt cx="3261590" cy="1631370"/>
          </a:xfrm>
        </p:grpSpPr>
        <p:sp>
          <p:nvSpPr>
            <p:cNvPr id="66" name="Google Shape;3658;p48"/>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3659;p48"/>
            <p:cNvGrpSpPr/>
            <p:nvPr/>
          </p:nvGrpSpPr>
          <p:grpSpPr>
            <a:xfrm>
              <a:off x="2464214" y="951103"/>
              <a:ext cx="314426" cy="304947"/>
              <a:chOff x="5013725" y="2633775"/>
              <a:chExt cx="422900" cy="410150"/>
            </a:xfrm>
          </p:grpSpPr>
          <p:sp>
            <p:nvSpPr>
              <p:cNvPr id="76" name="Google Shape;3660;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61;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3662;p48"/>
            <p:cNvGrpSpPr/>
            <p:nvPr/>
          </p:nvGrpSpPr>
          <p:grpSpPr>
            <a:xfrm>
              <a:off x="2497939" y="1763378"/>
              <a:ext cx="314426" cy="304947"/>
              <a:chOff x="5013725" y="2633775"/>
              <a:chExt cx="422900" cy="410150"/>
            </a:xfrm>
          </p:grpSpPr>
          <p:sp>
            <p:nvSpPr>
              <p:cNvPr id="74" name="Google Shape;3663;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64;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3665;p48"/>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3666;p48"/>
            <p:cNvGrpSpPr/>
            <p:nvPr/>
          </p:nvGrpSpPr>
          <p:grpSpPr>
            <a:xfrm>
              <a:off x="1357005" y="1640480"/>
              <a:ext cx="174066" cy="168818"/>
              <a:chOff x="5013725" y="2633775"/>
              <a:chExt cx="422900" cy="410150"/>
            </a:xfrm>
          </p:grpSpPr>
          <p:sp>
            <p:nvSpPr>
              <p:cNvPr id="72" name="Google Shape;3667;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68;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3669;p48"/>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Picture 7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2000" r="96833"/>
                    </a14:imgEffect>
                    <a14:imgEffect>
                      <a14:saturation sat="300000"/>
                    </a14:imgEffect>
                  </a14:imgLayer>
                </a14:imgProps>
              </a:ext>
              <a:ext uri="{28A0092B-C50C-407E-A947-70E740481C1C}">
                <a14:useLocalDpi xmlns:a14="http://schemas.microsoft.com/office/drawing/2010/main" val="0"/>
              </a:ext>
            </a:extLst>
          </a:blip>
          <a:srcRect t="27933" b="8837"/>
          <a:stretch/>
        </p:blipFill>
        <p:spPr>
          <a:xfrm>
            <a:off x="-298674" y="3186778"/>
            <a:ext cx="3226583" cy="20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heel(1)">
                                      <p:cBhvr>
                                        <p:cTn id="21" dur="2000"/>
                                        <p:tgtEl>
                                          <p:spTgt spid="4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down)">
                                      <p:cBhvr>
                                        <p:cTn id="25" dur="500"/>
                                        <p:tgtEl>
                                          <p:spTgt spid="78"/>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9531" y="15346"/>
            <a:ext cx="8249450" cy="5158528"/>
            <a:chOff x="639531" y="15346"/>
            <a:chExt cx="8249450" cy="5158528"/>
          </a:xfrm>
        </p:grpSpPr>
        <p:grpSp>
          <p:nvGrpSpPr>
            <p:cNvPr id="2" name="Group 1"/>
            <p:cNvGrpSpPr/>
            <p:nvPr/>
          </p:nvGrpSpPr>
          <p:grpSpPr>
            <a:xfrm>
              <a:off x="639531" y="744395"/>
              <a:ext cx="8249450" cy="4429479"/>
              <a:chOff x="429462" y="744395"/>
              <a:chExt cx="8249450" cy="442947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175" t="13863" r="429" b="50119"/>
              <a:stretch/>
            </p:blipFill>
            <p:spPr>
              <a:xfrm>
                <a:off x="4752109" y="744395"/>
                <a:ext cx="3926803" cy="1852551"/>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13977" r="52915" b="48130"/>
              <a:stretch/>
            </p:blipFill>
            <p:spPr>
              <a:xfrm>
                <a:off x="429462" y="753761"/>
                <a:ext cx="3901099" cy="1949019"/>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723" t="51958" r="15426"/>
              <a:stretch/>
            </p:blipFill>
            <p:spPr>
              <a:xfrm>
                <a:off x="2392368" y="2702781"/>
                <a:ext cx="5041557" cy="2471093"/>
              </a:xfrm>
              <a:prstGeom prst="rect">
                <a:avLst/>
              </a:prstGeom>
            </p:spPr>
          </p:pic>
        </p:grpSp>
        <p:pic>
          <p:nvPicPr>
            <p:cNvPr id="8" name="Picture 7"/>
            <p:cNvPicPr>
              <a:picLocks noChangeAspect="1"/>
            </p:cNvPicPr>
            <p:nvPr/>
          </p:nvPicPr>
          <p:blipFill rotWithShape="1">
            <a:blip r:embed="rId3"/>
            <a:srcRect b="39973"/>
            <a:stretch/>
          </p:blipFill>
          <p:spPr>
            <a:xfrm>
              <a:off x="3611797" y="15346"/>
              <a:ext cx="1920406" cy="5159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422" y="371387"/>
              <a:ext cx="957155" cy="597460"/>
            </a:xfrm>
            <a:prstGeom prst="rect">
              <a:avLst/>
            </a:prstGeom>
          </p:spPr>
        </p:pic>
      </p:grpSp>
    </p:spTree>
    <p:extLst>
      <p:ext uri="{BB962C8B-B14F-4D97-AF65-F5344CB8AC3E}">
        <p14:creationId xmlns:p14="http://schemas.microsoft.com/office/powerpoint/2010/main" val="24293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grpSp>
        <p:nvGrpSpPr>
          <p:cNvPr id="71" name="Group 70"/>
          <p:cNvGrpSpPr/>
          <p:nvPr/>
        </p:nvGrpSpPr>
        <p:grpSpPr>
          <a:xfrm rot="20272378">
            <a:off x="1394756" y="655652"/>
            <a:ext cx="680882" cy="1485893"/>
            <a:chOff x="134279" y="1803002"/>
            <a:chExt cx="680882" cy="1811727"/>
          </a:xfrm>
        </p:grpSpPr>
        <p:sp>
          <p:nvSpPr>
            <p:cNvPr id="73" name="Google Shape;4756;p79"/>
            <p:cNvSpPr/>
            <p:nvPr/>
          </p:nvSpPr>
          <p:spPr>
            <a:xfrm rot="1263172">
              <a:off x="134279" y="1803002"/>
              <a:ext cx="402430" cy="1469645"/>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4716;p79"/>
            <p:cNvGrpSpPr/>
            <p:nvPr/>
          </p:nvGrpSpPr>
          <p:grpSpPr>
            <a:xfrm rot="3530764">
              <a:off x="252923" y="3052492"/>
              <a:ext cx="603575" cy="520900"/>
              <a:chOff x="3450350" y="2886200"/>
              <a:chExt cx="603575" cy="520900"/>
            </a:xfrm>
          </p:grpSpPr>
          <p:sp>
            <p:nvSpPr>
              <p:cNvPr id="74"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roup 15"/>
          <p:cNvGrpSpPr/>
          <p:nvPr/>
        </p:nvGrpSpPr>
        <p:grpSpPr>
          <a:xfrm>
            <a:off x="973055" y="315381"/>
            <a:ext cx="7197890" cy="847050"/>
            <a:chOff x="681514" y="1054683"/>
            <a:chExt cx="7197890" cy="847050"/>
          </a:xfrm>
        </p:grpSpPr>
        <p:sp>
          <p:nvSpPr>
            <p:cNvPr id="44" name="圆角矩形 7"/>
            <p:cNvSpPr/>
            <p:nvPr/>
          </p:nvSpPr>
          <p:spPr>
            <a:xfrm>
              <a:off x="1303506" y="1205438"/>
              <a:ext cx="6575898" cy="545540"/>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noProof="0" dirty="0">
                  <a:solidFill>
                    <a:schemeClr val="bg1"/>
                  </a:solidFill>
                  <a:latin typeface="Pattaya" panose="00000500000000000000" pitchFamily="2" charset="-34"/>
                  <a:ea typeface="黑体" panose="02010609060101010101" pitchFamily="49" charset="-122"/>
                  <a:cs typeface="Pattaya" panose="00000500000000000000" pitchFamily="2" charset="-34"/>
                </a:rPr>
                <a:t>Cái “chong chóng” trong khổ thơ 1 là cái gì ?</a:t>
              </a:r>
              <a:endParaRPr kumimoji="0" lang="zh-CN" altLang="en-US"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50" name="Google Shape;2490;p63"/>
            <p:cNvGrpSpPr/>
            <p:nvPr/>
          </p:nvGrpSpPr>
          <p:grpSpPr>
            <a:xfrm>
              <a:off x="681514" y="1054683"/>
              <a:ext cx="874911" cy="847050"/>
              <a:chOff x="5987800" y="1933025"/>
              <a:chExt cx="878975" cy="836725"/>
            </a:xfrm>
          </p:grpSpPr>
          <p:sp>
            <p:nvSpPr>
              <p:cNvPr id="51"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0" name="圆角矩形 7"/>
          <p:cNvSpPr/>
          <p:nvPr/>
        </p:nvSpPr>
        <p:spPr>
          <a:xfrm>
            <a:off x="2329380" y="1259308"/>
            <a:ext cx="5107231" cy="1068850"/>
          </a:xfrm>
          <a:prstGeom prst="roundRect">
            <a:avLst>
              <a:gd name="adj" fmla="val 22936"/>
            </a:avLst>
          </a:prstGeom>
          <a:solidFill>
            <a:schemeClr val="bg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Cái “chong chóng” trong khổ thơ 1 là cái </a:t>
            </a:r>
            <a:r>
              <a:rPr lang="vi-VN" altLang="zh-CN" sz="3200" kern="1200" noProof="0" dirty="0">
                <a:solidFill>
                  <a:schemeClr val="accent1"/>
                </a:solidFill>
                <a:latin typeface="Calibri" panose="020F0502020204030204" pitchFamily="34" charset="0"/>
                <a:ea typeface="黑体" panose="02010609060101010101" pitchFamily="49" charset="-122"/>
                <a:cs typeface="Calibri" panose="020F0502020204030204" pitchFamily="34" charset="0"/>
              </a:rPr>
              <a:t>quạt thông gió</a:t>
            </a: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9" name="AutoShape 4" descr="Quạt thông gió panasonic FV25AL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backgroundRemoval t="1926" b="98963" l="10000" r="93444"/>
                    </a14:imgEffect>
                    <a14:imgEffect>
                      <a14:colorTemperature colorTemp="7200"/>
                    </a14:imgEffect>
                  </a14:imgLayer>
                </a14:imgProps>
              </a:ext>
              <a:ext uri="{28A0092B-C50C-407E-A947-70E740481C1C}">
                <a14:useLocalDpi xmlns:a14="http://schemas.microsoft.com/office/drawing/2010/main" val="0"/>
              </a:ext>
            </a:extLst>
          </a:blip>
          <a:srcRect l="18401" t="4946" r="16549" b="4912"/>
          <a:stretch/>
        </p:blipFill>
        <p:spPr>
          <a:xfrm>
            <a:off x="1680546" y="2570020"/>
            <a:ext cx="2654544" cy="245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Quạt thông gió panasonic FV25AL9"/>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00" b="98000" l="0" r="98000"/>
                    </a14:imgEffect>
                  </a14:imgLayer>
                </a14:imgProps>
              </a:ext>
              <a:ext uri="{28A0092B-C50C-407E-A947-70E740481C1C}">
                <a14:useLocalDpi xmlns:a14="http://schemas.microsoft.com/office/drawing/2010/main" val="0"/>
              </a:ext>
            </a:extLst>
          </a:blip>
          <a:srcRect/>
          <a:stretch>
            <a:fillRect/>
          </a:stretch>
        </p:blipFill>
        <p:spPr bwMode="auto">
          <a:xfrm>
            <a:off x="5062853" y="2570020"/>
            <a:ext cx="2825700" cy="245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randombar(horizont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80">
                                          <p:stCondLst>
                                            <p:cond delay="0"/>
                                          </p:stCondLst>
                                        </p:cTn>
                                        <p:tgtEl>
                                          <p:spTgt spid="20"/>
                                        </p:tgtEl>
                                      </p:cBhvr>
                                    </p:animEffect>
                                    <p:anim calcmode="lin" valueType="num">
                                      <p:cBhvr>
                                        <p:cTn id="2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8" dur="26">
                                          <p:stCondLst>
                                            <p:cond delay="650"/>
                                          </p:stCondLst>
                                        </p:cTn>
                                        <p:tgtEl>
                                          <p:spTgt spid="20"/>
                                        </p:tgtEl>
                                      </p:cBhvr>
                                      <p:to x="100000" y="60000"/>
                                    </p:animScale>
                                    <p:animScale>
                                      <p:cBhvr>
                                        <p:cTn id="29" dur="166" decel="50000">
                                          <p:stCondLst>
                                            <p:cond delay="676"/>
                                          </p:stCondLst>
                                        </p:cTn>
                                        <p:tgtEl>
                                          <p:spTgt spid="20"/>
                                        </p:tgtEl>
                                      </p:cBhvr>
                                      <p:to x="100000" y="100000"/>
                                    </p:animScale>
                                    <p:animScale>
                                      <p:cBhvr>
                                        <p:cTn id="30" dur="26">
                                          <p:stCondLst>
                                            <p:cond delay="1312"/>
                                          </p:stCondLst>
                                        </p:cTn>
                                        <p:tgtEl>
                                          <p:spTgt spid="20"/>
                                        </p:tgtEl>
                                      </p:cBhvr>
                                      <p:to x="100000" y="80000"/>
                                    </p:animScale>
                                    <p:animScale>
                                      <p:cBhvr>
                                        <p:cTn id="31" dur="166" decel="50000">
                                          <p:stCondLst>
                                            <p:cond delay="1338"/>
                                          </p:stCondLst>
                                        </p:cTn>
                                        <p:tgtEl>
                                          <p:spTgt spid="20"/>
                                        </p:tgtEl>
                                      </p:cBhvr>
                                      <p:to x="100000" y="100000"/>
                                    </p:animScale>
                                    <p:animScale>
                                      <p:cBhvr>
                                        <p:cTn id="32" dur="26">
                                          <p:stCondLst>
                                            <p:cond delay="1642"/>
                                          </p:stCondLst>
                                        </p:cTn>
                                        <p:tgtEl>
                                          <p:spTgt spid="20"/>
                                        </p:tgtEl>
                                      </p:cBhvr>
                                      <p:to x="100000" y="90000"/>
                                    </p:animScale>
                                    <p:animScale>
                                      <p:cBhvr>
                                        <p:cTn id="33" dur="166" decel="50000">
                                          <p:stCondLst>
                                            <p:cond delay="1668"/>
                                          </p:stCondLst>
                                        </p:cTn>
                                        <p:tgtEl>
                                          <p:spTgt spid="20"/>
                                        </p:tgtEl>
                                      </p:cBhvr>
                                      <p:to x="100000" y="100000"/>
                                    </p:animScale>
                                    <p:animScale>
                                      <p:cBhvr>
                                        <p:cTn id="34" dur="26">
                                          <p:stCondLst>
                                            <p:cond delay="1808"/>
                                          </p:stCondLst>
                                        </p:cTn>
                                        <p:tgtEl>
                                          <p:spTgt spid="20"/>
                                        </p:tgtEl>
                                      </p:cBhvr>
                                      <p:to x="100000" y="95000"/>
                                    </p:animScale>
                                    <p:animScale>
                                      <p:cBhvr>
                                        <p:cTn id="35" dur="166" decel="50000">
                                          <p:stCondLst>
                                            <p:cond delay="1834"/>
                                          </p:stCondLst>
                                        </p:cTn>
                                        <p:tgtEl>
                                          <p:spTgt spid="20"/>
                                        </p:tgtEl>
                                      </p:cBhvr>
                                      <p:to x="100000" y="100000"/>
                                    </p:animScale>
                                  </p:childTnLst>
                                </p:cTn>
                              </p:par>
                            </p:childTnLst>
                          </p:cTn>
                        </p:par>
                        <p:par>
                          <p:cTn id="36" fill="hold">
                            <p:stCondLst>
                              <p:cond delay="2000"/>
                            </p:stCondLst>
                            <p:childTnLst>
                              <p:par>
                                <p:cTn id="37" presetID="26" presetClass="entr" presetSubtype="0"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wipe(down)">
                                      <p:cBhvr>
                                        <p:cTn id="39" dur="580">
                                          <p:stCondLst>
                                            <p:cond delay="0"/>
                                          </p:stCondLst>
                                        </p:cTn>
                                        <p:tgtEl>
                                          <p:spTgt spid="1030"/>
                                        </p:tgtEl>
                                      </p:cBhvr>
                                    </p:animEffect>
                                    <p:anim calcmode="lin" valueType="num">
                                      <p:cBhvr>
                                        <p:cTn id="40"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30"/>
                                        </p:tgtEl>
                                      </p:cBhvr>
                                      <p:to x="100000" y="60000"/>
                                    </p:animScale>
                                    <p:animScale>
                                      <p:cBhvr>
                                        <p:cTn id="46" dur="166" decel="50000">
                                          <p:stCondLst>
                                            <p:cond delay="676"/>
                                          </p:stCondLst>
                                        </p:cTn>
                                        <p:tgtEl>
                                          <p:spTgt spid="1030"/>
                                        </p:tgtEl>
                                      </p:cBhvr>
                                      <p:to x="100000" y="100000"/>
                                    </p:animScale>
                                    <p:animScale>
                                      <p:cBhvr>
                                        <p:cTn id="47" dur="26">
                                          <p:stCondLst>
                                            <p:cond delay="1312"/>
                                          </p:stCondLst>
                                        </p:cTn>
                                        <p:tgtEl>
                                          <p:spTgt spid="1030"/>
                                        </p:tgtEl>
                                      </p:cBhvr>
                                      <p:to x="100000" y="80000"/>
                                    </p:animScale>
                                    <p:animScale>
                                      <p:cBhvr>
                                        <p:cTn id="48" dur="166" decel="50000">
                                          <p:stCondLst>
                                            <p:cond delay="1338"/>
                                          </p:stCondLst>
                                        </p:cTn>
                                        <p:tgtEl>
                                          <p:spTgt spid="1030"/>
                                        </p:tgtEl>
                                      </p:cBhvr>
                                      <p:to x="100000" y="100000"/>
                                    </p:animScale>
                                    <p:animScale>
                                      <p:cBhvr>
                                        <p:cTn id="49" dur="26">
                                          <p:stCondLst>
                                            <p:cond delay="1642"/>
                                          </p:stCondLst>
                                        </p:cTn>
                                        <p:tgtEl>
                                          <p:spTgt spid="1030"/>
                                        </p:tgtEl>
                                      </p:cBhvr>
                                      <p:to x="100000" y="90000"/>
                                    </p:animScale>
                                    <p:animScale>
                                      <p:cBhvr>
                                        <p:cTn id="50" dur="166" decel="50000">
                                          <p:stCondLst>
                                            <p:cond delay="1668"/>
                                          </p:stCondLst>
                                        </p:cTn>
                                        <p:tgtEl>
                                          <p:spTgt spid="1030"/>
                                        </p:tgtEl>
                                      </p:cBhvr>
                                      <p:to x="100000" y="100000"/>
                                    </p:animScale>
                                    <p:animScale>
                                      <p:cBhvr>
                                        <p:cTn id="51" dur="26">
                                          <p:stCondLst>
                                            <p:cond delay="1808"/>
                                          </p:stCondLst>
                                        </p:cTn>
                                        <p:tgtEl>
                                          <p:spTgt spid="1030"/>
                                        </p:tgtEl>
                                      </p:cBhvr>
                                      <p:to x="100000" y="95000"/>
                                    </p:animScale>
                                    <p:animScale>
                                      <p:cBhvr>
                                        <p:cTn id="52"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grpSp>
        <p:nvGrpSpPr>
          <p:cNvPr id="29" name="Group 28"/>
          <p:cNvGrpSpPr/>
          <p:nvPr/>
        </p:nvGrpSpPr>
        <p:grpSpPr>
          <a:xfrm>
            <a:off x="584241" y="805003"/>
            <a:ext cx="7869095" cy="994614"/>
            <a:chOff x="584241" y="805003"/>
            <a:chExt cx="7869095" cy="994614"/>
          </a:xfrm>
        </p:grpSpPr>
        <p:sp>
          <p:nvSpPr>
            <p:cNvPr id="10" name="圆角矩形 7"/>
            <p:cNvSpPr/>
            <p:nvPr/>
          </p:nvSpPr>
          <p:spPr>
            <a:xfrm>
              <a:off x="1271797" y="805003"/>
              <a:ext cx="7181539" cy="99461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Trong</a:t>
              </a:r>
              <a:r>
                <a:rPr kumimoji="0" lang="vi-VN" altLang="zh-CN" sz="2800" i="0" u="none" strike="noStrike" kern="1200" cap="none" spc="0" normalizeH="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 bài thơ, bạn nhỏ đã kể tên những cảnh đẹp nào của Hà Nội? </a:t>
              </a:r>
              <a:endParaRPr kumimoji="0" lang="zh-CN" altLang="en-US"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11" name="Google Shape;2490;p63"/>
            <p:cNvGrpSpPr/>
            <p:nvPr/>
          </p:nvGrpSpPr>
          <p:grpSpPr>
            <a:xfrm>
              <a:off x="584241" y="805003"/>
              <a:ext cx="1012866" cy="934452"/>
              <a:chOff x="5987800" y="1933025"/>
              <a:chExt cx="878975" cy="836725"/>
            </a:xfrm>
          </p:grpSpPr>
          <p:sp>
            <p:nvSpPr>
              <p:cNvPr id="12"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92" y="2240919"/>
            <a:ext cx="3317358" cy="2137682"/>
          </a:xfrm>
          <a:prstGeom prst="ellipse">
            <a:avLst/>
          </a:prstGeom>
          <a:ln>
            <a:noFill/>
          </a:ln>
          <a:effectLst>
            <a:softEdge rad="112500"/>
          </a:effectLst>
        </p:spPr>
      </p:pic>
      <p:sp>
        <p:nvSpPr>
          <p:cNvPr id="33" name="圆角矩形 7"/>
          <p:cNvSpPr/>
          <p:nvPr/>
        </p:nvSpPr>
        <p:spPr>
          <a:xfrm>
            <a:off x="826944" y="4481731"/>
            <a:ext cx="191865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4" name="Picture 6" descr="Tôi yêu Hà Nội! - Câu lạc bộ Đọc sách cùng 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949" y="1911392"/>
            <a:ext cx="2020623" cy="2690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 name="圆角矩形 7"/>
          <p:cNvSpPr/>
          <p:nvPr/>
        </p:nvSpPr>
        <p:spPr>
          <a:xfrm>
            <a:off x="3675452" y="4476522"/>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6" name="Picture 8" descr="Hà Nội: Lập phố đi bộ quanh quảng trường Ba Đì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570" y="2151372"/>
            <a:ext cx="3631367" cy="23652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圆角矩形 7"/>
          <p:cNvSpPr/>
          <p:nvPr/>
        </p:nvSpPr>
        <p:spPr>
          <a:xfrm>
            <a:off x="6104010" y="4262408"/>
            <a:ext cx="2764365" cy="850451"/>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Quảng trường Ba Đình</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8" name="Picture 10" descr="PUCL QUYỂN 98 - CHƯƠNG PHÁP DIỆT - Phật Giáo - Buddha.com.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350" y="2128463"/>
            <a:ext cx="3966910" cy="2284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9" name="圆角矩形 7"/>
          <p:cNvSpPr/>
          <p:nvPr/>
        </p:nvSpPr>
        <p:spPr>
          <a:xfrm>
            <a:off x="1302534" y="4476522"/>
            <a:ext cx="232912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62" name="Picture 14" descr="Tây Hồ một thời in dấu | Văn hóa xã hộ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018" y="2150787"/>
            <a:ext cx="3966911" cy="2297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2" name="圆角矩形 7"/>
          <p:cNvSpPr/>
          <p:nvPr/>
        </p:nvSpPr>
        <p:spPr>
          <a:xfrm>
            <a:off x="5873505" y="4476522"/>
            <a:ext cx="1920176"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5" name="圆角矩形 7"/>
          <p:cNvSpPr/>
          <p:nvPr/>
        </p:nvSpPr>
        <p:spPr>
          <a:xfrm>
            <a:off x="1569185" y="2329877"/>
            <a:ext cx="191865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6" name="圆角矩形 7"/>
          <p:cNvSpPr/>
          <p:nvPr/>
        </p:nvSpPr>
        <p:spPr>
          <a:xfrm>
            <a:off x="4027750" y="2332089"/>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7" name="圆角矩形 7"/>
          <p:cNvSpPr/>
          <p:nvPr/>
        </p:nvSpPr>
        <p:spPr>
          <a:xfrm>
            <a:off x="6236917" y="2335506"/>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Ba Đình</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8" name="圆角矩形 7"/>
          <p:cNvSpPr/>
          <p:nvPr/>
        </p:nvSpPr>
        <p:spPr>
          <a:xfrm>
            <a:off x="2552507" y="3101913"/>
            <a:ext cx="232912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9" name="圆角矩形 7"/>
          <p:cNvSpPr/>
          <p:nvPr/>
        </p:nvSpPr>
        <p:spPr>
          <a:xfrm>
            <a:off x="5534105" y="3109066"/>
            <a:ext cx="1920176"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25004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1000"/>
                                        <p:tgtEl>
                                          <p:spTgt spid="2054"/>
                                        </p:tgtEl>
                                      </p:cBhvr>
                                    </p:animEffect>
                                    <p:anim calcmode="lin" valueType="num">
                                      <p:cBhvr>
                                        <p:cTn id="24" dur="1000" fill="hold"/>
                                        <p:tgtEl>
                                          <p:spTgt spid="2054"/>
                                        </p:tgtEl>
                                        <p:attrNameLst>
                                          <p:attrName>ppt_x</p:attrName>
                                        </p:attrNameLst>
                                      </p:cBhvr>
                                      <p:tavLst>
                                        <p:tav tm="0">
                                          <p:val>
                                            <p:strVal val="#ppt_x"/>
                                          </p:val>
                                        </p:tav>
                                        <p:tav tm="100000">
                                          <p:val>
                                            <p:strVal val="#ppt_x"/>
                                          </p:val>
                                        </p:tav>
                                      </p:tavLst>
                                    </p:anim>
                                    <p:anim calcmode="lin" valueType="num">
                                      <p:cBhvr>
                                        <p:cTn id="25" dur="1000" fill="hold"/>
                                        <p:tgtEl>
                                          <p:spTgt spid="205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fade">
                                      <p:cBhvr>
                                        <p:cTn id="34" dur="1000"/>
                                        <p:tgtEl>
                                          <p:spTgt spid="2056"/>
                                        </p:tgtEl>
                                      </p:cBhvr>
                                    </p:animEffect>
                                    <p:anim calcmode="lin" valueType="num">
                                      <p:cBhvr>
                                        <p:cTn id="35" dur="1000" fill="hold"/>
                                        <p:tgtEl>
                                          <p:spTgt spid="2056"/>
                                        </p:tgtEl>
                                        <p:attrNameLst>
                                          <p:attrName>ppt_x</p:attrName>
                                        </p:attrNameLst>
                                      </p:cBhvr>
                                      <p:tavLst>
                                        <p:tav tm="0">
                                          <p:val>
                                            <p:strVal val="#ppt_x"/>
                                          </p:val>
                                        </p:tav>
                                        <p:tav tm="100000">
                                          <p:val>
                                            <p:strVal val="#ppt_x"/>
                                          </p:val>
                                        </p:tav>
                                      </p:tavLst>
                                    </p:anim>
                                    <p:anim calcmode="lin" valueType="num">
                                      <p:cBhvr>
                                        <p:cTn id="36" dur="1000" fill="hold"/>
                                        <p:tgtEl>
                                          <p:spTgt spid="205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5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42"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animEffect transition="in" filter="fade">
                                      <p:cBhvr>
                                        <p:cTn id="57" dur="1000"/>
                                        <p:tgtEl>
                                          <p:spTgt spid="2058"/>
                                        </p:tgtEl>
                                      </p:cBhvr>
                                    </p:animEffect>
                                    <p:anim calcmode="lin" valueType="num">
                                      <p:cBhvr>
                                        <p:cTn id="58" dur="1000" fill="hold"/>
                                        <p:tgtEl>
                                          <p:spTgt spid="2058"/>
                                        </p:tgtEl>
                                        <p:attrNameLst>
                                          <p:attrName>ppt_x</p:attrName>
                                        </p:attrNameLst>
                                      </p:cBhvr>
                                      <p:tavLst>
                                        <p:tav tm="0">
                                          <p:val>
                                            <p:strVal val="#ppt_x"/>
                                          </p:val>
                                        </p:tav>
                                        <p:tav tm="100000">
                                          <p:val>
                                            <p:strVal val="#ppt_x"/>
                                          </p:val>
                                        </p:tav>
                                      </p:tavLst>
                                    </p:anim>
                                    <p:anim calcmode="lin" valueType="num">
                                      <p:cBhvr>
                                        <p:cTn id="59" dur="1000" fill="hold"/>
                                        <p:tgtEl>
                                          <p:spTgt spid="205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4" presetClass="entr" presetSubtype="1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randombar(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62"/>
                                        </p:tgtEl>
                                        <p:attrNameLst>
                                          <p:attrName>style.visibility</p:attrName>
                                        </p:attrNameLst>
                                      </p:cBhvr>
                                      <p:to>
                                        <p:strVal val="visible"/>
                                      </p:to>
                                    </p:set>
                                    <p:animEffect transition="in" filter="fade">
                                      <p:cBhvr>
                                        <p:cTn id="68" dur="1000"/>
                                        <p:tgtEl>
                                          <p:spTgt spid="2062"/>
                                        </p:tgtEl>
                                      </p:cBhvr>
                                    </p:animEffect>
                                    <p:anim calcmode="lin" valueType="num">
                                      <p:cBhvr>
                                        <p:cTn id="69" dur="1000" fill="hold"/>
                                        <p:tgtEl>
                                          <p:spTgt spid="2062"/>
                                        </p:tgtEl>
                                        <p:attrNameLst>
                                          <p:attrName>ppt_x</p:attrName>
                                        </p:attrNameLst>
                                      </p:cBhvr>
                                      <p:tavLst>
                                        <p:tav tm="0">
                                          <p:val>
                                            <p:strVal val="#ppt_x"/>
                                          </p:val>
                                        </p:tav>
                                        <p:tav tm="100000">
                                          <p:val>
                                            <p:strVal val="#ppt_x"/>
                                          </p:val>
                                        </p:tav>
                                      </p:tavLst>
                                    </p:anim>
                                    <p:anim calcmode="lin" valueType="num">
                                      <p:cBhvr>
                                        <p:cTn id="70" dur="1000" fill="hold"/>
                                        <p:tgtEl>
                                          <p:spTgt spid="2062"/>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4" presetClass="entr" presetSubtype="1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randombar(horizontal)">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0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06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2"/>
                                        </p:tgtEl>
                                        <p:attrNameLst>
                                          <p:attrName>style.visibility</p:attrName>
                                        </p:attrNameLst>
                                      </p:cBhvr>
                                      <p:to>
                                        <p:strVal val="hidden"/>
                                      </p:to>
                                    </p:set>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7" grpId="0" animBg="1"/>
      <p:bldP spid="37" grpId="1" animBg="1"/>
      <p:bldP spid="39" grpId="0" animBg="1"/>
      <p:bldP spid="39" grpId="1" animBg="1"/>
      <p:bldP spid="42" grpId="0" animBg="1"/>
      <p:bldP spid="42" grpId="1"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grpSp>
        <p:nvGrpSpPr>
          <p:cNvPr id="53" name="Group 52"/>
          <p:cNvGrpSpPr/>
          <p:nvPr/>
        </p:nvGrpSpPr>
        <p:grpSpPr>
          <a:xfrm rot="20272378">
            <a:off x="864320" y="971970"/>
            <a:ext cx="640237" cy="2258081"/>
            <a:chOff x="174924" y="1608675"/>
            <a:chExt cx="640237" cy="2006054"/>
          </a:xfrm>
        </p:grpSpPr>
        <p:sp>
          <p:nvSpPr>
            <p:cNvPr id="54" name="Google Shape;4756;p79"/>
            <p:cNvSpPr/>
            <p:nvPr/>
          </p:nvSpPr>
          <p:spPr>
            <a:xfrm rot="1263172">
              <a:off x="174924" y="1608675"/>
              <a:ext cx="402430" cy="1670682"/>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4716;p79"/>
            <p:cNvGrpSpPr/>
            <p:nvPr/>
          </p:nvGrpSpPr>
          <p:grpSpPr>
            <a:xfrm rot="3530764">
              <a:off x="252923" y="3052492"/>
              <a:ext cx="603575" cy="520900"/>
              <a:chOff x="3450350" y="2886200"/>
              <a:chExt cx="603575" cy="520900"/>
            </a:xfrm>
          </p:grpSpPr>
          <p:sp>
            <p:nvSpPr>
              <p:cNvPr id="56"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roup 31"/>
          <p:cNvGrpSpPr/>
          <p:nvPr/>
        </p:nvGrpSpPr>
        <p:grpSpPr>
          <a:xfrm>
            <a:off x="488101" y="454128"/>
            <a:ext cx="7869089" cy="994614"/>
            <a:chOff x="584246" y="805002"/>
            <a:chExt cx="7869090" cy="994615"/>
          </a:xfrm>
        </p:grpSpPr>
        <p:sp>
          <p:nvSpPr>
            <p:cNvPr id="33" name="圆角矩形 7"/>
            <p:cNvSpPr/>
            <p:nvPr/>
          </p:nvSpPr>
          <p:spPr>
            <a:xfrm>
              <a:off x="1271797" y="805003"/>
              <a:ext cx="7181539" cy="99461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600" kern="1200" dirty="0">
                  <a:solidFill>
                    <a:schemeClr val="bg1"/>
                  </a:solidFill>
                  <a:latin typeface="Pattaya" panose="00000500000000000000" pitchFamily="2" charset="-34"/>
                  <a:ea typeface="黑体" panose="02010609060101010101" pitchFamily="49" charset="-122"/>
                  <a:cs typeface="Pattaya" panose="00000500000000000000" pitchFamily="2" charset="-34"/>
                </a:rPr>
                <a:t>Bài thơ muốn nói lên điều gì</a:t>
              </a:r>
              <a:r>
                <a:rPr kumimoji="0" lang="vi-VN" altLang="zh-CN" sz="3600" i="0" u="none" strike="noStrike" kern="1200" cap="none" spc="0" normalizeH="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 </a:t>
              </a:r>
              <a:endParaRPr kumimoji="0" lang="zh-CN" altLang="en-US" sz="36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34" name="Google Shape;2490;p63"/>
            <p:cNvGrpSpPr/>
            <p:nvPr/>
          </p:nvGrpSpPr>
          <p:grpSpPr>
            <a:xfrm>
              <a:off x="584246" y="805002"/>
              <a:ext cx="1012867" cy="934451"/>
              <a:chOff x="5987799" y="1933024"/>
              <a:chExt cx="878975" cy="836724"/>
            </a:xfrm>
          </p:grpSpPr>
          <p:sp>
            <p:nvSpPr>
              <p:cNvPr id="35" name="Google Shape;2491;p63"/>
              <p:cNvSpPr/>
              <p:nvPr/>
            </p:nvSpPr>
            <p:spPr>
              <a:xfrm>
                <a:off x="5987799" y="1933024"/>
                <a:ext cx="878975" cy="836724"/>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1" name="圆角矩形 7"/>
          <p:cNvSpPr/>
          <p:nvPr/>
        </p:nvSpPr>
        <p:spPr>
          <a:xfrm>
            <a:off x="2012312" y="1896787"/>
            <a:ext cx="5508068" cy="1889410"/>
          </a:xfrm>
          <a:prstGeom prst="roundRect">
            <a:avLst>
              <a:gd name="adj" fmla="val 22936"/>
            </a:avLst>
          </a:prstGeom>
          <a:solidFill>
            <a:schemeClr val="bg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Bài thơ là lời của một bạn nhỏ lần đầu tiên đến Thủ đô Hà Nội, bạn thấy nơi đây có nhiều thứ lạ và đặc biệt là có rất nhiều cảnh đẹp</a:t>
            </a: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2000" r="96833"/>
                    </a14:imgEffect>
                    <a14:imgEffect>
                      <a14:saturation sat="300000"/>
                    </a14:imgEffect>
                  </a14:imgLayer>
                </a14:imgProps>
              </a:ext>
              <a:ext uri="{28A0092B-C50C-407E-A947-70E740481C1C}">
                <a14:useLocalDpi xmlns:a14="http://schemas.microsoft.com/office/drawing/2010/main" val="0"/>
              </a:ext>
            </a:extLst>
          </a:blip>
          <a:srcRect t="27933" b="8837"/>
          <a:stretch/>
        </p:blipFill>
        <p:spPr>
          <a:xfrm>
            <a:off x="5740620" y="2953410"/>
            <a:ext cx="3559520" cy="22506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98715" y="4143737"/>
            <a:ext cx="2094550"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4508205" y="3648570"/>
            <a:ext cx="2138457"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2498715" y="3193288"/>
            <a:ext cx="1584187"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6956541" y="1701463"/>
            <a:ext cx="1592036"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6521674" y="717962"/>
            <a:ext cx="1495274"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3030140" y="1743979"/>
            <a:ext cx="935804"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321303" y="717962"/>
            <a:ext cx="1761599"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712242" y="717962"/>
            <a:ext cx="1190985"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57" y="69176"/>
            <a:ext cx="8102286" cy="7864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57" y="717962"/>
            <a:ext cx="8376630" cy="4511431"/>
          </a:xfrm>
          <a:prstGeom prst="rect">
            <a:avLst/>
          </a:prstGeom>
        </p:spPr>
      </p:pic>
    </p:spTree>
    <p:extLst>
      <p:ext uri="{BB962C8B-B14F-4D97-AF65-F5344CB8AC3E}">
        <p14:creationId xmlns:p14="http://schemas.microsoft.com/office/powerpoint/2010/main" val="28422555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3049282" y="992506"/>
            <a:ext cx="3136604"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Pattaya" panose="00000500000000000000" pitchFamily="2" charset="-34"/>
                <a:ea typeface="黑体" panose="02010609060101010101" pitchFamily="49" charset="-122"/>
                <a:cs typeface="Pattaya" panose="00000500000000000000" pitchFamily="2" charset="-34"/>
              </a:rPr>
              <a:t>Luyện viết từ khó</a:t>
            </a:r>
            <a:endParaRPr kumimoji="0" lang="zh-CN" altLang="en-US" sz="32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4" name="Group 3"/>
          <p:cNvGrpSpPr/>
          <p:nvPr/>
        </p:nvGrpSpPr>
        <p:grpSpPr>
          <a:xfrm>
            <a:off x="612088" y="1838852"/>
            <a:ext cx="2192843" cy="711286"/>
            <a:chOff x="784273" y="1920317"/>
            <a:chExt cx="2192843" cy="711286"/>
          </a:xfrm>
        </p:grpSpPr>
        <p:sp>
          <p:nvSpPr>
            <p:cNvPr id="10"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Hà</a:t>
              </a:r>
              <a:r>
                <a:rPr kumimoji="0" lang="vi-VN" altLang="zh-CN" sz="3200" i="0" u="none" strike="noStrike" kern="1200" cap="none" spc="0" normalizeH="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 Nội</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074"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784273" y="1920317"/>
              <a:ext cx="739270"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049282" y="1827300"/>
            <a:ext cx="3136604" cy="711286"/>
            <a:chOff x="833468" y="1920317"/>
            <a:chExt cx="3136604" cy="711286"/>
          </a:xfrm>
        </p:grpSpPr>
        <p:sp>
          <p:nvSpPr>
            <p:cNvPr id="15" name="圆角矩形 7"/>
            <p:cNvSpPr/>
            <p:nvPr/>
          </p:nvSpPr>
          <p:spPr>
            <a:xfrm>
              <a:off x="1387059" y="2018211"/>
              <a:ext cx="2583013"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a:t>
              </a: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hong chóng </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16"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81546"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185886" y="1790994"/>
            <a:ext cx="2143648" cy="711286"/>
            <a:chOff x="833468" y="1920317"/>
            <a:chExt cx="2143648" cy="711286"/>
          </a:xfrm>
        </p:grpSpPr>
        <p:sp>
          <p:nvSpPr>
            <p:cNvPr id="21"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n</a:t>
              </a: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ổi gió</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2"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92564"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6185886" y="2765281"/>
            <a:ext cx="2398830" cy="711286"/>
            <a:chOff x="833468" y="1920317"/>
            <a:chExt cx="2143648" cy="711286"/>
          </a:xfrm>
        </p:grpSpPr>
        <p:sp>
          <p:nvSpPr>
            <p:cNvPr id="24"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Ba Đình</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5"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612088" y="2765281"/>
            <a:ext cx="2556414" cy="711286"/>
            <a:chOff x="957758" y="1920317"/>
            <a:chExt cx="2019358" cy="711286"/>
          </a:xfrm>
        </p:grpSpPr>
        <p:sp>
          <p:nvSpPr>
            <p:cNvPr id="27"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8"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957758" y="1920317"/>
              <a:ext cx="583962"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3049052" y="2751404"/>
            <a:ext cx="2581333" cy="711286"/>
            <a:chOff x="833468" y="1920317"/>
            <a:chExt cx="2361043" cy="711286"/>
          </a:xfrm>
        </p:grpSpPr>
        <p:sp>
          <p:nvSpPr>
            <p:cNvPr id="30" name="圆角矩形 7"/>
            <p:cNvSpPr/>
            <p:nvPr/>
          </p:nvSpPr>
          <p:spPr>
            <a:xfrm>
              <a:off x="1269987" y="2018210"/>
              <a:ext cx="1924524"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1"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480749" y="3689385"/>
            <a:ext cx="3256055" cy="711286"/>
            <a:chOff x="833468" y="1920317"/>
            <a:chExt cx="2909683" cy="711286"/>
          </a:xfrm>
        </p:grpSpPr>
        <p:sp>
          <p:nvSpPr>
            <p:cNvPr id="33" name="圆角矩形 7"/>
            <p:cNvSpPr/>
            <p:nvPr/>
          </p:nvSpPr>
          <p:spPr>
            <a:xfrm>
              <a:off x="1387059" y="2018211"/>
              <a:ext cx="2356092"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4"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4981278" y="3675507"/>
            <a:ext cx="3032845" cy="711286"/>
            <a:chOff x="1032933" y="1919474"/>
            <a:chExt cx="2710218" cy="711286"/>
          </a:xfrm>
        </p:grpSpPr>
        <p:sp>
          <p:nvSpPr>
            <p:cNvPr id="36" name="圆角矩形 7"/>
            <p:cNvSpPr/>
            <p:nvPr/>
          </p:nvSpPr>
          <p:spPr>
            <a:xfrm>
              <a:off x="1387059" y="2018211"/>
              <a:ext cx="2356092"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7"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1032933" y="1919474"/>
              <a:ext cx="708253" cy="71128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00" fill="hold">
                                          <p:stCondLst>
                                            <p:cond delay="0"/>
                                          </p:stCondLst>
                                        </p:cTn>
                                        <p:tgtEl>
                                          <p:spTgt spid="14"/>
                                        </p:tgtEl>
                                        <p:attrNameLst>
                                          <p:attrName>r</p:attrName>
                                        </p:attrNameLst>
                                      </p:cBhvr>
                                    </p:animRot>
                                    <p:animRot by="-240000">
                                      <p:cBhvr>
                                        <p:cTn id="28" dur="200" fill="hold">
                                          <p:stCondLst>
                                            <p:cond delay="200"/>
                                          </p:stCondLst>
                                        </p:cTn>
                                        <p:tgtEl>
                                          <p:spTgt spid="14"/>
                                        </p:tgtEl>
                                        <p:attrNameLst>
                                          <p:attrName>r</p:attrName>
                                        </p:attrNameLst>
                                      </p:cBhvr>
                                    </p:animRot>
                                    <p:animRot by="240000">
                                      <p:cBhvr>
                                        <p:cTn id="29" dur="200" fill="hold">
                                          <p:stCondLst>
                                            <p:cond delay="400"/>
                                          </p:stCondLst>
                                        </p:cTn>
                                        <p:tgtEl>
                                          <p:spTgt spid="14"/>
                                        </p:tgtEl>
                                        <p:attrNameLst>
                                          <p:attrName>r</p:attrName>
                                        </p:attrNameLst>
                                      </p:cBhvr>
                                    </p:animRot>
                                    <p:animRot by="-240000">
                                      <p:cBhvr>
                                        <p:cTn id="30" dur="200" fill="hold">
                                          <p:stCondLst>
                                            <p:cond delay="600"/>
                                          </p:stCondLst>
                                        </p:cTn>
                                        <p:tgtEl>
                                          <p:spTgt spid="14"/>
                                        </p:tgtEl>
                                        <p:attrNameLst>
                                          <p:attrName>r</p:attrName>
                                        </p:attrNameLst>
                                      </p:cBhvr>
                                    </p:animRot>
                                    <p:animRot by="120000">
                                      <p:cBhvr>
                                        <p:cTn id="31" dur="200" fill="hold">
                                          <p:stCondLst>
                                            <p:cond delay="800"/>
                                          </p:stCondLst>
                                        </p:cTn>
                                        <p:tgtEl>
                                          <p:spTgt spid="1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par>
                          <p:cTn id="37" fill="hold">
                            <p:stCondLst>
                              <p:cond delay="500"/>
                            </p:stCondLst>
                            <p:childTnLst>
                              <p:par>
                                <p:cTn id="38" presetID="32" presetClass="emph" presetSubtype="0" fill="hold" nodeType="afterEffect">
                                  <p:stCondLst>
                                    <p:cond delay="0"/>
                                  </p:stCondLst>
                                  <p:childTnLst>
                                    <p:animRot by="120000">
                                      <p:cBhvr>
                                        <p:cTn id="39" dur="100" fill="hold">
                                          <p:stCondLst>
                                            <p:cond delay="0"/>
                                          </p:stCondLst>
                                        </p:cTn>
                                        <p:tgtEl>
                                          <p:spTgt spid="20"/>
                                        </p:tgtEl>
                                        <p:attrNameLst>
                                          <p:attrName>r</p:attrName>
                                        </p:attrNameLst>
                                      </p:cBhvr>
                                    </p:animRot>
                                    <p:animRot by="-240000">
                                      <p:cBhvr>
                                        <p:cTn id="40" dur="200" fill="hold">
                                          <p:stCondLst>
                                            <p:cond delay="200"/>
                                          </p:stCondLst>
                                        </p:cTn>
                                        <p:tgtEl>
                                          <p:spTgt spid="20"/>
                                        </p:tgtEl>
                                        <p:attrNameLst>
                                          <p:attrName>r</p:attrName>
                                        </p:attrNameLst>
                                      </p:cBhvr>
                                    </p:animRot>
                                    <p:animRot by="240000">
                                      <p:cBhvr>
                                        <p:cTn id="41" dur="200" fill="hold">
                                          <p:stCondLst>
                                            <p:cond delay="400"/>
                                          </p:stCondLst>
                                        </p:cTn>
                                        <p:tgtEl>
                                          <p:spTgt spid="20"/>
                                        </p:tgtEl>
                                        <p:attrNameLst>
                                          <p:attrName>r</p:attrName>
                                        </p:attrNameLst>
                                      </p:cBhvr>
                                    </p:animRot>
                                    <p:animRot by="-240000">
                                      <p:cBhvr>
                                        <p:cTn id="42" dur="200" fill="hold">
                                          <p:stCondLst>
                                            <p:cond delay="600"/>
                                          </p:stCondLst>
                                        </p:cTn>
                                        <p:tgtEl>
                                          <p:spTgt spid="20"/>
                                        </p:tgtEl>
                                        <p:attrNameLst>
                                          <p:attrName>r</p:attrName>
                                        </p:attrNameLst>
                                      </p:cBhvr>
                                    </p:animRot>
                                    <p:animRot by="120000">
                                      <p:cBhvr>
                                        <p:cTn id="43" dur="200" fill="hold">
                                          <p:stCondLst>
                                            <p:cond delay="800"/>
                                          </p:stCondLst>
                                        </p:cTn>
                                        <p:tgtEl>
                                          <p:spTgt spid="20"/>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par>
                          <p:cTn id="49" fill="hold">
                            <p:stCondLst>
                              <p:cond delay="500"/>
                            </p:stCondLst>
                            <p:childTnLst>
                              <p:par>
                                <p:cTn id="50" presetID="32" presetClass="emph" presetSubtype="0" fill="hold" nodeType="afterEffect">
                                  <p:stCondLst>
                                    <p:cond delay="0"/>
                                  </p:stCondLst>
                                  <p:childTnLst>
                                    <p:animRot by="120000">
                                      <p:cBhvr>
                                        <p:cTn id="51" dur="100" fill="hold">
                                          <p:stCondLst>
                                            <p:cond delay="0"/>
                                          </p:stCondLst>
                                        </p:cTn>
                                        <p:tgtEl>
                                          <p:spTgt spid="26"/>
                                        </p:tgtEl>
                                        <p:attrNameLst>
                                          <p:attrName>r</p:attrName>
                                        </p:attrNameLst>
                                      </p:cBhvr>
                                    </p:animRot>
                                    <p:animRot by="-240000">
                                      <p:cBhvr>
                                        <p:cTn id="52" dur="200" fill="hold">
                                          <p:stCondLst>
                                            <p:cond delay="200"/>
                                          </p:stCondLst>
                                        </p:cTn>
                                        <p:tgtEl>
                                          <p:spTgt spid="26"/>
                                        </p:tgtEl>
                                        <p:attrNameLst>
                                          <p:attrName>r</p:attrName>
                                        </p:attrNameLst>
                                      </p:cBhvr>
                                    </p:animRot>
                                    <p:animRot by="240000">
                                      <p:cBhvr>
                                        <p:cTn id="53" dur="200" fill="hold">
                                          <p:stCondLst>
                                            <p:cond delay="400"/>
                                          </p:stCondLst>
                                        </p:cTn>
                                        <p:tgtEl>
                                          <p:spTgt spid="26"/>
                                        </p:tgtEl>
                                        <p:attrNameLst>
                                          <p:attrName>r</p:attrName>
                                        </p:attrNameLst>
                                      </p:cBhvr>
                                    </p:animRot>
                                    <p:animRot by="-240000">
                                      <p:cBhvr>
                                        <p:cTn id="54" dur="200" fill="hold">
                                          <p:stCondLst>
                                            <p:cond delay="600"/>
                                          </p:stCondLst>
                                        </p:cTn>
                                        <p:tgtEl>
                                          <p:spTgt spid="26"/>
                                        </p:tgtEl>
                                        <p:attrNameLst>
                                          <p:attrName>r</p:attrName>
                                        </p:attrNameLst>
                                      </p:cBhvr>
                                    </p:animRot>
                                    <p:animRot by="120000">
                                      <p:cBhvr>
                                        <p:cTn id="55" dur="200" fill="hold">
                                          <p:stCondLst>
                                            <p:cond delay="800"/>
                                          </p:stCondLst>
                                        </p:cTn>
                                        <p:tgtEl>
                                          <p:spTgt spid="26"/>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horizontal)">
                                      <p:cBhvr>
                                        <p:cTn id="60" dur="500"/>
                                        <p:tgtEl>
                                          <p:spTgt spid="29"/>
                                        </p:tgtEl>
                                      </p:cBhvr>
                                    </p:animEffect>
                                  </p:childTnLst>
                                </p:cTn>
                              </p:par>
                            </p:childTnLst>
                          </p:cTn>
                        </p:par>
                        <p:par>
                          <p:cTn id="61" fill="hold">
                            <p:stCondLst>
                              <p:cond delay="500"/>
                            </p:stCondLst>
                            <p:childTnLst>
                              <p:par>
                                <p:cTn id="62" presetID="32" presetClass="emph" presetSubtype="0" fill="hold" nodeType="afterEffect">
                                  <p:stCondLst>
                                    <p:cond delay="0"/>
                                  </p:stCondLst>
                                  <p:childTnLst>
                                    <p:animRot by="120000">
                                      <p:cBhvr>
                                        <p:cTn id="63" dur="100" fill="hold">
                                          <p:stCondLst>
                                            <p:cond delay="0"/>
                                          </p:stCondLst>
                                        </p:cTn>
                                        <p:tgtEl>
                                          <p:spTgt spid="29"/>
                                        </p:tgtEl>
                                        <p:attrNameLst>
                                          <p:attrName>r</p:attrName>
                                        </p:attrNameLst>
                                      </p:cBhvr>
                                    </p:animRot>
                                    <p:animRot by="-240000">
                                      <p:cBhvr>
                                        <p:cTn id="64" dur="200" fill="hold">
                                          <p:stCondLst>
                                            <p:cond delay="200"/>
                                          </p:stCondLst>
                                        </p:cTn>
                                        <p:tgtEl>
                                          <p:spTgt spid="29"/>
                                        </p:tgtEl>
                                        <p:attrNameLst>
                                          <p:attrName>r</p:attrName>
                                        </p:attrNameLst>
                                      </p:cBhvr>
                                    </p:animRot>
                                    <p:animRot by="240000">
                                      <p:cBhvr>
                                        <p:cTn id="65" dur="200" fill="hold">
                                          <p:stCondLst>
                                            <p:cond delay="400"/>
                                          </p:stCondLst>
                                        </p:cTn>
                                        <p:tgtEl>
                                          <p:spTgt spid="29"/>
                                        </p:tgtEl>
                                        <p:attrNameLst>
                                          <p:attrName>r</p:attrName>
                                        </p:attrNameLst>
                                      </p:cBhvr>
                                    </p:animRot>
                                    <p:animRot by="-240000">
                                      <p:cBhvr>
                                        <p:cTn id="66" dur="200" fill="hold">
                                          <p:stCondLst>
                                            <p:cond delay="600"/>
                                          </p:stCondLst>
                                        </p:cTn>
                                        <p:tgtEl>
                                          <p:spTgt spid="29"/>
                                        </p:tgtEl>
                                        <p:attrNameLst>
                                          <p:attrName>r</p:attrName>
                                        </p:attrNameLst>
                                      </p:cBhvr>
                                    </p:animRot>
                                    <p:animRot by="120000">
                                      <p:cBhvr>
                                        <p:cTn id="67" dur="200" fill="hold">
                                          <p:stCondLst>
                                            <p:cond delay="800"/>
                                          </p:stCondLst>
                                        </p:cTn>
                                        <p:tgtEl>
                                          <p:spTgt spid="29"/>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randombar(horizontal)">
                                      <p:cBhvr>
                                        <p:cTn id="72" dur="500"/>
                                        <p:tgtEl>
                                          <p:spTgt spid="23"/>
                                        </p:tgtEl>
                                      </p:cBhvr>
                                    </p:animEffect>
                                  </p:childTnLst>
                                </p:cTn>
                              </p:par>
                            </p:childTnLst>
                          </p:cTn>
                        </p:par>
                        <p:par>
                          <p:cTn id="73" fill="hold">
                            <p:stCondLst>
                              <p:cond delay="500"/>
                            </p:stCondLst>
                            <p:childTnLst>
                              <p:par>
                                <p:cTn id="74" presetID="32" presetClass="emph" presetSubtype="0" fill="hold" nodeType="afterEffect">
                                  <p:stCondLst>
                                    <p:cond delay="0"/>
                                  </p:stCondLst>
                                  <p:childTnLst>
                                    <p:animRot by="120000">
                                      <p:cBhvr>
                                        <p:cTn id="75" dur="100" fill="hold">
                                          <p:stCondLst>
                                            <p:cond delay="0"/>
                                          </p:stCondLst>
                                        </p:cTn>
                                        <p:tgtEl>
                                          <p:spTgt spid="23"/>
                                        </p:tgtEl>
                                        <p:attrNameLst>
                                          <p:attrName>r</p:attrName>
                                        </p:attrNameLst>
                                      </p:cBhvr>
                                    </p:animRot>
                                    <p:animRot by="-240000">
                                      <p:cBhvr>
                                        <p:cTn id="76" dur="200" fill="hold">
                                          <p:stCondLst>
                                            <p:cond delay="200"/>
                                          </p:stCondLst>
                                        </p:cTn>
                                        <p:tgtEl>
                                          <p:spTgt spid="23"/>
                                        </p:tgtEl>
                                        <p:attrNameLst>
                                          <p:attrName>r</p:attrName>
                                        </p:attrNameLst>
                                      </p:cBhvr>
                                    </p:animRot>
                                    <p:animRot by="240000">
                                      <p:cBhvr>
                                        <p:cTn id="77" dur="200" fill="hold">
                                          <p:stCondLst>
                                            <p:cond delay="400"/>
                                          </p:stCondLst>
                                        </p:cTn>
                                        <p:tgtEl>
                                          <p:spTgt spid="23"/>
                                        </p:tgtEl>
                                        <p:attrNameLst>
                                          <p:attrName>r</p:attrName>
                                        </p:attrNameLst>
                                      </p:cBhvr>
                                    </p:animRot>
                                    <p:animRot by="-240000">
                                      <p:cBhvr>
                                        <p:cTn id="78" dur="200" fill="hold">
                                          <p:stCondLst>
                                            <p:cond delay="600"/>
                                          </p:stCondLst>
                                        </p:cTn>
                                        <p:tgtEl>
                                          <p:spTgt spid="23"/>
                                        </p:tgtEl>
                                        <p:attrNameLst>
                                          <p:attrName>r</p:attrName>
                                        </p:attrNameLst>
                                      </p:cBhvr>
                                    </p:animRot>
                                    <p:animRot by="120000">
                                      <p:cBhvr>
                                        <p:cTn id="79" dur="200" fill="hold">
                                          <p:stCondLst>
                                            <p:cond delay="800"/>
                                          </p:stCondLst>
                                        </p:cTn>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randombar(horizontal)">
                                      <p:cBhvr>
                                        <p:cTn id="84" dur="500"/>
                                        <p:tgtEl>
                                          <p:spTgt spid="32"/>
                                        </p:tgtEl>
                                      </p:cBhvr>
                                    </p:animEffect>
                                  </p:childTnLst>
                                </p:cTn>
                              </p:par>
                            </p:childTnLst>
                          </p:cTn>
                        </p:par>
                        <p:par>
                          <p:cTn id="85" fill="hold">
                            <p:stCondLst>
                              <p:cond delay="500"/>
                            </p:stCondLst>
                            <p:childTnLst>
                              <p:par>
                                <p:cTn id="86" presetID="32" presetClass="emph" presetSubtype="0" fill="hold" nodeType="afterEffect">
                                  <p:stCondLst>
                                    <p:cond delay="0"/>
                                  </p:stCondLst>
                                  <p:childTnLst>
                                    <p:animRot by="120000">
                                      <p:cBhvr>
                                        <p:cTn id="87" dur="100" fill="hold">
                                          <p:stCondLst>
                                            <p:cond delay="0"/>
                                          </p:stCondLst>
                                        </p:cTn>
                                        <p:tgtEl>
                                          <p:spTgt spid="32"/>
                                        </p:tgtEl>
                                        <p:attrNameLst>
                                          <p:attrName>r</p:attrName>
                                        </p:attrNameLst>
                                      </p:cBhvr>
                                    </p:animRot>
                                    <p:animRot by="-240000">
                                      <p:cBhvr>
                                        <p:cTn id="88" dur="200" fill="hold">
                                          <p:stCondLst>
                                            <p:cond delay="200"/>
                                          </p:stCondLst>
                                        </p:cTn>
                                        <p:tgtEl>
                                          <p:spTgt spid="32"/>
                                        </p:tgtEl>
                                        <p:attrNameLst>
                                          <p:attrName>r</p:attrName>
                                        </p:attrNameLst>
                                      </p:cBhvr>
                                    </p:animRot>
                                    <p:animRot by="240000">
                                      <p:cBhvr>
                                        <p:cTn id="89" dur="200" fill="hold">
                                          <p:stCondLst>
                                            <p:cond delay="400"/>
                                          </p:stCondLst>
                                        </p:cTn>
                                        <p:tgtEl>
                                          <p:spTgt spid="32"/>
                                        </p:tgtEl>
                                        <p:attrNameLst>
                                          <p:attrName>r</p:attrName>
                                        </p:attrNameLst>
                                      </p:cBhvr>
                                    </p:animRot>
                                    <p:animRot by="-240000">
                                      <p:cBhvr>
                                        <p:cTn id="90" dur="200" fill="hold">
                                          <p:stCondLst>
                                            <p:cond delay="600"/>
                                          </p:stCondLst>
                                        </p:cTn>
                                        <p:tgtEl>
                                          <p:spTgt spid="32"/>
                                        </p:tgtEl>
                                        <p:attrNameLst>
                                          <p:attrName>r</p:attrName>
                                        </p:attrNameLst>
                                      </p:cBhvr>
                                    </p:animRot>
                                    <p:animRot by="120000">
                                      <p:cBhvr>
                                        <p:cTn id="91" dur="200" fill="hold">
                                          <p:stCondLst>
                                            <p:cond delay="800"/>
                                          </p:stCondLst>
                                        </p:cTn>
                                        <p:tgtEl>
                                          <p:spTgt spid="32"/>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randombar(horizontal)">
                                      <p:cBhvr>
                                        <p:cTn id="96" dur="500"/>
                                        <p:tgtEl>
                                          <p:spTgt spid="35"/>
                                        </p:tgtEl>
                                      </p:cBhvr>
                                    </p:animEffect>
                                  </p:childTnLst>
                                </p:cTn>
                              </p:par>
                            </p:childTnLst>
                          </p:cTn>
                        </p:par>
                        <p:par>
                          <p:cTn id="97" fill="hold">
                            <p:stCondLst>
                              <p:cond delay="500"/>
                            </p:stCondLst>
                            <p:childTnLst>
                              <p:par>
                                <p:cTn id="98" presetID="32" presetClass="emph" presetSubtype="0" fill="hold" nodeType="afterEffect">
                                  <p:stCondLst>
                                    <p:cond delay="0"/>
                                  </p:stCondLst>
                                  <p:childTnLst>
                                    <p:animRot by="120000">
                                      <p:cBhvr>
                                        <p:cTn id="99" dur="100" fill="hold">
                                          <p:stCondLst>
                                            <p:cond delay="0"/>
                                          </p:stCondLst>
                                        </p:cTn>
                                        <p:tgtEl>
                                          <p:spTgt spid="35"/>
                                        </p:tgtEl>
                                        <p:attrNameLst>
                                          <p:attrName>r</p:attrName>
                                        </p:attrNameLst>
                                      </p:cBhvr>
                                    </p:animRot>
                                    <p:animRot by="-240000">
                                      <p:cBhvr>
                                        <p:cTn id="100" dur="200" fill="hold">
                                          <p:stCondLst>
                                            <p:cond delay="200"/>
                                          </p:stCondLst>
                                        </p:cTn>
                                        <p:tgtEl>
                                          <p:spTgt spid="35"/>
                                        </p:tgtEl>
                                        <p:attrNameLst>
                                          <p:attrName>r</p:attrName>
                                        </p:attrNameLst>
                                      </p:cBhvr>
                                    </p:animRot>
                                    <p:animRot by="240000">
                                      <p:cBhvr>
                                        <p:cTn id="101" dur="200" fill="hold">
                                          <p:stCondLst>
                                            <p:cond delay="400"/>
                                          </p:stCondLst>
                                        </p:cTn>
                                        <p:tgtEl>
                                          <p:spTgt spid="35"/>
                                        </p:tgtEl>
                                        <p:attrNameLst>
                                          <p:attrName>r</p:attrName>
                                        </p:attrNameLst>
                                      </p:cBhvr>
                                    </p:animRot>
                                    <p:animRot by="-240000">
                                      <p:cBhvr>
                                        <p:cTn id="102" dur="200" fill="hold">
                                          <p:stCondLst>
                                            <p:cond delay="600"/>
                                          </p:stCondLst>
                                        </p:cTn>
                                        <p:tgtEl>
                                          <p:spTgt spid="35"/>
                                        </p:tgtEl>
                                        <p:attrNameLst>
                                          <p:attrName>r</p:attrName>
                                        </p:attrNameLst>
                                      </p:cBhvr>
                                    </p:animRot>
                                    <p:animRot by="120000">
                                      <p:cBhvr>
                                        <p:cTn id="103" dur="200" fill="hold">
                                          <p:stCondLst>
                                            <p:cond delay="8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150;p69"/>
          <p:cNvGrpSpPr/>
          <p:nvPr/>
        </p:nvGrpSpPr>
        <p:grpSpPr>
          <a:xfrm>
            <a:off x="-1831702" y="2005537"/>
            <a:ext cx="1736010" cy="2906718"/>
            <a:chOff x="5810250" y="697491"/>
            <a:chExt cx="2279787" cy="3748518"/>
          </a:xfrm>
        </p:grpSpPr>
        <p:sp>
          <p:nvSpPr>
            <p:cNvPr id="77" name="Google Shape;5151;p69"/>
            <p:cNvSpPr/>
            <p:nvPr/>
          </p:nvSpPr>
          <p:spPr>
            <a:xfrm>
              <a:off x="6255260" y="4250618"/>
              <a:ext cx="1501913" cy="195391"/>
            </a:xfrm>
            <a:custGeom>
              <a:avLst/>
              <a:gdLst/>
              <a:ahLst/>
              <a:cxnLst/>
              <a:rect l="l" t="t" r="r" b="b"/>
              <a:pathLst>
                <a:path w="81064" h="10546" extrusionOk="0">
                  <a:moveTo>
                    <a:pt x="40519" y="0"/>
                  </a:move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46776" y="6635"/>
                  </a:lnTo>
                  <a:lnTo>
                    <a:pt x="46726" y="76"/>
                  </a:lnTo>
                  <a:lnTo>
                    <a:pt x="43648" y="25"/>
                  </a:lnTo>
                  <a:lnTo>
                    <a:pt x="40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52;p69"/>
            <p:cNvSpPr/>
            <p:nvPr/>
          </p:nvSpPr>
          <p:spPr>
            <a:xfrm>
              <a:off x="6255260" y="4250618"/>
              <a:ext cx="1501913" cy="195391"/>
            </a:xfrm>
            <a:custGeom>
              <a:avLst/>
              <a:gdLst/>
              <a:ahLst/>
              <a:cxnLst/>
              <a:rect l="l" t="t" r="r" b="b"/>
              <a:pathLst>
                <a:path w="81064" h="10546" fill="none" extrusionOk="0">
                  <a:moveTo>
                    <a:pt x="40519" y="0"/>
                  </a:moveTo>
                  <a:lnTo>
                    <a:pt x="40519" y="0"/>
                  </a:ln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67818" y="7039"/>
                  </a:lnTo>
                  <a:lnTo>
                    <a:pt x="46776" y="6635"/>
                  </a:lnTo>
                  <a:lnTo>
                    <a:pt x="46776" y="6635"/>
                  </a:lnTo>
                  <a:lnTo>
                    <a:pt x="46726" y="76"/>
                  </a:lnTo>
                  <a:lnTo>
                    <a:pt x="46726" y="76"/>
                  </a:lnTo>
                  <a:lnTo>
                    <a:pt x="43648" y="25"/>
                  </a:lnTo>
                  <a:lnTo>
                    <a:pt x="40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3;p69"/>
            <p:cNvSpPr/>
            <p:nvPr/>
          </p:nvSpPr>
          <p:spPr>
            <a:xfrm>
              <a:off x="6959257" y="2285429"/>
              <a:ext cx="195410" cy="304314"/>
            </a:xfrm>
            <a:custGeom>
              <a:avLst/>
              <a:gdLst/>
              <a:ahLst/>
              <a:cxnLst/>
              <a:rect l="l" t="t" r="r" b="b"/>
              <a:pathLst>
                <a:path w="10547" h="16425" extrusionOk="0">
                  <a:moveTo>
                    <a:pt x="10319" y="0"/>
                  </a:moveTo>
                  <a:lnTo>
                    <a:pt x="0" y="127"/>
                  </a:lnTo>
                  <a:lnTo>
                    <a:pt x="253" y="16425"/>
                  </a:lnTo>
                  <a:lnTo>
                    <a:pt x="10546" y="16273"/>
                  </a:lnTo>
                  <a:lnTo>
                    <a:pt x="10319" y="0"/>
                  </a:lnTo>
                  <a:close/>
                </a:path>
              </a:pathLst>
            </a:custGeom>
            <a:solidFill>
              <a:srgbClr val="F6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54;p69"/>
            <p:cNvSpPr/>
            <p:nvPr/>
          </p:nvSpPr>
          <p:spPr>
            <a:xfrm>
              <a:off x="6959257" y="2285429"/>
              <a:ext cx="195410" cy="304314"/>
            </a:xfrm>
            <a:custGeom>
              <a:avLst/>
              <a:gdLst/>
              <a:ahLst/>
              <a:cxnLst/>
              <a:rect l="l" t="t" r="r" b="b"/>
              <a:pathLst>
                <a:path w="10547" h="16425" fill="none" extrusionOk="0">
                  <a:moveTo>
                    <a:pt x="253" y="16425"/>
                  </a:moveTo>
                  <a:lnTo>
                    <a:pt x="10546" y="16273"/>
                  </a:lnTo>
                  <a:lnTo>
                    <a:pt x="10319" y="0"/>
                  </a:lnTo>
                  <a:lnTo>
                    <a:pt x="0" y="127"/>
                  </a:lnTo>
                  <a:lnTo>
                    <a:pt x="253" y="16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55;p69"/>
            <p:cNvSpPr/>
            <p:nvPr/>
          </p:nvSpPr>
          <p:spPr>
            <a:xfrm>
              <a:off x="7469245" y="1591252"/>
              <a:ext cx="330512" cy="373978"/>
            </a:xfrm>
            <a:custGeom>
              <a:avLst/>
              <a:gdLst/>
              <a:ahLst/>
              <a:cxnLst/>
              <a:rect l="l" t="t" r="r" b="b"/>
              <a:pathLst>
                <a:path w="17839" h="20185" extrusionOk="0">
                  <a:moveTo>
                    <a:pt x="11455" y="1"/>
                  </a:moveTo>
                  <a:lnTo>
                    <a:pt x="11076" y="26"/>
                  </a:lnTo>
                  <a:lnTo>
                    <a:pt x="10673" y="51"/>
                  </a:lnTo>
                  <a:lnTo>
                    <a:pt x="10294" y="102"/>
                  </a:lnTo>
                  <a:lnTo>
                    <a:pt x="9941" y="152"/>
                  </a:lnTo>
                  <a:lnTo>
                    <a:pt x="9588" y="253"/>
                  </a:lnTo>
                  <a:lnTo>
                    <a:pt x="9235" y="354"/>
                  </a:lnTo>
                  <a:lnTo>
                    <a:pt x="8604" y="556"/>
                  </a:lnTo>
                  <a:lnTo>
                    <a:pt x="8049" y="783"/>
                  </a:lnTo>
                  <a:lnTo>
                    <a:pt x="7570" y="985"/>
                  </a:lnTo>
                  <a:lnTo>
                    <a:pt x="7015" y="1237"/>
                  </a:lnTo>
                  <a:lnTo>
                    <a:pt x="6510" y="1514"/>
                  </a:lnTo>
                  <a:lnTo>
                    <a:pt x="6031" y="1817"/>
                  </a:lnTo>
                  <a:lnTo>
                    <a:pt x="5602" y="2120"/>
                  </a:lnTo>
                  <a:lnTo>
                    <a:pt x="5173" y="2448"/>
                  </a:lnTo>
                  <a:lnTo>
                    <a:pt x="4794" y="2776"/>
                  </a:lnTo>
                  <a:lnTo>
                    <a:pt x="4441" y="3104"/>
                  </a:lnTo>
                  <a:lnTo>
                    <a:pt x="4113" y="3432"/>
                  </a:lnTo>
                  <a:lnTo>
                    <a:pt x="3810" y="3735"/>
                  </a:lnTo>
                  <a:lnTo>
                    <a:pt x="3558" y="4063"/>
                  </a:lnTo>
                  <a:lnTo>
                    <a:pt x="3104" y="4643"/>
                  </a:lnTo>
                  <a:lnTo>
                    <a:pt x="2726" y="5173"/>
                  </a:lnTo>
                  <a:lnTo>
                    <a:pt x="2473" y="5602"/>
                  </a:lnTo>
                  <a:lnTo>
                    <a:pt x="1" y="20083"/>
                  </a:lnTo>
                  <a:lnTo>
                    <a:pt x="808" y="20159"/>
                  </a:lnTo>
                  <a:lnTo>
                    <a:pt x="1313" y="20184"/>
                  </a:lnTo>
                  <a:lnTo>
                    <a:pt x="2498" y="20184"/>
                  </a:lnTo>
                  <a:lnTo>
                    <a:pt x="3154" y="20159"/>
                  </a:lnTo>
                  <a:lnTo>
                    <a:pt x="3861" y="20109"/>
                  </a:lnTo>
                  <a:lnTo>
                    <a:pt x="4618" y="20008"/>
                  </a:lnTo>
                  <a:lnTo>
                    <a:pt x="5400" y="19882"/>
                  </a:lnTo>
                  <a:lnTo>
                    <a:pt x="6182" y="19705"/>
                  </a:lnTo>
                  <a:lnTo>
                    <a:pt x="7015" y="19478"/>
                  </a:lnTo>
                  <a:lnTo>
                    <a:pt x="7872" y="19200"/>
                  </a:lnTo>
                  <a:lnTo>
                    <a:pt x="8730" y="18872"/>
                  </a:lnTo>
                  <a:lnTo>
                    <a:pt x="9588" y="18469"/>
                  </a:lnTo>
                  <a:lnTo>
                    <a:pt x="10017" y="18242"/>
                  </a:lnTo>
                  <a:lnTo>
                    <a:pt x="10446" y="17989"/>
                  </a:lnTo>
                  <a:lnTo>
                    <a:pt x="10875" y="17712"/>
                  </a:lnTo>
                  <a:lnTo>
                    <a:pt x="11304" y="17434"/>
                  </a:lnTo>
                  <a:lnTo>
                    <a:pt x="11884" y="17031"/>
                  </a:lnTo>
                  <a:lnTo>
                    <a:pt x="12313" y="16703"/>
                  </a:lnTo>
                  <a:lnTo>
                    <a:pt x="12817" y="16299"/>
                  </a:lnTo>
                  <a:lnTo>
                    <a:pt x="13372" y="15794"/>
                  </a:lnTo>
                  <a:lnTo>
                    <a:pt x="13978" y="15239"/>
                  </a:lnTo>
                  <a:lnTo>
                    <a:pt x="14583" y="14609"/>
                  </a:lnTo>
                  <a:lnTo>
                    <a:pt x="15189" y="13902"/>
                  </a:lnTo>
                  <a:lnTo>
                    <a:pt x="15492" y="13549"/>
                  </a:lnTo>
                  <a:lnTo>
                    <a:pt x="15794" y="13145"/>
                  </a:lnTo>
                  <a:lnTo>
                    <a:pt x="16072" y="12742"/>
                  </a:lnTo>
                  <a:lnTo>
                    <a:pt x="16349" y="12338"/>
                  </a:lnTo>
                  <a:lnTo>
                    <a:pt x="16602" y="11909"/>
                  </a:lnTo>
                  <a:lnTo>
                    <a:pt x="16829" y="11455"/>
                  </a:lnTo>
                  <a:lnTo>
                    <a:pt x="17056" y="11001"/>
                  </a:lnTo>
                  <a:lnTo>
                    <a:pt x="17258" y="10521"/>
                  </a:lnTo>
                  <a:lnTo>
                    <a:pt x="17409" y="10042"/>
                  </a:lnTo>
                  <a:lnTo>
                    <a:pt x="17560" y="9563"/>
                  </a:lnTo>
                  <a:lnTo>
                    <a:pt x="17687" y="9058"/>
                  </a:lnTo>
                  <a:lnTo>
                    <a:pt x="17762" y="8554"/>
                  </a:lnTo>
                  <a:lnTo>
                    <a:pt x="17813" y="8024"/>
                  </a:lnTo>
                  <a:lnTo>
                    <a:pt x="17838" y="7494"/>
                  </a:lnTo>
                  <a:lnTo>
                    <a:pt x="17813" y="6964"/>
                  </a:lnTo>
                  <a:lnTo>
                    <a:pt x="17737" y="6409"/>
                  </a:lnTo>
                  <a:lnTo>
                    <a:pt x="17661" y="5980"/>
                  </a:lnTo>
                  <a:lnTo>
                    <a:pt x="17560" y="5526"/>
                  </a:lnTo>
                  <a:lnTo>
                    <a:pt x="17434" y="5072"/>
                  </a:lnTo>
                  <a:lnTo>
                    <a:pt x="17258" y="4618"/>
                  </a:lnTo>
                  <a:lnTo>
                    <a:pt x="17081" y="4164"/>
                  </a:lnTo>
                  <a:lnTo>
                    <a:pt x="16854" y="3709"/>
                  </a:lnTo>
                  <a:lnTo>
                    <a:pt x="16602" y="3281"/>
                  </a:lnTo>
                  <a:lnTo>
                    <a:pt x="16324" y="2852"/>
                  </a:lnTo>
                  <a:lnTo>
                    <a:pt x="16021" y="2423"/>
                  </a:lnTo>
                  <a:lnTo>
                    <a:pt x="15693" y="2019"/>
                  </a:lnTo>
                  <a:lnTo>
                    <a:pt x="15340" y="1666"/>
                  </a:lnTo>
                  <a:lnTo>
                    <a:pt x="14962" y="1313"/>
                  </a:lnTo>
                  <a:lnTo>
                    <a:pt x="14533" y="1010"/>
                  </a:lnTo>
                  <a:lnTo>
                    <a:pt x="14104" y="732"/>
                  </a:lnTo>
                  <a:lnTo>
                    <a:pt x="13625" y="480"/>
                  </a:lnTo>
                  <a:lnTo>
                    <a:pt x="13120" y="303"/>
                  </a:lnTo>
                  <a:lnTo>
                    <a:pt x="12691" y="177"/>
                  </a:lnTo>
                  <a:lnTo>
                    <a:pt x="12288" y="76"/>
                  </a:lnTo>
                  <a:lnTo>
                    <a:pt x="11859" y="26"/>
                  </a:lnTo>
                  <a:lnTo>
                    <a:pt x="11455" y="1"/>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56;p69"/>
            <p:cNvSpPr/>
            <p:nvPr/>
          </p:nvSpPr>
          <p:spPr>
            <a:xfrm>
              <a:off x="7469245" y="1591252"/>
              <a:ext cx="330512" cy="373978"/>
            </a:xfrm>
            <a:custGeom>
              <a:avLst/>
              <a:gdLst/>
              <a:ahLst/>
              <a:cxnLst/>
              <a:rect l="l" t="t" r="r" b="b"/>
              <a:pathLst>
                <a:path w="17839" h="20185" fill="none" extrusionOk="0">
                  <a:moveTo>
                    <a:pt x="2473" y="5602"/>
                  </a:moveTo>
                  <a:lnTo>
                    <a:pt x="2473" y="5602"/>
                  </a:lnTo>
                  <a:lnTo>
                    <a:pt x="2726" y="5173"/>
                  </a:lnTo>
                  <a:lnTo>
                    <a:pt x="3104" y="4643"/>
                  </a:lnTo>
                  <a:lnTo>
                    <a:pt x="3558" y="4063"/>
                  </a:lnTo>
                  <a:lnTo>
                    <a:pt x="3810" y="3735"/>
                  </a:lnTo>
                  <a:lnTo>
                    <a:pt x="4113" y="3432"/>
                  </a:lnTo>
                  <a:lnTo>
                    <a:pt x="4441" y="3104"/>
                  </a:lnTo>
                  <a:lnTo>
                    <a:pt x="4794" y="2776"/>
                  </a:lnTo>
                  <a:lnTo>
                    <a:pt x="5173" y="2448"/>
                  </a:lnTo>
                  <a:lnTo>
                    <a:pt x="5602" y="2120"/>
                  </a:lnTo>
                  <a:lnTo>
                    <a:pt x="6031" y="1817"/>
                  </a:lnTo>
                  <a:lnTo>
                    <a:pt x="6510" y="1514"/>
                  </a:lnTo>
                  <a:lnTo>
                    <a:pt x="7015" y="1237"/>
                  </a:lnTo>
                  <a:lnTo>
                    <a:pt x="7570" y="985"/>
                  </a:lnTo>
                  <a:lnTo>
                    <a:pt x="7570" y="985"/>
                  </a:lnTo>
                  <a:lnTo>
                    <a:pt x="8049" y="783"/>
                  </a:lnTo>
                  <a:lnTo>
                    <a:pt x="8604" y="556"/>
                  </a:lnTo>
                  <a:lnTo>
                    <a:pt x="9235" y="354"/>
                  </a:lnTo>
                  <a:lnTo>
                    <a:pt x="9588" y="253"/>
                  </a:lnTo>
                  <a:lnTo>
                    <a:pt x="9941" y="152"/>
                  </a:lnTo>
                  <a:lnTo>
                    <a:pt x="10294" y="102"/>
                  </a:lnTo>
                  <a:lnTo>
                    <a:pt x="10673" y="51"/>
                  </a:lnTo>
                  <a:lnTo>
                    <a:pt x="11076" y="26"/>
                  </a:lnTo>
                  <a:lnTo>
                    <a:pt x="11455" y="1"/>
                  </a:lnTo>
                  <a:lnTo>
                    <a:pt x="11859" y="26"/>
                  </a:lnTo>
                  <a:lnTo>
                    <a:pt x="12288" y="76"/>
                  </a:lnTo>
                  <a:lnTo>
                    <a:pt x="12691" y="177"/>
                  </a:lnTo>
                  <a:lnTo>
                    <a:pt x="13120" y="303"/>
                  </a:lnTo>
                  <a:lnTo>
                    <a:pt x="13120" y="303"/>
                  </a:lnTo>
                  <a:lnTo>
                    <a:pt x="13625" y="480"/>
                  </a:lnTo>
                  <a:lnTo>
                    <a:pt x="14104" y="732"/>
                  </a:lnTo>
                  <a:lnTo>
                    <a:pt x="14533" y="1010"/>
                  </a:lnTo>
                  <a:lnTo>
                    <a:pt x="14962" y="1313"/>
                  </a:lnTo>
                  <a:lnTo>
                    <a:pt x="15340" y="1666"/>
                  </a:lnTo>
                  <a:lnTo>
                    <a:pt x="15693" y="2019"/>
                  </a:lnTo>
                  <a:lnTo>
                    <a:pt x="16021" y="2423"/>
                  </a:lnTo>
                  <a:lnTo>
                    <a:pt x="16324" y="2852"/>
                  </a:lnTo>
                  <a:lnTo>
                    <a:pt x="16602" y="3281"/>
                  </a:lnTo>
                  <a:lnTo>
                    <a:pt x="16854" y="3709"/>
                  </a:lnTo>
                  <a:lnTo>
                    <a:pt x="17081" y="4164"/>
                  </a:lnTo>
                  <a:lnTo>
                    <a:pt x="17258" y="4618"/>
                  </a:lnTo>
                  <a:lnTo>
                    <a:pt x="17434" y="5072"/>
                  </a:lnTo>
                  <a:lnTo>
                    <a:pt x="17560" y="5526"/>
                  </a:lnTo>
                  <a:lnTo>
                    <a:pt x="17661" y="5980"/>
                  </a:lnTo>
                  <a:lnTo>
                    <a:pt x="17737" y="6409"/>
                  </a:lnTo>
                  <a:lnTo>
                    <a:pt x="17737" y="6409"/>
                  </a:lnTo>
                  <a:lnTo>
                    <a:pt x="17813" y="6964"/>
                  </a:lnTo>
                  <a:lnTo>
                    <a:pt x="17838" y="7494"/>
                  </a:lnTo>
                  <a:lnTo>
                    <a:pt x="17813" y="8024"/>
                  </a:lnTo>
                  <a:lnTo>
                    <a:pt x="17762" y="8554"/>
                  </a:lnTo>
                  <a:lnTo>
                    <a:pt x="17687" y="9058"/>
                  </a:lnTo>
                  <a:lnTo>
                    <a:pt x="17560" y="9563"/>
                  </a:lnTo>
                  <a:lnTo>
                    <a:pt x="17409" y="10042"/>
                  </a:lnTo>
                  <a:lnTo>
                    <a:pt x="17258" y="10521"/>
                  </a:lnTo>
                  <a:lnTo>
                    <a:pt x="17056" y="11001"/>
                  </a:lnTo>
                  <a:lnTo>
                    <a:pt x="16829" y="11455"/>
                  </a:lnTo>
                  <a:lnTo>
                    <a:pt x="16602" y="11909"/>
                  </a:lnTo>
                  <a:lnTo>
                    <a:pt x="16349" y="12338"/>
                  </a:lnTo>
                  <a:lnTo>
                    <a:pt x="16072" y="12742"/>
                  </a:lnTo>
                  <a:lnTo>
                    <a:pt x="15794" y="13145"/>
                  </a:lnTo>
                  <a:lnTo>
                    <a:pt x="15492" y="13549"/>
                  </a:lnTo>
                  <a:lnTo>
                    <a:pt x="15189" y="13902"/>
                  </a:lnTo>
                  <a:lnTo>
                    <a:pt x="14583" y="14609"/>
                  </a:lnTo>
                  <a:lnTo>
                    <a:pt x="13978" y="15239"/>
                  </a:lnTo>
                  <a:lnTo>
                    <a:pt x="13372" y="15794"/>
                  </a:lnTo>
                  <a:lnTo>
                    <a:pt x="12817" y="16299"/>
                  </a:lnTo>
                  <a:lnTo>
                    <a:pt x="12313" y="16703"/>
                  </a:lnTo>
                  <a:lnTo>
                    <a:pt x="11884" y="17031"/>
                  </a:lnTo>
                  <a:lnTo>
                    <a:pt x="11304" y="17434"/>
                  </a:lnTo>
                  <a:lnTo>
                    <a:pt x="11304" y="17434"/>
                  </a:lnTo>
                  <a:lnTo>
                    <a:pt x="10875" y="17712"/>
                  </a:lnTo>
                  <a:lnTo>
                    <a:pt x="10446" y="17989"/>
                  </a:lnTo>
                  <a:lnTo>
                    <a:pt x="10017" y="18242"/>
                  </a:lnTo>
                  <a:lnTo>
                    <a:pt x="9588" y="18469"/>
                  </a:lnTo>
                  <a:lnTo>
                    <a:pt x="8730" y="18872"/>
                  </a:lnTo>
                  <a:lnTo>
                    <a:pt x="7872" y="19200"/>
                  </a:lnTo>
                  <a:lnTo>
                    <a:pt x="7015" y="19478"/>
                  </a:lnTo>
                  <a:lnTo>
                    <a:pt x="6182" y="19705"/>
                  </a:lnTo>
                  <a:lnTo>
                    <a:pt x="5400" y="19882"/>
                  </a:lnTo>
                  <a:lnTo>
                    <a:pt x="4618" y="20008"/>
                  </a:lnTo>
                  <a:lnTo>
                    <a:pt x="3861" y="20109"/>
                  </a:lnTo>
                  <a:lnTo>
                    <a:pt x="3154" y="20159"/>
                  </a:lnTo>
                  <a:lnTo>
                    <a:pt x="2498" y="20184"/>
                  </a:lnTo>
                  <a:lnTo>
                    <a:pt x="1868" y="20184"/>
                  </a:lnTo>
                  <a:lnTo>
                    <a:pt x="1313" y="20184"/>
                  </a:lnTo>
                  <a:lnTo>
                    <a:pt x="808" y="20159"/>
                  </a:lnTo>
                  <a:lnTo>
                    <a:pt x="1" y="20083"/>
                  </a:lnTo>
                  <a:lnTo>
                    <a:pt x="1" y="20083"/>
                  </a:lnTo>
                  <a:lnTo>
                    <a:pt x="2473" y="5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57;p69"/>
            <p:cNvSpPr/>
            <p:nvPr/>
          </p:nvSpPr>
          <p:spPr>
            <a:xfrm>
              <a:off x="7580043" y="1691768"/>
              <a:ext cx="155205" cy="107052"/>
            </a:xfrm>
            <a:custGeom>
              <a:avLst/>
              <a:gdLst/>
              <a:ahLst/>
              <a:cxnLst/>
              <a:rect l="l" t="t" r="r" b="b"/>
              <a:pathLst>
                <a:path w="8377" h="5778" extrusionOk="0">
                  <a:moveTo>
                    <a:pt x="7090" y="0"/>
                  </a:moveTo>
                  <a:lnTo>
                    <a:pt x="6535" y="25"/>
                  </a:lnTo>
                  <a:lnTo>
                    <a:pt x="6005" y="101"/>
                  </a:lnTo>
                  <a:lnTo>
                    <a:pt x="5500" y="202"/>
                  </a:lnTo>
                  <a:lnTo>
                    <a:pt x="4970" y="353"/>
                  </a:lnTo>
                  <a:lnTo>
                    <a:pt x="4466" y="530"/>
                  </a:lnTo>
                  <a:lnTo>
                    <a:pt x="3986" y="732"/>
                  </a:lnTo>
                  <a:lnTo>
                    <a:pt x="3482" y="984"/>
                  </a:lnTo>
                  <a:lnTo>
                    <a:pt x="3028" y="1262"/>
                  </a:lnTo>
                  <a:lnTo>
                    <a:pt x="2574" y="1590"/>
                  </a:lnTo>
                  <a:lnTo>
                    <a:pt x="2170" y="1917"/>
                  </a:lnTo>
                  <a:lnTo>
                    <a:pt x="1766" y="2296"/>
                  </a:lnTo>
                  <a:lnTo>
                    <a:pt x="1388" y="2674"/>
                  </a:lnTo>
                  <a:lnTo>
                    <a:pt x="1035" y="3103"/>
                  </a:lnTo>
                  <a:lnTo>
                    <a:pt x="707" y="3532"/>
                  </a:lnTo>
                  <a:lnTo>
                    <a:pt x="429" y="3986"/>
                  </a:lnTo>
                  <a:lnTo>
                    <a:pt x="151" y="4466"/>
                  </a:lnTo>
                  <a:lnTo>
                    <a:pt x="76" y="5223"/>
                  </a:lnTo>
                  <a:lnTo>
                    <a:pt x="0" y="5778"/>
                  </a:lnTo>
                  <a:lnTo>
                    <a:pt x="959" y="4920"/>
                  </a:lnTo>
                  <a:lnTo>
                    <a:pt x="1918" y="4087"/>
                  </a:lnTo>
                  <a:lnTo>
                    <a:pt x="2902" y="3305"/>
                  </a:lnTo>
                  <a:lnTo>
                    <a:pt x="3936" y="2573"/>
                  </a:lnTo>
                  <a:lnTo>
                    <a:pt x="4441" y="2220"/>
                  </a:lnTo>
                  <a:lnTo>
                    <a:pt x="4970" y="1892"/>
                  </a:lnTo>
                  <a:lnTo>
                    <a:pt x="5525" y="1564"/>
                  </a:lnTo>
                  <a:lnTo>
                    <a:pt x="6055" y="1262"/>
                  </a:lnTo>
                  <a:lnTo>
                    <a:pt x="6635" y="959"/>
                  </a:lnTo>
                  <a:lnTo>
                    <a:pt x="7191" y="681"/>
                  </a:lnTo>
                  <a:lnTo>
                    <a:pt x="7796" y="404"/>
                  </a:lnTo>
                  <a:lnTo>
                    <a:pt x="8376" y="151"/>
                  </a:lnTo>
                  <a:lnTo>
                    <a:pt x="8048" y="76"/>
                  </a:lnTo>
                  <a:lnTo>
                    <a:pt x="7746" y="51"/>
                  </a:lnTo>
                  <a:lnTo>
                    <a:pt x="7418" y="25"/>
                  </a:lnTo>
                  <a:lnTo>
                    <a:pt x="7090"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58;p69"/>
            <p:cNvSpPr/>
            <p:nvPr/>
          </p:nvSpPr>
          <p:spPr>
            <a:xfrm>
              <a:off x="7571613" y="1774496"/>
              <a:ext cx="11246" cy="32275"/>
            </a:xfrm>
            <a:custGeom>
              <a:avLst/>
              <a:gdLst/>
              <a:ahLst/>
              <a:cxnLst/>
              <a:rect l="l" t="t" r="r" b="b"/>
              <a:pathLst>
                <a:path w="607" h="1742" extrusionOk="0">
                  <a:moveTo>
                    <a:pt x="606" y="1"/>
                  </a:moveTo>
                  <a:lnTo>
                    <a:pt x="430" y="404"/>
                  </a:lnTo>
                  <a:lnTo>
                    <a:pt x="253" y="858"/>
                  </a:lnTo>
                  <a:lnTo>
                    <a:pt x="127" y="1287"/>
                  </a:lnTo>
                  <a:lnTo>
                    <a:pt x="1" y="1742"/>
                  </a:lnTo>
                  <a:lnTo>
                    <a:pt x="1" y="1742"/>
                  </a:lnTo>
                  <a:lnTo>
                    <a:pt x="455" y="1313"/>
                  </a:lnTo>
                  <a:lnTo>
                    <a:pt x="531" y="758"/>
                  </a:lnTo>
                  <a:lnTo>
                    <a:pt x="606" y="1"/>
                  </a:lnTo>
                  <a:close/>
                </a:path>
              </a:pathLst>
            </a:custGeom>
            <a:solidFill>
              <a:srgbClr val="EC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59;p69"/>
            <p:cNvSpPr/>
            <p:nvPr/>
          </p:nvSpPr>
          <p:spPr>
            <a:xfrm>
              <a:off x="7571613" y="1774496"/>
              <a:ext cx="11246" cy="32275"/>
            </a:xfrm>
            <a:custGeom>
              <a:avLst/>
              <a:gdLst/>
              <a:ahLst/>
              <a:cxnLst/>
              <a:rect l="l" t="t" r="r" b="b"/>
              <a:pathLst>
                <a:path w="607" h="1742" fill="none" extrusionOk="0">
                  <a:moveTo>
                    <a:pt x="606" y="1"/>
                  </a:moveTo>
                  <a:lnTo>
                    <a:pt x="606" y="1"/>
                  </a:lnTo>
                  <a:lnTo>
                    <a:pt x="430" y="404"/>
                  </a:lnTo>
                  <a:lnTo>
                    <a:pt x="253" y="858"/>
                  </a:lnTo>
                  <a:lnTo>
                    <a:pt x="127" y="1287"/>
                  </a:lnTo>
                  <a:lnTo>
                    <a:pt x="1" y="1742"/>
                  </a:lnTo>
                  <a:lnTo>
                    <a:pt x="1" y="1742"/>
                  </a:lnTo>
                  <a:lnTo>
                    <a:pt x="455" y="1313"/>
                  </a:lnTo>
                  <a:lnTo>
                    <a:pt x="455" y="1313"/>
                  </a:lnTo>
                  <a:lnTo>
                    <a:pt x="531" y="758"/>
                  </a:lnTo>
                  <a:lnTo>
                    <a:pt x="531" y="758"/>
                  </a:lnTo>
                  <a:lnTo>
                    <a:pt x="6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60;p69"/>
            <p:cNvSpPr/>
            <p:nvPr/>
          </p:nvSpPr>
          <p:spPr>
            <a:xfrm>
              <a:off x="6251517" y="1671665"/>
              <a:ext cx="337052" cy="368827"/>
            </a:xfrm>
            <a:custGeom>
              <a:avLst/>
              <a:gdLst/>
              <a:ahLst/>
              <a:cxnLst/>
              <a:rect l="l" t="t" r="r" b="b"/>
              <a:pathLst>
                <a:path w="18192" h="19907" extrusionOk="0">
                  <a:moveTo>
                    <a:pt x="6157" y="0"/>
                  </a:moveTo>
                  <a:lnTo>
                    <a:pt x="5753" y="51"/>
                  </a:lnTo>
                  <a:lnTo>
                    <a:pt x="5349" y="101"/>
                  </a:lnTo>
                  <a:lnTo>
                    <a:pt x="4920" y="202"/>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6324" y="19906"/>
                  </a:lnTo>
                  <a:lnTo>
                    <a:pt x="16879" y="19881"/>
                  </a:lnTo>
                  <a:lnTo>
                    <a:pt x="17384" y="19831"/>
                  </a:lnTo>
                  <a:lnTo>
                    <a:pt x="18191" y="19730"/>
                  </a:ln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9588" y="681"/>
                  </a:lnTo>
                  <a:lnTo>
                    <a:pt x="9033" y="480"/>
                  </a:lnTo>
                  <a:lnTo>
                    <a:pt x="8377" y="278"/>
                  </a:lnTo>
                  <a:lnTo>
                    <a:pt x="8049" y="202"/>
                  </a:lnTo>
                  <a:lnTo>
                    <a:pt x="7696" y="126"/>
                  </a:lnTo>
                  <a:lnTo>
                    <a:pt x="7317" y="51"/>
                  </a:lnTo>
                  <a:lnTo>
                    <a:pt x="6939" y="25"/>
                  </a:lnTo>
                  <a:lnTo>
                    <a:pt x="656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61;p69"/>
            <p:cNvSpPr/>
            <p:nvPr/>
          </p:nvSpPr>
          <p:spPr>
            <a:xfrm>
              <a:off x="6251517" y="1671665"/>
              <a:ext cx="337052" cy="368827"/>
            </a:xfrm>
            <a:custGeom>
              <a:avLst/>
              <a:gdLst/>
              <a:ahLst/>
              <a:cxnLst/>
              <a:rect l="l" t="t" r="r" b="b"/>
              <a:pathLst>
                <a:path w="18192" h="19907" fill="none" extrusionOk="0">
                  <a:moveTo>
                    <a:pt x="15315" y="5349"/>
                  </a:move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10093" y="883"/>
                  </a:lnTo>
                  <a:lnTo>
                    <a:pt x="9588" y="681"/>
                  </a:lnTo>
                  <a:lnTo>
                    <a:pt x="9033" y="480"/>
                  </a:lnTo>
                  <a:lnTo>
                    <a:pt x="8377" y="278"/>
                  </a:lnTo>
                  <a:lnTo>
                    <a:pt x="8049" y="202"/>
                  </a:lnTo>
                  <a:lnTo>
                    <a:pt x="7696" y="126"/>
                  </a:lnTo>
                  <a:lnTo>
                    <a:pt x="7317" y="51"/>
                  </a:lnTo>
                  <a:lnTo>
                    <a:pt x="6939" y="25"/>
                  </a:lnTo>
                  <a:lnTo>
                    <a:pt x="6560" y="0"/>
                  </a:lnTo>
                  <a:lnTo>
                    <a:pt x="6157" y="0"/>
                  </a:lnTo>
                  <a:lnTo>
                    <a:pt x="5753" y="51"/>
                  </a:lnTo>
                  <a:lnTo>
                    <a:pt x="5349" y="101"/>
                  </a:lnTo>
                  <a:lnTo>
                    <a:pt x="4920" y="202"/>
                  </a:lnTo>
                  <a:lnTo>
                    <a:pt x="4517" y="328"/>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5719" y="19906"/>
                  </a:lnTo>
                  <a:lnTo>
                    <a:pt x="16324" y="19906"/>
                  </a:lnTo>
                  <a:lnTo>
                    <a:pt x="16879" y="19881"/>
                  </a:lnTo>
                  <a:lnTo>
                    <a:pt x="17384" y="19831"/>
                  </a:lnTo>
                  <a:lnTo>
                    <a:pt x="18191" y="19730"/>
                  </a:lnTo>
                  <a:lnTo>
                    <a:pt x="18191" y="19730"/>
                  </a:lnTo>
                  <a:lnTo>
                    <a:pt x="15315" y="53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62;p69"/>
            <p:cNvSpPr/>
            <p:nvPr/>
          </p:nvSpPr>
          <p:spPr>
            <a:xfrm>
              <a:off x="6314624" y="1773088"/>
              <a:ext cx="166896" cy="110813"/>
            </a:xfrm>
            <a:custGeom>
              <a:avLst/>
              <a:gdLst/>
              <a:ahLst/>
              <a:cxnLst/>
              <a:rect l="l" t="t" r="r" b="b"/>
              <a:pathLst>
                <a:path w="9008" h="5981" extrusionOk="0">
                  <a:moveTo>
                    <a:pt x="1136" y="1"/>
                  </a:moveTo>
                  <a:lnTo>
                    <a:pt x="758" y="51"/>
                  </a:lnTo>
                  <a:lnTo>
                    <a:pt x="379" y="102"/>
                  </a:lnTo>
                  <a:lnTo>
                    <a:pt x="1" y="178"/>
                  </a:lnTo>
                  <a:lnTo>
                    <a:pt x="657" y="430"/>
                  </a:lnTo>
                  <a:lnTo>
                    <a:pt x="1287" y="707"/>
                  </a:lnTo>
                  <a:lnTo>
                    <a:pt x="1893" y="985"/>
                  </a:lnTo>
                  <a:lnTo>
                    <a:pt x="2498" y="1288"/>
                  </a:lnTo>
                  <a:lnTo>
                    <a:pt x="3104" y="1616"/>
                  </a:lnTo>
                  <a:lnTo>
                    <a:pt x="3659" y="1944"/>
                  </a:lnTo>
                  <a:lnTo>
                    <a:pt x="4239" y="2272"/>
                  </a:lnTo>
                  <a:lnTo>
                    <a:pt x="4794" y="2650"/>
                  </a:lnTo>
                  <a:lnTo>
                    <a:pt x="5349" y="3003"/>
                  </a:lnTo>
                  <a:lnTo>
                    <a:pt x="5879" y="3407"/>
                  </a:lnTo>
                  <a:lnTo>
                    <a:pt x="6939" y="4214"/>
                  </a:lnTo>
                  <a:lnTo>
                    <a:pt x="7998" y="5072"/>
                  </a:lnTo>
                  <a:lnTo>
                    <a:pt x="9008" y="5980"/>
                  </a:lnTo>
                  <a:lnTo>
                    <a:pt x="8932" y="5678"/>
                  </a:lnTo>
                  <a:lnTo>
                    <a:pt x="8856" y="5375"/>
                  </a:lnTo>
                  <a:lnTo>
                    <a:pt x="8629" y="4769"/>
                  </a:lnTo>
                  <a:lnTo>
                    <a:pt x="8326" y="4189"/>
                  </a:lnTo>
                  <a:lnTo>
                    <a:pt x="7998" y="3659"/>
                  </a:lnTo>
                  <a:lnTo>
                    <a:pt x="7620" y="3129"/>
                  </a:lnTo>
                  <a:lnTo>
                    <a:pt x="7216" y="2625"/>
                  </a:lnTo>
                  <a:lnTo>
                    <a:pt x="6762" y="2171"/>
                  </a:lnTo>
                  <a:lnTo>
                    <a:pt x="6258" y="1742"/>
                  </a:lnTo>
                  <a:lnTo>
                    <a:pt x="5728" y="1363"/>
                  </a:lnTo>
                  <a:lnTo>
                    <a:pt x="5173" y="1010"/>
                  </a:lnTo>
                  <a:lnTo>
                    <a:pt x="4618" y="707"/>
                  </a:lnTo>
                  <a:lnTo>
                    <a:pt x="4012" y="455"/>
                  </a:lnTo>
                  <a:lnTo>
                    <a:pt x="3407" y="279"/>
                  </a:lnTo>
                  <a:lnTo>
                    <a:pt x="2776" y="127"/>
                  </a:lnTo>
                  <a:lnTo>
                    <a:pt x="2145" y="26"/>
                  </a:lnTo>
                  <a:lnTo>
                    <a:pt x="18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69"/>
            <p:cNvSpPr/>
            <p:nvPr/>
          </p:nvSpPr>
          <p:spPr>
            <a:xfrm>
              <a:off x="6488530" y="1086879"/>
              <a:ext cx="1080264" cy="1258351"/>
            </a:xfrm>
            <a:custGeom>
              <a:avLst/>
              <a:gdLst/>
              <a:ahLst/>
              <a:cxnLst/>
              <a:rect l="l" t="t" r="r" b="b"/>
              <a:pathLst>
                <a:path w="58306" h="67918" extrusionOk="0">
                  <a:moveTo>
                    <a:pt x="28661" y="0"/>
                  </a:move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64;p69"/>
            <p:cNvSpPr/>
            <p:nvPr/>
          </p:nvSpPr>
          <p:spPr>
            <a:xfrm>
              <a:off x="6488530" y="1086879"/>
              <a:ext cx="1080264" cy="1258351"/>
            </a:xfrm>
            <a:custGeom>
              <a:avLst/>
              <a:gdLst/>
              <a:ahLst/>
              <a:cxnLst/>
              <a:rect l="l" t="t" r="r" b="b"/>
              <a:pathLst>
                <a:path w="58306" h="67918" fill="none" extrusionOk="0">
                  <a:moveTo>
                    <a:pt x="0" y="34388"/>
                  </a:move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28888" y="67918"/>
                  </a:lnTo>
                  <a:lnTo>
                    <a:pt x="29645" y="67918"/>
                  </a:lnTo>
                  <a:lnTo>
                    <a:pt x="29645"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lnTo>
                    <a:pt x="28661" y="0"/>
                  </a:lnTo>
                  <a:lnTo>
                    <a:pt x="28661" y="0"/>
                  </a:ln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65;p69"/>
            <p:cNvSpPr/>
            <p:nvPr/>
          </p:nvSpPr>
          <p:spPr>
            <a:xfrm>
              <a:off x="6188410" y="697491"/>
              <a:ext cx="1644482" cy="1057828"/>
            </a:xfrm>
            <a:custGeom>
              <a:avLst/>
              <a:gdLst/>
              <a:ahLst/>
              <a:cxnLst/>
              <a:rect l="l" t="t" r="r" b="b"/>
              <a:pathLst>
                <a:path w="88759" h="57095" extrusionOk="0">
                  <a:moveTo>
                    <a:pt x="62419" y="0"/>
                  </a:move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4127" y="5752"/>
                  </a:lnTo>
                  <a:lnTo>
                    <a:pt x="42841" y="5677"/>
                  </a:lnTo>
                  <a:lnTo>
                    <a:pt x="41655" y="5651"/>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2547" y="3456"/>
                  </a:lnTo>
                  <a:lnTo>
                    <a:pt x="31664" y="3356"/>
                  </a:lnTo>
                  <a:lnTo>
                    <a:pt x="30831" y="3280"/>
                  </a:lnTo>
                  <a:lnTo>
                    <a:pt x="30024" y="3229"/>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4322" y="6106"/>
                  </a:lnTo>
                  <a:lnTo>
                    <a:pt x="23464" y="6181"/>
                  </a:lnTo>
                  <a:lnTo>
                    <a:pt x="22632" y="6307"/>
                  </a:lnTo>
                  <a:lnTo>
                    <a:pt x="21850" y="6484"/>
                  </a:lnTo>
                  <a:lnTo>
                    <a:pt x="21143" y="6661"/>
                  </a:lnTo>
                  <a:lnTo>
                    <a:pt x="20487" y="6837"/>
                  </a:lnTo>
                  <a:lnTo>
                    <a:pt x="19882" y="7039"/>
                  </a:lnTo>
                  <a:lnTo>
                    <a:pt x="19352" y="7241"/>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5829" y="33051"/>
                  </a:lnTo>
                  <a:lnTo>
                    <a:pt x="4870" y="34110"/>
                  </a:lnTo>
                  <a:lnTo>
                    <a:pt x="3962" y="35094"/>
                  </a:lnTo>
                  <a:lnTo>
                    <a:pt x="3053" y="35977"/>
                  </a:lnTo>
                  <a:lnTo>
                    <a:pt x="2196" y="36759"/>
                  </a:lnTo>
                  <a:lnTo>
                    <a:pt x="1414" y="37466"/>
                  </a:lnTo>
                  <a:lnTo>
                    <a:pt x="657" y="38071"/>
                  </a:lnTo>
                  <a:lnTo>
                    <a:pt x="1" y="38601"/>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6223" y="55025"/>
                  </a:lnTo>
                  <a:lnTo>
                    <a:pt x="18469" y="52856"/>
                  </a:lnTo>
                  <a:lnTo>
                    <a:pt x="20714" y="50636"/>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66;p69"/>
            <p:cNvSpPr/>
            <p:nvPr/>
          </p:nvSpPr>
          <p:spPr>
            <a:xfrm>
              <a:off x="6188410" y="697491"/>
              <a:ext cx="1644482" cy="1057828"/>
            </a:xfrm>
            <a:custGeom>
              <a:avLst/>
              <a:gdLst/>
              <a:ahLst/>
              <a:cxnLst/>
              <a:rect l="l" t="t" r="r" b="b"/>
              <a:pathLst>
                <a:path w="88759" h="57095" fill="none" extrusionOk="0">
                  <a:moveTo>
                    <a:pt x="37568" y="50156"/>
                  </a:move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79701" y="33580"/>
                  </a:lnTo>
                  <a:lnTo>
                    <a:pt x="88758" y="33177"/>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4260" y="12615"/>
                  </a:lnTo>
                  <a:lnTo>
                    <a:pt x="62419" y="0"/>
                  </a:lnTo>
                  <a:lnTo>
                    <a:pt x="62419" y="0"/>
                  </a:ln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5464" y="5878"/>
                  </a:lnTo>
                  <a:lnTo>
                    <a:pt x="44127" y="5752"/>
                  </a:lnTo>
                  <a:lnTo>
                    <a:pt x="42841" y="5677"/>
                  </a:lnTo>
                  <a:lnTo>
                    <a:pt x="41655" y="5651"/>
                  </a:lnTo>
                  <a:lnTo>
                    <a:pt x="40494" y="5677"/>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3455" y="3583"/>
                  </a:lnTo>
                  <a:lnTo>
                    <a:pt x="32547" y="3456"/>
                  </a:lnTo>
                  <a:lnTo>
                    <a:pt x="31664" y="3356"/>
                  </a:lnTo>
                  <a:lnTo>
                    <a:pt x="30831" y="3280"/>
                  </a:lnTo>
                  <a:lnTo>
                    <a:pt x="30024" y="3229"/>
                  </a:lnTo>
                  <a:lnTo>
                    <a:pt x="30024" y="3229"/>
                  </a:lnTo>
                  <a:lnTo>
                    <a:pt x="32547" y="7317"/>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5256" y="6055"/>
                  </a:lnTo>
                  <a:lnTo>
                    <a:pt x="24322" y="6106"/>
                  </a:lnTo>
                  <a:lnTo>
                    <a:pt x="23464" y="6181"/>
                  </a:lnTo>
                  <a:lnTo>
                    <a:pt x="22632" y="6307"/>
                  </a:lnTo>
                  <a:lnTo>
                    <a:pt x="21850" y="6484"/>
                  </a:lnTo>
                  <a:lnTo>
                    <a:pt x="21143" y="6661"/>
                  </a:lnTo>
                  <a:lnTo>
                    <a:pt x="20487" y="6837"/>
                  </a:lnTo>
                  <a:lnTo>
                    <a:pt x="19882" y="7039"/>
                  </a:lnTo>
                  <a:lnTo>
                    <a:pt x="19352" y="7241"/>
                  </a:lnTo>
                  <a:lnTo>
                    <a:pt x="19352" y="7241"/>
                  </a:lnTo>
                  <a:lnTo>
                    <a:pt x="24095" y="11833"/>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6787" y="31890"/>
                  </a:lnTo>
                  <a:lnTo>
                    <a:pt x="5829" y="33051"/>
                  </a:lnTo>
                  <a:lnTo>
                    <a:pt x="4870" y="34110"/>
                  </a:lnTo>
                  <a:lnTo>
                    <a:pt x="3962" y="35094"/>
                  </a:lnTo>
                  <a:lnTo>
                    <a:pt x="3053" y="35977"/>
                  </a:lnTo>
                  <a:lnTo>
                    <a:pt x="2196" y="36759"/>
                  </a:lnTo>
                  <a:lnTo>
                    <a:pt x="1414" y="37466"/>
                  </a:lnTo>
                  <a:lnTo>
                    <a:pt x="657" y="38071"/>
                  </a:lnTo>
                  <a:lnTo>
                    <a:pt x="1" y="38601"/>
                  </a:lnTo>
                  <a:lnTo>
                    <a:pt x="1" y="38601"/>
                  </a:lnTo>
                  <a:lnTo>
                    <a:pt x="9638" y="39837"/>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4028" y="57094"/>
                  </a:lnTo>
                  <a:lnTo>
                    <a:pt x="16223" y="55025"/>
                  </a:lnTo>
                  <a:lnTo>
                    <a:pt x="18469" y="52856"/>
                  </a:lnTo>
                  <a:lnTo>
                    <a:pt x="20714" y="50636"/>
                  </a:lnTo>
                  <a:lnTo>
                    <a:pt x="22985" y="48289"/>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038" y="31865"/>
                  </a:lnTo>
                  <a:lnTo>
                    <a:pt x="37568" y="50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67;p69"/>
            <p:cNvSpPr/>
            <p:nvPr/>
          </p:nvSpPr>
          <p:spPr>
            <a:xfrm>
              <a:off x="7035908" y="1671665"/>
              <a:ext cx="71071" cy="254772"/>
            </a:xfrm>
            <a:custGeom>
              <a:avLst/>
              <a:gdLst/>
              <a:ahLst/>
              <a:cxnLst/>
              <a:rect l="l" t="t" r="r" b="b"/>
              <a:pathLst>
                <a:path w="3836" h="13751" extrusionOk="0">
                  <a:moveTo>
                    <a:pt x="2095" y="0"/>
                  </a:moveTo>
                  <a:lnTo>
                    <a:pt x="1792" y="606"/>
                  </a:lnTo>
                  <a:lnTo>
                    <a:pt x="1515" y="1236"/>
                  </a:lnTo>
                  <a:lnTo>
                    <a:pt x="1262" y="1892"/>
                  </a:lnTo>
                  <a:lnTo>
                    <a:pt x="1035" y="2523"/>
                  </a:lnTo>
                  <a:lnTo>
                    <a:pt x="808" y="3204"/>
                  </a:lnTo>
                  <a:lnTo>
                    <a:pt x="632" y="3860"/>
                  </a:lnTo>
                  <a:lnTo>
                    <a:pt x="480" y="4516"/>
                  </a:lnTo>
                  <a:lnTo>
                    <a:pt x="354" y="5197"/>
                  </a:lnTo>
                  <a:lnTo>
                    <a:pt x="253" y="5879"/>
                  </a:lnTo>
                  <a:lnTo>
                    <a:pt x="152" y="6560"/>
                  </a:lnTo>
                  <a:lnTo>
                    <a:pt x="77" y="7266"/>
                  </a:lnTo>
                  <a:lnTo>
                    <a:pt x="26" y="7947"/>
                  </a:lnTo>
                  <a:lnTo>
                    <a:pt x="1" y="8629"/>
                  </a:lnTo>
                  <a:lnTo>
                    <a:pt x="1" y="9335"/>
                  </a:lnTo>
                  <a:lnTo>
                    <a:pt x="1" y="10016"/>
                  </a:lnTo>
                  <a:lnTo>
                    <a:pt x="51" y="10697"/>
                  </a:lnTo>
                  <a:lnTo>
                    <a:pt x="51" y="10849"/>
                  </a:lnTo>
                  <a:lnTo>
                    <a:pt x="102" y="10975"/>
                  </a:lnTo>
                  <a:lnTo>
                    <a:pt x="178" y="11101"/>
                  </a:lnTo>
                  <a:lnTo>
                    <a:pt x="278" y="11202"/>
                  </a:lnTo>
                  <a:lnTo>
                    <a:pt x="379" y="11278"/>
                  </a:lnTo>
                  <a:lnTo>
                    <a:pt x="506" y="11328"/>
                  </a:lnTo>
                  <a:lnTo>
                    <a:pt x="632" y="11353"/>
                  </a:lnTo>
                  <a:lnTo>
                    <a:pt x="783" y="11379"/>
                  </a:lnTo>
                  <a:lnTo>
                    <a:pt x="960" y="11353"/>
                  </a:lnTo>
                  <a:lnTo>
                    <a:pt x="1161" y="11278"/>
                  </a:lnTo>
                  <a:lnTo>
                    <a:pt x="1237" y="11227"/>
                  </a:lnTo>
                  <a:lnTo>
                    <a:pt x="1313" y="11152"/>
                  </a:lnTo>
                  <a:lnTo>
                    <a:pt x="1363" y="11051"/>
                  </a:lnTo>
                  <a:lnTo>
                    <a:pt x="1414" y="10950"/>
                  </a:lnTo>
                  <a:lnTo>
                    <a:pt x="1489" y="10874"/>
                  </a:lnTo>
                  <a:lnTo>
                    <a:pt x="1616" y="10798"/>
                  </a:lnTo>
                  <a:lnTo>
                    <a:pt x="1767" y="10748"/>
                  </a:lnTo>
                  <a:lnTo>
                    <a:pt x="1918" y="10723"/>
                  </a:lnTo>
                  <a:lnTo>
                    <a:pt x="2070" y="10748"/>
                  </a:lnTo>
                  <a:lnTo>
                    <a:pt x="2196" y="10773"/>
                  </a:lnTo>
                  <a:lnTo>
                    <a:pt x="2322" y="10824"/>
                  </a:lnTo>
                  <a:lnTo>
                    <a:pt x="2423" y="10899"/>
                  </a:lnTo>
                  <a:lnTo>
                    <a:pt x="2524" y="11000"/>
                  </a:lnTo>
                  <a:lnTo>
                    <a:pt x="2600" y="11101"/>
                  </a:lnTo>
                  <a:lnTo>
                    <a:pt x="2675" y="11202"/>
                  </a:lnTo>
                  <a:lnTo>
                    <a:pt x="2776" y="11480"/>
                  </a:lnTo>
                  <a:lnTo>
                    <a:pt x="2852" y="11757"/>
                  </a:lnTo>
                  <a:lnTo>
                    <a:pt x="2852" y="12060"/>
                  </a:lnTo>
                  <a:lnTo>
                    <a:pt x="2801" y="12337"/>
                  </a:lnTo>
                  <a:lnTo>
                    <a:pt x="2751" y="12464"/>
                  </a:lnTo>
                  <a:lnTo>
                    <a:pt x="2700" y="12615"/>
                  </a:lnTo>
                  <a:lnTo>
                    <a:pt x="2524" y="12918"/>
                  </a:lnTo>
                  <a:lnTo>
                    <a:pt x="2297" y="13220"/>
                  </a:lnTo>
                  <a:lnTo>
                    <a:pt x="2019" y="13498"/>
                  </a:lnTo>
                  <a:lnTo>
                    <a:pt x="1691" y="13750"/>
                  </a:lnTo>
                  <a:lnTo>
                    <a:pt x="1691" y="13750"/>
                  </a:lnTo>
                  <a:lnTo>
                    <a:pt x="1893" y="13725"/>
                  </a:lnTo>
                  <a:lnTo>
                    <a:pt x="2095" y="13675"/>
                  </a:lnTo>
                  <a:lnTo>
                    <a:pt x="2272" y="13624"/>
                  </a:lnTo>
                  <a:lnTo>
                    <a:pt x="2473" y="13548"/>
                  </a:lnTo>
                  <a:lnTo>
                    <a:pt x="2625" y="13447"/>
                  </a:lnTo>
                  <a:lnTo>
                    <a:pt x="2801" y="13372"/>
                  </a:lnTo>
                  <a:lnTo>
                    <a:pt x="2928" y="13246"/>
                  </a:lnTo>
                  <a:lnTo>
                    <a:pt x="3079" y="13120"/>
                  </a:lnTo>
                  <a:lnTo>
                    <a:pt x="3331" y="12842"/>
                  </a:lnTo>
                  <a:lnTo>
                    <a:pt x="3533" y="12539"/>
                  </a:lnTo>
                  <a:lnTo>
                    <a:pt x="3684" y="12211"/>
                  </a:lnTo>
                  <a:lnTo>
                    <a:pt x="3785" y="11858"/>
                  </a:lnTo>
                  <a:lnTo>
                    <a:pt x="3836" y="11505"/>
                  </a:lnTo>
                  <a:lnTo>
                    <a:pt x="3811" y="11152"/>
                  </a:lnTo>
                  <a:lnTo>
                    <a:pt x="3760" y="10798"/>
                  </a:lnTo>
                  <a:lnTo>
                    <a:pt x="3710" y="10622"/>
                  </a:lnTo>
                  <a:lnTo>
                    <a:pt x="3634" y="10470"/>
                  </a:lnTo>
                  <a:lnTo>
                    <a:pt x="3558" y="10294"/>
                  </a:lnTo>
                  <a:lnTo>
                    <a:pt x="3457" y="10142"/>
                  </a:lnTo>
                  <a:lnTo>
                    <a:pt x="3331" y="9991"/>
                  </a:lnTo>
                  <a:lnTo>
                    <a:pt x="3205" y="9865"/>
                  </a:lnTo>
                  <a:lnTo>
                    <a:pt x="3054" y="9739"/>
                  </a:lnTo>
                  <a:lnTo>
                    <a:pt x="2877" y="9613"/>
                  </a:lnTo>
                  <a:lnTo>
                    <a:pt x="2700" y="9512"/>
                  </a:lnTo>
                  <a:lnTo>
                    <a:pt x="2499" y="9411"/>
                  </a:lnTo>
                  <a:lnTo>
                    <a:pt x="2322" y="9360"/>
                  </a:lnTo>
                  <a:lnTo>
                    <a:pt x="2120" y="9310"/>
                  </a:lnTo>
                  <a:lnTo>
                    <a:pt x="1918" y="9285"/>
                  </a:lnTo>
                  <a:lnTo>
                    <a:pt x="1616" y="9285"/>
                  </a:lnTo>
                  <a:lnTo>
                    <a:pt x="1717" y="6964"/>
                  </a:lnTo>
                  <a:lnTo>
                    <a:pt x="1843" y="4642"/>
                  </a:lnTo>
                  <a:lnTo>
                    <a:pt x="1994" y="2296"/>
                  </a:lnTo>
                  <a:lnTo>
                    <a:pt x="2095"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68;p69"/>
            <p:cNvSpPr/>
            <p:nvPr/>
          </p:nvSpPr>
          <p:spPr>
            <a:xfrm>
              <a:off x="6664288" y="1630514"/>
              <a:ext cx="233743" cy="169712"/>
            </a:xfrm>
            <a:custGeom>
              <a:avLst/>
              <a:gdLst/>
              <a:ahLst/>
              <a:cxnLst/>
              <a:rect l="l" t="t" r="r" b="b"/>
              <a:pathLst>
                <a:path w="12616" h="9160" extrusionOk="0">
                  <a:moveTo>
                    <a:pt x="5929" y="1"/>
                  </a:moveTo>
                  <a:lnTo>
                    <a:pt x="5526" y="26"/>
                  </a:lnTo>
                  <a:lnTo>
                    <a:pt x="5122" y="77"/>
                  </a:lnTo>
                  <a:lnTo>
                    <a:pt x="4718" y="152"/>
                  </a:lnTo>
                  <a:lnTo>
                    <a:pt x="4315" y="279"/>
                  </a:lnTo>
                  <a:lnTo>
                    <a:pt x="3936" y="430"/>
                  </a:lnTo>
                  <a:lnTo>
                    <a:pt x="3558" y="607"/>
                  </a:lnTo>
                  <a:lnTo>
                    <a:pt x="3205" y="783"/>
                  </a:lnTo>
                  <a:lnTo>
                    <a:pt x="2851" y="1010"/>
                  </a:lnTo>
                  <a:lnTo>
                    <a:pt x="2549" y="1262"/>
                  </a:lnTo>
                  <a:lnTo>
                    <a:pt x="2246" y="1540"/>
                  </a:lnTo>
                  <a:lnTo>
                    <a:pt x="1994" y="1843"/>
                  </a:lnTo>
                  <a:lnTo>
                    <a:pt x="1766" y="2171"/>
                  </a:lnTo>
                  <a:lnTo>
                    <a:pt x="1590" y="2524"/>
                  </a:lnTo>
                  <a:lnTo>
                    <a:pt x="1413" y="2852"/>
                  </a:lnTo>
                  <a:lnTo>
                    <a:pt x="1287" y="3180"/>
                  </a:lnTo>
                  <a:lnTo>
                    <a:pt x="1035" y="3836"/>
                  </a:lnTo>
                  <a:lnTo>
                    <a:pt x="833" y="4467"/>
                  </a:lnTo>
                  <a:lnTo>
                    <a:pt x="656" y="5097"/>
                  </a:lnTo>
                  <a:lnTo>
                    <a:pt x="379" y="6359"/>
                  </a:lnTo>
                  <a:lnTo>
                    <a:pt x="202" y="6990"/>
                  </a:lnTo>
                  <a:lnTo>
                    <a:pt x="0" y="7595"/>
                  </a:lnTo>
                  <a:lnTo>
                    <a:pt x="253" y="7393"/>
                  </a:lnTo>
                  <a:lnTo>
                    <a:pt x="505" y="7166"/>
                  </a:lnTo>
                  <a:lnTo>
                    <a:pt x="757" y="6939"/>
                  </a:lnTo>
                  <a:lnTo>
                    <a:pt x="984" y="6687"/>
                  </a:lnTo>
                  <a:lnTo>
                    <a:pt x="1388" y="6132"/>
                  </a:lnTo>
                  <a:lnTo>
                    <a:pt x="1766" y="5602"/>
                  </a:lnTo>
                  <a:lnTo>
                    <a:pt x="2246" y="4870"/>
                  </a:lnTo>
                  <a:lnTo>
                    <a:pt x="2700" y="4214"/>
                  </a:lnTo>
                  <a:lnTo>
                    <a:pt x="2952" y="3912"/>
                  </a:lnTo>
                  <a:lnTo>
                    <a:pt x="3205" y="3634"/>
                  </a:lnTo>
                  <a:lnTo>
                    <a:pt x="3457" y="3357"/>
                  </a:lnTo>
                  <a:lnTo>
                    <a:pt x="3734" y="3129"/>
                  </a:lnTo>
                  <a:lnTo>
                    <a:pt x="4037" y="2928"/>
                  </a:lnTo>
                  <a:lnTo>
                    <a:pt x="4340" y="2751"/>
                  </a:lnTo>
                  <a:lnTo>
                    <a:pt x="4668" y="2625"/>
                  </a:lnTo>
                  <a:lnTo>
                    <a:pt x="5021" y="2524"/>
                  </a:lnTo>
                  <a:lnTo>
                    <a:pt x="5374" y="2473"/>
                  </a:lnTo>
                  <a:lnTo>
                    <a:pt x="5778" y="2448"/>
                  </a:lnTo>
                  <a:lnTo>
                    <a:pt x="6207" y="2473"/>
                  </a:lnTo>
                  <a:lnTo>
                    <a:pt x="6661" y="2549"/>
                  </a:lnTo>
                  <a:lnTo>
                    <a:pt x="6939" y="2600"/>
                  </a:lnTo>
                  <a:lnTo>
                    <a:pt x="7216" y="2675"/>
                  </a:lnTo>
                  <a:lnTo>
                    <a:pt x="7468" y="2776"/>
                  </a:lnTo>
                  <a:lnTo>
                    <a:pt x="7721" y="2902"/>
                  </a:lnTo>
                  <a:lnTo>
                    <a:pt x="8200" y="3155"/>
                  </a:lnTo>
                  <a:lnTo>
                    <a:pt x="8654" y="3457"/>
                  </a:lnTo>
                  <a:lnTo>
                    <a:pt x="9083" y="3811"/>
                  </a:lnTo>
                  <a:lnTo>
                    <a:pt x="9487" y="4189"/>
                  </a:lnTo>
                  <a:lnTo>
                    <a:pt x="9865" y="4618"/>
                  </a:lnTo>
                  <a:lnTo>
                    <a:pt x="10218" y="5072"/>
                  </a:lnTo>
                  <a:lnTo>
                    <a:pt x="10546" y="5551"/>
                  </a:lnTo>
                  <a:lnTo>
                    <a:pt x="10874" y="6056"/>
                  </a:lnTo>
                  <a:lnTo>
                    <a:pt x="11177" y="6561"/>
                  </a:lnTo>
                  <a:lnTo>
                    <a:pt x="11455" y="7090"/>
                  </a:lnTo>
                  <a:lnTo>
                    <a:pt x="12010" y="8125"/>
                  </a:lnTo>
                  <a:lnTo>
                    <a:pt x="12514" y="9159"/>
                  </a:lnTo>
                  <a:lnTo>
                    <a:pt x="12590" y="8478"/>
                  </a:lnTo>
                  <a:lnTo>
                    <a:pt x="12615" y="7772"/>
                  </a:lnTo>
                  <a:lnTo>
                    <a:pt x="12565" y="7040"/>
                  </a:lnTo>
                  <a:lnTo>
                    <a:pt x="12464" y="6308"/>
                  </a:lnTo>
                  <a:lnTo>
                    <a:pt x="12312" y="5602"/>
                  </a:lnTo>
                  <a:lnTo>
                    <a:pt x="12111" y="4896"/>
                  </a:lnTo>
                  <a:lnTo>
                    <a:pt x="11833" y="4214"/>
                  </a:lnTo>
                  <a:lnTo>
                    <a:pt x="11682" y="3886"/>
                  </a:lnTo>
                  <a:lnTo>
                    <a:pt x="11530" y="3558"/>
                  </a:lnTo>
                  <a:lnTo>
                    <a:pt x="11354" y="3230"/>
                  </a:lnTo>
                  <a:lnTo>
                    <a:pt x="11152" y="2928"/>
                  </a:lnTo>
                  <a:lnTo>
                    <a:pt x="10950" y="2625"/>
                  </a:lnTo>
                  <a:lnTo>
                    <a:pt x="10723" y="2347"/>
                  </a:lnTo>
                  <a:lnTo>
                    <a:pt x="10496" y="2070"/>
                  </a:lnTo>
                  <a:lnTo>
                    <a:pt x="10269" y="1792"/>
                  </a:lnTo>
                  <a:lnTo>
                    <a:pt x="9991" y="1565"/>
                  </a:lnTo>
                  <a:lnTo>
                    <a:pt x="9739" y="1313"/>
                  </a:lnTo>
                  <a:lnTo>
                    <a:pt x="9461" y="1111"/>
                  </a:lnTo>
                  <a:lnTo>
                    <a:pt x="9159" y="909"/>
                  </a:lnTo>
                  <a:lnTo>
                    <a:pt x="8856" y="733"/>
                  </a:lnTo>
                  <a:lnTo>
                    <a:pt x="8528" y="556"/>
                  </a:lnTo>
                  <a:lnTo>
                    <a:pt x="8200" y="405"/>
                  </a:lnTo>
                  <a:lnTo>
                    <a:pt x="7847" y="279"/>
                  </a:lnTo>
                  <a:lnTo>
                    <a:pt x="7494" y="178"/>
                  </a:lnTo>
                  <a:lnTo>
                    <a:pt x="7115" y="102"/>
                  </a:lnTo>
                  <a:lnTo>
                    <a:pt x="6737" y="26"/>
                  </a:lnTo>
                  <a:lnTo>
                    <a:pt x="6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69;p69"/>
            <p:cNvSpPr/>
            <p:nvPr/>
          </p:nvSpPr>
          <p:spPr>
            <a:xfrm>
              <a:off x="6669902" y="1447752"/>
              <a:ext cx="250084" cy="101920"/>
            </a:xfrm>
            <a:custGeom>
              <a:avLst/>
              <a:gdLst/>
              <a:ahLst/>
              <a:cxnLst/>
              <a:rect l="l" t="t" r="r" b="b"/>
              <a:pathLst>
                <a:path w="13498" h="5501" extrusionOk="0">
                  <a:moveTo>
                    <a:pt x="5828" y="0"/>
                  </a:moveTo>
                  <a:lnTo>
                    <a:pt x="5298" y="26"/>
                  </a:lnTo>
                  <a:lnTo>
                    <a:pt x="4769" y="76"/>
                  </a:lnTo>
                  <a:lnTo>
                    <a:pt x="4239" y="177"/>
                  </a:lnTo>
                  <a:lnTo>
                    <a:pt x="3734" y="303"/>
                  </a:lnTo>
                  <a:lnTo>
                    <a:pt x="3230" y="480"/>
                  </a:lnTo>
                  <a:lnTo>
                    <a:pt x="2750" y="681"/>
                  </a:lnTo>
                  <a:lnTo>
                    <a:pt x="2271" y="934"/>
                  </a:lnTo>
                  <a:lnTo>
                    <a:pt x="1817" y="1211"/>
                  </a:lnTo>
                  <a:lnTo>
                    <a:pt x="1413" y="1539"/>
                  </a:lnTo>
                  <a:lnTo>
                    <a:pt x="1009" y="1892"/>
                  </a:lnTo>
                  <a:lnTo>
                    <a:pt x="631" y="2271"/>
                  </a:lnTo>
                  <a:lnTo>
                    <a:pt x="303" y="2725"/>
                  </a:lnTo>
                  <a:lnTo>
                    <a:pt x="0" y="3204"/>
                  </a:lnTo>
                  <a:lnTo>
                    <a:pt x="0" y="3204"/>
                  </a:lnTo>
                  <a:lnTo>
                    <a:pt x="908" y="3104"/>
                  </a:lnTo>
                  <a:lnTo>
                    <a:pt x="1817" y="3053"/>
                  </a:lnTo>
                  <a:lnTo>
                    <a:pt x="3558" y="3053"/>
                  </a:lnTo>
                  <a:lnTo>
                    <a:pt x="4415" y="3078"/>
                  </a:lnTo>
                  <a:lnTo>
                    <a:pt x="5248" y="3154"/>
                  </a:lnTo>
                  <a:lnTo>
                    <a:pt x="6080" y="3255"/>
                  </a:lnTo>
                  <a:lnTo>
                    <a:pt x="6913" y="3381"/>
                  </a:lnTo>
                  <a:lnTo>
                    <a:pt x="7720" y="3532"/>
                  </a:lnTo>
                  <a:lnTo>
                    <a:pt x="8553" y="3734"/>
                  </a:lnTo>
                  <a:lnTo>
                    <a:pt x="9360" y="3936"/>
                  </a:lnTo>
                  <a:lnTo>
                    <a:pt x="10168" y="4188"/>
                  </a:lnTo>
                  <a:lnTo>
                    <a:pt x="11000" y="4466"/>
                  </a:lnTo>
                  <a:lnTo>
                    <a:pt x="11808" y="4794"/>
                  </a:lnTo>
                  <a:lnTo>
                    <a:pt x="12665" y="5122"/>
                  </a:lnTo>
                  <a:lnTo>
                    <a:pt x="13498" y="5500"/>
                  </a:lnTo>
                  <a:lnTo>
                    <a:pt x="13372" y="4945"/>
                  </a:lnTo>
                  <a:lnTo>
                    <a:pt x="13195" y="4441"/>
                  </a:lnTo>
                  <a:lnTo>
                    <a:pt x="12968" y="3936"/>
                  </a:lnTo>
                  <a:lnTo>
                    <a:pt x="12716" y="3482"/>
                  </a:lnTo>
                  <a:lnTo>
                    <a:pt x="12413" y="3028"/>
                  </a:lnTo>
                  <a:lnTo>
                    <a:pt x="12085" y="2624"/>
                  </a:lnTo>
                  <a:lnTo>
                    <a:pt x="11707" y="2246"/>
                  </a:lnTo>
                  <a:lnTo>
                    <a:pt x="11328" y="1892"/>
                  </a:lnTo>
                  <a:lnTo>
                    <a:pt x="10899" y="1565"/>
                  </a:lnTo>
                  <a:lnTo>
                    <a:pt x="10445" y="1262"/>
                  </a:lnTo>
                  <a:lnTo>
                    <a:pt x="9991" y="984"/>
                  </a:lnTo>
                  <a:lnTo>
                    <a:pt x="9512" y="757"/>
                  </a:lnTo>
                  <a:lnTo>
                    <a:pt x="9007" y="555"/>
                  </a:lnTo>
                  <a:lnTo>
                    <a:pt x="8503" y="379"/>
                  </a:lnTo>
                  <a:lnTo>
                    <a:pt x="7973" y="227"/>
                  </a:lnTo>
                  <a:lnTo>
                    <a:pt x="7443" y="126"/>
                  </a:lnTo>
                  <a:lnTo>
                    <a:pt x="6913" y="51"/>
                  </a:lnTo>
                  <a:lnTo>
                    <a:pt x="6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70;p69"/>
            <p:cNvSpPr/>
            <p:nvPr/>
          </p:nvSpPr>
          <p:spPr>
            <a:xfrm>
              <a:off x="7142964" y="1603407"/>
              <a:ext cx="232798" cy="168767"/>
            </a:xfrm>
            <a:custGeom>
              <a:avLst/>
              <a:gdLst/>
              <a:ahLst/>
              <a:cxnLst/>
              <a:rect l="l" t="t" r="r" b="b"/>
              <a:pathLst>
                <a:path w="12565" h="9109" extrusionOk="0">
                  <a:moveTo>
                    <a:pt x="6232" y="1"/>
                  </a:moveTo>
                  <a:lnTo>
                    <a:pt x="5829" y="26"/>
                  </a:lnTo>
                  <a:lnTo>
                    <a:pt x="5450" y="76"/>
                  </a:lnTo>
                  <a:lnTo>
                    <a:pt x="5097" y="152"/>
                  </a:lnTo>
                  <a:lnTo>
                    <a:pt x="4718" y="253"/>
                  </a:lnTo>
                  <a:lnTo>
                    <a:pt x="4390" y="379"/>
                  </a:lnTo>
                  <a:lnTo>
                    <a:pt x="4062" y="505"/>
                  </a:lnTo>
                  <a:lnTo>
                    <a:pt x="3734" y="657"/>
                  </a:lnTo>
                  <a:lnTo>
                    <a:pt x="3432" y="833"/>
                  </a:lnTo>
                  <a:lnTo>
                    <a:pt x="3129" y="1010"/>
                  </a:lnTo>
                  <a:lnTo>
                    <a:pt x="2851" y="1212"/>
                  </a:lnTo>
                  <a:lnTo>
                    <a:pt x="2599" y="1439"/>
                  </a:lnTo>
                  <a:lnTo>
                    <a:pt x="2322" y="1666"/>
                  </a:lnTo>
                  <a:lnTo>
                    <a:pt x="2095" y="1918"/>
                  </a:lnTo>
                  <a:lnTo>
                    <a:pt x="1867" y="2170"/>
                  </a:lnTo>
                  <a:lnTo>
                    <a:pt x="1640" y="2448"/>
                  </a:lnTo>
                  <a:lnTo>
                    <a:pt x="1439" y="2725"/>
                  </a:lnTo>
                  <a:lnTo>
                    <a:pt x="1237" y="3028"/>
                  </a:lnTo>
                  <a:lnTo>
                    <a:pt x="1060" y="3331"/>
                  </a:lnTo>
                  <a:lnTo>
                    <a:pt x="909" y="3634"/>
                  </a:lnTo>
                  <a:lnTo>
                    <a:pt x="757" y="3962"/>
                  </a:lnTo>
                  <a:lnTo>
                    <a:pt x="606" y="4290"/>
                  </a:lnTo>
                  <a:lnTo>
                    <a:pt x="379" y="4971"/>
                  </a:lnTo>
                  <a:lnTo>
                    <a:pt x="202" y="5652"/>
                  </a:lnTo>
                  <a:lnTo>
                    <a:pt x="76" y="6359"/>
                  </a:lnTo>
                  <a:lnTo>
                    <a:pt x="0" y="7065"/>
                  </a:lnTo>
                  <a:lnTo>
                    <a:pt x="0" y="7746"/>
                  </a:lnTo>
                  <a:lnTo>
                    <a:pt x="51" y="8453"/>
                  </a:lnTo>
                  <a:lnTo>
                    <a:pt x="101" y="8781"/>
                  </a:lnTo>
                  <a:lnTo>
                    <a:pt x="152" y="9109"/>
                  </a:lnTo>
                  <a:lnTo>
                    <a:pt x="606" y="8074"/>
                  </a:lnTo>
                  <a:lnTo>
                    <a:pt x="1085" y="7040"/>
                  </a:lnTo>
                  <a:lnTo>
                    <a:pt x="1363" y="6535"/>
                  </a:lnTo>
                  <a:lnTo>
                    <a:pt x="1640" y="6031"/>
                  </a:lnTo>
                  <a:lnTo>
                    <a:pt x="1918" y="5526"/>
                  </a:lnTo>
                  <a:lnTo>
                    <a:pt x="2246" y="5072"/>
                  </a:lnTo>
                  <a:lnTo>
                    <a:pt x="2574" y="4618"/>
                  </a:lnTo>
                  <a:lnTo>
                    <a:pt x="2927" y="4189"/>
                  </a:lnTo>
                  <a:lnTo>
                    <a:pt x="3306" y="3810"/>
                  </a:lnTo>
                  <a:lnTo>
                    <a:pt x="3709" y="3457"/>
                  </a:lnTo>
                  <a:lnTo>
                    <a:pt x="4138" y="3154"/>
                  </a:lnTo>
                  <a:lnTo>
                    <a:pt x="4617" y="2877"/>
                  </a:lnTo>
                  <a:lnTo>
                    <a:pt x="4845" y="2776"/>
                  </a:lnTo>
                  <a:lnTo>
                    <a:pt x="5097" y="2675"/>
                  </a:lnTo>
                  <a:lnTo>
                    <a:pt x="5349" y="2574"/>
                  </a:lnTo>
                  <a:lnTo>
                    <a:pt x="5627" y="2498"/>
                  </a:lnTo>
                  <a:lnTo>
                    <a:pt x="6056" y="2423"/>
                  </a:lnTo>
                  <a:lnTo>
                    <a:pt x="6459" y="2372"/>
                  </a:lnTo>
                  <a:lnTo>
                    <a:pt x="6863" y="2372"/>
                  </a:lnTo>
                  <a:lnTo>
                    <a:pt x="7241" y="2397"/>
                  </a:lnTo>
                  <a:lnTo>
                    <a:pt x="7569" y="2473"/>
                  </a:lnTo>
                  <a:lnTo>
                    <a:pt x="7923" y="2574"/>
                  </a:lnTo>
                  <a:lnTo>
                    <a:pt x="8225" y="2700"/>
                  </a:lnTo>
                  <a:lnTo>
                    <a:pt x="8528" y="2877"/>
                  </a:lnTo>
                  <a:lnTo>
                    <a:pt x="8831" y="3079"/>
                  </a:lnTo>
                  <a:lnTo>
                    <a:pt x="9108" y="3306"/>
                  </a:lnTo>
                  <a:lnTo>
                    <a:pt x="9386" y="3533"/>
                  </a:lnTo>
                  <a:lnTo>
                    <a:pt x="9638" y="3810"/>
                  </a:lnTo>
                  <a:lnTo>
                    <a:pt x="9890" y="4113"/>
                  </a:lnTo>
                  <a:lnTo>
                    <a:pt x="10143" y="4416"/>
                  </a:lnTo>
                  <a:lnTo>
                    <a:pt x="10647" y="5097"/>
                  </a:lnTo>
                  <a:lnTo>
                    <a:pt x="11076" y="5602"/>
                  </a:lnTo>
                  <a:lnTo>
                    <a:pt x="11505" y="6081"/>
                  </a:lnTo>
                  <a:lnTo>
                    <a:pt x="11757" y="6308"/>
                  </a:lnTo>
                  <a:lnTo>
                    <a:pt x="12010" y="6510"/>
                  </a:lnTo>
                  <a:lnTo>
                    <a:pt x="12287" y="6712"/>
                  </a:lnTo>
                  <a:lnTo>
                    <a:pt x="12565" y="6888"/>
                  </a:lnTo>
                  <a:lnTo>
                    <a:pt x="12565" y="6888"/>
                  </a:lnTo>
                  <a:lnTo>
                    <a:pt x="12287" y="6308"/>
                  </a:lnTo>
                  <a:lnTo>
                    <a:pt x="12085" y="5728"/>
                  </a:lnTo>
                  <a:lnTo>
                    <a:pt x="11707" y="4542"/>
                  </a:lnTo>
                  <a:lnTo>
                    <a:pt x="11505" y="3936"/>
                  </a:lnTo>
                  <a:lnTo>
                    <a:pt x="11253" y="3331"/>
                  </a:lnTo>
                  <a:lnTo>
                    <a:pt x="10975" y="2725"/>
                  </a:lnTo>
                  <a:lnTo>
                    <a:pt x="10799" y="2397"/>
                  </a:lnTo>
                  <a:lnTo>
                    <a:pt x="10597" y="2095"/>
                  </a:lnTo>
                  <a:lnTo>
                    <a:pt x="10370" y="1767"/>
                  </a:lnTo>
                  <a:lnTo>
                    <a:pt x="10143" y="1489"/>
                  </a:lnTo>
                  <a:lnTo>
                    <a:pt x="9865" y="1212"/>
                  </a:lnTo>
                  <a:lnTo>
                    <a:pt x="9562" y="985"/>
                  </a:lnTo>
                  <a:lnTo>
                    <a:pt x="9234" y="758"/>
                  </a:lnTo>
                  <a:lnTo>
                    <a:pt x="8907" y="581"/>
                  </a:lnTo>
                  <a:lnTo>
                    <a:pt x="8553" y="404"/>
                  </a:lnTo>
                  <a:lnTo>
                    <a:pt x="8175" y="278"/>
                  </a:lnTo>
                  <a:lnTo>
                    <a:pt x="7796" y="177"/>
                  </a:lnTo>
                  <a:lnTo>
                    <a:pt x="7418" y="76"/>
                  </a:lnTo>
                  <a:lnTo>
                    <a:pt x="7014" y="26"/>
                  </a:lnTo>
                  <a:lnTo>
                    <a:pt x="6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71;p69"/>
            <p:cNvSpPr/>
            <p:nvPr/>
          </p:nvSpPr>
          <p:spPr>
            <a:xfrm>
              <a:off x="7106963" y="1430928"/>
              <a:ext cx="247305" cy="105644"/>
            </a:xfrm>
            <a:custGeom>
              <a:avLst/>
              <a:gdLst/>
              <a:ahLst/>
              <a:cxnLst/>
              <a:rect l="l" t="t" r="r" b="b"/>
              <a:pathLst>
                <a:path w="13348" h="5702" extrusionOk="0">
                  <a:moveTo>
                    <a:pt x="7368" y="0"/>
                  </a:moveTo>
                  <a:lnTo>
                    <a:pt x="6838" y="25"/>
                  </a:lnTo>
                  <a:lnTo>
                    <a:pt x="6308" y="101"/>
                  </a:lnTo>
                  <a:lnTo>
                    <a:pt x="5778" y="202"/>
                  </a:lnTo>
                  <a:lnTo>
                    <a:pt x="5249" y="328"/>
                  </a:lnTo>
                  <a:lnTo>
                    <a:pt x="4744" y="505"/>
                  </a:lnTo>
                  <a:lnTo>
                    <a:pt x="4265" y="681"/>
                  </a:lnTo>
                  <a:lnTo>
                    <a:pt x="3785" y="908"/>
                  </a:lnTo>
                  <a:lnTo>
                    <a:pt x="3306" y="1161"/>
                  </a:lnTo>
                  <a:lnTo>
                    <a:pt x="2852" y="1438"/>
                  </a:lnTo>
                  <a:lnTo>
                    <a:pt x="2448" y="1741"/>
                  </a:lnTo>
                  <a:lnTo>
                    <a:pt x="2044" y="2094"/>
                  </a:lnTo>
                  <a:lnTo>
                    <a:pt x="1666" y="2447"/>
                  </a:lnTo>
                  <a:lnTo>
                    <a:pt x="1313" y="2851"/>
                  </a:lnTo>
                  <a:lnTo>
                    <a:pt x="1010" y="3255"/>
                  </a:lnTo>
                  <a:lnTo>
                    <a:pt x="732" y="3684"/>
                  </a:lnTo>
                  <a:lnTo>
                    <a:pt x="480" y="4163"/>
                  </a:lnTo>
                  <a:lnTo>
                    <a:pt x="278" y="4642"/>
                  </a:lnTo>
                  <a:lnTo>
                    <a:pt x="127" y="5172"/>
                  </a:lnTo>
                  <a:lnTo>
                    <a:pt x="1" y="5702"/>
                  </a:lnTo>
                  <a:lnTo>
                    <a:pt x="808" y="5298"/>
                  </a:lnTo>
                  <a:lnTo>
                    <a:pt x="1641" y="4920"/>
                  </a:lnTo>
                  <a:lnTo>
                    <a:pt x="2448" y="4592"/>
                  </a:lnTo>
                  <a:lnTo>
                    <a:pt x="3255" y="4289"/>
                  </a:lnTo>
                  <a:lnTo>
                    <a:pt x="4063" y="4012"/>
                  </a:lnTo>
                  <a:lnTo>
                    <a:pt x="4845" y="3759"/>
                  </a:lnTo>
                  <a:lnTo>
                    <a:pt x="5652" y="3532"/>
                  </a:lnTo>
                  <a:lnTo>
                    <a:pt x="6485" y="3330"/>
                  </a:lnTo>
                  <a:lnTo>
                    <a:pt x="7292" y="3179"/>
                  </a:lnTo>
                  <a:lnTo>
                    <a:pt x="8125" y="3028"/>
                  </a:lnTo>
                  <a:lnTo>
                    <a:pt x="8957" y="2901"/>
                  </a:lnTo>
                  <a:lnTo>
                    <a:pt x="9790" y="2826"/>
                  </a:lnTo>
                  <a:lnTo>
                    <a:pt x="10648" y="2750"/>
                  </a:lnTo>
                  <a:lnTo>
                    <a:pt x="11531" y="2725"/>
                  </a:lnTo>
                  <a:lnTo>
                    <a:pt x="12439" y="2700"/>
                  </a:lnTo>
                  <a:lnTo>
                    <a:pt x="13347" y="2725"/>
                  </a:lnTo>
                  <a:lnTo>
                    <a:pt x="13347" y="2725"/>
                  </a:lnTo>
                  <a:lnTo>
                    <a:pt x="12994" y="2271"/>
                  </a:lnTo>
                  <a:lnTo>
                    <a:pt x="12641" y="1892"/>
                  </a:lnTo>
                  <a:lnTo>
                    <a:pt x="12237" y="1539"/>
                  </a:lnTo>
                  <a:lnTo>
                    <a:pt x="11833" y="1211"/>
                  </a:lnTo>
                  <a:lnTo>
                    <a:pt x="11379" y="934"/>
                  </a:lnTo>
                  <a:lnTo>
                    <a:pt x="10925" y="681"/>
                  </a:lnTo>
                  <a:lnTo>
                    <a:pt x="10446" y="479"/>
                  </a:lnTo>
                  <a:lnTo>
                    <a:pt x="9966" y="303"/>
                  </a:lnTo>
                  <a:lnTo>
                    <a:pt x="9462" y="177"/>
                  </a:lnTo>
                  <a:lnTo>
                    <a:pt x="8932" y="76"/>
                  </a:lnTo>
                  <a:lnTo>
                    <a:pt x="8427" y="25"/>
                  </a:lnTo>
                  <a:lnTo>
                    <a:pt x="7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72;p69"/>
            <p:cNvSpPr/>
            <p:nvPr/>
          </p:nvSpPr>
          <p:spPr>
            <a:xfrm>
              <a:off x="6871841" y="1649690"/>
              <a:ext cx="1427" cy="1427"/>
            </a:xfrm>
            <a:custGeom>
              <a:avLst/>
              <a:gdLst/>
              <a:ahLst/>
              <a:cxnLst/>
              <a:rect l="l" t="t" r="r" b="b"/>
              <a:pathLst>
                <a:path w="77" h="77" extrusionOk="0">
                  <a:moveTo>
                    <a:pt x="76" y="0"/>
                  </a:moveTo>
                  <a:lnTo>
                    <a:pt x="0" y="76"/>
                  </a:lnTo>
                  <a:lnTo>
                    <a:pt x="0" y="76"/>
                  </a:lnTo>
                  <a:lnTo>
                    <a:pt x="76" y="51"/>
                  </a:lnTo>
                  <a:lnTo>
                    <a:pt x="76" y="0"/>
                  </a:lnTo>
                  <a:close/>
                </a:path>
              </a:pathLst>
            </a:custGeom>
            <a:solidFill>
              <a:srgbClr val="EF9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3;p69"/>
            <p:cNvSpPr/>
            <p:nvPr/>
          </p:nvSpPr>
          <p:spPr>
            <a:xfrm>
              <a:off x="6871841" y="1649690"/>
              <a:ext cx="1427" cy="1427"/>
            </a:xfrm>
            <a:custGeom>
              <a:avLst/>
              <a:gdLst/>
              <a:ahLst/>
              <a:cxnLst/>
              <a:rect l="l" t="t" r="r" b="b"/>
              <a:pathLst>
                <a:path w="77" h="77" fill="none" extrusionOk="0">
                  <a:moveTo>
                    <a:pt x="76" y="0"/>
                  </a:moveTo>
                  <a:lnTo>
                    <a:pt x="76" y="0"/>
                  </a:lnTo>
                  <a:lnTo>
                    <a:pt x="0" y="76"/>
                  </a:lnTo>
                  <a:lnTo>
                    <a:pt x="0" y="76"/>
                  </a:lnTo>
                  <a:lnTo>
                    <a:pt x="76" y="51"/>
                  </a:lnTo>
                  <a:lnTo>
                    <a:pt x="76" y="51"/>
                  </a:lnTo>
                  <a:lnTo>
                    <a:pt x="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74;p69"/>
            <p:cNvSpPr/>
            <p:nvPr/>
          </p:nvSpPr>
          <p:spPr>
            <a:xfrm>
              <a:off x="6897539" y="2011026"/>
              <a:ext cx="246842" cy="97251"/>
            </a:xfrm>
            <a:custGeom>
              <a:avLst/>
              <a:gdLst/>
              <a:ahLst/>
              <a:cxnLst/>
              <a:rect l="l" t="t" r="r" b="b"/>
              <a:pathLst>
                <a:path w="13323" h="5249" extrusionOk="0">
                  <a:moveTo>
                    <a:pt x="1" y="1"/>
                  </a:moveTo>
                  <a:lnTo>
                    <a:pt x="581" y="833"/>
                  </a:lnTo>
                  <a:lnTo>
                    <a:pt x="909" y="1237"/>
                  </a:lnTo>
                  <a:lnTo>
                    <a:pt x="1237" y="1641"/>
                  </a:lnTo>
                  <a:lnTo>
                    <a:pt x="1590" y="2019"/>
                  </a:lnTo>
                  <a:lnTo>
                    <a:pt x="1944" y="2398"/>
                  </a:lnTo>
                  <a:lnTo>
                    <a:pt x="2322" y="2751"/>
                  </a:lnTo>
                  <a:lnTo>
                    <a:pt x="2726" y="3104"/>
                  </a:lnTo>
                  <a:lnTo>
                    <a:pt x="3129" y="3432"/>
                  </a:lnTo>
                  <a:lnTo>
                    <a:pt x="3558" y="3735"/>
                  </a:lnTo>
                  <a:lnTo>
                    <a:pt x="3987" y="4037"/>
                  </a:lnTo>
                  <a:lnTo>
                    <a:pt x="4467" y="4290"/>
                  </a:lnTo>
                  <a:lnTo>
                    <a:pt x="4946" y="4542"/>
                  </a:lnTo>
                  <a:lnTo>
                    <a:pt x="5451" y="4744"/>
                  </a:lnTo>
                  <a:lnTo>
                    <a:pt x="5955" y="4946"/>
                  </a:lnTo>
                  <a:lnTo>
                    <a:pt x="6485" y="5097"/>
                  </a:lnTo>
                  <a:lnTo>
                    <a:pt x="6863" y="5173"/>
                  </a:lnTo>
                  <a:lnTo>
                    <a:pt x="7242" y="5223"/>
                  </a:lnTo>
                  <a:lnTo>
                    <a:pt x="7595" y="5248"/>
                  </a:lnTo>
                  <a:lnTo>
                    <a:pt x="8352" y="5248"/>
                  </a:lnTo>
                  <a:lnTo>
                    <a:pt x="8730" y="5223"/>
                  </a:lnTo>
                  <a:lnTo>
                    <a:pt x="9109" y="5148"/>
                  </a:lnTo>
                  <a:lnTo>
                    <a:pt x="9462" y="5072"/>
                  </a:lnTo>
                  <a:lnTo>
                    <a:pt x="9840" y="4996"/>
                  </a:lnTo>
                  <a:lnTo>
                    <a:pt x="10194" y="4870"/>
                  </a:lnTo>
                  <a:lnTo>
                    <a:pt x="10522" y="4719"/>
                  </a:lnTo>
                  <a:lnTo>
                    <a:pt x="10875" y="4567"/>
                  </a:lnTo>
                  <a:lnTo>
                    <a:pt x="11127" y="4441"/>
                  </a:lnTo>
                  <a:lnTo>
                    <a:pt x="11354" y="4290"/>
                  </a:lnTo>
                  <a:lnTo>
                    <a:pt x="11581" y="4138"/>
                  </a:lnTo>
                  <a:lnTo>
                    <a:pt x="11808" y="3962"/>
                  </a:lnTo>
                  <a:lnTo>
                    <a:pt x="12010" y="3785"/>
                  </a:lnTo>
                  <a:lnTo>
                    <a:pt x="12212" y="3583"/>
                  </a:lnTo>
                  <a:lnTo>
                    <a:pt x="12414" y="3382"/>
                  </a:lnTo>
                  <a:lnTo>
                    <a:pt x="12565" y="3180"/>
                  </a:lnTo>
                  <a:lnTo>
                    <a:pt x="12742" y="2953"/>
                  </a:lnTo>
                  <a:lnTo>
                    <a:pt x="12868" y="2726"/>
                  </a:lnTo>
                  <a:lnTo>
                    <a:pt x="12994" y="2473"/>
                  </a:lnTo>
                  <a:lnTo>
                    <a:pt x="13120" y="2221"/>
                  </a:lnTo>
                  <a:lnTo>
                    <a:pt x="13196" y="1969"/>
                  </a:lnTo>
                  <a:lnTo>
                    <a:pt x="13272" y="1716"/>
                  </a:lnTo>
                  <a:lnTo>
                    <a:pt x="13297" y="1464"/>
                  </a:lnTo>
                  <a:lnTo>
                    <a:pt x="13322" y="1187"/>
                  </a:lnTo>
                  <a:lnTo>
                    <a:pt x="13196" y="1414"/>
                  </a:lnTo>
                  <a:lnTo>
                    <a:pt x="13045" y="1615"/>
                  </a:lnTo>
                  <a:lnTo>
                    <a:pt x="12742" y="1994"/>
                  </a:lnTo>
                  <a:lnTo>
                    <a:pt x="12389" y="2322"/>
                  </a:lnTo>
                  <a:lnTo>
                    <a:pt x="12010" y="2599"/>
                  </a:lnTo>
                  <a:lnTo>
                    <a:pt x="11632" y="2852"/>
                  </a:lnTo>
                  <a:lnTo>
                    <a:pt x="11228" y="3054"/>
                  </a:lnTo>
                  <a:lnTo>
                    <a:pt x="10799" y="3230"/>
                  </a:lnTo>
                  <a:lnTo>
                    <a:pt x="10370" y="3382"/>
                  </a:lnTo>
                  <a:lnTo>
                    <a:pt x="9891" y="3508"/>
                  </a:lnTo>
                  <a:lnTo>
                    <a:pt x="9386" y="3583"/>
                  </a:lnTo>
                  <a:lnTo>
                    <a:pt x="8882" y="3659"/>
                  </a:lnTo>
                  <a:lnTo>
                    <a:pt x="7999" y="3659"/>
                  </a:lnTo>
                  <a:lnTo>
                    <a:pt x="7620" y="3609"/>
                  </a:lnTo>
                  <a:lnTo>
                    <a:pt x="7242" y="3558"/>
                  </a:lnTo>
                  <a:lnTo>
                    <a:pt x="6889" y="3482"/>
                  </a:lnTo>
                  <a:lnTo>
                    <a:pt x="6434" y="3382"/>
                  </a:lnTo>
                  <a:lnTo>
                    <a:pt x="6006" y="3230"/>
                  </a:lnTo>
                  <a:lnTo>
                    <a:pt x="5577" y="3079"/>
                  </a:lnTo>
                  <a:lnTo>
                    <a:pt x="5148" y="2902"/>
                  </a:lnTo>
                  <a:lnTo>
                    <a:pt x="4719" y="2700"/>
                  </a:lnTo>
                  <a:lnTo>
                    <a:pt x="4290" y="2498"/>
                  </a:lnTo>
                  <a:lnTo>
                    <a:pt x="3457" y="2044"/>
                  </a:lnTo>
                  <a:lnTo>
                    <a:pt x="2625" y="1540"/>
                  </a:lnTo>
                  <a:lnTo>
                    <a:pt x="1767" y="1035"/>
                  </a:lnTo>
                  <a:lnTo>
                    <a:pt x="884" y="50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75;p69"/>
            <p:cNvSpPr/>
            <p:nvPr/>
          </p:nvSpPr>
          <p:spPr>
            <a:xfrm>
              <a:off x="7245332" y="1833397"/>
              <a:ext cx="249640" cy="135103"/>
            </a:xfrm>
            <a:custGeom>
              <a:avLst/>
              <a:gdLst/>
              <a:ahLst/>
              <a:cxnLst/>
              <a:rect l="l" t="t" r="r" b="b"/>
              <a:pathLst>
                <a:path w="13474" h="7292" extrusionOk="0">
                  <a:moveTo>
                    <a:pt x="5551" y="303"/>
                  </a:moveTo>
                  <a:lnTo>
                    <a:pt x="5854" y="329"/>
                  </a:lnTo>
                  <a:lnTo>
                    <a:pt x="6106" y="404"/>
                  </a:lnTo>
                  <a:lnTo>
                    <a:pt x="6207" y="429"/>
                  </a:lnTo>
                  <a:lnTo>
                    <a:pt x="6283" y="505"/>
                  </a:lnTo>
                  <a:lnTo>
                    <a:pt x="6333" y="556"/>
                  </a:lnTo>
                  <a:lnTo>
                    <a:pt x="6384" y="631"/>
                  </a:lnTo>
                  <a:lnTo>
                    <a:pt x="6384" y="707"/>
                  </a:lnTo>
                  <a:lnTo>
                    <a:pt x="6384" y="783"/>
                  </a:lnTo>
                  <a:lnTo>
                    <a:pt x="6333" y="959"/>
                  </a:lnTo>
                  <a:lnTo>
                    <a:pt x="6207" y="1136"/>
                  </a:lnTo>
                  <a:lnTo>
                    <a:pt x="6031" y="1287"/>
                  </a:lnTo>
                  <a:lnTo>
                    <a:pt x="5804" y="1464"/>
                  </a:lnTo>
                  <a:lnTo>
                    <a:pt x="5526" y="1615"/>
                  </a:lnTo>
                  <a:lnTo>
                    <a:pt x="5198" y="1767"/>
                  </a:lnTo>
                  <a:lnTo>
                    <a:pt x="4870" y="1893"/>
                  </a:lnTo>
                  <a:lnTo>
                    <a:pt x="4542" y="1994"/>
                  </a:lnTo>
                  <a:lnTo>
                    <a:pt x="4265" y="2044"/>
                  </a:lnTo>
                  <a:lnTo>
                    <a:pt x="3962" y="2095"/>
                  </a:lnTo>
                  <a:lnTo>
                    <a:pt x="3709" y="2095"/>
                  </a:lnTo>
                  <a:lnTo>
                    <a:pt x="3407" y="2069"/>
                  </a:lnTo>
                  <a:lnTo>
                    <a:pt x="3154" y="2019"/>
                  </a:lnTo>
                  <a:lnTo>
                    <a:pt x="3079" y="1968"/>
                  </a:lnTo>
                  <a:lnTo>
                    <a:pt x="2978" y="1918"/>
                  </a:lnTo>
                  <a:lnTo>
                    <a:pt x="2927" y="1842"/>
                  </a:lnTo>
                  <a:lnTo>
                    <a:pt x="2902" y="1767"/>
                  </a:lnTo>
                  <a:lnTo>
                    <a:pt x="2877" y="1691"/>
                  </a:lnTo>
                  <a:lnTo>
                    <a:pt x="2877" y="1615"/>
                  </a:lnTo>
                  <a:lnTo>
                    <a:pt x="2953" y="1439"/>
                  </a:lnTo>
                  <a:lnTo>
                    <a:pt x="3054" y="1287"/>
                  </a:lnTo>
                  <a:lnTo>
                    <a:pt x="3255" y="1111"/>
                  </a:lnTo>
                  <a:lnTo>
                    <a:pt x="3482" y="934"/>
                  </a:lnTo>
                  <a:lnTo>
                    <a:pt x="3760" y="783"/>
                  </a:lnTo>
                  <a:lnTo>
                    <a:pt x="4063" y="631"/>
                  </a:lnTo>
                  <a:lnTo>
                    <a:pt x="4416" y="505"/>
                  </a:lnTo>
                  <a:lnTo>
                    <a:pt x="4719" y="429"/>
                  </a:lnTo>
                  <a:lnTo>
                    <a:pt x="5021" y="354"/>
                  </a:lnTo>
                  <a:lnTo>
                    <a:pt x="5299" y="329"/>
                  </a:lnTo>
                  <a:lnTo>
                    <a:pt x="5551" y="303"/>
                  </a:lnTo>
                  <a:close/>
                  <a:moveTo>
                    <a:pt x="2574" y="2372"/>
                  </a:moveTo>
                  <a:lnTo>
                    <a:pt x="2675" y="2397"/>
                  </a:lnTo>
                  <a:lnTo>
                    <a:pt x="2751" y="2448"/>
                  </a:lnTo>
                  <a:lnTo>
                    <a:pt x="2826" y="2524"/>
                  </a:lnTo>
                  <a:lnTo>
                    <a:pt x="2902" y="2599"/>
                  </a:lnTo>
                  <a:lnTo>
                    <a:pt x="2927" y="2700"/>
                  </a:lnTo>
                  <a:lnTo>
                    <a:pt x="2978" y="2776"/>
                  </a:lnTo>
                  <a:lnTo>
                    <a:pt x="2978" y="2902"/>
                  </a:lnTo>
                  <a:lnTo>
                    <a:pt x="2953" y="3003"/>
                  </a:lnTo>
                  <a:lnTo>
                    <a:pt x="2927" y="3079"/>
                  </a:lnTo>
                  <a:lnTo>
                    <a:pt x="2902" y="3154"/>
                  </a:lnTo>
                  <a:lnTo>
                    <a:pt x="2776" y="3306"/>
                  </a:lnTo>
                  <a:lnTo>
                    <a:pt x="2625" y="3381"/>
                  </a:lnTo>
                  <a:lnTo>
                    <a:pt x="2549" y="3407"/>
                  </a:lnTo>
                  <a:lnTo>
                    <a:pt x="2347" y="3407"/>
                  </a:lnTo>
                  <a:lnTo>
                    <a:pt x="2246" y="3356"/>
                  </a:lnTo>
                  <a:lnTo>
                    <a:pt x="2145" y="3306"/>
                  </a:lnTo>
                  <a:lnTo>
                    <a:pt x="2070" y="3255"/>
                  </a:lnTo>
                  <a:lnTo>
                    <a:pt x="2019" y="3179"/>
                  </a:lnTo>
                  <a:lnTo>
                    <a:pt x="1969" y="3079"/>
                  </a:lnTo>
                  <a:lnTo>
                    <a:pt x="1943" y="2978"/>
                  </a:lnTo>
                  <a:lnTo>
                    <a:pt x="1918" y="2877"/>
                  </a:lnTo>
                  <a:lnTo>
                    <a:pt x="1943" y="2776"/>
                  </a:lnTo>
                  <a:lnTo>
                    <a:pt x="1969" y="2675"/>
                  </a:lnTo>
                  <a:lnTo>
                    <a:pt x="2019" y="2599"/>
                  </a:lnTo>
                  <a:lnTo>
                    <a:pt x="2120" y="2473"/>
                  </a:lnTo>
                  <a:lnTo>
                    <a:pt x="2271" y="2397"/>
                  </a:lnTo>
                  <a:lnTo>
                    <a:pt x="2372" y="2372"/>
                  </a:lnTo>
                  <a:close/>
                  <a:moveTo>
                    <a:pt x="6687" y="1"/>
                  </a:move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76;p69"/>
            <p:cNvSpPr/>
            <p:nvPr/>
          </p:nvSpPr>
          <p:spPr>
            <a:xfrm>
              <a:off x="7245332" y="1833397"/>
              <a:ext cx="249640" cy="135103"/>
            </a:xfrm>
            <a:custGeom>
              <a:avLst/>
              <a:gdLst/>
              <a:ahLst/>
              <a:cxnLst/>
              <a:rect l="l" t="t" r="r" b="b"/>
              <a:pathLst>
                <a:path w="13474" h="7292" fill="none" extrusionOk="0">
                  <a:moveTo>
                    <a:pt x="6863" y="1"/>
                  </a:moveTo>
                  <a:lnTo>
                    <a:pt x="6863" y="1"/>
                  </a:lnTo>
                  <a:lnTo>
                    <a:pt x="6687" y="1"/>
                  </a:lnTo>
                  <a:lnTo>
                    <a:pt x="6687" y="1"/>
                  </a:ln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611" y="7292"/>
                  </a:lnTo>
                  <a:lnTo>
                    <a:pt x="6788" y="7267"/>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lnTo>
                    <a:pt x="68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77;p69"/>
            <p:cNvSpPr/>
            <p:nvPr/>
          </p:nvSpPr>
          <p:spPr>
            <a:xfrm>
              <a:off x="6570795" y="1855371"/>
              <a:ext cx="249640" cy="135103"/>
            </a:xfrm>
            <a:custGeom>
              <a:avLst/>
              <a:gdLst/>
              <a:ahLst/>
              <a:cxnLst/>
              <a:rect l="l" t="t" r="r" b="b"/>
              <a:pathLst>
                <a:path w="13474" h="7292" extrusionOk="0">
                  <a:moveTo>
                    <a:pt x="5551" y="328"/>
                  </a:moveTo>
                  <a:lnTo>
                    <a:pt x="5854" y="354"/>
                  </a:lnTo>
                  <a:lnTo>
                    <a:pt x="6106" y="404"/>
                  </a:lnTo>
                  <a:lnTo>
                    <a:pt x="6182" y="454"/>
                  </a:lnTo>
                  <a:lnTo>
                    <a:pt x="6283" y="505"/>
                  </a:lnTo>
                  <a:lnTo>
                    <a:pt x="6333" y="581"/>
                  </a:lnTo>
                  <a:lnTo>
                    <a:pt x="6358" y="656"/>
                  </a:lnTo>
                  <a:lnTo>
                    <a:pt x="6384" y="732"/>
                  </a:lnTo>
                  <a:lnTo>
                    <a:pt x="6384" y="808"/>
                  </a:lnTo>
                  <a:lnTo>
                    <a:pt x="6308" y="959"/>
                  </a:lnTo>
                  <a:lnTo>
                    <a:pt x="6207" y="1136"/>
                  </a:lnTo>
                  <a:lnTo>
                    <a:pt x="6030" y="1312"/>
                  </a:lnTo>
                  <a:lnTo>
                    <a:pt x="5778" y="1489"/>
                  </a:lnTo>
                  <a:lnTo>
                    <a:pt x="5501" y="1640"/>
                  </a:lnTo>
                  <a:lnTo>
                    <a:pt x="5198" y="1792"/>
                  </a:lnTo>
                  <a:lnTo>
                    <a:pt x="4845" y="1918"/>
                  </a:lnTo>
                  <a:lnTo>
                    <a:pt x="4542" y="1993"/>
                  </a:lnTo>
                  <a:lnTo>
                    <a:pt x="4239" y="2069"/>
                  </a:lnTo>
                  <a:lnTo>
                    <a:pt x="3962" y="2094"/>
                  </a:lnTo>
                  <a:lnTo>
                    <a:pt x="3709" y="2120"/>
                  </a:lnTo>
                  <a:lnTo>
                    <a:pt x="3406" y="2094"/>
                  </a:lnTo>
                  <a:lnTo>
                    <a:pt x="3154" y="2019"/>
                  </a:lnTo>
                  <a:lnTo>
                    <a:pt x="3053" y="1968"/>
                  </a:lnTo>
                  <a:lnTo>
                    <a:pt x="2978" y="1918"/>
                  </a:lnTo>
                  <a:lnTo>
                    <a:pt x="2927" y="1842"/>
                  </a:lnTo>
                  <a:lnTo>
                    <a:pt x="2877" y="1766"/>
                  </a:lnTo>
                  <a:lnTo>
                    <a:pt x="2877" y="1691"/>
                  </a:lnTo>
                  <a:lnTo>
                    <a:pt x="2877" y="1615"/>
                  </a:lnTo>
                  <a:lnTo>
                    <a:pt x="2927" y="1464"/>
                  </a:lnTo>
                  <a:lnTo>
                    <a:pt x="3053" y="1287"/>
                  </a:lnTo>
                  <a:lnTo>
                    <a:pt x="3230" y="1110"/>
                  </a:lnTo>
                  <a:lnTo>
                    <a:pt x="3457" y="959"/>
                  </a:lnTo>
                  <a:lnTo>
                    <a:pt x="3734" y="782"/>
                  </a:lnTo>
                  <a:lnTo>
                    <a:pt x="4062" y="656"/>
                  </a:lnTo>
                  <a:lnTo>
                    <a:pt x="4416" y="530"/>
                  </a:lnTo>
                  <a:lnTo>
                    <a:pt x="4718" y="429"/>
                  </a:lnTo>
                  <a:lnTo>
                    <a:pt x="4996" y="379"/>
                  </a:lnTo>
                  <a:lnTo>
                    <a:pt x="5299" y="328"/>
                  </a:lnTo>
                  <a:close/>
                  <a:moveTo>
                    <a:pt x="2448" y="2372"/>
                  </a:moveTo>
                  <a:lnTo>
                    <a:pt x="2549" y="2397"/>
                  </a:lnTo>
                  <a:lnTo>
                    <a:pt x="2650" y="2422"/>
                  </a:lnTo>
                  <a:lnTo>
                    <a:pt x="2751" y="2473"/>
                  </a:lnTo>
                  <a:lnTo>
                    <a:pt x="2826" y="2549"/>
                  </a:lnTo>
                  <a:lnTo>
                    <a:pt x="2877" y="2624"/>
                  </a:lnTo>
                  <a:lnTo>
                    <a:pt x="2927" y="2700"/>
                  </a:lnTo>
                  <a:lnTo>
                    <a:pt x="2952" y="2801"/>
                  </a:lnTo>
                  <a:lnTo>
                    <a:pt x="2978" y="2902"/>
                  </a:lnTo>
                  <a:lnTo>
                    <a:pt x="2952" y="3003"/>
                  </a:lnTo>
                  <a:lnTo>
                    <a:pt x="2927" y="3104"/>
                  </a:lnTo>
                  <a:lnTo>
                    <a:pt x="2902" y="3179"/>
                  </a:lnTo>
                  <a:lnTo>
                    <a:pt x="2776" y="3305"/>
                  </a:lnTo>
                  <a:lnTo>
                    <a:pt x="2624" y="3381"/>
                  </a:lnTo>
                  <a:lnTo>
                    <a:pt x="2523" y="3406"/>
                  </a:lnTo>
                  <a:lnTo>
                    <a:pt x="2448" y="3432"/>
                  </a:lnTo>
                  <a:lnTo>
                    <a:pt x="2347" y="3406"/>
                  </a:lnTo>
                  <a:lnTo>
                    <a:pt x="2246" y="3381"/>
                  </a:lnTo>
                  <a:lnTo>
                    <a:pt x="2145" y="3331"/>
                  </a:lnTo>
                  <a:lnTo>
                    <a:pt x="2069" y="3255"/>
                  </a:lnTo>
                  <a:lnTo>
                    <a:pt x="2019" y="3179"/>
                  </a:lnTo>
                  <a:lnTo>
                    <a:pt x="1968" y="3104"/>
                  </a:lnTo>
                  <a:lnTo>
                    <a:pt x="1943" y="3003"/>
                  </a:lnTo>
                  <a:lnTo>
                    <a:pt x="1918" y="2902"/>
                  </a:lnTo>
                  <a:lnTo>
                    <a:pt x="1943" y="2801"/>
                  </a:lnTo>
                  <a:lnTo>
                    <a:pt x="1968" y="2700"/>
                  </a:lnTo>
                  <a:lnTo>
                    <a:pt x="1994" y="2624"/>
                  </a:lnTo>
                  <a:lnTo>
                    <a:pt x="2120" y="2498"/>
                  </a:lnTo>
                  <a:lnTo>
                    <a:pt x="2271" y="2397"/>
                  </a:lnTo>
                  <a:lnTo>
                    <a:pt x="2347" y="2372"/>
                  </a:lnTo>
                  <a:close/>
                  <a:moveTo>
                    <a:pt x="6661" y="0"/>
                  </a:move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78;p69"/>
            <p:cNvSpPr/>
            <p:nvPr/>
          </p:nvSpPr>
          <p:spPr>
            <a:xfrm>
              <a:off x="6570795" y="1855371"/>
              <a:ext cx="249640" cy="135103"/>
            </a:xfrm>
            <a:custGeom>
              <a:avLst/>
              <a:gdLst/>
              <a:ahLst/>
              <a:cxnLst/>
              <a:rect l="l" t="t" r="r" b="b"/>
              <a:pathLst>
                <a:path w="13474" h="7292" fill="none" extrusionOk="0">
                  <a:moveTo>
                    <a:pt x="6863" y="0"/>
                  </a:moveTo>
                  <a:lnTo>
                    <a:pt x="6863" y="0"/>
                  </a:lnTo>
                  <a:lnTo>
                    <a:pt x="6661" y="0"/>
                  </a:lnTo>
                  <a:lnTo>
                    <a:pt x="6661" y="0"/>
                  </a:ln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585" y="7292"/>
                  </a:lnTo>
                  <a:lnTo>
                    <a:pt x="6787"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79;p69"/>
            <p:cNvSpPr/>
            <p:nvPr/>
          </p:nvSpPr>
          <p:spPr>
            <a:xfrm>
              <a:off x="6265543" y="3536339"/>
              <a:ext cx="318821" cy="395469"/>
            </a:xfrm>
            <a:custGeom>
              <a:avLst/>
              <a:gdLst/>
              <a:ahLst/>
              <a:cxnLst/>
              <a:rect l="l" t="t" r="r" b="b"/>
              <a:pathLst>
                <a:path w="17208" h="21345" extrusionOk="0">
                  <a:moveTo>
                    <a:pt x="505" y="0"/>
                  </a:moveTo>
                  <a:lnTo>
                    <a:pt x="278" y="2978"/>
                  </a:lnTo>
                  <a:lnTo>
                    <a:pt x="127" y="5677"/>
                  </a:lnTo>
                  <a:lnTo>
                    <a:pt x="26" y="8099"/>
                  </a:lnTo>
                  <a:lnTo>
                    <a:pt x="1" y="10269"/>
                  </a:lnTo>
                  <a:lnTo>
                    <a:pt x="26" y="12186"/>
                  </a:lnTo>
                  <a:lnTo>
                    <a:pt x="127" y="13902"/>
                  </a:lnTo>
                  <a:lnTo>
                    <a:pt x="177" y="14659"/>
                  </a:lnTo>
                  <a:lnTo>
                    <a:pt x="253" y="15365"/>
                  </a:lnTo>
                  <a:lnTo>
                    <a:pt x="329" y="16046"/>
                  </a:lnTo>
                  <a:lnTo>
                    <a:pt x="404" y="16652"/>
                  </a:lnTo>
                  <a:lnTo>
                    <a:pt x="505" y="17232"/>
                  </a:lnTo>
                  <a:lnTo>
                    <a:pt x="631" y="17737"/>
                  </a:lnTo>
                  <a:lnTo>
                    <a:pt x="732" y="18216"/>
                  </a:lnTo>
                  <a:lnTo>
                    <a:pt x="858" y="18670"/>
                  </a:lnTo>
                  <a:lnTo>
                    <a:pt x="985" y="19074"/>
                  </a:lnTo>
                  <a:lnTo>
                    <a:pt x="1136" y="19427"/>
                  </a:lnTo>
                  <a:lnTo>
                    <a:pt x="1287" y="19755"/>
                  </a:lnTo>
                  <a:lnTo>
                    <a:pt x="1439" y="20033"/>
                  </a:lnTo>
                  <a:lnTo>
                    <a:pt x="1590" y="20285"/>
                  </a:lnTo>
                  <a:lnTo>
                    <a:pt x="1741" y="20512"/>
                  </a:lnTo>
                  <a:lnTo>
                    <a:pt x="1918" y="20689"/>
                  </a:lnTo>
                  <a:lnTo>
                    <a:pt x="2069" y="20865"/>
                  </a:lnTo>
                  <a:lnTo>
                    <a:pt x="2246" y="20991"/>
                  </a:lnTo>
                  <a:lnTo>
                    <a:pt x="2423" y="21092"/>
                  </a:lnTo>
                  <a:lnTo>
                    <a:pt x="2599" y="21193"/>
                  </a:lnTo>
                  <a:lnTo>
                    <a:pt x="2776" y="21244"/>
                  </a:lnTo>
                  <a:lnTo>
                    <a:pt x="3079" y="21319"/>
                  </a:lnTo>
                  <a:lnTo>
                    <a:pt x="3381" y="21345"/>
                  </a:lnTo>
                  <a:lnTo>
                    <a:pt x="3709" y="21294"/>
                  </a:lnTo>
                  <a:lnTo>
                    <a:pt x="4037" y="21218"/>
                  </a:lnTo>
                  <a:lnTo>
                    <a:pt x="4365" y="21118"/>
                  </a:lnTo>
                  <a:lnTo>
                    <a:pt x="4719" y="20966"/>
                  </a:lnTo>
                  <a:lnTo>
                    <a:pt x="5047" y="20790"/>
                  </a:lnTo>
                  <a:lnTo>
                    <a:pt x="5374" y="20588"/>
                  </a:lnTo>
                  <a:lnTo>
                    <a:pt x="5677" y="20361"/>
                  </a:lnTo>
                  <a:lnTo>
                    <a:pt x="5980" y="20108"/>
                  </a:lnTo>
                  <a:lnTo>
                    <a:pt x="6283" y="19856"/>
                  </a:lnTo>
                  <a:lnTo>
                    <a:pt x="6560" y="19604"/>
                  </a:lnTo>
                  <a:lnTo>
                    <a:pt x="7090" y="19074"/>
                  </a:lnTo>
                  <a:lnTo>
                    <a:pt x="7519" y="18569"/>
                  </a:lnTo>
                  <a:lnTo>
                    <a:pt x="7771" y="18191"/>
                  </a:lnTo>
                  <a:lnTo>
                    <a:pt x="8024" y="17812"/>
                  </a:lnTo>
                  <a:lnTo>
                    <a:pt x="8225" y="17434"/>
                  </a:lnTo>
                  <a:lnTo>
                    <a:pt x="8402" y="17056"/>
                  </a:lnTo>
                  <a:lnTo>
                    <a:pt x="8579" y="16652"/>
                  </a:lnTo>
                  <a:lnTo>
                    <a:pt x="8705" y="16273"/>
                  </a:lnTo>
                  <a:lnTo>
                    <a:pt x="8806" y="15870"/>
                  </a:lnTo>
                  <a:lnTo>
                    <a:pt x="8907" y="15466"/>
                  </a:lnTo>
                  <a:lnTo>
                    <a:pt x="8957" y="15088"/>
                  </a:lnTo>
                  <a:lnTo>
                    <a:pt x="9008" y="14684"/>
                  </a:lnTo>
                  <a:lnTo>
                    <a:pt x="9058" y="14306"/>
                  </a:lnTo>
                  <a:lnTo>
                    <a:pt x="9058" y="13927"/>
                  </a:lnTo>
                  <a:lnTo>
                    <a:pt x="9058" y="13170"/>
                  </a:lnTo>
                  <a:lnTo>
                    <a:pt x="9008" y="12464"/>
                  </a:lnTo>
                  <a:lnTo>
                    <a:pt x="8907" y="11783"/>
                  </a:lnTo>
                  <a:lnTo>
                    <a:pt x="8780" y="11177"/>
                  </a:lnTo>
                  <a:lnTo>
                    <a:pt x="8654" y="10622"/>
                  </a:lnTo>
                  <a:lnTo>
                    <a:pt x="8503" y="10143"/>
                  </a:lnTo>
                  <a:lnTo>
                    <a:pt x="8276" y="9411"/>
                  </a:lnTo>
                  <a:lnTo>
                    <a:pt x="8125" y="9083"/>
                  </a:lnTo>
                  <a:lnTo>
                    <a:pt x="17207" y="10723"/>
                  </a:lnTo>
                  <a:lnTo>
                    <a:pt x="12262" y="429"/>
                  </a:lnTo>
                  <a:lnTo>
                    <a:pt x="505"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80;p69"/>
            <p:cNvSpPr/>
            <p:nvPr/>
          </p:nvSpPr>
          <p:spPr>
            <a:xfrm>
              <a:off x="6265543" y="3536339"/>
              <a:ext cx="318821" cy="395469"/>
            </a:xfrm>
            <a:custGeom>
              <a:avLst/>
              <a:gdLst/>
              <a:ahLst/>
              <a:cxnLst/>
              <a:rect l="l" t="t" r="r" b="b"/>
              <a:pathLst>
                <a:path w="17208" h="21345" fill="none" extrusionOk="0">
                  <a:moveTo>
                    <a:pt x="17207" y="10723"/>
                  </a:moveTo>
                  <a:lnTo>
                    <a:pt x="17207" y="10723"/>
                  </a:lnTo>
                  <a:lnTo>
                    <a:pt x="8125" y="9083"/>
                  </a:lnTo>
                  <a:lnTo>
                    <a:pt x="8125" y="9083"/>
                  </a:lnTo>
                  <a:lnTo>
                    <a:pt x="8276" y="9411"/>
                  </a:lnTo>
                  <a:lnTo>
                    <a:pt x="8503" y="10143"/>
                  </a:lnTo>
                  <a:lnTo>
                    <a:pt x="8654" y="10622"/>
                  </a:lnTo>
                  <a:lnTo>
                    <a:pt x="8780" y="11177"/>
                  </a:lnTo>
                  <a:lnTo>
                    <a:pt x="8907" y="11783"/>
                  </a:lnTo>
                  <a:lnTo>
                    <a:pt x="9008" y="12464"/>
                  </a:lnTo>
                  <a:lnTo>
                    <a:pt x="9058" y="13170"/>
                  </a:lnTo>
                  <a:lnTo>
                    <a:pt x="9058" y="13927"/>
                  </a:lnTo>
                  <a:lnTo>
                    <a:pt x="9058" y="14306"/>
                  </a:lnTo>
                  <a:lnTo>
                    <a:pt x="9008" y="14684"/>
                  </a:lnTo>
                  <a:lnTo>
                    <a:pt x="8957" y="15088"/>
                  </a:lnTo>
                  <a:lnTo>
                    <a:pt x="8907" y="15466"/>
                  </a:lnTo>
                  <a:lnTo>
                    <a:pt x="8806" y="15870"/>
                  </a:lnTo>
                  <a:lnTo>
                    <a:pt x="8705" y="16273"/>
                  </a:lnTo>
                  <a:lnTo>
                    <a:pt x="8579" y="16652"/>
                  </a:lnTo>
                  <a:lnTo>
                    <a:pt x="8402" y="17056"/>
                  </a:lnTo>
                  <a:lnTo>
                    <a:pt x="8225" y="17434"/>
                  </a:lnTo>
                  <a:lnTo>
                    <a:pt x="8024" y="17812"/>
                  </a:lnTo>
                  <a:lnTo>
                    <a:pt x="7771" y="18191"/>
                  </a:lnTo>
                  <a:lnTo>
                    <a:pt x="7519" y="18569"/>
                  </a:lnTo>
                  <a:lnTo>
                    <a:pt x="7519" y="18569"/>
                  </a:lnTo>
                  <a:lnTo>
                    <a:pt x="7090" y="19074"/>
                  </a:lnTo>
                  <a:lnTo>
                    <a:pt x="6560" y="19604"/>
                  </a:lnTo>
                  <a:lnTo>
                    <a:pt x="6283" y="19856"/>
                  </a:lnTo>
                  <a:lnTo>
                    <a:pt x="5980" y="20108"/>
                  </a:lnTo>
                  <a:lnTo>
                    <a:pt x="5677" y="20361"/>
                  </a:lnTo>
                  <a:lnTo>
                    <a:pt x="5374" y="20588"/>
                  </a:lnTo>
                  <a:lnTo>
                    <a:pt x="5047" y="20790"/>
                  </a:lnTo>
                  <a:lnTo>
                    <a:pt x="4719" y="20966"/>
                  </a:lnTo>
                  <a:lnTo>
                    <a:pt x="4365" y="21118"/>
                  </a:lnTo>
                  <a:lnTo>
                    <a:pt x="4037" y="21218"/>
                  </a:lnTo>
                  <a:lnTo>
                    <a:pt x="3709" y="21294"/>
                  </a:lnTo>
                  <a:lnTo>
                    <a:pt x="3381" y="21345"/>
                  </a:lnTo>
                  <a:lnTo>
                    <a:pt x="3079" y="21319"/>
                  </a:lnTo>
                  <a:lnTo>
                    <a:pt x="2776" y="21244"/>
                  </a:lnTo>
                  <a:lnTo>
                    <a:pt x="2776" y="21244"/>
                  </a:lnTo>
                  <a:lnTo>
                    <a:pt x="2599" y="21193"/>
                  </a:lnTo>
                  <a:lnTo>
                    <a:pt x="2423" y="21092"/>
                  </a:lnTo>
                  <a:lnTo>
                    <a:pt x="2246" y="20991"/>
                  </a:lnTo>
                  <a:lnTo>
                    <a:pt x="2069" y="20865"/>
                  </a:lnTo>
                  <a:lnTo>
                    <a:pt x="1918" y="20689"/>
                  </a:lnTo>
                  <a:lnTo>
                    <a:pt x="1741" y="20512"/>
                  </a:lnTo>
                  <a:lnTo>
                    <a:pt x="1590" y="20285"/>
                  </a:lnTo>
                  <a:lnTo>
                    <a:pt x="1439" y="20033"/>
                  </a:lnTo>
                  <a:lnTo>
                    <a:pt x="1287" y="19755"/>
                  </a:lnTo>
                  <a:lnTo>
                    <a:pt x="1136" y="19427"/>
                  </a:lnTo>
                  <a:lnTo>
                    <a:pt x="985" y="19074"/>
                  </a:lnTo>
                  <a:lnTo>
                    <a:pt x="858" y="18670"/>
                  </a:lnTo>
                  <a:lnTo>
                    <a:pt x="732" y="18216"/>
                  </a:lnTo>
                  <a:lnTo>
                    <a:pt x="631" y="17737"/>
                  </a:lnTo>
                  <a:lnTo>
                    <a:pt x="505" y="17232"/>
                  </a:lnTo>
                  <a:lnTo>
                    <a:pt x="404" y="16652"/>
                  </a:lnTo>
                  <a:lnTo>
                    <a:pt x="329" y="16046"/>
                  </a:lnTo>
                  <a:lnTo>
                    <a:pt x="253" y="15365"/>
                  </a:lnTo>
                  <a:lnTo>
                    <a:pt x="177" y="14659"/>
                  </a:lnTo>
                  <a:lnTo>
                    <a:pt x="127" y="13902"/>
                  </a:lnTo>
                  <a:lnTo>
                    <a:pt x="26" y="12186"/>
                  </a:lnTo>
                  <a:lnTo>
                    <a:pt x="1" y="10269"/>
                  </a:lnTo>
                  <a:lnTo>
                    <a:pt x="26" y="8099"/>
                  </a:lnTo>
                  <a:lnTo>
                    <a:pt x="127" y="5677"/>
                  </a:lnTo>
                  <a:lnTo>
                    <a:pt x="278" y="2978"/>
                  </a:lnTo>
                  <a:lnTo>
                    <a:pt x="505" y="0"/>
                  </a:lnTo>
                  <a:lnTo>
                    <a:pt x="505" y="0"/>
                  </a:lnTo>
                  <a:lnTo>
                    <a:pt x="12262" y="429"/>
                  </a:lnTo>
                  <a:lnTo>
                    <a:pt x="12262" y="429"/>
                  </a:lnTo>
                  <a:lnTo>
                    <a:pt x="17207" y="10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1;p69"/>
            <p:cNvSpPr/>
            <p:nvPr/>
          </p:nvSpPr>
          <p:spPr>
            <a:xfrm>
              <a:off x="7118191" y="3914980"/>
              <a:ext cx="393598" cy="466059"/>
            </a:xfrm>
            <a:custGeom>
              <a:avLst/>
              <a:gdLst/>
              <a:ahLst/>
              <a:cxnLst/>
              <a:rect l="l" t="t" r="r" b="b"/>
              <a:pathLst>
                <a:path w="21244" h="25155" extrusionOk="0">
                  <a:moveTo>
                    <a:pt x="0" y="0"/>
                  </a:moveTo>
                  <a:lnTo>
                    <a:pt x="202" y="24750"/>
                  </a:lnTo>
                  <a:lnTo>
                    <a:pt x="21244" y="25154"/>
                  </a:lnTo>
                  <a:lnTo>
                    <a:pt x="21168" y="24675"/>
                  </a:lnTo>
                  <a:lnTo>
                    <a:pt x="21042" y="24145"/>
                  </a:lnTo>
                  <a:lnTo>
                    <a:pt x="20890" y="23615"/>
                  </a:lnTo>
                  <a:lnTo>
                    <a:pt x="20689" y="23060"/>
                  </a:lnTo>
                  <a:lnTo>
                    <a:pt x="20436" y="22505"/>
                  </a:lnTo>
                  <a:lnTo>
                    <a:pt x="20159" y="21950"/>
                  </a:lnTo>
                  <a:lnTo>
                    <a:pt x="19806" y="21370"/>
                  </a:lnTo>
                  <a:lnTo>
                    <a:pt x="19604" y="21092"/>
                  </a:lnTo>
                  <a:lnTo>
                    <a:pt x="19377" y="20815"/>
                  </a:lnTo>
                  <a:lnTo>
                    <a:pt x="19150" y="20537"/>
                  </a:lnTo>
                  <a:lnTo>
                    <a:pt x="18897" y="20285"/>
                  </a:lnTo>
                  <a:lnTo>
                    <a:pt x="18620" y="20033"/>
                  </a:lnTo>
                  <a:lnTo>
                    <a:pt x="18342" y="19780"/>
                  </a:lnTo>
                  <a:lnTo>
                    <a:pt x="18065" y="19553"/>
                  </a:lnTo>
                  <a:lnTo>
                    <a:pt x="17762" y="19326"/>
                  </a:lnTo>
                  <a:lnTo>
                    <a:pt x="17434" y="19124"/>
                  </a:lnTo>
                  <a:lnTo>
                    <a:pt x="17131" y="18922"/>
                  </a:lnTo>
                  <a:lnTo>
                    <a:pt x="16778" y="18746"/>
                  </a:lnTo>
                  <a:lnTo>
                    <a:pt x="16450" y="18569"/>
                  </a:lnTo>
                  <a:lnTo>
                    <a:pt x="15744" y="18266"/>
                  </a:lnTo>
                  <a:lnTo>
                    <a:pt x="15012" y="18014"/>
                  </a:lnTo>
                  <a:lnTo>
                    <a:pt x="14230" y="17812"/>
                  </a:lnTo>
                  <a:lnTo>
                    <a:pt x="13448" y="17661"/>
                  </a:lnTo>
                  <a:lnTo>
                    <a:pt x="12615" y="17585"/>
                  </a:lnTo>
                  <a:lnTo>
                    <a:pt x="11783" y="17535"/>
                  </a:lnTo>
                  <a:lnTo>
                    <a:pt x="10925" y="17560"/>
                  </a:lnTo>
                  <a:lnTo>
                    <a:pt x="10067" y="17611"/>
                  </a:lnTo>
                  <a:lnTo>
                    <a:pt x="9184" y="17737"/>
                  </a:lnTo>
                  <a:lnTo>
                    <a:pt x="8301" y="17913"/>
                  </a:lnTo>
                  <a:lnTo>
                    <a:pt x="7418" y="18140"/>
                  </a:lnTo>
                  <a:lnTo>
                    <a:pt x="9764" y="9512"/>
                  </a:lnTo>
                  <a:lnTo>
                    <a:pt x="11959" y="1438"/>
                  </a:lnTo>
                  <a:lnTo>
                    <a:pt x="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82;p69"/>
            <p:cNvSpPr/>
            <p:nvPr/>
          </p:nvSpPr>
          <p:spPr>
            <a:xfrm>
              <a:off x="7118191" y="3914980"/>
              <a:ext cx="393598" cy="466059"/>
            </a:xfrm>
            <a:custGeom>
              <a:avLst/>
              <a:gdLst/>
              <a:ahLst/>
              <a:cxnLst/>
              <a:rect l="l" t="t" r="r" b="b"/>
              <a:pathLst>
                <a:path w="21244" h="25155" fill="none" extrusionOk="0">
                  <a:moveTo>
                    <a:pt x="11959" y="1438"/>
                  </a:moveTo>
                  <a:lnTo>
                    <a:pt x="11959" y="1438"/>
                  </a:lnTo>
                  <a:lnTo>
                    <a:pt x="9764" y="9512"/>
                  </a:lnTo>
                  <a:lnTo>
                    <a:pt x="9764" y="9512"/>
                  </a:lnTo>
                  <a:lnTo>
                    <a:pt x="7418" y="18140"/>
                  </a:lnTo>
                  <a:lnTo>
                    <a:pt x="7418" y="18140"/>
                  </a:lnTo>
                  <a:lnTo>
                    <a:pt x="8301" y="17913"/>
                  </a:lnTo>
                  <a:lnTo>
                    <a:pt x="9184" y="17737"/>
                  </a:lnTo>
                  <a:lnTo>
                    <a:pt x="10067" y="17611"/>
                  </a:lnTo>
                  <a:lnTo>
                    <a:pt x="10925" y="17560"/>
                  </a:lnTo>
                  <a:lnTo>
                    <a:pt x="11783" y="17535"/>
                  </a:lnTo>
                  <a:lnTo>
                    <a:pt x="12615" y="17585"/>
                  </a:lnTo>
                  <a:lnTo>
                    <a:pt x="13448" y="17661"/>
                  </a:lnTo>
                  <a:lnTo>
                    <a:pt x="14230" y="17812"/>
                  </a:lnTo>
                  <a:lnTo>
                    <a:pt x="15012" y="18014"/>
                  </a:lnTo>
                  <a:lnTo>
                    <a:pt x="15744" y="18266"/>
                  </a:lnTo>
                  <a:lnTo>
                    <a:pt x="16450" y="18569"/>
                  </a:lnTo>
                  <a:lnTo>
                    <a:pt x="16778" y="18746"/>
                  </a:lnTo>
                  <a:lnTo>
                    <a:pt x="17131" y="18922"/>
                  </a:lnTo>
                  <a:lnTo>
                    <a:pt x="17434" y="19124"/>
                  </a:lnTo>
                  <a:lnTo>
                    <a:pt x="17762" y="19326"/>
                  </a:lnTo>
                  <a:lnTo>
                    <a:pt x="18065" y="19553"/>
                  </a:lnTo>
                  <a:lnTo>
                    <a:pt x="18342" y="19780"/>
                  </a:lnTo>
                  <a:lnTo>
                    <a:pt x="18620" y="20033"/>
                  </a:lnTo>
                  <a:lnTo>
                    <a:pt x="18897" y="20285"/>
                  </a:lnTo>
                  <a:lnTo>
                    <a:pt x="19150" y="20537"/>
                  </a:lnTo>
                  <a:lnTo>
                    <a:pt x="19377" y="20815"/>
                  </a:lnTo>
                  <a:lnTo>
                    <a:pt x="19377" y="20815"/>
                  </a:lnTo>
                  <a:lnTo>
                    <a:pt x="19604" y="21092"/>
                  </a:lnTo>
                  <a:lnTo>
                    <a:pt x="19806" y="21370"/>
                  </a:lnTo>
                  <a:lnTo>
                    <a:pt x="20159" y="21950"/>
                  </a:lnTo>
                  <a:lnTo>
                    <a:pt x="20436" y="22505"/>
                  </a:lnTo>
                  <a:lnTo>
                    <a:pt x="20689" y="23060"/>
                  </a:lnTo>
                  <a:lnTo>
                    <a:pt x="20890" y="23615"/>
                  </a:lnTo>
                  <a:lnTo>
                    <a:pt x="21042" y="24145"/>
                  </a:lnTo>
                  <a:lnTo>
                    <a:pt x="21168" y="24675"/>
                  </a:lnTo>
                  <a:lnTo>
                    <a:pt x="21244" y="25154"/>
                  </a:lnTo>
                  <a:lnTo>
                    <a:pt x="21244" y="25154"/>
                  </a:lnTo>
                  <a:lnTo>
                    <a:pt x="202" y="24750"/>
                  </a:lnTo>
                  <a:lnTo>
                    <a:pt x="202" y="24750"/>
                  </a:lnTo>
                  <a:lnTo>
                    <a:pt x="0" y="0"/>
                  </a:lnTo>
                  <a:lnTo>
                    <a:pt x="0" y="0"/>
                  </a:lnTo>
                  <a:lnTo>
                    <a:pt x="11959" y="14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83;p69"/>
            <p:cNvSpPr/>
            <p:nvPr/>
          </p:nvSpPr>
          <p:spPr>
            <a:xfrm>
              <a:off x="6456735" y="3140411"/>
              <a:ext cx="996131" cy="1011083"/>
            </a:xfrm>
            <a:custGeom>
              <a:avLst/>
              <a:gdLst/>
              <a:ahLst/>
              <a:cxnLst/>
              <a:rect l="l" t="t" r="r" b="b"/>
              <a:pathLst>
                <a:path w="53765" h="54572" extrusionOk="0">
                  <a:moveTo>
                    <a:pt x="15794" y="0"/>
                  </a:move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214" y="19503"/>
                  </a:lnTo>
                  <a:lnTo>
                    <a:pt x="3886" y="19704"/>
                  </a:lnTo>
                  <a:lnTo>
                    <a:pt x="3608" y="19906"/>
                  </a:lnTo>
                  <a:lnTo>
                    <a:pt x="3331" y="20108"/>
                  </a:lnTo>
                  <a:lnTo>
                    <a:pt x="3104" y="20335"/>
                  </a:lnTo>
                  <a:lnTo>
                    <a:pt x="2902" y="20562"/>
                  </a:lnTo>
                  <a:lnTo>
                    <a:pt x="2574" y="20966"/>
                  </a:lnTo>
                  <a:lnTo>
                    <a:pt x="0" y="21117"/>
                  </a:lnTo>
                  <a:lnTo>
                    <a:pt x="1035" y="31764"/>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3051" y="47305"/>
                  </a:lnTo>
                  <a:lnTo>
                    <a:pt x="33430" y="48012"/>
                  </a:lnTo>
                  <a:lnTo>
                    <a:pt x="33606" y="48466"/>
                  </a:lnTo>
                  <a:lnTo>
                    <a:pt x="33808" y="48945"/>
                  </a:lnTo>
                  <a:lnTo>
                    <a:pt x="34010" y="49500"/>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801" y="49854"/>
                  </a:lnTo>
                  <a:lnTo>
                    <a:pt x="47054" y="49425"/>
                  </a:lnTo>
                  <a:lnTo>
                    <a:pt x="47306" y="49046"/>
                  </a:lnTo>
                  <a:lnTo>
                    <a:pt x="47558" y="48718"/>
                  </a:lnTo>
                  <a:lnTo>
                    <a:pt x="47987" y="48214"/>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639" y="9663"/>
                  </a:lnTo>
                  <a:lnTo>
                    <a:pt x="53765" y="3431"/>
                  </a:lnTo>
                  <a:lnTo>
                    <a:pt x="15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84;p69"/>
            <p:cNvSpPr/>
            <p:nvPr/>
          </p:nvSpPr>
          <p:spPr>
            <a:xfrm>
              <a:off x="6456735" y="3140411"/>
              <a:ext cx="996131" cy="1011083"/>
            </a:xfrm>
            <a:custGeom>
              <a:avLst/>
              <a:gdLst/>
              <a:ahLst/>
              <a:cxnLst/>
              <a:rect l="l" t="t" r="r" b="b"/>
              <a:pathLst>
                <a:path w="53765" h="54572" fill="none" extrusionOk="0">
                  <a:moveTo>
                    <a:pt x="15794" y="0"/>
                  </a:moveTo>
                  <a:lnTo>
                    <a:pt x="15794" y="0"/>
                  </a:ln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542" y="19326"/>
                  </a:lnTo>
                  <a:lnTo>
                    <a:pt x="4214" y="19503"/>
                  </a:lnTo>
                  <a:lnTo>
                    <a:pt x="3886" y="19704"/>
                  </a:lnTo>
                  <a:lnTo>
                    <a:pt x="3608" y="19906"/>
                  </a:lnTo>
                  <a:lnTo>
                    <a:pt x="3331" y="20108"/>
                  </a:lnTo>
                  <a:lnTo>
                    <a:pt x="3104" y="20335"/>
                  </a:lnTo>
                  <a:lnTo>
                    <a:pt x="2902" y="20562"/>
                  </a:lnTo>
                  <a:lnTo>
                    <a:pt x="2574" y="20966"/>
                  </a:lnTo>
                  <a:lnTo>
                    <a:pt x="2574" y="20966"/>
                  </a:lnTo>
                  <a:lnTo>
                    <a:pt x="0" y="21117"/>
                  </a:lnTo>
                  <a:lnTo>
                    <a:pt x="0" y="21117"/>
                  </a:lnTo>
                  <a:lnTo>
                    <a:pt x="1035" y="31764"/>
                  </a:lnTo>
                  <a:lnTo>
                    <a:pt x="1035" y="31764"/>
                  </a:lnTo>
                  <a:lnTo>
                    <a:pt x="3533" y="32117"/>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090"/>
                  </a:lnTo>
                  <a:lnTo>
                    <a:pt x="31613" y="18216"/>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2748" y="46776"/>
                  </a:lnTo>
                  <a:lnTo>
                    <a:pt x="33051" y="47305"/>
                  </a:lnTo>
                  <a:lnTo>
                    <a:pt x="33430" y="48012"/>
                  </a:lnTo>
                  <a:lnTo>
                    <a:pt x="33606" y="48466"/>
                  </a:lnTo>
                  <a:lnTo>
                    <a:pt x="33808" y="48945"/>
                  </a:lnTo>
                  <a:lnTo>
                    <a:pt x="34010" y="49500"/>
                  </a:lnTo>
                  <a:lnTo>
                    <a:pt x="34187" y="50106"/>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549" y="50333"/>
                  </a:lnTo>
                  <a:lnTo>
                    <a:pt x="46801" y="49854"/>
                  </a:lnTo>
                  <a:lnTo>
                    <a:pt x="47054" y="49425"/>
                  </a:lnTo>
                  <a:lnTo>
                    <a:pt x="47306" y="49046"/>
                  </a:lnTo>
                  <a:lnTo>
                    <a:pt x="47558" y="48718"/>
                  </a:lnTo>
                  <a:lnTo>
                    <a:pt x="47987" y="48214"/>
                  </a:lnTo>
                  <a:lnTo>
                    <a:pt x="48265" y="47911"/>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411" y="18720"/>
                  </a:lnTo>
                  <a:lnTo>
                    <a:pt x="53639" y="9663"/>
                  </a:lnTo>
                  <a:lnTo>
                    <a:pt x="53765" y="3431"/>
                  </a:lnTo>
                  <a:lnTo>
                    <a:pt x="53765" y="3431"/>
                  </a:lnTo>
                  <a:lnTo>
                    <a:pt x="15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85;p69"/>
            <p:cNvSpPr/>
            <p:nvPr/>
          </p:nvSpPr>
          <p:spPr>
            <a:xfrm>
              <a:off x="7732419" y="1893224"/>
              <a:ext cx="357618" cy="548803"/>
            </a:xfrm>
            <a:custGeom>
              <a:avLst/>
              <a:gdLst/>
              <a:ahLst/>
              <a:cxnLst/>
              <a:rect l="l" t="t" r="r" b="b"/>
              <a:pathLst>
                <a:path w="19302" h="29621" extrusionOk="0">
                  <a:moveTo>
                    <a:pt x="11935" y="1"/>
                  </a:moveTo>
                  <a:lnTo>
                    <a:pt x="11834" y="51"/>
                  </a:lnTo>
                  <a:lnTo>
                    <a:pt x="11707" y="152"/>
                  </a:lnTo>
                  <a:lnTo>
                    <a:pt x="11581" y="304"/>
                  </a:lnTo>
                  <a:lnTo>
                    <a:pt x="11430" y="506"/>
                  </a:lnTo>
                  <a:lnTo>
                    <a:pt x="11279" y="758"/>
                  </a:lnTo>
                  <a:lnTo>
                    <a:pt x="11102" y="1086"/>
                  </a:lnTo>
                  <a:lnTo>
                    <a:pt x="10925" y="1489"/>
                  </a:lnTo>
                  <a:lnTo>
                    <a:pt x="10496" y="2473"/>
                  </a:lnTo>
                  <a:lnTo>
                    <a:pt x="10017" y="3735"/>
                  </a:lnTo>
                  <a:lnTo>
                    <a:pt x="9462" y="5350"/>
                  </a:lnTo>
                  <a:lnTo>
                    <a:pt x="8831" y="7292"/>
                  </a:lnTo>
                  <a:lnTo>
                    <a:pt x="8932" y="5375"/>
                  </a:lnTo>
                  <a:lnTo>
                    <a:pt x="8957" y="3836"/>
                  </a:lnTo>
                  <a:lnTo>
                    <a:pt x="8957" y="2625"/>
                  </a:lnTo>
                  <a:lnTo>
                    <a:pt x="8907" y="1717"/>
                  </a:lnTo>
                  <a:lnTo>
                    <a:pt x="8831" y="1086"/>
                  </a:lnTo>
                  <a:lnTo>
                    <a:pt x="8781" y="834"/>
                  </a:lnTo>
                  <a:lnTo>
                    <a:pt x="8705" y="657"/>
                  </a:lnTo>
                  <a:lnTo>
                    <a:pt x="8655" y="531"/>
                  </a:lnTo>
                  <a:lnTo>
                    <a:pt x="8604" y="430"/>
                  </a:lnTo>
                  <a:lnTo>
                    <a:pt x="8529" y="379"/>
                  </a:lnTo>
                  <a:lnTo>
                    <a:pt x="8453" y="354"/>
                  </a:lnTo>
                  <a:lnTo>
                    <a:pt x="8352" y="354"/>
                  </a:lnTo>
                  <a:lnTo>
                    <a:pt x="8226" y="455"/>
                  </a:lnTo>
                  <a:lnTo>
                    <a:pt x="8074" y="606"/>
                  </a:lnTo>
                  <a:lnTo>
                    <a:pt x="7923" y="834"/>
                  </a:lnTo>
                  <a:lnTo>
                    <a:pt x="7772" y="1111"/>
                  </a:lnTo>
                  <a:lnTo>
                    <a:pt x="7620" y="1414"/>
                  </a:lnTo>
                  <a:lnTo>
                    <a:pt x="7267" y="2171"/>
                  </a:lnTo>
                  <a:lnTo>
                    <a:pt x="6914" y="3079"/>
                  </a:lnTo>
                  <a:lnTo>
                    <a:pt x="6561" y="4038"/>
                  </a:lnTo>
                  <a:lnTo>
                    <a:pt x="5854" y="6031"/>
                  </a:lnTo>
                  <a:lnTo>
                    <a:pt x="5375" y="7494"/>
                  </a:lnTo>
                  <a:lnTo>
                    <a:pt x="4971" y="8806"/>
                  </a:lnTo>
                  <a:lnTo>
                    <a:pt x="4643" y="9967"/>
                  </a:lnTo>
                  <a:lnTo>
                    <a:pt x="4391" y="10925"/>
                  </a:lnTo>
                  <a:lnTo>
                    <a:pt x="4088" y="10673"/>
                  </a:lnTo>
                  <a:lnTo>
                    <a:pt x="3811" y="10446"/>
                  </a:lnTo>
                  <a:lnTo>
                    <a:pt x="3558" y="10194"/>
                  </a:lnTo>
                  <a:lnTo>
                    <a:pt x="3331" y="9967"/>
                  </a:lnTo>
                  <a:lnTo>
                    <a:pt x="2953" y="9538"/>
                  </a:lnTo>
                  <a:lnTo>
                    <a:pt x="2675" y="9134"/>
                  </a:lnTo>
                  <a:lnTo>
                    <a:pt x="2448" y="8756"/>
                  </a:lnTo>
                  <a:lnTo>
                    <a:pt x="2246" y="8402"/>
                  </a:lnTo>
                  <a:lnTo>
                    <a:pt x="2070" y="8074"/>
                  </a:lnTo>
                  <a:lnTo>
                    <a:pt x="1868" y="7772"/>
                  </a:lnTo>
                  <a:lnTo>
                    <a:pt x="1691" y="7519"/>
                  </a:lnTo>
                  <a:lnTo>
                    <a:pt x="1489" y="7317"/>
                  </a:lnTo>
                  <a:lnTo>
                    <a:pt x="1363" y="7242"/>
                  </a:lnTo>
                  <a:lnTo>
                    <a:pt x="1237" y="7166"/>
                  </a:lnTo>
                  <a:lnTo>
                    <a:pt x="1111" y="7116"/>
                  </a:lnTo>
                  <a:lnTo>
                    <a:pt x="985" y="7090"/>
                  </a:lnTo>
                  <a:lnTo>
                    <a:pt x="884" y="7065"/>
                  </a:lnTo>
                  <a:lnTo>
                    <a:pt x="758" y="7065"/>
                  </a:lnTo>
                  <a:lnTo>
                    <a:pt x="606" y="7090"/>
                  </a:lnTo>
                  <a:lnTo>
                    <a:pt x="455" y="7141"/>
                  </a:lnTo>
                  <a:lnTo>
                    <a:pt x="379" y="7191"/>
                  </a:lnTo>
                  <a:lnTo>
                    <a:pt x="304" y="7267"/>
                  </a:lnTo>
                  <a:lnTo>
                    <a:pt x="228" y="7368"/>
                  </a:lnTo>
                  <a:lnTo>
                    <a:pt x="178" y="7469"/>
                  </a:lnTo>
                  <a:lnTo>
                    <a:pt x="77" y="7696"/>
                  </a:lnTo>
                  <a:lnTo>
                    <a:pt x="26" y="7999"/>
                  </a:lnTo>
                  <a:lnTo>
                    <a:pt x="1" y="8327"/>
                  </a:lnTo>
                  <a:lnTo>
                    <a:pt x="1" y="8680"/>
                  </a:lnTo>
                  <a:lnTo>
                    <a:pt x="26" y="9084"/>
                  </a:lnTo>
                  <a:lnTo>
                    <a:pt x="77" y="9487"/>
                  </a:lnTo>
                  <a:lnTo>
                    <a:pt x="228" y="10370"/>
                  </a:lnTo>
                  <a:lnTo>
                    <a:pt x="430" y="11228"/>
                  </a:lnTo>
                  <a:lnTo>
                    <a:pt x="657" y="12061"/>
                  </a:lnTo>
                  <a:lnTo>
                    <a:pt x="884" y="12818"/>
                  </a:lnTo>
                  <a:lnTo>
                    <a:pt x="1136" y="13499"/>
                  </a:lnTo>
                  <a:lnTo>
                    <a:pt x="1414" y="14155"/>
                  </a:lnTo>
                  <a:lnTo>
                    <a:pt x="1691" y="14760"/>
                  </a:lnTo>
                  <a:lnTo>
                    <a:pt x="1994" y="15315"/>
                  </a:lnTo>
                  <a:lnTo>
                    <a:pt x="2297" y="15820"/>
                  </a:lnTo>
                  <a:lnTo>
                    <a:pt x="2574" y="16299"/>
                  </a:lnTo>
                  <a:lnTo>
                    <a:pt x="2877" y="16728"/>
                  </a:lnTo>
                  <a:lnTo>
                    <a:pt x="3129" y="17081"/>
                  </a:lnTo>
                  <a:lnTo>
                    <a:pt x="152" y="23263"/>
                  </a:lnTo>
                  <a:lnTo>
                    <a:pt x="5551" y="29620"/>
                  </a:lnTo>
                  <a:lnTo>
                    <a:pt x="10345" y="20840"/>
                  </a:lnTo>
                  <a:lnTo>
                    <a:pt x="11127" y="20210"/>
                  </a:lnTo>
                  <a:lnTo>
                    <a:pt x="11985" y="19453"/>
                  </a:lnTo>
                  <a:lnTo>
                    <a:pt x="12414" y="19049"/>
                  </a:lnTo>
                  <a:lnTo>
                    <a:pt x="12868" y="18620"/>
                  </a:lnTo>
                  <a:lnTo>
                    <a:pt x="13297" y="18141"/>
                  </a:lnTo>
                  <a:lnTo>
                    <a:pt x="13751" y="17662"/>
                  </a:lnTo>
                  <a:lnTo>
                    <a:pt x="14205" y="17132"/>
                  </a:lnTo>
                  <a:lnTo>
                    <a:pt x="14659" y="16577"/>
                  </a:lnTo>
                  <a:lnTo>
                    <a:pt x="15113" y="15996"/>
                  </a:lnTo>
                  <a:lnTo>
                    <a:pt x="15542" y="15391"/>
                  </a:lnTo>
                  <a:lnTo>
                    <a:pt x="15971" y="14735"/>
                  </a:lnTo>
                  <a:lnTo>
                    <a:pt x="16400" y="14079"/>
                  </a:lnTo>
                  <a:lnTo>
                    <a:pt x="16804" y="13373"/>
                  </a:lnTo>
                  <a:lnTo>
                    <a:pt x="17182" y="12616"/>
                  </a:lnTo>
                  <a:lnTo>
                    <a:pt x="17460" y="12061"/>
                  </a:lnTo>
                  <a:lnTo>
                    <a:pt x="17737" y="11480"/>
                  </a:lnTo>
                  <a:lnTo>
                    <a:pt x="18217" y="10295"/>
                  </a:lnTo>
                  <a:lnTo>
                    <a:pt x="18620" y="9159"/>
                  </a:lnTo>
                  <a:lnTo>
                    <a:pt x="18948" y="8074"/>
                  </a:lnTo>
                  <a:lnTo>
                    <a:pt x="19075" y="7570"/>
                  </a:lnTo>
                  <a:lnTo>
                    <a:pt x="19175" y="7116"/>
                  </a:lnTo>
                  <a:lnTo>
                    <a:pt x="19251" y="6712"/>
                  </a:lnTo>
                  <a:lnTo>
                    <a:pt x="19302" y="6334"/>
                  </a:lnTo>
                  <a:lnTo>
                    <a:pt x="19302" y="6031"/>
                  </a:lnTo>
                  <a:lnTo>
                    <a:pt x="19276" y="5804"/>
                  </a:lnTo>
                  <a:lnTo>
                    <a:pt x="19226" y="5627"/>
                  </a:lnTo>
                  <a:lnTo>
                    <a:pt x="19175" y="5551"/>
                  </a:lnTo>
                  <a:lnTo>
                    <a:pt x="19125" y="5526"/>
                  </a:lnTo>
                  <a:lnTo>
                    <a:pt x="19049" y="5501"/>
                  </a:lnTo>
                  <a:lnTo>
                    <a:pt x="18974" y="5501"/>
                  </a:lnTo>
                  <a:lnTo>
                    <a:pt x="18847" y="5526"/>
                  </a:lnTo>
                  <a:lnTo>
                    <a:pt x="18747" y="5602"/>
                  </a:lnTo>
                  <a:lnTo>
                    <a:pt x="18595" y="5703"/>
                  </a:lnTo>
                  <a:lnTo>
                    <a:pt x="18419" y="5829"/>
                  </a:lnTo>
                  <a:lnTo>
                    <a:pt x="18015" y="6233"/>
                  </a:lnTo>
                  <a:lnTo>
                    <a:pt x="17485" y="6838"/>
                  </a:lnTo>
                  <a:lnTo>
                    <a:pt x="16829" y="7671"/>
                  </a:lnTo>
                  <a:lnTo>
                    <a:pt x="16022" y="8756"/>
                  </a:lnTo>
                  <a:lnTo>
                    <a:pt x="15063" y="10118"/>
                  </a:lnTo>
                  <a:lnTo>
                    <a:pt x="15416" y="8730"/>
                  </a:lnTo>
                  <a:lnTo>
                    <a:pt x="15769" y="7343"/>
                  </a:lnTo>
                  <a:lnTo>
                    <a:pt x="16047" y="6006"/>
                  </a:lnTo>
                  <a:lnTo>
                    <a:pt x="16274" y="4795"/>
                  </a:lnTo>
                  <a:lnTo>
                    <a:pt x="16451" y="3760"/>
                  </a:lnTo>
                  <a:lnTo>
                    <a:pt x="16501" y="3306"/>
                  </a:lnTo>
                  <a:lnTo>
                    <a:pt x="16526" y="2928"/>
                  </a:lnTo>
                  <a:lnTo>
                    <a:pt x="16501" y="2600"/>
                  </a:lnTo>
                  <a:lnTo>
                    <a:pt x="16476" y="2373"/>
                  </a:lnTo>
                  <a:lnTo>
                    <a:pt x="16400" y="2196"/>
                  </a:lnTo>
                  <a:lnTo>
                    <a:pt x="16350" y="2145"/>
                  </a:lnTo>
                  <a:lnTo>
                    <a:pt x="16299" y="2095"/>
                  </a:lnTo>
                  <a:lnTo>
                    <a:pt x="16173" y="2095"/>
                  </a:lnTo>
                  <a:lnTo>
                    <a:pt x="16072" y="2145"/>
                  </a:lnTo>
                  <a:lnTo>
                    <a:pt x="15971" y="2221"/>
                  </a:lnTo>
                  <a:lnTo>
                    <a:pt x="15820" y="2347"/>
                  </a:lnTo>
                  <a:lnTo>
                    <a:pt x="15669" y="2524"/>
                  </a:lnTo>
                  <a:lnTo>
                    <a:pt x="15467" y="2776"/>
                  </a:lnTo>
                  <a:lnTo>
                    <a:pt x="15265" y="3079"/>
                  </a:lnTo>
                  <a:lnTo>
                    <a:pt x="15013" y="3432"/>
                  </a:lnTo>
                  <a:lnTo>
                    <a:pt x="14735" y="3886"/>
                  </a:lnTo>
                  <a:lnTo>
                    <a:pt x="14054" y="5072"/>
                  </a:lnTo>
                  <a:lnTo>
                    <a:pt x="13196" y="6662"/>
                  </a:lnTo>
                  <a:lnTo>
                    <a:pt x="12187" y="8730"/>
                  </a:lnTo>
                  <a:lnTo>
                    <a:pt x="12363" y="6460"/>
                  </a:lnTo>
                  <a:lnTo>
                    <a:pt x="12464" y="4618"/>
                  </a:lnTo>
                  <a:lnTo>
                    <a:pt x="12515" y="3104"/>
                  </a:lnTo>
                  <a:lnTo>
                    <a:pt x="12490" y="1944"/>
                  </a:lnTo>
                  <a:lnTo>
                    <a:pt x="12490" y="1464"/>
                  </a:lnTo>
                  <a:lnTo>
                    <a:pt x="12439" y="1086"/>
                  </a:lnTo>
                  <a:lnTo>
                    <a:pt x="12389" y="758"/>
                  </a:lnTo>
                  <a:lnTo>
                    <a:pt x="12338" y="480"/>
                  </a:lnTo>
                  <a:lnTo>
                    <a:pt x="12263" y="278"/>
                  </a:lnTo>
                  <a:lnTo>
                    <a:pt x="12212" y="127"/>
                  </a:lnTo>
                  <a:lnTo>
                    <a:pt x="12111" y="51"/>
                  </a:lnTo>
                  <a:lnTo>
                    <a:pt x="12035" y="1"/>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86;p69"/>
            <p:cNvSpPr/>
            <p:nvPr/>
          </p:nvSpPr>
          <p:spPr>
            <a:xfrm>
              <a:off x="7732419" y="1893224"/>
              <a:ext cx="357618" cy="548803"/>
            </a:xfrm>
            <a:custGeom>
              <a:avLst/>
              <a:gdLst/>
              <a:ahLst/>
              <a:cxnLst/>
              <a:rect l="l" t="t" r="r" b="b"/>
              <a:pathLst>
                <a:path w="19302" h="29621" fill="none" extrusionOk="0">
                  <a:moveTo>
                    <a:pt x="152" y="23263"/>
                  </a:moveTo>
                  <a:lnTo>
                    <a:pt x="152" y="23263"/>
                  </a:lnTo>
                  <a:lnTo>
                    <a:pt x="3129" y="17081"/>
                  </a:lnTo>
                  <a:lnTo>
                    <a:pt x="3129" y="17081"/>
                  </a:lnTo>
                  <a:lnTo>
                    <a:pt x="2877" y="16728"/>
                  </a:lnTo>
                  <a:lnTo>
                    <a:pt x="2574" y="16299"/>
                  </a:lnTo>
                  <a:lnTo>
                    <a:pt x="2297" y="15820"/>
                  </a:lnTo>
                  <a:lnTo>
                    <a:pt x="1994" y="15315"/>
                  </a:lnTo>
                  <a:lnTo>
                    <a:pt x="1691" y="14760"/>
                  </a:lnTo>
                  <a:lnTo>
                    <a:pt x="1414" y="14155"/>
                  </a:lnTo>
                  <a:lnTo>
                    <a:pt x="1136" y="13499"/>
                  </a:lnTo>
                  <a:lnTo>
                    <a:pt x="884" y="12818"/>
                  </a:lnTo>
                  <a:lnTo>
                    <a:pt x="884" y="12818"/>
                  </a:lnTo>
                  <a:lnTo>
                    <a:pt x="657" y="12061"/>
                  </a:lnTo>
                  <a:lnTo>
                    <a:pt x="430" y="11228"/>
                  </a:lnTo>
                  <a:lnTo>
                    <a:pt x="228" y="10370"/>
                  </a:lnTo>
                  <a:lnTo>
                    <a:pt x="77" y="9487"/>
                  </a:lnTo>
                  <a:lnTo>
                    <a:pt x="26" y="9084"/>
                  </a:lnTo>
                  <a:lnTo>
                    <a:pt x="1" y="8680"/>
                  </a:lnTo>
                  <a:lnTo>
                    <a:pt x="1" y="8327"/>
                  </a:lnTo>
                  <a:lnTo>
                    <a:pt x="26" y="7999"/>
                  </a:lnTo>
                  <a:lnTo>
                    <a:pt x="77" y="7696"/>
                  </a:lnTo>
                  <a:lnTo>
                    <a:pt x="178" y="7469"/>
                  </a:lnTo>
                  <a:lnTo>
                    <a:pt x="228" y="7368"/>
                  </a:lnTo>
                  <a:lnTo>
                    <a:pt x="304" y="7267"/>
                  </a:lnTo>
                  <a:lnTo>
                    <a:pt x="379" y="7191"/>
                  </a:lnTo>
                  <a:lnTo>
                    <a:pt x="455" y="7141"/>
                  </a:lnTo>
                  <a:lnTo>
                    <a:pt x="455" y="7141"/>
                  </a:lnTo>
                  <a:lnTo>
                    <a:pt x="606" y="7090"/>
                  </a:lnTo>
                  <a:lnTo>
                    <a:pt x="758" y="7065"/>
                  </a:lnTo>
                  <a:lnTo>
                    <a:pt x="884" y="7065"/>
                  </a:lnTo>
                  <a:lnTo>
                    <a:pt x="985" y="7090"/>
                  </a:lnTo>
                  <a:lnTo>
                    <a:pt x="985" y="7090"/>
                  </a:lnTo>
                  <a:lnTo>
                    <a:pt x="1111" y="7116"/>
                  </a:lnTo>
                  <a:lnTo>
                    <a:pt x="1237" y="7166"/>
                  </a:lnTo>
                  <a:lnTo>
                    <a:pt x="1363" y="7242"/>
                  </a:lnTo>
                  <a:lnTo>
                    <a:pt x="1489" y="7317"/>
                  </a:lnTo>
                  <a:lnTo>
                    <a:pt x="1691" y="7519"/>
                  </a:lnTo>
                  <a:lnTo>
                    <a:pt x="1868" y="7772"/>
                  </a:lnTo>
                  <a:lnTo>
                    <a:pt x="2070" y="8074"/>
                  </a:lnTo>
                  <a:lnTo>
                    <a:pt x="2246" y="8402"/>
                  </a:lnTo>
                  <a:lnTo>
                    <a:pt x="2448" y="8756"/>
                  </a:lnTo>
                  <a:lnTo>
                    <a:pt x="2675" y="9134"/>
                  </a:lnTo>
                  <a:lnTo>
                    <a:pt x="2675" y="9134"/>
                  </a:lnTo>
                  <a:lnTo>
                    <a:pt x="2953" y="9538"/>
                  </a:lnTo>
                  <a:lnTo>
                    <a:pt x="3331" y="9967"/>
                  </a:lnTo>
                  <a:lnTo>
                    <a:pt x="3558" y="10194"/>
                  </a:lnTo>
                  <a:lnTo>
                    <a:pt x="3811" y="10446"/>
                  </a:lnTo>
                  <a:lnTo>
                    <a:pt x="4088" y="10673"/>
                  </a:lnTo>
                  <a:lnTo>
                    <a:pt x="4391" y="10925"/>
                  </a:lnTo>
                  <a:lnTo>
                    <a:pt x="4391" y="10925"/>
                  </a:lnTo>
                  <a:lnTo>
                    <a:pt x="4643" y="9967"/>
                  </a:lnTo>
                  <a:lnTo>
                    <a:pt x="4971" y="8806"/>
                  </a:lnTo>
                  <a:lnTo>
                    <a:pt x="5375" y="7494"/>
                  </a:lnTo>
                  <a:lnTo>
                    <a:pt x="5854" y="6031"/>
                  </a:lnTo>
                  <a:lnTo>
                    <a:pt x="5854" y="6031"/>
                  </a:lnTo>
                  <a:lnTo>
                    <a:pt x="6561" y="4038"/>
                  </a:lnTo>
                  <a:lnTo>
                    <a:pt x="6914" y="3079"/>
                  </a:lnTo>
                  <a:lnTo>
                    <a:pt x="7267" y="2171"/>
                  </a:lnTo>
                  <a:lnTo>
                    <a:pt x="7620" y="1414"/>
                  </a:lnTo>
                  <a:lnTo>
                    <a:pt x="7772" y="1111"/>
                  </a:lnTo>
                  <a:lnTo>
                    <a:pt x="7923" y="834"/>
                  </a:lnTo>
                  <a:lnTo>
                    <a:pt x="8074" y="606"/>
                  </a:lnTo>
                  <a:lnTo>
                    <a:pt x="8226" y="455"/>
                  </a:lnTo>
                  <a:lnTo>
                    <a:pt x="8352" y="354"/>
                  </a:lnTo>
                  <a:lnTo>
                    <a:pt x="8402" y="354"/>
                  </a:lnTo>
                  <a:lnTo>
                    <a:pt x="8453" y="354"/>
                  </a:lnTo>
                  <a:lnTo>
                    <a:pt x="8453" y="354"/>
                  </a:lnTo>
                  <a:lnTo>
                    <a:pt x="8529" y="379"/>
                  </a:lnTo>
                  <a:lnTo>
                    <a:pt x="8604" y="430"/>
                  </a:lnTo>
                  <a:lnTo>
                    <a:pt x="8655" y="531"/>
                  </a:lnTo>
                  <a:lnTo>
                    <a:pt x="8705" y="657"/>
                  </a:lnTo>
                  <a:lnTo>
                    <a:pt x="8781" y="834"/>
                  </a:lnTo>
                  <a:lnTo>
                    <a:pt x="8831" y="1086"/>
                  </a:lnTo>
                  <a:lnTo>
                    <a:pt x="8907" y="1717"/>
                  </a:lnTo>
                  <a:lnTo>
                    <a:pt x="8957" y="2625"/>
                  </a:lnTo>
                  <a:lnTo>
                    <a:pt x="8957" y="3836"/>
                  </a:lnTo>
                  <a:lnTo>
                    <a:pt x="8932" y="5375"/>
                  </a:lnTo>
                  <a:lnTo>
                    <a:pt x="8831" y="7292"/>
                  </a:lnTo>
                  <a:lnTo>
                    <a:pt x="8831" y="7292"/>
                  </a:lnTo>
                  <a:lnTo>
                    <a:pt x="9462" y="5350"/>
                  </a:lnTo>
                  <a:lnTo>
                    <a:pt x="10017" y="3735"/>
                  </a:lnTo>
                  <a:lnTo>
                    <a:pt x="10496" y="2473"/>
                  </a:lnTo>
                  <a:lnTo>
                    <a:pt x="10925" y="1489"/>
                  </a:lnTo>
                  <a:lnTo>
                    <a:pt x="11102" y="1086"/>
                  </a:lnTo>
                  <a:lnTo>
                    <a:pt x="11279" y="758"/>
                  </a:lnTo>
                  <a:lnTo>
                    <a:pt x="11430" y="506"/>
                  </a:lnTo>
                  <a:lnTo>
                    <a:pt x="11581" y="304"/>
                  </a:lnTo>
                  <a:lnTo>
                    <a:pt x="11707" y="152"/>
                  </a:lnTo>
                  <a:lnTo>
                    <a:pt x="11834" y="51"/>
                  </a:lnTo>
                  <a:lnTo>
                    <a:pt x="11935" y="1"/>
                  </a:lnTo>
                  <a:lnTo>
                    <a:pt x="12035" y="1"/>
                  </a:lnTo>
                  <a:lnTo>
                    <a:pt x="12035" y="1"/>
                  </a:lnTo>
                  <a:lnTo>
                    <a:pt x="12111" y="51"/>
                  </a:lnTo>
                  <a:lnTo>
                    <a:pt x="12212" y="127"/>
                  </a:lnTo>
                  <a:lnTo>
                    <a:pt x="12263" y="278"/>
                  </a:lnTo>
                  <a:lnTo>
                    <a:pt x="12338" y="480"/>
                  </a:lnTo>
                  <a:lnTo>
                    <a:pt x="12389" y="758"/>
                  </a:lnTo>
                  <a:lnTo>
                    <a:pt x="12439" y="1086"/>
                  </a:lnTo>
                  <a:lnTo>
                    <a:pt x="12490" y="1464"/>
                  </a:lnTo>
                  <a:lnTo>
                    <a:pt x="12490" y="1944"/>
                  </a:lnTo>
                  <a:lnTo>
                    <a:pt x="12515" y="3104"/>
                  </a:lnTo>
                  <a:lnTo>
                    <a:pt x="12464" y="4618"/>
                  </a:lnTo>
                  <a:lnTo>
                    <a:pt x="12363" y="6460"/>
                  </a:lnTo>
                  <a:lnTo>
                    <a:pt x="12187" y="8730"/>
                  </a:lnTo>
                  <a:lnTo>
                    <a:pt x="12187" y="8730"/>
                  </a:lnTo>
                  <a:lnTo>
                    <a:pt x="13196" y="6662"/>
                  </a:lnTo>
                  <a:lnTo>
                    <a:pt x="14054" y="5072"/>
                  </a:lnTo>
                  <a:lnTo>
                    <a:pt x="14735" y="3886"/>
                  </a:lnTo>
                  <a:lnTo>
                    <a:pt x="15013" y="3432"/>
                  </a:lnTo>
                  <a:lnTo>
                    <a:pt x="15265" y="3079"/>
                  </a:lnTo>
                  <a:lnTo>
                    <a:pt x="15467" y="2776"/>
                  </a:lnTo>
                  <a:lnTo>
                    <a:pt x="15669" y="2524"/>
                  </a:lnTo>
                  <a:lnTo>
                    <a:pt x="15820" y="2347"/>
                  </a:lnTo>
                  <a:lnTo>
                    <a:pt x="15971" y="2221"/>
                  </a:lnTo>
                  <a:lnTo>
                    <a:pt x="16072" y="2145"/>
                  </a:lnTo>
                  <a:lnTo>
                    <a:pt x="16173" y="2095"/>
                  </a:lnTo>
                  <a:lnTo>
                    <a:pt x="16249" y="2095"/>
                  </a:lnTo>
                  <a:lnTo>
                    <a:pt x="16299" y="2095"/>
                  </a:lnTo>
                  <a:lnTo>
                    <a:pt x="16299" y="2095"/>
                  </a:lnTo>
                  <a:lnTo>
                    <a:pt x="16350" y="2145"/>
                  </a:lnTo>
                  <a:lnTo>
                    <a:pt x="16400" y="2196"/>
                  </a:lnTo>
                  <a:lnTo>
                    <a:pt x="16476" y="2373"/>
                  </a:lnTo>
                  <a:lnTo>
                    <a:pt x="16501" y="2600"/>
                  </a:lnTo>
                  <a:lnTo>
                    <a:pt x="16526" y="2928"/>
                  </a:lnTo>
                  <a:lnTo>
                    <a:pt x="16501" y="3306"/>
                  </a:lnTo>
                  <a:lnTo>
                    <a:pt x="16451" y="3760"/>
                  </a:lnTo>
                  <a:lnTo>
                    <a:pt x="16274" y="4795"/>
                  </a:lnTo>
                  <a:lnTo>
                    <a:pt x="16047" y="6006"/>
                  </a:lnTo>
                  <a:lnTo>
                    <a:pt x="15769" y="7343"/>
                  </a:lnTo>
                  <a:lnTo>
                    <a:pt x="15416" y="8730"/>
                  </a:lnTo>
                  <a:lnTo>
                    <a:pt x="15063" y="10118"/>
                  </a:lnTo>
                  <a:lnTo>
                    <a:pt x="15063" y="10118"/>
                  </a:lnTo>
                  <a:lnTo>
                    <a:pt x="16022" y="8756"/>
                  </a:lnTo>
                  <a:lnTo>
                    <a:pt x="16829" y="7671"/>
                  </a:lnTo>
                  <a:lnTo>
                    <a:pt x="17485" y="6838"/>
                  </a:lnTo>
                  <a:lnTo>
                    <a:pt x="18015" y="6233"/>
                  </a:lnTo>
                  <a:lnTo>
                    <a:pt x="18419" y="5829"/>
                  </a:lnTo>
                  <a:lnTo>
                    <a:pt x="18595" y="5703"/>
                  </a:lnTo>
                  <a:lnTo>
                    <a:pt x="18747" y="5602"/>
                  </a:lnTo>
                  <a:lnTo>
                    <a:pt x="18847" y="5526"/>
                  </a:lnTo>
                  <a:lnTo>
                    <a:pt x="18974" y="5501"/>
                  </a:lnTo>
                  <a:lnTo>
                    <a:pt x="19049" y="5501"/>
                  </a:lnTo>
                  <a:lnTo>
                    <a:pt x="19125" y="5526"/>
                  </a:lnTo>
                  <a:lnTo>
                    <a:pt x="19125" y="5526"/>
                  </a:lnTo>
                  <a:lnTo>
                    <a:pt x="19175" y="5551"/>
                  </a:lnTo>
                  <a:lnTo>
                    <a:pt x="19226" y="5627"/>
                  </a:lnTo>
                  <a:lnTo>
                    <a:pt x="19276" y="5804"/>
                  </a:lnTo>
                  <a:lnTo>
                    <a:pt x="19302" y="6031"/>
                  </a:lnTo>
                  <a:lnTo>
                    <a:pt x="19302" y="6334"/>
                  </a:lnTo>
                  <a:lnTo>
                    <a:pt x="19251" y="6712"/>
                  </a:lnTo>
                  <a:lnTo>
                    <a:pt x="19175" y="7116"/>
                  </a:lnTo>
                  <a:lnTo>
                    <a:pt x="19075" y="7570"/>
                  </a:lnTo>
                  <a:lnTo>
                    <a:pt x="18948" y="8074"/>
                  </a:lnTo>
                  <a:lnTo>
                    <a:pt x="18620" y="9159"/>
                  </a:lnTo>
                  <a:lnTo>
                    <a:pt x="18217" y="10295"/>
                  </a:lnTo>
                  <a:lnTo>
                    <a:pt x="17737" y="11480"/>
                  </a:lnTo>
                  <a:lnTo>
                    <a:pt x="17460" y="12061"/>
                  </a:lnTo>
                  <a:lnTo>
                    <a:pt x="17182" y="12616"/>
                  </a:lnTo>
                  <a:lnTo>
                    <a:pt x="17182" y="12616"/>
                  </a:lnTo>
                  <a:lnTo>
                    <a:pt x="16804" y="13373"/>
                  </a:lnTo>
                  <a:lnTo>
                    <a:pt x="16400" y="14079"/>
                  </a:lnTo>
                  <a:lnTo>
                    <a:pt x="15971" y="14735"/>
                  </a:lnTo>
                  <a:lnTo>
                    <a:pt x="15542" y="15391"/>
                  </a:lnTo>
                  <a:lnTo>
                    <a:pt x="15113" y="15996"/>
                  </a:lnTo>
                  <a:lnTo>
                    <a:pt x="14659" y="16577"/>
                  </a:lnTo>
                  <a:lnTo>
                    <a:pt x="14205" y="17132"/>
                  </a:lnTo>
                  <a:lnTo>
                    <a:pt x="13751" y="17662"/>
                  </a:lnTo>
                  <a:lnTo>
                    <a:pt x="13297" y="18141"/>
                  </a:lnTo>
                  <a:lnTo>
                    <a:pt x="12868" y="18620"/>
                  </a:lnTo>
                  <a:lnTo>
                    <a:pt x="12414" y="19049"/>
                  </a:lnTo>
                  <a:lnTo>
                    <a:pt x="11985" y="19453"/>
                  </a:lnTo>
                  <a:lnTo>
                    <a:pt x="11127" y="20210"/>
                  </a:lnTo>
                  <a:lnTo>
                    <a:pt x="10345" y="20840"/>
                  </a:lnTo>
                  <a:lnTo>
                    <a:pt x="10345" y="20840"/>
                  </a:lnTo>
                  <a:lnTo>
                    <a:pt x="5551" y="29620"/>
                  </a:lnTo>
                  <a:lnTo>
                    <a:pt x="5551" y="29620"/>
                  </a:lnTo>
                  <a:lnTo>
                    <a:pt x="152" y="23263"/>
                  </a:lnTo>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87;p69"/>
            <p:cNvSpPr/>
            <p:nvPr/>
          </p:nvSpPr>
          <p:spPr>
            <a:xfrm>
              <a:off x="7846479" y="2081619"/>
              <a:ext cx="68737" cy="150073"/>
            </a:xfrm>
            <a:custGeom>
              <a:avLst/>
              <a:gdLst/>
              <a:ahLst/>
              <a:cxnLst/>
              <a:rect l="l" t="t" r="r" b="b"/>
              <a:pathLst>
                <a:path w="3710" h="8100" extrusionOk="0">
                  <a:moveTo>
                    <a:pt x="1" y="0"/>
                  </a:moveTo>
                  <a:lnTo>
                    <a:pt x="304" y="480"/>
                  </a:lnTo>
                  <a:lnTo>
                    <a:pt x="606" y="959"/>
                  </a:lnTo>
                  <a:lnTo>
                    <a:pt x="884" y="1438"/>
                  </a:lnTo>
                  <a:lnTo>
                    <a:pt x="1136" y="1918"/>
                  </a:lnTo>
                  <a:lnTo>
                    <a:pt x="1616" y="2902"/>
                  </a:lnTo>
                  <a:lnTo>
                    <a:pt x="2045" y="3886"/>
                  </a:lnTo>
                  <a:lnTo>
                    <a:pt x="2398" y="4920"/>
                  </a:lnTo>
                  <a:lnTo>
                    <a:pt x="2726" y="5955"/>
                  </a:lnTo>
                  <a:lnTo>
                    <a:pt x="3029" y="7014"/>
                  </a:lnTo>
                  <a:lnTo>
                    <a:pt x="3281" y="8099"/>
                  </a:lnTo>
                  <a:lnTo>
                    <a:pt x="3382" y="7822"/>
                  </a:lnTo>
                  <a:lnTo>
                    <a:pt x="3457" y="7544"/>
                  </a:lnTo>
                  <a:lnTo>
                    <a:pt x="3533" y="7267"/>
                  </a:lnTo>
                  <a:lnTo>
                    <a:pt x="3609" y="6964"/>
                  </a:lnTo>
                  <a:lnTo>
                    <a:pt x="3684" y="6383"/>
                  </a:lnTo>
                  <a:lnTo>
                    <a:pt x="3710" y="5778"/>
                  </a:lnTo>
                  <a:lnTo>
                    <a:pt x="3659" y="5172"/>
                  </a:lnTo>
                  <a:lnTo>
                    <a:pt x="3558" y="4567"/>
                  </a:lnTo>
                  <a:lnTo>
                    <a:pt x="3432" y="3987"/>
                  </a:lnTo>
                  <a:lnTo>
                    <a:pt x="3230" y="3406"/>
                  </a:lnTo>
                  <a:lnTo>
                    <a:pt x="2978" y="2851"/>
                  </a:lnTo>
                  <a:lnTo>
                    <a:pt x="2675" y="2322"/>
                  </a:lnTo>
                  <a:lnTo>
                    <a:pt x="2347" y="1817"/>
                  </a:lnTo>
                  <a:lnTo>
                    <a:pt x="1969" y="1363"/>
                  </a:lnTo>
                  <a:lnTo>
                    <a:pt x="1742" y="1136"/>
                  </a:lnTo>
                  <a:lnTo>
                    <a:pt x="1540" y="934"/>
                  </a:lnTo>
                  <a:lnTo>
                    <a:pt x="1288" y="757"/>
                  </a:lnTo>
                  <a:lnTo>
                    <a:pt x="1061" y="581"/>
                  </a:lnTo>
                  <a:lnTo>
                    <a:pt x="808" y="404"/>
                  </a:lnTo>
                  <a:lnTo>
                    <a:pt x="556" y="253"/>
                  </a:lnTo>
                  <a:lnTo>
                    <a:pt x="278" y="127"/>
                  </a:lnTo>
                  <a:lnTo>
                    <a:pt x="1"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8;p69"/>
            <p:cNvSpPr/>
            <p:nvPr/>
          </p:nvSpPr>
          <p:spPr>
            <a:xfrm>
              <a:off x="7296284" y="2239608"/>
              <a:ext cx="713346" cy="484754"/>
            </a:xfrm>
            <a:custGeom>
              <a:avLst/>
              <a:gdLst/>
              <a:ahLst/>
              <a:cxnLst/>
              <a:rect l="l" t="t" r="r" b="b"/>
              <a:pathLst>
                <a:path w="38502" h="26164" extrusionOk="0">
                  <a:moveTo>
                    <a:pt x="23389" y="1"/>
                  </a:move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233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89;p69"/>
            <p:cNvSpPr/>
            <p:nvPr/>
          </p:nvSpPr>
          <p:spPr>
            <a:xfrm>
              <a:off x="7296284" y="2239608"/>
              <a:ext cx="713346" cy="484754"/>
            </a:xfrm>
            <a:custGeom>
              <a:avLst/>
              <a:gdLst/>
              <a:ahLst/>
              <a:cxnLst/>
              <a:rect l="l" t="t" r="r" b="b"/>
              <a:pathLst>
                <a:path w="38502" h="26164" fill="none" extrusionOk="0">
                  <a:moveTo>
                    <a:pt x="4492" y="22506"/>
                  </a:move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38501" y="9790"/>
                  </a:lnTo>
                  <a:lnTo>
                    <a:pt x="23389" y="1"/>
                  </a:lnTo>
                  <a:lnTo>
                    <a:pt x="23389" y="1"/>
                  </a:ln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190;p69"/>
            <p:cNvSpPr/>
            <p:nvPr/>
          </p:nvSpPr>
          <p:spPr>
            <a:xfrm>
              <a:off x="6599773" y="2428929"/>
              <a:ext cx="960151" cy="1027461"/>
            </a:xfrm>
            <a:custGeom>
              <a:avLst/>
              <a:gdLst/>
              <a:ahLst/>
              <a:cxnLst/>
              <a:rect l="l" t="t" r="r" b="b"/>
              <a:pathLst>
                <a:path w="51823" h="55456" extrusionOk="0">
                  <a:moveTo>
                    <a:pt x="37946" y="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191;p69"/>
            <p:cNvSpPr/>
            <p:nvPr/>
          </p:nvSpPr>
          <p:spPr>
            <a:xfrm>
              <a:off x="6599773" y="2428929"/>
              <a:ext cx="960151" cy="1027461"/>
            </a:xfrm>
            <a:custGeom>
              <a:avLst/>
              <a:gdLst/>
              <a:ahLst/>
              <a:cxnLst/>
              <a:rect l="l" t="t" r="r" b="b"/>
              <a:pathLst>
                <a:path w="51823" h="55456" fill="none" extrusionOk="0">
                  <a:moveTo>
                    <a:pt x="10723" y="275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lnTo>
                    <a:pt x="37946" y="1"/>
                  </a:lnTo>
                  <a:lnTo>
                    <a:pt x="10723" y="27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192;p69"/>
            <p:cNvSpPr/>
            <p:nvPr/>
          </p:nvSpPr>
          <p:spPr>
            <a:xfrm>
              <a:off x="5810250" y="2859468"/>
              <a:ext cx="480066" cy="393135"/>
            </a:xfrm>
            <a:custGeom>
              <a:avLst/>
              <a:gdLst/>
              <a:ahLst/>
              <a:cxnLst/>
              <a:rect l="l" t="t" r="r" b="b"/>
              <a:pathLst>
                <a:path w="25911" h="21219" extrusionOk="0">
                  <a:moveTo>
                    <a:pt x="25608" y="0"/>
                  </a:moveTo>
                  <a:lnTo>
                    <a:pt x="16399" y="3911"/>
                  </a:lnTo>
                  <a:lnTo>
                    <a:pt x="15390" y="3911"/>
                  </a:lnTo>
                  <a:lnTo>
                    <a:pt x="14280" y="3986"/>
                  </a:lnTo>
                  <a:lnTo>
                    <a:pt x="13674" y="4012"/>
                  </a:lnTo>
                  <a:lnTo>
                    <a:pt x="13069" y="4087"/>
                  </a:lnTo>
                  <a:lnTo>
                    <a:pt x="12413" y="4163"/>
                  </a:lnTo>
                  <a:lnTo>
                    <a:pt x="11757" y="4289"/>
                  </a:lnTo>
                  <a:lnTo>
                    <a:pt x="11076" y="4415"/>
                  </a:lnTo>
                  <a:lnTo>
                    <a:pt x="10369" y="4567"/>
                  </a:lnTo>
                  <a:lnTo>
                    <a:pt x="9663" y="4743"/>
                  </a:lnTo>
                  <a:lnTo>
                    <a:pt x="8931" y="4945"/>
                  </a:lnTo>
                  <a:lnTo>
                    <a:pt x="8200" y="5198"/>
                  </a:lnTo>
                  <a:lnTo>
                    <a:pt x="7468" y="5450"/>
                  </a:lnTo>
                  <a:lnTo>
                    <a:pt x="6711" y="5753"/>
                  </a:lnTo>
                  <a:lnTo>
                    <a:pt x="5954" y="6106"/>
                  </a:lnTo>
                  <a:lnTo>
                    <a:pt x="5374" y="6383"/>
                  </a:lnTo>
                  <a:lnTo>
                    <a:pt x="4794" y="6661"/>
                  </a:lnTo>
                  <a:lnTo>
                    <a:pt x="3684" y="7292"/>
                  </a:lnTo>
                  <a:lnTo>
                    <a:pt x="2649" y="7922"/>
                  </a:lnTo>
                  <a:lnTo>
                    <a:pt x="1716" y="8578"/>
                  </a:lnTo>
                  <a:lnTo>
                    <a:pt x="1312" y="8881"/>
                  </a:lnTo>
                  <a:lnTo>
                    <a:pt x="959" y="9184"/>
                  </a:lnTo>
                  <a:lnTo>
                    <a:pt x="656" y="9461"/>
                  </a:lnTo>
                  <a:lnTo>
                    <a:pt x="378" y="9714"/>
                  </a:lnTo>
                  <a:lnTo>
                    <a:pt x="202" y="9941"/>
                  </a:lnTo>
                  <a:lnTo>
                    <a:pt x="50" y="10168"/>
                  </a:lnTo>
                  <a:lnTo>
                    <a:pt x="0" y="10344"/>
                  </a:lnTo>
                  <a:lnTo>
                    <a:pt x="0" y="10420"/>
                  </a:lnTo>
                  <a:lnTo>
                    <a:pt x="25" y="10470"/>
                  </a:lnTo>
                  <a:lnTo>
                    <a:pt x="50" y="10546"/>
                  </a:lnTo>
                  <a:lnTo>
                    <a:pt x="126" y="10597"/>
                  </a:lnTo>
                  <a:lnTo>
                    <a:pt x="227" y="10622"/>
                  </a:lnTo>
                  <a:lnTo>
                    <a:pt x="353" y="10647"/>
                  </a:lnTo>
                  <a:lnTo>
                    <a:pt x="530" y="10672"/>
                  </a:lnTo>
                  <a:lnTo>
                    <a:pt x="757" y="10672"/>
                  </a:lnTo>
                  <a:lnTo>
                    <a:pt x="1337" y="10597"/>
                  </a:lnTo>
                  <a:lnTo>
                    <a:pt x="2119" y="10470"/>
                  </a:lnTo>
                  <a:lnTo>
                    <a:pt x="3154" y="10218"/>
                  </a:lnTo>
                  <a:lnTo>
                    <a:pt x="4440" y="9865"/>
                  </a:lnTo>
                  <a:lnTo>
                    <a:pt x="6055" y="9386"/>
                  </a:lnTo>
                  <a:lnTo>
                    <a:pt x="6055" y="9386"/>
                  </a:lnTo>
                  <a:lnTo>
                    <a:pt x="4895" y="10269"/>
                  </a:lnTo>
                  <a:lnTo>
                    <a:pt x="3784" y="11152"/>
                  </a:lnTo>
                  <a:lnTo>
                    <a:pt x="2725" y="11984"/>
                  </a:lnTo>
                  <a:lnTo>
                    <a:pt x="1791" y="12792"/>
                  </a:lnTo>
                  <a:lnTo>
                    <a:pt x="1034" y="13523"/>
                  </a:lnTo>
                  <a:lnTo>
                    <a:pt x="706" y="13826"/>
                  </a:lnTo>
                  <a:lnTo>
                    <a:pt x="454" y="14129"/>
                  </a:lnTo>
                  <a:lnTo>
                    <a:pt x="252" y="14381"/>
                  </a:lnTo>
                  <a:lnTo>
                    <a:pt x="126" y="14583"/>
                  </a:lnTo>
                  <a:lnTo>
                    <a:pt x="76" y="14759"/>
                  </a:lnTo>
                  <a:lnTo>
                    <a:pt x="76" y="14835"/>
                  </a:lnTo>
                  <a:lnTo>
                    <a:pt x="101" y="14911"/>
                  </a:lnTo>
                  <a:lnTo>
                    <a:pt x="151" y="14936"/>
                  </a:lnTo>
                  <a:lnTo>
                    <a:pt x="202" y="14987"/>
                  </a:lnTo>
                  <a:lnTo>
                    <a:pt x="303" y="15012"/>
                  </a:lnTo>
                  <a:lnTo>
                    <a:pt x="631" y="15012"/>
                  </a:lnTo>
                  <a:lnTo>
                    <a:pt x="883" y="14961"/>
                  </a:lnTo>
                  <a:lnTo>
                    <a:pt x="1161" y="14886"/>
                  </a:lnTo>
                  <a:lnTo>
                    <a:pt x="1514" y="14785"/>
                  </a:lnTo>
                  <a:lnTo>
                    <a:pt x="1943" y="14659"/>
                  </a:lnTo>
                  <a:lnTo>
                    <a:pt x="2447" y="14482"/>
                  </a:lnTo>
                  <a:lnTo>
                    <a:pt x="3709" y="13977"/>
                  </a:lnTo>
                  <a:lnTo>
                    <a:pt x="5374" y="13246"/>
                  </a:lnTo>
                  <a:lnTo>
                    <a:pt x="7443" y="12262"/>
                  </a:lnTo>
                  <a:lnTo>
                    <a:pt x="5904" y="13927"/>
                  </a:lnTo>
                  <a:lnTo>
                    <a:pt x="4667" y="15315"/>
                  </a:lnTo>
                  <a:lnTo>
                    <a:pt x="3709" y="16475"/>
                  </a:lnTo>
                  <a:lnTo>
                    <a:pt x="2977" y="17383"/>
                  </a:lnTo>
                  <a:lnTo>
                    <a:pt x="2725" y="17762"/>
                  </a:lnTo>
                  <a:lnTo>
                    <a:pt x="2498" y="18115"/>
                  </a:lnTo>
                  <a:lnTo>
                    <a:pt x="2321" y="18393"/>
                  </a:lnTo>
                  <a:lnTo>
                    <a:pt x="2220" y="18620"/>
                  </a:lnTo>
                  <a:lnTo>
                    <a:pt x="2145" y="18821"/>
                  </a:lnTo>
                  <a:lnTo>
                    <a:pt x="2094" y="18998"/>
                  </a:lnTo>
                  <a:lnTo>
                    <a:pt x="2119" y="19124"/>
                  </a:lnTo>
                  <a:lnTo>
                    <a:pt x="2145" y="19200"/>
                  </a:lnTo>
                  <a:lnTo>
                    <a:pt x="2220" y="19250"/>
                  </a:lnTo>
                  <a:lnTo>
                    <a:pt x="2346" y="19276"/>
                  </a:lnTo>
                  <a:lnTo>
                    <a:pt x="2498" y="19276"/>
                  </a:lnTo>
                  <a:lnTo>
                    <a:pt x="2700" y="19250"/>
                  </a:lnTo>
                  <a:lnTo>
                    <a:pt x="2927" y="19175"/>
                  </a:lnTo>
                  <a:lnTo>
                    <a:pt x="3229" y="19074"/>
                  </a:lnTo>
                  <a:lnTo>
                    <a:pt x="3557" y="18922"/>
                  </a:lnTo>
                  <a:lnTo>
                    <a:pt x="3936" y="18720"/>
                  </a:lnTo>
                  <a:lnTo>
                    <a:pt x="4869" y="18216"/>
                  </a:lnTo>
                  <a:lnTo>
                    <a:pt x="6055" y="17509"/>
                  </a:lnTo>
                  <a:lnTo>
                    <a:pt x="7468" y="16601"/>
                  </a:lnTo>
                  <a:lnTo>
                    <a:pt x="9184" y="15466"/>
                  </a:lnTo>
                  <a:lnTo>
                    <a:pt x="9184" y="15466"/>
                  </a:lnTo>
                  <a:lnTo>
                    <a:pt x="7922" y="16904"/>
                  </a:lnTo>
                  <a:lnTo>
                    <a:pt x="6938" y="18115"/>
                  </a:lnTo>
                  <a:lnTo>
                    <a:pt x="6181" y="19074"/>
                  </a:lnTo>
                  <a:lnTo>
                    <a:pt x="5677" y="19805"/>
                  </a:lnTo>
                  <a:lnTo>
                    <a:pt x="5349" y="20360"/>
                  </a:lnTo>
                  <a:lnTo>
                    <a:pt x="5223" y="20562"/>
                  </a:lnTo>
                  <a:lnTo>
                    <a:pt x="5172" y="20739"/>
                  </a:lnTo>
                  <a:lnTo>
                    <a:pt x="5122" y="20890"/>
                  </a:lnTo>
                  <a:lnTo>
                    <a:pt x="5122" y="20991"/>
                  </a:lnTo>
                  <a:lnTo>
                    <a:pt x="5122" y="21092"/>
                  </a:lnTo>
                  <a:lnTo>
                    <a:pt x="5172" y="21143"/>
                  </a:lnTo>
                  <a:lnTo>
                    <a:pt x="5223" y="21168"/>
                  </a:lnTo>
                  <a:lnTo>
                    <a:pt x="5273" y="21193"/>
                  </a:lnTo>
                  <a:lnTo>
                    <a:pt x="5424" y="21218"/>
                  </a:lnTo>
                  <a:lnTo>
                    <a:pt x="5626" y="21168"/>
                  </a:lnTo>
                  <a:lnTo>
                    <a:pt x="5878" y="21092"/>
                  </a:lnTo>
                  <a:lnTo>
                    <a:pt x="6181" y="20991"/>
                  </a:lnTo>
                  <a:lnTo>
                    <a:pt x="6509" y="20840"/>
                  </a:lnTo>
                  <a:lnTo>
                    <a:pt x="7241" y="20436"/>
                  </a:lnTo>
                  <a:lnTo>
                    <a:pt x="8073" y="19982"/>
                  </a:lnTo>
                  <a:lnTo>
                    <a:pt x="8956" y="19427"/>
                  </a:lnTo>
                  <a:lnTo>
                    <a:pt x="10723" y="18317"/>
                  </a:lnTo>
                  <a:lnTo>
                    <a:pt x="12009" y="17459"/>
                  </a:lnTo>
                  <a:lnTo>
                    <a:pt x="13145" y="16677"/>
                  </a:lnTo>
                  <a:lnTo>
                    <a:pt x="14129" y="15970"/>
                  </a:lnTo>
                  <a:lnTo>
                    <a:pt x="14936" y="15390"/>
                  </a:lnTo>
                  <a:lnTo>
                    <a:pt x="15012" y="15769"/>
                  </a:lnTo>
                  <a:lnTo>
                    <a:pt x="15087" y="16122"/>
                  </a:lnTo>
                  <a:lnTo>
                    <a:pt x="15138" y="16450"/>
                  </a:lnTo>
                  <a:lnTo>
                    <a:pt x="15163" y="16778"/>
                  </a:lnTo>
                  <a:lnTo>
                    <a:pt x="15163" y="17358"/>
                  </a:lnTo>
                  <a:lnTo>
                    <a:pt x="15138" y="17863"/>
                  </a:lnTo>
                  <a:lnTo>
                    <a:pt x="15113" y="18266"/>
                  </a:lnTo>
                  <a:lnTo>
                    <a:pt x="15037" y="18670"/>
                  </a:lnTo>
                  <a:lnTo>
                    <a:pt x="14986" y="19048"/>
                  </a:lnTo>
                  <a:lnTo>
                    <a:pt x="14936" y="19402"/>
                  </a:lnTo>
                  <a:lnTo>
                    <a:pt x="14936" y="19730"/>
                  </a:lnTo>
                  <a:lnTo>
                    <a:pt x="14961" y="20007"/>
                  </a:lnTo>
                  <a:lnTo>
                    <a:pt x="15012" y="20159"/>
                  </a:lnTo>
                  <a:lnTo>
                    <a:pt x="15062" y="20285"/>
                  </a:lnTo>
                  <a:lnTo>
                    <a:pt x="15113" y="20386"/>
                  </a:lnTo>
                  <a:lnTo>
                    <a:pt x="15213" y="20512"/>
                  </a:lnTo>
                  <a:lnTo>
                    <a:pt x="15289" y="20587"/>
                  </a:lnTo>
                  <a:lnTo>
                    <a:pt x="15390" y="20663"/>
                  </a:lnTo>
                  <a:lnTo>
                    <a:pt x="15516" y="20739"/>
                  </a:lnTo>
                  <a:lnTo>
                    <a:pt x="15668" y="20789"/>
                  </a:lnTo>
                  <a:lnTo>
                    <a:pt x="15869" y="20789"/>
                  </a:lnTo>
                  <a:lnTo>
                    <a:pt x="15970" y="20764"/>
                  </a:lnTo>
                  <a:lnTo>
                    <a:pt x="16096" y="20714"/>
                  </a:lnTo>
                  <a:lnTo>
                    <a:pt x="16298" y="20562"/>
                  </a:lnTo>
                  <a:lnTo>
                    <a:pt x="16525" y="20386"/>
                  </a:lnTo>
                  <a:lnTo>
                    <a:pt x="16752" y="20133"/>
                  </a:lnTo>
                  <a:lnTo>
                    <a:pt x="16979" y="19856"/>
                  </a:lnTo>
                  <a:lnTo>
                    <a:pt x="17207" y="19528"/>
                  </a:lnTo>
                  <a:lnTo>
                    <a:pt x="17434" y="19175"/>
                  </a:lnTo>
                  <a:lnTo>
                    <a:pt x="17837" y="18418"/>
                  </a:lnTo>
                  <a:lnTo>
                    <a:pt x="18241" y="17610"/>
                  </a:lnTo>
                  <a:lnTo>
                    <a:pt x="18569" y="16803"/>
                  </a:lnTo>
                  <a:lnTo>
                    <a:pt x="18846" y="16071"/>
                  </a:lnTo>
                  <a:lnTo>
                    <a:pt x="19074" y="15365"/>
                  </a:lnTo>
                  <a:lnTo>
                    <a:pt x="19250" y="14684"/>
                  </a:lnTo>
                  <a:lnTo>
                    <a:pt x="19402" y="14028"/>
                  </a:lnTo>
                  <a:lnTo>
                    <a:pt x="19528" y="13422"/>
                  </a:lnTo>
                  <a:lnTo>
                    <a:pt x="19603" y="12842"/>
                  </a:lnTo>
                  <a:lnTo>
                    <a:pt x="19679" y="12287"/>
                  </a:lnTo>
                  <a:lnTo>
                    <a:pt x="19704" y="11782"/>
                  </a:lnTo>
                  <a:lnTo>
                    <a:pt x="19730" y="11328"/>
                  </a:lnTo>
                  <a:lnTo>
                    <a:pt x="25911" y="8326"/>
                  </a:lnTo>
                  <a:lnTo>
                    <a:pt x="25608"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193;p69"/>
            <p:cNvSpPr/>
            <p:nvPr/>
          </p:nvSpPr>
          <p:spPr>
            <a:xfrm>
              <a:off x="5810250" y="2859468"/>
              <a:ext cx="480066" cy="393135"/>
            </a:xfrm>
            <a:custGeom>
              <a:avLst/>
              <a:gdLst/>
              <a:ahLst/>
              <a:cxnLst/>
              <a:rect l="l" t="t" r="r" b="b"/>
              <a:pathLst>
                <a:path w="25911" h="21219" fill="none" extrusionOk="0">
                  <a:moveTo>
                    <a:pt x="25911" y="8326"/>
                  </a:moveTo>
                  <a:lnTo>
                    <a:pt x="25911" y="8326"/>
                  </a:lnTo>
                  <a:lnTo>
                    <a:pt x="19730" y="11328"/>
                  </a:lnTo>
                  <a:lnTo>
                    <a:pt x="19730" y="11328"/>
                  </a:lnTo>
                  <a:lnTo>
                    <a:pt x="19704" y="11782"/>
                  </a:lnTo>
                  <a:lnTo>
                    <a:pt x="19679" y="12287"/>
                  </a:lnTo>
                  <a:lnTo>
                    <a:pt x="19603" y="12842"/>
                  </a:lnTo>
                  <a:lnTo>
                    <a:pt x="19528" y="13422"/>
                  </a:lnTo>
                  <a:lnTo>
                    <a:pt x="19402" y="14028"/>
                  </a:lnTo>
                  <a:lnTo>
                    <a:pt x="19250" y="14684"/>
                  </a:lnTo>
                  <a:lnTo>
                    <a:pt x="19074" y="15365"/>
                  </a:lnTo>
                  <a:lnTo>
                    <a:pt x="18846" y="16071"/>
                  </a:lnTo>
                  <a:lnTo>
                    <a:pt x="18846" y="16071"/>
                  </a:lnTo>
                  <a:lnTo>
                    <a:pt x="18569" y="16803"/>
                  </a:lnTo>
                  <a:lnTo>
                    <a:pt x="18241" y="17610"/>
                  </a:lnTo>
                  <a:lnTo>
                    <a:pt x="17837" y="18418"/>
                  </a:lnTo>
                  <a:lnTo>
                    <a:pt x="17434" y="19175"/>
                  </a:lnTo>
                  <a:lnTo>
                    <a:pt x="17207" y="19528"/>
                  </a:lnTo>
                  <a:lnTo>
                    <a:pt x="16979" y="19856"/>
                  </a:lnTo>
                  <a:lnTo>
                    <a:pt x="16752" y="20133"/>
                  </a:lnTo>
                  <a:lnTo>
                    <a:pt x="16525" y="20386"/>
                  </a:lnTo>
                  <a:lnTo>
                    <a:pt x="16298" y="20562"/>
                  </a:lnTo>
                  <a:lnTo>
                    <a:pt x="16096" y="20714"/>
                  </a:lnTo>
                  <a:lnTo>
                    <a:pt x="15970" y="20764"/>
                  </a:lnTo>
                  <a:lnTo>
                    <a:pt x="15869" y="20789"/>
                  </a:lnTo>
                  <a:lnTo>
                    <a:pt x="15768" y="20789"/>
                  </a:lnTo>
                  <a:lnTo>
                    <a:pt x="15668" y="20789"/>
                  </a:lnTo>
                  <a:lnTo>
                    <a:pt x="15668" y="20789"/>
                  </a:lnTo>
                  <a:lnTo>
                    <a:pt x="15516" y="20739"/>
                  </a:lnTo>
                  <a:lnTo>
                    <a:pt x="15390" y="20663"/>
                  </a:lnTo>
                  <a:lnTo>
                    <a:pt x="15289" y="20587"/>
                  </a:lnTo>
                  <a:lnTo>
                    <a:pt x="15213" y="20512"/>
                  </a:lnTo>
                  <a:lnTo>
                    <a:pt x="15213" y="20512"/>
                  </a:lnTo>
                  <a:lnTo>
                    <a:pt x="15113" y="20386"/>
                  </a:lnTo>
                  <a:lnTo>
                    <a:pt x="15062" y="20285"/>
                  </a:lnTo>
                  <a:lnTo>
                    <a:pt x="15012" y="20159"/>
                  </a:lnTo>
                  <a:lnTo>
                    <a:pt x="14961" y="20007"/>
                  </a:lnTo>
                  <a:lnTo>
                    <a:pt x="14936" y="19730"/>
                  </a:lnTo>
                  <a:lnTo>
                    <a:pt x="14936" y="19402"/>
                  </a:lnTo>
                  <a:lnTo>
                    <a:pt x="14986" y="19048"/>
                  </a:lnTo>
                  <a:lnTo>
                    <a:pt x="15037" y="18670"/>
                  </a:lnTo>
                  <a:lnTo>
                    <a:pt x="15113" y="18266"/>
                  </a:lnTo>
                  <a:lnTo>
                    <a:pt x="15138" y="17863"/>
                  </a:lnTo>
                  <a:lnTo>
                    <a:pt x="15138" y="17863"/>
                  </a:lnTo>
                  <a:lnTo>
                    <a:pt x="15163" y="17358"/>
                  </a:lnTo>
                  <a:lnTo>
                    <a:pt x="15163" y="16778"/>
                  </a:lnTo>
                  <a:lnTo>
                    <a:pt x="15138" y="16450"/>
                  </a:lnTo>
                  <a:lnTo>
                    <a:pt x="15087" y="16122"/>
                  </a:lnTo>
                  <a:lnTo>
                    <a:pt x="15012" y="15769"/>
                  </a:lnTo>
                  <a:lnTo>
                    <a:pt x="14936" y="15390"/>
                  </a:lnTo>
                  <a:lnTo>
                    <a:pt x="14936" y="15390"/>
                  </a:lnTo>
                  <a:lnTo>
                    <a:pt x="14129" y="15970"/>
                  </a:lnTo>
                  <a:lnTo>
                    <a:pt x="13145" y="16677"/>
                  </a:lnTo>
                  <a:lnTo>
                    <a:pt x="12009" y="17459"/>
                  </a:lnTo>
                  <a:lnTo>
                    <a:pt x="10723" y="18317"/>
                  </a:lnTo>
                  <a:lnTo>
                    <a:pt x="10723" y="18317"/>
                  </a:lnTo>
                  <a:lnTo>
                    <a:pt x="8956" y="19427"/>
                  </a:lnTo>
                  <a:lnTo>
                    <a:pt x="8073" y="19982"/>
                  </a:lnTo>
                  <a:lnTo>
                    <a:pt x="7241" y="20436"/>
                  </a:lnTo>
                  <a:lnTo>
                    <a:pt x="6509" y="20840"/>
                  </a:lnTo>
                  <a:lnTo>
                    <a:pt x="6181" y="20991"/>
                  </a:lnTo>
                  <a:lnTo>
                    <a:pt x="5878" y="21092"/>
                  </a:lnTo>
                  <a:lnTo>
                    <a:pt x="5626" y="21168"/>
                  </a:lnTo>
                  <a:lnTo>
                    <a:pt x="5424" y="21218"/>
                  </a:lnTo>
                  <a:lnTo>
                    <a:pt x="5273" y="21193"/>
                  </a:lnTo>
                  <a:lnTo>
                    <a:pt x="5223" y="21168"/>
                  </a:lnTo>
                  <a:lnTo>
                    <a:pt x="5172" y="21143"/>
                  </a:lnTo>
                  <a:lnTo>
                    <a:pt x="5172" y="21143"/>
                  </a:lnTo>
                  <a:lnTo>
                    <a:pt x="5122" y="21092"/>
                  </a:lnTo>
                  <a:lnTo>
                    <a:pt x="5122" y="20991"/>
                  </a:lnTo>
                  <a:lnTo>
                    <a:pt x="5122" y="20890"/>
                  </a:lnTo>
                  <a:lnTo>
                    <a:pt x="5172" y="20739"/>
                  </a:lnTo>
                  <a:lnTo>
                    <a:pt x="5223" y="20562"/>
                  </a:lnTo>
                  <a:lnTo>
                    <a:pt x="5349" y="20360"/>
                  </a:lnTo>
                  <a:lnTo>
                    <a:pt x="5677" y="19805"/>
                  </a:lnTo>
                  <a:lnTo>
                    <a:pt x="6181" y="19074"/>
                  </a:lnTo>
                  <a:lnTo>
                    <a:pt x="6938" y="18115"/>
                  </a:lnTo>
                  <a:lnTo>
                    <a:pt x="7922" y="16904"/>
                  </a:lnTo>
                  <a:lnTo>
                    <a:pt x="9184" y="15466"/>
                  </a:lnTo>
                  <a:lnTo>
                    <a:pt x="9184" y="15466"/>
                  </a:lnTo>
                  <a:lnTo>
                    <a:pt x="7468" y="16601"/>
                  </a:lnTo>
                  <a:lnTo>
                    <a:pt x="6055" y="17509"/>
                  </a:lnTo>
                  <a:lnTo>
                    <a:pt x="4869" y="18216"/>
                  </a:lnTo>
                  <a:lnTo>
                    <a:pt x="3936" y="18720"/>
                  </a:lnTo>
                  <a:lnTo>
                    <a:pt x="3557" y="18922"/>
                  </a:lnTo>
                  <a:lnTo>
                    <a:pt x="3229" y="19074"/>
                  </a:lnTo>
                  <a:lnTo>
                    <a:pt x="2927" y="19175"/>
                  </a:lnTo>
                  <a:lnTo>
                    <a:pt x="2700" y="19250"/>
                  </a:lnTo>
                  <a:lnTo>
                    <a:pt x="2498" y="19276"/>
                  </a:lnTo>
                  <a:lnTo>
                    <a:pt x="2346" y="19276"/>
                  </a:lnTo>
                  <a:lnTo>
                    <a:pt x="2220" y="19250"/>
                  </a:lnTo>
                  <a:lnTo>
                    <a:pt x="2145" y="19200"/>
                  </a:lnTo>
                  <a:lnTo>
                    <a:pt x="2145" y="19200"/>
                  </a:lnTo>
                  <a:lnTo>
                    <a:pt x="2119" y="19124"/>
                  </a:lnTo>
                  <a:lnTo>
                    <a:pt x="2094" y="18998"/>
                  </a:lnTo>
                  <a:lnTo>
                    <a:pt x="2145" y="18821"/>
                  </a:lnTo>
                  <a:lnTo>
                    <a:pt x="2220" y="18620"/>
                  </a:lnTo>
                  <a:lnTo>
                    <a:pt x="2321" y="18393"/>
                  </a:lnTo>
                  <a:lnTo>
                    <a:pt x="2498" y="18115"/>
                  </a:lnTo>
                  <a:lnTo>
                    <a:pt x="2725" y="17762"/>
                  </a:lnTo>
                  <a:lnTo>
                    <a:pt x="2977" y="17383"/>
                  </a:lnTo>
                  <a:lnTo>
                    <a:pt x="3709" y="16475"/>
                  </a:lnTo>
                  <a:lnTo>
                    <a:pt x="4667" y="15315"/>
                  </a:lnTo>
                  <a:lnTo>
                    <a:pt x="5904" y="13927"/>
                  </a:lnTo>
                  <a:lnTo>
                    <a:pt x="7443" y="12262"/>
                  </a:lnTo>
                  <a:lnTo>
                    <a:pt x="7443" y="12262"/>
                  </a:lnTo>
                  <a:lnTo>
                    <a:pt x="5374" y="13246"/>
                  </a:lnTo>
                  <a:lnTo>
                    <a:pt x="3709" y="13977"/>
                  </a:lnTo>
                  <a:lnTo>
                    <a:pt x="2447" y="14482"/>
                  </a:lnTo>
                  <a:lnTo>
                    <a:pt x="1943" y="14659"/>
                  </a:lnTo>
                  <a:lnTo>
                    <a:pt x="1514" y="14785"/>
                  </a:lnTo>
                  <a:lnTo>
                    <a:pt x="1161" y="14886"/>
                  </a:lnTo>
                  <a:lnTo>
                    <a:pt x="883" y="14961"/>
                  </a:lnTo>
                  <a:lnTo>
                    <a:pt x="631" y="15012"/>
                  </a:lnTo>
                  <a:lnTo>
                    <a:pt x="454" y="15012"/>
                  </a:lnTo>
                  <a:lnTo>
                    <a:pt x="303" y="15012"/>
                  </a:lnTo>
                  <a:lnTo>
                    <a:pt x="202" y="14987"/>
                  </a:lnTo>
                  <a:lnTo>
                    <a:pt x="151" y="14936"/>
                  </a:lnTo>
                  <a:lnTo>
                    <a:pt x="101" y="14911"/>
                  </a:lnTo>
                  <a:lnTo>
                    <a:pt x="101" y="14911"/>
                  </a:lnTo>
                  <a:lnTo>
                    <a:pt x="76" y="14835"/>
                  </a:lnTo>
                  <a:lnTo>
                    <a:pt x="76" y="14759"/>
                  </a:lnTo>
                  <a:lnTo>
                    <a:pt x="126" y="14583"/>
                  </a:lnTo>
                  <a:lnTo>
                    <a:pt x="252" y="14381"/>
                  </a:lnTo>
                  <a:lnTo>
                    <a:pt x="454" y="14129"/>
                  </a:lnTo>
                  <a:lnTo>
                    <a:pt x="706" y="13826"/>
                  </a:lnTo>
                  <a:lnTo>
                    <a:pt x="1034" y="13523"/>
                  </a:lnTo>
                  <a:lnTo>
                    <a:pt x="1791" y="12792"/>
                  </a:lnTo>
                  <a:lnTo>
                    <a:pt x="2725" y="11984"/>
                  </a:lnTo>
                  <a:lnTo>
                    <a:pt x="3784" y="11152"/>
                  </a:lnTo>
                  <a:lnTo>
                    <a:pt x="4895" y="10269"/>
                  </a:lnTo>
                  <a:lnTo>
                    <a:pt x="6055" y="9386"/>
                  </a:lnTo>
                  <a:lnTo>
                    <a:pt x="6055" y="9386"/>
                  </a:lnTo>
                  <a:lnTo>
                    <a:pt x="4440" y="9865"/>
                  </a:lnTo>
                  <a:lnTo>
                    <a:pt x="3154" y="10218"/>
                  </a:lnTo>
                  <a:lnTo>
                    <a:pt x="2119" y="10470"/>
                  </a:lnTo>
                  <a:lnTo>
                    <a:pt x="1337" y="10597"/>
                  </a:lnTo>
                  <a:lnTo>
                    <a:pt x="757" y="10672"/>
                  </a:lnTo>
                  <a:lnTo>
                    <a:pt x="530" y="10672"/>
                  </a:lnTo>
                  <a:lnTo>
                    <a:pt x="353" y="10647"/>
                  </a:lnTo>
                  <a:lnTo>
                    <a:pt x="227" y="10622"/>
                  </a:lnTo>
                  <a:lnTo>
                    <a:pt x="126" y="10597"/>
                  </a:lnTo>
                  <a:lnTo>
                    <a:pt x="50" y="10546"/>
                  </a:lnTo>
                  <a:lnTo>
                    <a:pt x="25" y="10470"/>
                  </a:lnTo>
                  <a:lnTo>
                    <a:pt x="25" y="10470"/>
                  </a:lnTo>
                  <a:lnTo>
                    <a:pt x="0" y="10420"/>
                  </a:lnTo>
                  <a:lnTo>
                    <a:pt x="0" y="10344"/>
                  </a:lnTo>
                  <a:lnTo>
                    <a:pt x="50" y="10168"/>
                  </a:lnTo>
                  <a:lnTo>
                    <a:pt x="202" y="9941"/>
                  </a:lnTo>
                  <a:lnTo>
                    <a:pt x="378" y="9714"/>
                  </a:lnTo>
                  <a:lnTo>
                    <a:pt x="656" y="9461"/>
                  </a:lnTo>
                  <a:lnTo>
                    <a:pt x="959" y="9184"/>
                  </a:lnTo>
                  <a:lnTo>
                    <a:pt x="1312" y="8881"/>
                  </a:lnTo>
                  <a:lnTo>
                    <a:pt x="1716" y="8578"/>
                  </a:lnTo>
                  <a:lnTo>
                    <a:pt x="2649" y="7922"/>
                  </a:lnTo>
                  <a:lnTo>
                    <a:pt x="3684" y="7292"/>
                  </a:lnTo>
                  <a:lnTo>
                    <a:pt x="4794" y="6661"/>
                  </a:lnTo>
                  <a:lnTo>
                    <a:pt x="5374" y="6383"/>
                  </a:lnTo>
                  <a:lnTo>
                    <a:pt x="5954" y="6106"/>
                  </a:lnTo>
                  <a:lnTo>
                    <a:pt x="5954" y="6106"/>
                  </a:lnTo>
                  <a:lnTo>
                    <a:pt x="6711" y="5753"/>
                  </a:lnTo>
                  <a:lnTo>
                    <a:pt x="7468" y="5450"/>
                  </a:lnTo>
                  <a:lnTo>
                    <a:pt x="8200" y="5198"/>
                  </a:lnTo>
                  <a:lnTo>
                    <a:pt x="8931" y="4945"/>
                  </a:lnTo>
                  <a:lnTo>
                    <a:pt x="9663" y="4743"/>
                  </a:lnTo>
                  <a:lnTo>
                    <a:pt x="10369" y="4567"/>
                  </a:lnTo>
                  <a:lnTo>
                    <a:pt x="11076" y="4415"/>
                  </a:lnTo>
                  <a:lnTo>
                    <a:pt x="11757" y="4289"/>
                  </a:lnTo>
                  <a:lnTo>
                    <a:pt x="12413" y="4163"/>
                  </a:lnTo>
                  <a:lnTo>
                    <a:pt x="13069" y="4087"/>
                  </a:lnTo>
                  <a:lnTo>
                    <a:pt x="13674" y="4012"/>
                  </a:lnTo>
                  <a:lnTo>
                    <a:pt x="14280" y="3986"/>
                  </a:lnTo>
                  <a:lnTo>
                    <a:pt x="15390" y="3911"/>
                  </a:lnTo>
                  <a:lnTo>
                    <a:pt x="16399" y="3911"/>
                  </a:lnTo>
                  <a:lnTo>
                    <a:pt x="16399" y="3911"/>
                  </a:lnTo>
                  <a:lnTo>
                    <a:pt x="25608" y="0"/>
                  </a:lnTo>
                  <a:lnTo>
                    <a:pt x="25608" y="0"/>
                  </a:lnTo>
                  <a:lnTo>
                    <a:pt x="25911" y="8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194;p69"/>
            <p:cNvSpPr/>
            <p:nvPr/>
          </p:nvSpPr>
          <p:spPr>
            <a:xfrm>
              <a:off x="6155689" y="2478010"/>
              <a:ext cx="689964" cy="715680"/>
            </a:xfrm>
            <a:custGeom>
              <a:avLst/>
              <a:gdLst/>
              <a:ahLst/>
              <a:cxnLst/>
              <a:rect l="l" t="t" r="r" b="b"/>
              <a:pathLst>
                <a:path w="37240" h="38628" extrusionOk="0">
                  <a:moveTo>
                    <a:pt x="35070" y="1"/>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6861" y="4214"/>
                  </a:lnTo>
                  <a:lnTo>
                    <a:pt x="36659" y="3483"/>
                  </a:lnTo>
                  <a:lnTo>
                    <a:pt x="36432" y="2776"/>
                  </a:lnTo>
                  <a:lnTo>
                    <a:pt x="36180" y="2120"/>
                  </a:lnTo>
                  <a:lnTo>
                    <a:pt x="35902" y="1515"/>
                  </a:lnTo>
                  <a:lnTo>
                    <a:pt x="35625" y="960"/>
                  </a:lnTo>
                  <a:lnTo>
                    <a:pt x="35347" y="455"/>
                  </a:lnTo>
                  <a:lnTo>
                    <a:pt x="350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95;p69"/>
            <p:cNvSpPr/>
            <p:nvPr/>
          </p:nvSpPr>
          <p:spPr>
            <a:xfrm>
              <a:off x="6155689" y="2478010"/>
              <a:ext cx="689964" cy="715680"/>
            </a:xfrm>
            <a:custGeom>
              <a:avLst/>
              <a:gdLst/>
              <a:ahLst/>
              <a:cxnLst/>
              <a:rect l="l" t="t" r="r" b="b"/>
              <a:pathLst>
                <a:path w="37240" h="38628" fill="none" extrusionOk="0">
                  <a:moveTo>
                    <a:pt x="1" y="15946"/>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9588" y="38627"/>
                  </a:lnTo>
                  <a:lnTo>
                    <a:pt x="34288" y="16173"/>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7038" y="4996"/>
                  </a:lnTo>
                  <a:lnTo>
                    <a:pt x="36861" y="4214"/>
                  </a:lnTo>
                  <a:lnTo>
                    <a:pt x="36659" y="3483"/>
                  </a:lnTo>
                  <a:lnTo>
                    <a:pt x="36432" y="2776"/>
                  </a:lnTo>
                  <a:lnTo>
                    <a:pt x="36180" y="2120"/>
                  </a:lnTo>
                  <a:lnTo>
                    <a:pt x="35902" y="1515"/>
                  </a:lnTo>
                  <a:lnTo>
                    <a:pt x="35625" y="960"/>
                  </a:lnTo>
                  <a:lnTo>
                    <a:pt x="35347" y="455"/>
                  </a:lnTo>
                  <a:lnTo>
                    <a:pt x="35070" y="1"/>
                  </a:lnTo>
                  <a:lnTo>
                    <a:pt x="35070" y="1"/>
                  </a:lnTo>
                  <a:lnTo>
                    <a:pt x="1"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96;p69"/>
            <p:cNvSpPr/>
            <p:nvPr/>
          </p:nvSpPr>
          <p:spPr>
            <a:xfrm>
              <a:off x="6727858" y="2884703"/>
              <a:ext cx="420241" cy="320211"/>
            </a:xfrm>
            <a:custGeom>
              <a:avLst/>
              <a:gdLst/>
              <a:ahLst/>
              <a:cxnLst/>
              <a:rect l="l" t="t" r="r" b="b"/>
              <a:pathLst>
                <a:path w="22682" h="17283" extrusionOk="0">
                  <a:moveTo>
                    <a:pt x="22682" y="1"/>
                  </a:moveTo>
                  <a:lnTo>
                    <a:pt x="22657" y="253"/>
                  </a:lnTo>
                  <a:lnTo>
                    <a:pt x="21976" y="253"/>
                  </a:lnTo>
                  <a:lnTo>
                    <a:pt x="21950" y="430"/>
                  </a:lnTo>
                  <a:lnTo>
                    <a:pt x="21875" y="732"/>
                  </a:lnTo>
                  <a:lnTo>
                    <a:pt x="21749" y="1136"/>
                  </a:lnTo>
                  <a:lnTo>
                    <a:pt x="21547" y="1641"/>
                  </a:lnTo>
                  <a:lnTo>
                    <a:pt x="21421" y="2574"/>
                  </a:lnTo>
                  <a:lnTo>
                    <a:pt x="21269" y="3558"/>
                  </a:lnTo>
                  <a:lnTo>
                    <a:pt x="21143" y="4088"/>
                  </a:lnTo>
                  <a:lnTo>
                    <a:pt x="21017" y="4592"/>
                  </a:lnTo>
                  <a:lnTo>
                    <a:pt x="20865" y="5122"/>
                  </a:lnTo>
                  <a:lnTo>
                    <a:pt x="20714" y="5652"/>
                  </a:lnTo>
                  <a:lnTo>
                    <a:pt x="20512" y="6182"/>
                  </a:lnTo>
                  <a:lnTo>
                    <a:pt x="20310" y="6712"/>
                  </a:lnTo>
                  <a:lnTo>
                    <a:pt x="20083" y="7241"/>
                  </a:lnTo>
                  <a:lnTo>
                    <a:pt x="19831" y="7771"/>
                  </a:lnTo>
                  <a:lnTo>
                    <a:pt x="19554" y="8301"/>
                  </a:lnTo>
                  <a:lnTo>
                    <a:pt x="19226" y="8831"/>
                  </a:lnTo>
                  <a:lnTo>
                    <a:pt x="18898" y="9361"/>
                  </a:lnTo>
                  <a:lnTo>
                    <a:pt x="18544" y="9865"/>
                  </a:lnTo>
                  <a:lnTo>
                    <a:pt x="18317" y="11657"/>
                  </a:lnTo>
                  <a:lnTo>
                    <a:pt x="18418" y="11556"/>
                  </a:lnTo>
                  <a:lnTo>
                    <a:pt x="18746" y="11203"/>
                  </a:lnTo>
                  <a:lnTo>
                    <a:pt x="19049" y="10849"/>
                  </a:lnTo>
                  <a:lnTo>
                    <a:pt x="19352" y="10471"/>
                  </a:lnTo>
                  <a:lnTo>
                    <a:pt x="19629" y="10118"/>
                  </a:lnTo>
                  <a:lnTo>
                    <a:pt x="20159" y="9361"/>
                  </a:lnTo>
                  <a:lnTo>
                    <a:pt x="20613" y="8579"/>
                  </a:lnTo>
                  <a:lnTo>
                    <a:pt x="21017" y="7797"/>
                  </a:lnTo>
                  <a:lnTo>
                    <a:pt x="21345" y="7040"/>
                  </a:lnTo>
                  <a:lnTo>
                    <a:pt x="21648" y="6258"/>
                  </a:lnTo>
                  <a:lnTo>
                    <a:pt x="21900" y="5475"/>
                  </a:lnTo>
                  <a:lnTo>
                    <a:pt x="22102" y="4719"/>
                  </a:lnTo>
                  <a:lnTo>
                    <a:pt x="22278" y="3962"/>
                  </a:lnTo>
                  <a:lnTo>
                    <a:pt x="22404" y="3230"/>
                  </a:lnTo>
                  <a:lnTo>
                    <a:pt x="22505" y="2524"/>
                  </a:lnTo>
                  <a:lnTo>
                    <a:pt x="22581" y="1842"/>
                  </a:lnTo>
                  <a:lnTo>
                    <a:pt x="22632" y="1186"/>
                  </a:lnTo>
                  <a:lnTo>
                    <a:pt x="22657" y="556"/>
                  </a:lnTo>
                  <a:lnTo>
                    <a:pt x="22682" y="1"/>
                  </a:lnTo>
                  <a:close/>
                  <a:moveTo>
                    <a:pt x="16955" y="11657"/>
                  </a:moveTo>
                  <a:lnTo>
                    <a:pt x="16349" y="12212"/>
                  </a:lnTo>
                  <a:lnTo>
                    <a:pt x="15719" y="12716"/>
                  </a:lnTo>
                  <a:lnTo>
                    <a:pt x="15063" y="13170"/>
                  </a:lnTo>
                  <a:lnTo>
                    <a:pt x="14432" y="13599"/>
                  </a:lnTo>
                  <a:lnTo>
                    <a:pt x="13751" y="13978"/>
                  </a:lnTo>
                  <a:lnTo>
                    <a:pt x="13095" y="14331"/>
                  </a:lnTo>
                  <a:lnTo>
                    <a:pt x="12439" y="14659"/>
                  </a:lnTo>
                  <a:lnTo>
                    <a:pt x="11783" y="14936"/>
                  </a:lnTo>
                  <a:lnTo>
                    <a:pt x="11152" y="15214"/>
                  </a:lnTo>
                  <a:lnTo>
                    <a:pt x="10521" y="15441"/>
                  </a:lnTo>
                  <a:lnTo>
                    <a:pt x="9916" y="15618"/>
                  </a:lnTo>
                  <a:lnTo>
                    <a:pt x="9336" y="15794"/>
                  </a:lnTo>
                  <a:lnTo>
                    <a:pt x="8781" y="15946"/>
                  </a:lnTo>
                  <a:lnTo>
                    <a:pt x="8251" y="16072"/>
                  </a:lnTo>
                  <a:lnTo>
                    <a:pt x="7771" y="16147"/>
                  </a:lnTo>
                  <a:lnTo>
                    <a:pt x="7317" y="16223"/>
                  </a:lnTo>
                  <a:lnTo>
                    <a:pt x="6182" y="16349"/>
                  </a:lnTo>
                  <a:lnTo>
                    <a:pt x="4315" y="16526"/>
                  </a:lnTo>
                  <a:lnTo>
                    <a:pt x="1893" y="16753"/>
                  </a:lnTo>
                  <a:lnTo>
                    <a:pt x="1" y="16904"/>
                  </a:lnTo>
                  <a:lnTo>
                    <a:pt x="606" y="17283"/>
                  </a:lnTo>
                  <a:lnTo>
                    <a:pt x="2625" y="17106"/>
                  </a:lnTo>
                  <a:lnTo>
                    <a:pt x="5349" y="16879"/>
                  </a:lnTo>
                  <a:lnTo>
                    <a:pt x="7216" y="16703"/>
                  </a:lnTo>
                  <a:lnTo>
                    <a:pt x="8352" y="16576"/>
                  </a:lnTo>
                  <a:lnTo>
                    <a:pt x="9159" y="16425"/>
                  </a:lnTo>
                  <a:lnTo>
                    <a:pt x="10092" y="16223"/>
                  </a:lnTo>
                  <a:lnTo>
                    <a:pt x="11102" y="15920"/>
                  </a:lnTo>
                  <a:lnTo>
                    <a:pt x="11631" y="15744"/>
                  </a:lnTo>
                  <a:lnTo>
                    <a:pt x="12187" y="15542"/>
                  </a:lnTo>
                  <a:lnTo>
                    <a:pt x="12767" y="15315"/>
                  </a:lnTo>
                  <a:lnTo>
                    <a:pt x="13322" y="15063"/>
                  </a:lnTo>
                  <a:lnTo>
                    <a:pt x="13902" y="14785"/>
                  </a:lnTo>
                  <a:lnTo>
                    <a:pt x="14482" y="14482"/>
                  </a:lnTo>
                  <a:lnTo>
                    <a:pt x="15063" y="14180"/>
                  </a:lnTo>
                  <a:lnTo>
                    <a:pt x="15643" y="13801"/>
                  </a:lnTo>
                  <a:lnTo>
                    <a:pt x="16223" y="13423"/>
                  </a:lnTo>
                  <a:lnTo>
                    <a:pt x="16778" y="13019"/>
                  </a:lnTo>
                  <a:lnTo>
                    <a:pt x="16955" y="11657"/>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97;p69"/>
            <p:cNvSpPr/>
            <p:nvPr/>
          </p:nvSpPr>
          <p:spPr>
            <a:xfrm>
              <a:off x="6727858" y="3100668"/>
              <a:ext cx="314134" cy="104254"/>
            </a:xfrm>
            <a:custGeom>
              <a:avLst/>
              <a:gdLst/>
              <a:ahLst/>
              <a:cxnLst/>
              <a:rect l="l" t="t" r="r" b="b"/>
              <a:pathLst>
                <a:path w="16955" h="5627" fill="none" extrusionOk="0">
                  <a:moveTo>
                    <a:pt x="16955" y="1"/>
                  </a:moveTo>
                  <a:lnTo>
                    <a:pt x="16955" y="1"/>
                  </a:lnTo>
                  <a:lnTo>
                    <a:pt x="16349" y="556"/>
                  </a:lnTo>
                  <a:lnTo>
                    <a:pt x="15719" y="1060"/>
                  </a:lnTo>
                  <a:lnTo>
                    <a:pt x="15063" y="1514"/>
                  </a:lnTo>
                  <a:lnTo>
                    <a:pt x="14432" y="1943"/>
                  </a:lnTo>
                  <a:lnTo>
                    <a:pt x="13751" y="2322"/>
                  </a:lnTo>
                  <a:lnTo>
                    <a:pt x="13095" y="2675"/>
                  </a:lnTo>
                  <a:lnTo>
                    <a:pt x="12439" y="3003"/>
                  </a:lnTo>
                  <a:lnTo>
                    <a:pt x="11783" y="3280"/>
                  </a:lnTo>
                  <a:lnTo>
                    <a:pt x="11152" y="3558"/>
                  </a:lnTo>
                  <a:lnTo>
                    <a:pt x="10521" y="3785"/>
                  </a:lnTo>
                  <a:lnTo>
                    <a:pt x="9916" y="3962"/>
                  </a:lnTo>
                  <a:lnTo>
                    <a:pt x="9336" y="4138"/>
                  </a:lnTo>
                  <a:lnTo>
                    <a:pt x="8781" y="4290"/>
                  </a:lnTo>
                  <a:lnTo>
                    <a:pt x="8251" y="4416"/>
                  </a:lnTo>
                  <a:lnTo>
                    <a:pt x="7771" y="4491"/>
                  </a:lnTo>
                  <a:lnTo>
                    <a:pt x="7317" y="4567"/>
                  </a:lnTo>
                  <a:lnTo>
                    <a:pt x="7317" y="4567"/>
                  </a:lnTo>
                  <a:lnTo>
                    <a:pt x="6182" y="4693"/>
                  </a:lnTo>
                  <a:lnTo>
                    <a:pt x="4315" y="4870"/>
                  </a:lnTo>
                  <a:lnTo>
                    <a:pt x="4315" y="4870"/>
                  </a:lnTo>
                  <a:lnTo>
                    <a:pt x="1893" y="5097"/>
                  </a:lnTo>
                  <a:lnTo>
                    <a:pt x="1" y="5248"/>
                  </a:lnTo>
                  <a:lnTo>
                    <a:pt x="1" y="5248"/>
                  </a:lnTo>
                  <a:lnTo>
                    <a:pt x="606" y="5627"/>
                  </a:lnTo>
                  <a:lnTo>
                    <a:pt x="606" y="5627"/>
                  </a:lnTo>
                  <a:lnTo>
                    <a:pt x="2625" y="5450"/>
                  </a:lnTo>
                  <a:lnTo>
                    <a:pt x="5349" y="5223"/>
                  </a:lnTo>
                  <a:lnTo>
                    <a:pt x="5349" y="5223"/>
                  </a:lnTo>
                  <a:lnTo>
                    <a:pt x="7216" y="5047"/>
                  </a:lnTo>
                  <a:lnTo>
                    <a:pt x="8352" y="4920"/>
                  </a:lnTo>
                  <a:lnTo>
                    <a:pt x="8352" y="4920"/>
                  </a:lnTo>
                  <a:lnTo>
                    <a:pt x="9159" y="4769"/>
                  </a:lnTo>
                  <a:lnTo>
                    <a:pt x="10092" y="4567"/>
                  </a:lnTo>
                  <a:lnTo>
                    <a:pt x="11102" y="4264"/>
                  </a:lnTo>
                  <a:lnTo>
                    <a:pt x="11631" y="4088"/>
                  </a:lnTo>
                  <a:lnTo>
                    <a:pt x="12187" y="3886"/>
                  </a:lnTo>
                  <a:lnTo>
                    <a:pt x="12767" y="3659"/>
                  </a:lnTo>
                  <a:lnTo>
                    <a:pt x="13322" y="3407"/>
                  </a:lnTo>
                  <a:lnTo>
                    <a:pt x="13902" y="3129"/>
                  </a:lnTo>
                  <a:lnTo>
                    <a:pt x="14482" y="2826"/>
                  </a:lnTo>
                  <a:lnTo>
                    <a:pt x="15063" y="2524"/>
                  </a:lnTo>
                  <a:lnTo>
                    <a:pt x="15643" y="2145"/>
                  </a:lnTo>
                  <a:lnTo>
                    <a:pt x="16223" y="1767"/>
                  </a:lnTo>
                  <a:lnTo>
                    <a:pt x="16778" y="1363"/>
                  </a:lnTo>
                  <a:lnTo>
                    <a:pt x="169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98;p69"/>
            <p:cNvSpPr/>
            <p:nvPr/>
          </p:nvSpPr>
          <p:spPr>
            <a:xfrm>
              <a:off x="7067239" y="2884703"/>
              <a:ext cx="80873" cy="215975"/>
            </a:xfrm>
            <a:custGeom>
              <a:avLst/>
              <a:gdLst/>
              <a:ahLst/>
              <a:cxnLst/>
              <a:rect l="l" t="t" r="r" b="b"/>
              <a:pathLst>
                <a:path w="4365" h="11657" fill="none" extrusionOk="0">
                  <a:moveTo>
                    <a:pt x="4365" y="1"/>
                  </a:moveTo>
                  <a:lnTo>
                    <a:pt x="4365" y="1"/>
                  </a:lnTo>
                  <a:lnTo>
                    <a:pt x="4340" y="253"/>
                  </a:lnTo>
                  <a:lnTo>
                    <a:pt x="4340" y="253"/>
                  </a:lnTo>
                  <a:lnTo>
                    <a:pt x="3659" y="253"/>
                  </a:lnTo>
                  <a:lnTo>
                    <a:pt x="3659" y="253"/>
                  </a:lnTo>
                  <a:lnTo>
                    <a:pt x="3633" y="430"/>
                  </a:lnTo>
                  <a:lnTo>
                    <a:pt x="3558" y="732"/>
                  </a:lnTo>
                  <a:lnTo>
                    <a:pt x="3432" y="1136"/>
                  </a:lnTo>
                  <a:lnTo>
                    <a:pt x="3230" y="1641"/>
                  </a:lnTo>
                  <a:lnTo>
                    <a:pt x="3230" y="1641"/>
                  </a:lnTo>
                  <a:lnTo>
                    <a:pt x="3104" y="2574"/>
                  </a:lnTo>
                  <a:lnTo>
                    <a:pt x="2952" y="3558"/>
                  </a:lnTo>
                  <a:lnTo>
                    <a:pt x="2826" y="4088"/>
                  </a:lnTo>
                  <a:lnTo>
                    <a:pt x="2700" y="4592"/>
                  </a:lnTo>
                  <a:lnTo>
                    <a:pt x="2548" y="5122"/>
                  </a:lnTo>
                  <a:lnTo>
                    <a:pt x="2397" y="5652"/>
                  </a:lnTo>
                  <a:lnTo>
                    <a:pt x="2195" y="6182"/>
                  </a:lnTo>
                  <a:lnTo>
                    <a:pt x="1993" y="6712"/>
                  </a:lnTo>
                  <a:lnTo>
                    <a:pt x="1766" y="7241"/>
                  </a:lnTo>
                  <a:lnTo>
                    <a:pt x="1514" y="7771"/>
                  </a:lnTo>
                  <a:lnTo>
                    <a:pt x="1237" y="8301"/>
                  </a:lnTo>
                  <a:lnTo>
                    <a:pt x="909" y="8831"/>
                  </a:lnTo>
                  <a:lnTo>
                    <a:pt x="581" y="9361"/>
                  </a:lnTo>
                  <a:lnTo>
                    <a:pt x="227" y="9865"/>
                  </a:lnTo>
                  <a:lnTo>
                    <a:pt x="0" y="11657"/>
                  </a:lnTo>
                  <a:lnTo>
                    <a:pt x="0" y="11657"/>
                  </a:lnTo>
                  <a:lnTo>
                    <a:pt x="101" y="11556"/>
                  </a:lnTo>
                  <a:lnTo>
                    <a:pt x="101" y="11556"/>
                  </a:lnTo>
                  <a:lnTo>
                    <a:pt x="429" y="11203"/>
                  </a:lnTo>
                  <a:lnTo>
                    <a:pt x="732" y="10849"/>
                  </a:lnTo>
                  <a:lnTo>
                    <a:pt x="1035" y="10471"/>
                  </a:lnTo>
                  <a:lnTo>
                    <a:pt x="1312" y="10118"/>
                  </a:lnTo>
                  <a:lnTo>
                    <a:pt x="1842" y="9361"/>
                  </a:lnTo>
                  <a:lnTo>
                    <a:pt x="2296" y="8579"/>
                  </a:lnTo>
                  <a:lnTo>
                    <a:pt x="2700" y="7797"/>
                  </a:lnTo>
                  <a:lnTo>
                    <a:pt x="3028" y="7040"/>
                  </a:lnTo>
                  <a:lnTo>
                    <a:pt x="3331" y="6258"/>
                  </a:lnTo>
                  <a:lnTo>
                    <a:pt x="3583" y="5475"/>
                  </a:lnTo>
                  <a:lnTo>
                    <a:pt x="3785" y="4719"/>
                  </a:lnTo>
                  <a:lnTo>
                    <a:pt x="3961" y="3962"/>
                  </a:lnTo>
                  <a:lnTo>
                    <a:pt x="4087" y="3230"/>
                  </a:lnTo>
                  <a:lnTo>
                    <a:pt x="4188" y="2524"/>
                  </a:lnTo>
                  <a:lnTo>
                    <a:pt x="4264" y="1842"/>
                  </a:lnTo>
                  <a:lnTo>
                    <a:pt x="4315" y="1186"/>
                  </a:lnTo>
                  <a:lnTo>
                    <a:pt x="4340" y="556"/>
                  </a:lnTo>
                  <a:lnTo>
                    <a:pt x="4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99;p69"/>
            <p:cNvSpPr/>
            <p:nvPr/>
          </p:nvSpPr>
          <p:spPr>
            <a:xfrm>
              <a:off x="7038724" y="3067484"/>
              <a:ext cx="32738" cy="58454"/>
            </a:xfrm>
            <a:custGeom>
              <a:avLst/>
              <a:gdLst/>
              <a:ahLst/>
              <a:cxnLst/>
              <a:rect l="l" t="t" r="r" b="b"/>
              <a:pathLst>
                <a:path w="1767" h="3155" extrusionOk="0">
                  <a:moveTo>
                    <a:pt x="1766" y="0"/>
                  </a:moveTo>
                  <a:lnTo>
                    <a:pt x="1211" y="682"/>
                  </a:lnTo>
                  <a:lnTo>
                    <a:pt x="606" y="1363"/>
                  </a:lnTo>
                  <a:lnTo>
                    <a:pt x="177" y="1792"/>
                  </a:lnTo>
                  <a:lnTo>
                    <a:pt x="0" y="3154"/>
                  </a:lnTo>
                  <a:lnTo>
                    <a:pt x="0" y="3154"/>
                  </a:lnTo>
                  <a:lnTo>
                    <a:pt x="404" y="2826"/>
                  </a:lnTo>
                  <a:lnTo>
                    <a:pt x="808" y="2498"/>
                  </a:lnTo>
                  <a:lnTo>
                    <a:pt x="1186" y="2170"/>
                  </a:lnTo>
                  <a:lnTo>
                    <a:pt x="1539" y="1792"/>
                  </a:lnTo>
                  <a:lnTo>
                    <a:pt x="1766" y="0"/>
                  </a:lnTo>
                  <a:close/>
                </a:path>
              </a:pathLst>
            </a:custGeom>
            <a:solidFill>
              <a:srgbClr val="E2B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00;p69"/>
            <p:cNvSpPr/>
            <p:nvPr/>
          </p:nvSpPr>
          <p:spPr>
            <a:xfrm>
              <a:off x="7038724" y="3067484"/>
              <a:ext cx="32738" cy="58454"/>
            </a:xfrm>
            <a:custGeom>
              <a:avLst/>
              <a:gdLst/>
              <a:ahLst/>
              <a:cxnLst/>
              <a:rect l="l" t="t" r="r" b="b"/>
              <a:pathLst>
                <a:path w="1767" h="3155" fill="none" extrusionOk="0">
                  <a:moveTo>
                    <a:pt x="1766" y="0"/>
                  </a:moveTo>
                  <a:lnTo>
                    <a:pt x="1766" y="0"/>
                  </a:lnTo>
                  <a:lnTo>
                    <a:pt x="1211" y="682"/>
                  </a:lnTo>
                  <a:lnTo>
                    <a:pt x="606" y="1363"/>
                  </a:lnTo>
                  <a:lnTo>
                    <a:pt x="606" y="1363"/>
                  </a:lnTo>
                  <a:lnTo>
                    <a:pt x="177" y="1792"/>
                  </a:lnTo>
                  <a:lnTo>
                    <a:pt x="0" y="3154"/>
                  </a:lnTo>
                  <a:lnTo>
                    <a:pt x="0" y="3154"/>
                  </a:lnTo>
                  <a:lnTo>
                    <a:pt x="404" y="2826"/>
                  </a:lnTo>
                  <a:lnTo>
                    <a:pt x="808" y="2498"/>
                  </a:lnTo>
                  <a:lnTo>
                    <a:pt x="1186" y="2170"/>
                  </a:lnTo>
                  <a:lnTo>
                    <a:pt x="1539" y="1792"/>
                  </a:lnTo>
                  <a:lnTo>
                    <a:pt x="17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01;p69"/>
            <p:cNvSpPr/>
            <p:nvPr/>
          </p:nvSpPr>
          <p:spPr>
            <a:xfrm>
              <a:off x="6671773" y="3069355"/>
              <a:ext cx="19" cy="482"/>
            </a:xfrm>
            <a:custGeom>
              <a:avLst/>
              <a:gdLst/>
              <a:ahLst/>
              <a:cxnLst/>
              <a:rect l="l" t="t" r="r" b="b"/>
              <a:pathLst>
                <a:path w="1" h="26" extrusionOk="0">
                  <a:moveTo>
                    <a:pt x="0" y="0"/>
                  </a:moveTo>
                  <a:lnTo>
                    <a:pt x="0" y="0"/>
                  </a:lnTo>
                  <a:lnTo>
                    <a:pt x="0" y="0"/>
                  </a:lnTo>
                  <a:lnTo>
                    <a:pt x="0" y="0"/>
                  </a:lnTo>
                  <a:lnTo>
                    <a:pt x="0" y="25"/>
                  </a:lnTo>
                  <a:lnTo>
                    <a:pt x="0" y="2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02;p69"/>
            <p:cNvSpPr/>
            <p:nvPr/>
          </p:nvSpPr>
          <p:spPr>
            <a:xfrm>
              <a:off x="6671773" y="3069355"/>
              <a:ext cx="19" cy="482"/>
            </a:xfrm>
            <a:custGeom>
              <a:avLst/>
              <a:gdLst/>
              <a:ahLst/>
              <a:cxnLst/>
              <a:rect l="l" t="t" r="r" b="b"/>
              <a:pathLst>
                <a:path w="1" h="26" fill="none" extrusionOk="0">
                  <a:moveTo>
                    <a:pt x="0" y="0"/>
                  </a:moveTo>
                  <a:lnTo>
                    <a:pt x="0" y="0"/>
                  </a:lnTo>
                  <a:lnTo>
                    <a:pt x="0" y="0"/>
                  </a:lnTo>
                  <a:lnTo>
                    <a:pt x="0" y="0"/>
                  </a:lnTo>
                  <a:lnTo>
                    <a:pt x="0" y="25"/>
                  </a:lnTo>
                  <a:lnTo>
                    <a:pt x="0" y="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03;p69"/>
            <p:cNvSpPr/>
            <p:nvPr/>
          </p:nvSpPr>
          <p:spPr>
            <a:xfrm>
              <a:off x="6715240" y="2949682"/>
              <a:ext cx="332828" cy="119224"/>
            </a:xfrm>
            <a:custGeom>
              <a:avLst/>
              <a:gdLst/>
              <a:ahLst/>
              <a:cxnLst/>
              <a:rect l="l" t="t" r="r" b="b"/>
              <a:pathLst>
                <a:path w="17964" h="6435" extrusionOk="0">
                  <a:moveTo>
                    <a:pt x="17964" y="1"/>
                  </a:move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209" y="4214"/>
                  </a:lnTo>
                  <a:lnTo>
                    <a:pt x="8452" y="4390"/>
                  </a:lnTo>
                  <a:lnTo>
                    <a:pt x="6964" y="4693"/>
                  </a:lnTo>
                  <a:lnTo>
                    <a:pt x="5450" y="4945"/>
                  </a:lnTo>
                  <a:lnTo>
                    <a:pt x="3987" y="5198"/>
                  </a:lnTo>
                  <a:lnTo>
                    <a:pt x="1867" y="5551"/>
                  </a:lnTo>
                  <a:lnTo>
                    <a:pt x="278" y="5829"/>
                  </a:lnTo>
                  <a:lnTo>
                    <a:pt x="0" y="6434"/>
                  </a:lnTo>
                  <a:lnTo>
                    <a:pt x="732" y="6257"/>
                  </a:lnTo>
                  <a:lnTo>
                    <a:pt x="1439" y="6106"/>
                  </a:lnTo>
                  <a:lnTo>
                    <a:pt x="2725" y="5879"/>
                  </a:lnTo>
                  <a:lnTo>
                    <a:pt x="5021" y="5526"/>
                  </a:lnTo>
                  <a:lnTo>
                    <a:pt x="6484" y="5299"/>
                  </a:lnTo>
                  <a:lnTo>
                    <a:pt x="7998" y="5021"/>
                  </a:lnTo>
                  <a:lnTo>
                    <a:pt x="9487" y="4718"/>
                  </a:lnTo>
                  <a:lnTo>
                    <a:pt x="10244" y="4567"/>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434" y="1111"/>
                  </a:lnTo>
                  <a:lnTo>
                    <a:pt x="17762" y="429"/>
                  </a:lnTo>
                  <a:lnTo>
                    <a:pt x="1796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04;p69"/>
            <p:cNvSpPr/>
            <p:nvPr/>
          </p:nvSpPr>
          <p:spPr>
            <a:xfrm>
              <a:off x="6715240" y="2949682"/>
              <a:ext cx="332828" cy="119224"/>
            </a:xfrm>
            <a:custGeom>
              <a:avLst/>
              <a:gdLst/>
              <a:ahLst/>
              <a:cxnLst/>
              <a:rect l="l" t="t" r="r" b="b"/>
              <a:pathLst>
                <a:path w="17964" h="6435" fill="none" extrusionOk="0">
                  <a:moveTo>
                    <a:pt x="17964" y="1"/>
                  </a:moveTo>
                  <a:lnTo>
                    <a:pt x="17964" y="1"/>
                  </a:ln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966" y="4012"/>
                  </a:lnTo>
                  <a:lnTo>
                    <a:pt x="9209" y="4214"/>
                  </a:lnTo>
                  <a:lnTo>
                    <a:pt x="8452" y="4390"/>
                  </a:lnTo>
                  <a:lnTo>
                    <a:pt x="6964" y="4693"/>
                  </a:lnTo>
                  <a:lnTo>
                    <a:pt x="5450" y="4945"/>
                  </a:lnTo>
                  <a:lnTo>
                    <a:pt x="3987" y="5198"/>
                  </a:lnTo>
                  <a:lnTo>
                    <a:pt x="3987" y="5198"/>
                  </a:lnTo>
                  <a:lnTo>
                    <a:pt x="1867" y="5551"/>
                  </a:lnTo>
                  <a:lnTo>
                    <a:pt x="278" y="5829"/>
                  </a:lnTo>
                  <a:lnTo>
                    <a:pt x="278" y="5829"/>
                  </a:lnTo>
                  <a:lnTo>
                    <a:pt x="0" y="6434"/>
                  </a:lnTo>
                  <a:lnTo>
                    <a:pt x="0" y="6434"/>
                  </a:lnTo>
                  <a:lnTo>
                    <a:pt x="732" y="6257"/>
                  </a:lnTo>
                  <a:lnTo>
                    <a:pt x="1439" y="6106"/>
                  </a:lnTo>
                  <a:lnTo>
                    <a:pt x="2725" y="5879"/>
                  </a:lnTo>
                  <a:lnTo>
                    <a:pt x="5021" y="5526"/>
                  </a:lnTo>
                  <a:lnTo>
                    <a:pt x="5021" y="5526"/>
                  </a:lnTo>
                  <a:lnTo>
                    <a:pt x="6484" y="5299"/>
                  </a:lnTo>
                  <a:lnTo>
                    <a:pt x="7998" y="5021"/>
                  </a:lnTo>
                  <a:lnTo>
                    <a:pt x="9487" y="4718"/>
                  </a:lnTo>
                  <a:lnTo>
                    <a:pt x="10244" y="4567"/>
                  </a:lnTo>
                  <a:lnTo>
                    <a:pt x="11001" y="4365"/>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056" y="1767"/>
                  </a:lnTo>
                  <a:lnTo>
                    <a:pt x="17434" y="1111"/>
                  </a:lnTo>
                  <a:lnTo>
                    <a:pt x="17762" y="429"/>
                  </a:lnTo>
                  <a:lnTo>
                    <a:pt x="17762" y="429"/>
                  </a:lnTo>
                  <a:lnTo>
                    <a:pt x="17762" y="429"/>
                  </a:lnTo>
                  <a:lnTo>
                    <a:pt x="17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05;p69"/>
            <p:cNvSpPr/>
            <p:nvPr/>
          </p:nvSpPr>
          <p:spPr>
            <a:xfrm>
              <a:off x="6665214" y="3057664"/>
              <a:ext cx="55175" cy="27124"/>
            </a:xfrm>
            <a:custGeom>
              <a:avLst/>
              <a:gdLst/>
              <a:ahLst/>
              <a:cxnLst/>
              <a:rect l="l" t="t" r="r" b="b"/>
              <a:pathLst>
                <a:path w="2978" h="1464" extrusionOk="0">
                  <a:moveTo>
                    <a:pt x="2978" y="1"/>
                  </a:moveTo>
                  <a:lnTo>
                    <a:pt x="2171" y="177"/>
                  </a:lnTo>
                  <a:lnTo>
                    <a:pt x="1489" y="329"/>
                  </a:lnTo>
                  <a:lnTo>
                    <a:pt x="884" y="480"/>
                  </a:lnTo>
                  <a:lnTo>
                    <a:pt x="354" y="631"/>
                  </a:lnTo>
                  <a:lnTo>
                    <a:pt x="354" y="656"/>
                  </a:lnTo>
                  <a:lnTo>
                    <a:pt x="1" y="1464"/>
                  </a:lnTo>
                  <a:lnTo>
                    <a:pt x="657" y="1212"/>
                  </a:lnTo>
                  <a:lnTo>
                    <a:pt x="1565" y="934"/>
                  </a:lnTo>
                  <a:lnTo>
                    <a:pt x="2700" y="606"/>
                  </a:lnTo>
                  <a:lnTo>
                    <a:pt x="2978" y="1"/>
                  </a:lnTo>
                  <a:close/>
                </a:path>
              </a:pathLst>
            </a:custGeom>
            <a:solidFill>
              <a:srgbClr val="D9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06;p69"/>
            <p:cNvSpPr/>
            <p:nvPr/>
          </p:nvSpPr>
          <p:spPr>
            <a:xfrm>
              <a:off x="6665214" y="3057664"/>
              <a:ext cx="55175" cy="27124"/>
            </a:xfrm>
            <a:custGeom>
              <a:avLst/>
              <a:gdLst/>
              <a:ahLst/>
              <a:cxnLst/>
              <a:rect l="l" t="t" r="r" b="b"/>
              <a:pathLst>
                <a:path w="2978" h="1464" fill="none" extrusionOk="0">
                  <a:moveTo>
                    <a:pt x="2978" y="1"/>
                  </a:moveTo>
                  <a:lnTo>
                    <a:pt x="2978" y="1"/>
                  </a:lnTo>
                  <a:lnTo>
                    <a:pt x="2171" y="177"/>
                  </a:lnTo>
                  <a:lnTo>
                    <a:pt x="1489" y="329"/>
                  </a:lnTo>
                  <a:lnTo>
                    <a:pt x="884" y="480"/>
                  </a:lnTo>
                  <a:lnTo>
                    <a:pt x="354" y="631"/>
                  </a:lnTo>
                  <a:lnTo>
                    <a:pt x="354" y="631"/>
                  </a:lnTo>
                  <a:lnTo>
                    <a:pt x="354" y="656"/>
                  </a:lnTo>
                  <a:lnTo>
                    <a:pt x="354" y="656"/>
                  </a:lnTo>
                  <a:lnTo>
                    <a:pt x="1" y="1464"/>
                  </a:lnTo>
                  <a:lnTo>
                    <a:pt x="1" y="1464"/>
                  </a:lnTo>
                  <a:lnTo>
                    <a:pt x="657" y="1212"/>
                  </a:lnTo>
                  <a:lnTo>
                    <a:pt x="1565" y="934"/>
                  </a:lnTo>
                  <a:lnTo>
                    <a:pt x="1565" y="934"/>
                  </a:lnTo>
                  <a:lnTo>
                    <a:pt x="2700" y="606"/>
                  </a:lnTo>
                  <a:lnTo>
                    <a:pt x="2700" y="606"/>
                  </a:lnTo>
                  <a:lnTo>
                    <a:pt x="2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07;p69"/>
            <p:cNvSpPr/>
            <p:nvPr/>
          </p:nvSpPr>
          <p:spPr>
            <a:xfrm>
              <a:off x="7144372" y="2736052"/>
              <a:ext cx="103791" cy="131379"/>
            </a:xfrm>
            <a:custGeom>
              <a:avLst/>
              <a:gdLst/>
              <a:ahLst/>
              <a:cxnLst/>
              <a:rect l="l" t="t" r="r" b="b"/>
              <a:pathLst>
                <a:path w="5602" h="7091" extrusionOk="0">
                  <a:moveTo>
                    <a:pt x="5223" y="1"/>
                  </a:moveTo>
                  <a:lnTo>
                    <a:pt x="202" y="303"/>
                  </a:lnTo>
                  <a:lnTo>
                    <a:pt x="0" y="581"/>
                  </a:lnTo>
                  <a:lnTo>
                    <a:pt x="252" y="707"/>
                  </a:lnTo>
                  <a:lnTo>
                    <a:pt x="505" y="833"/>
                  </a:lnTo>
                  <a:lnTo>
                    <a:pt x="707" y="959"/>
                  </a:lnTo>
                  <a:lnTo>
                    <a:pt x="883" y="1136"/>
                  </a:lnTo>
                  <a:lnTo>
                    <a:pt x="4769" y="909"/>
                  </a:lnTo>
                  <a:lnTo>
                    <a:pt x="4769" y="909"/>
                  </a:lnTo>
                  <a:lnTo>
                    <a:pt x="4617" y="7090"/>
                  </a:lnTo>
                  <a:lnTo>
                    <a:pt x="5172" y="7090"/>
                  </a:lnTo>
                  <a:lnTo>
                    <a:pt x="5601" y="7065"/>
                  </a:lnTo>
                  <a:lnTo>
                    <a:pt x="5223"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08;p69"/>
            <p:cNvSpPr/>
            <p:nvPr/>
          </p:nvSpPr>
          <p:spPr>
            <a:xfrm>
              <a:off x="7144372" y="2736052"/>
              <a:ext cx="103791" cy="131379"/>
            </a:xfrm>
            <a:custGeom>
              <a:avLst/>
              <a:gdLst/>
              <a:ahLst/>
              <a:cxnLst/>
              <a:rect l="l" t="t" r="r" b="b"/>
              <a:pathLst>
                <a:path w="5602" h="7091" fill="none" extrusionOk="0">
                  <a:moveTo>
                    <a:pt x="5223" y="1"/>
                  </a:moveTo>
                  <a:lnTo>
                    <a:pt x="5223" y="1"/>
                  </a:lnTo>
                  <a:lnTo>
                    <a:pt x="202" y="303"/>
                  </a:lnTo>
                  <a:lnTo>
                    <a:pt x="202" y="303"/>
                  </a:lnTo>
                  <a:lnTo>
                    <a:pt x="0" y="581"/>
                  </a:lnTo>
                  <a:lnTo>
                    <a:pt x="0" y="581"/>
                  </a:lnTo>
                  <a:lnTo>
                    <a:pt x="252" y="707"/>
                  </a:lnTo>
                  <a:lnTo>
                    <a:pt x="505" y="833"/>
                  </a:lnTo>
                  <a:lnTo>
                    <a:pt x="707" y="959"/>
                  </a:lnTo>
                  <a:lnTo>
                    <a:pt x="883" y="1136"/>
                  </a:lnTo>
                  <a:lnTo>
                    <a:pt x="883" y="1136"/>
                  </a:lnTo>
                  <a:lnTo>
                    <a:pt x="4769" y="909"/>
                  </a:lnTo>
                  <a:lnTo>
                    <a:pt x="4769" y="909"/>
                  </a:lnTo>
                  <a:lnTo>
                    <a:pt x="4769" y="909"/>
                  </a:lnTo>
                  <a:lnTo>
                    <a:pt x="4769" y="909"/>
                  </a:lnTo>
                  <a:lnTo>
                    <a:pt x="4617" y="7090"/>
                  </a:lnTo>
                  <a:lnTo>
                    <a:pt x="4617" y="7090"/>
                  </a:lnTo>
                  <a:lnTo>
                    <a:pt x="4743" y="7090"/>
                  </a:lnTo>
                  <a:lnTo>
                    <a:pt x="4743" y="7090"/>
                  </a:lnTo>
                  <a:lnTo>
                    <a:pt x="5172" y="7090"/>
                  </a:lnTo>
                  <a:lnTo>
                    <a:pt x="5601" y="7065"/>
                  </a:lnTo>
                  <a:lnTo>
                    <a:pt x="5601" y="7065"/>
                  </a:lnTo>
                  <a:lnTo>
                    <a:pt x="52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09;p69"/>
            <p:cNvSpPr/>
            <p:nvPr/>
          </p:nvSpPr>
          <p:spPr>
            <a:xfrm>
              <a:off x="7127066" y="2741666"/>
              <a:ext cx="21047" cy="5151"/>
            </a:xfrm>
            <a:custGeom>
              <a:avLst/>
              <a:gdLst/>
              <a:ahLst/>
              <a:cxnLst/>
              <a:rect l="l" t="t" r="r" b="b"/>
              <a:pathLst>
                <a:path w="1136" h="278" extrusionOk="0">
                  <a:moveTo>
                    <a:pt x="1136" y="0"/>
                  </a:moveTo>
                  <a:lnTo>
                    <a:pt x="1" y="76"/>
                  </a:lnTo>
                  <a:lnTo>
                    <a:pt x="480" y="152"/>
                  </a:lnTo>
                  <a:lnTo>
                    <a:pt x="707" y="227"/>
                  </a:lnTo>
                  <a:lnTo>
                    <a:pt x="934" y="278"/>
                  </a:lnTo>
                  <a:lnTo>
                    <a:pt x="1136"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10;p69"/>
            <p:cNvSpPr/>
            <p:nvPr/>
          </p:nvSpPr>
          <p:spPr>
            <a:xfrm>
              <a:off x="7127066" y="2741666"/>
              <a:ext cx="21047" cy="5151"/>
            </a:xfrm>
            <a:custGeom>
              <a:avLst/>
              <a:gdLst/>
              <a:ahLst/>
              <a:cxnLst/>
              <a:rect l="l" t="t" r="r" b="b"/>
              <a:pathLst>
                <a:path w="1136" h="278" fill="none" extrusionOk="0">
                  <a:moveTo>
                    <a:pt x="1136" y="0"/>
                  </a:moveTo>
                  <a:lnTo>
                    <a:pt x="1136" y="0"/>
                  </a:lnTo>
                  <a:lnTo>
                    <a:pt x="1" y="76"/>
                  </a:lnTo>
                  <a:lnTo>
                    <a:pt x="1" y="76"/>
                  </a:lnTo>
                  <a:lnTo>
                    <a:pt x="480" y="152"/>
                  </a:lnTo>
                  <a:lnTo>
                    <a:pt x="707" y="227"/>
                  </a:lnTo>
                  <a:lnTo>
                    <a:pt x="934" y="278"/>
                  </a:lnTo>
                  <a:lnTo>
                    <a:pt x="934" y="278"/>
                  </a:lnTo>
                  <a:lnTo>
                    <a:pt x="1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11;p69"/>
            <p:cNvSpPr/>
            <p:nvPr/>
          </p:nvSpPr>
          <p:spPr>
            <a:xfrm>
              <a:off x="6973746" y="2748670"/>
              <a:ext cx="64531" cy="19194"/>
            </a:xfrm>
            <a:custGeom>
              <a:avLst/>
              <a:gdLst/>
              <a:ahLst/>
              <a:cxnLst/>
              <a:rect l="l" t="t" r="r" b="b"/>
              <a:pathLst>
                <a:path w="3483" h="1036" extrusionOk="0">
                  <a:moveTo>
                    <a:pt x="3104" y="1"/>
                  </a:moveTo>
                  <a:lnTo>
                    <a:pt x="0" y="177"/>
                  </a:lnTo>
                  <a:lnTo>
                    <a:pt x="0" y="1035"/>
                  </a:lnTo>
                  <a:lnTo>
                    <a:pt x="3406" y="833"/>
                  </a:lnTo>
                  <a:lnTo>
                    <a:pt x="3482" y="833"/>
                  </a:lnTo>
                  <a:lnTo>
                    <a:pt x="3482" y="531"/>
                  </a:lnTo>
                  <a:lnTo>
                    <a:pt x="310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12;p69"/>
            <p:cNvSpPr/>
            <p:nvPr/>
          </p:nvSpPr>
          <p:spPr>
            <a:xfrm>
              <a:off x="6973746" y="2748670"/>
              <a:ext cx="64531" cy="19194"/>
            </a:xfrm>
            <a:custGeom>
              <a:avLst/>
              <a:gdLst/>
              <a:ahLst/>
              <a:cxnLst/>
              <a:rect l="l" t="t" r="r" b="b"/>
              <a:pathLst>
                <a:path w="3483" h="1036" fill="none" extrusionOk="0">
                  <a:moveTo>
                    <a:pt x="3104" y="1"/>
                  </a:moveTo>
                  <a:lnTo>
                    <a:pt x="3104" y="1"/>
                  </a:lnTo>
                  <a:lnTo>
                    <a:pt x="0" y="177"/>
                  </a:lnTo>
                  <a:lnTo>
                    <a:pt x="0" y="177"/>
                  </a:lnTo>
                  <a:lnTo>
                    <a:pt x="0" y="1035"/>
                  </a:lnTo>
                  <a:lnTo>
                    <a:pt x="0" y="1035"/>
                  </a:lnTo>
                  <a:lnTo>
                    <a:pt x="3406" y="833"/>
                  </a:lnTo>
                  <a:lnTo>
                    <a:pt x="3406" y="833"/>
                  </a:lnTo>
                  <a:lnTo>
                    <a:pt x="3406" y="833"/>
                  </a:lnTo>
                  <a:lnTo>
                    <a:pt x="3482" y="833"/>
                  </a:lnTo>
                  <a:lnTo>
                    <a:pt x="3482" y="531"/>
                  </a:lnTo>
                  <a:lnTo>
                    <a:pt x="3482" y="531"/>
                  </a:lnTo>
                  <a:lnTo>
                    <a:pt x="31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13;p69"/>
            <p:cNvSpPr/>
            <p:nvPr/>
          </p:nvSpPr>
          <p:spPr>
            <a:xfrm>
              <a:off x="7054621" y="2744945"/>
              <a:ext cx="40205" cy="7485"/>
            </a:xfrm>
            <a:custGeom>
              <a:avLst/>
              <a:gdLst/>
              <a:ahLst/>
              <a:cxnLst/>
              <a:rect l="l" t="t" r="r" b="b"/>
              <a:pathLst>
                <a:path w="2170" h="404" extrusionOk="0">
                  <a:moveTo>
                    <a:pt x="2170" y="0"/>
                  </a:moveTo>
                  <a:lnTo>
                    <a:pt x="151" y="126"/>
                  </a:lnTo>
                  <a:lnTo>
                    <a:pt x="0" y="404"/>
                  </a:lnTo>
                  <a:lnTo>
                    <a:pt x="1110" y="404"/>
                  </a:lnTo>
                  <a:lnTo>
                    <a:pt x="1337" y="278"/>
                  </a:lnTo>
                  <a:lnTo>
                    <a:pt x="1615" y="177"/>
                  </a:lnTo>
                  <a:lnTo>
                    <a:pt x="1892" y="76"/>
                  </a:lnTo>
                  <a:lnTo>
                    <a:pt x="2170"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14;p69"/>
            <p:cNvSpPr/>
            <p:nvPr/>
          </p:nvSpPr>
          <p:spPr>
            <a:xfrm>
              <a:off x="7054621" y="2744945"/>
              <a:ext cx="40205" cy="7485"/>
            </a:xfrm>
            <a:custGeom>
              <a:avLst/>
              <a:gdLst/>
              <a:ahLst/>
              <a:cxnLst/>
              <a:rect l="l" t="t" r="r" b="b"/>
              <a:pathLst>
                <a:path w="2170" h="404" fill="none" extrusionOk="0">
                  <a:moveTo>
                    <a:pt x="2170" y="0"/>
                  </a:moveTo>
                  <a:lnTo>
                    <a:pt x="2170" y="0"/>
                  </a:lnTo>
                  <a:lnTo>
                    <a:pt x="151" y="126"/>
                  </a:lnTo>
                  <a:lnTo>
                    <a:pt x="151" y="126"/>
                  </a:lnTo>
                  <a:lnTo>
                    <a:pt x="0" y="404"/>
                  </a:lnTo>
                  <a:lnTo>
                    <a:pt x="278" y="404"/>
                  </a:lnTo>
                  <a:lnTo>
                    <a:pt x="278" y="404"/>
                  </a:lnTo>
                  <a:lnTo>
                    <a:pt x="404" y="404"/>
                  </a:lnTo>
                  <a:lnTo>
                    <a:pt x="404" y="404"/>
                  </a:lnTo>
                  <a:lnTo>
                    <a:pt x="1110" y="404"/>
                  </a:lnTo>
                  <a:lnTo>
                    <a:pt x="1110" y="404"/>
                  </a:lnTo>
                  <a:lnTo>
                    <a:pt x="1337" y="278"/>
                  </a:lnTo>
                  <a:lnTo>
                    <a:pt x="1615" y="177"/>
                  </a:lnTo>
                  <a:lnTo>
                    <a:pt x="1892" y="76"/>
                  </a:lnTo>
                  <a:lnTo>
                    <a:pt x="21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15;p69"/>
            <p:cNvSpPr/>
            <p:nvPr/>
          </p:nvSpPr>
          <p:spPr>
            <a:xfrm>
              <a:off x="7031239" y="2747280"/>
              <a:ext cx="26198" cy="11228"/>
            </a:xfrm>
            <a:custGeom>
              <a:avLst/>
              <a:gdLst/>
              <a:ahLst/>
              <a:cxnLst/>
              <a:rect l="l" t="t" r="r" b="b"/>
              <a:pathLst>
                <a:path w="1414" h="606" extrusionOk="0">
                  <a:moveTo>
                    <a:pt x="1413" y="0"/>
                  </a:moveTo>
                  <a:lnTo>
                    <a:pt x="1" y="76"/>
                  </a:lnTo>
                  <a:lnTo>
                    <a:pt x="379" y="606"/>
                  </a:lnTo>
                  <a:lnTo>
                    <a:pt x="379" y="454"/>
                  </a:lnTo>
                  <a:lnTo>
                    <a:pt x="404" y="379"/>
                  </a:lnTo>
                  <a:lnTo>
                    <a:pt x="430" y="328"/>
                  </a:lnTo>
                  <a:lnTo>
                    <a:pt x="480" y="278"/>
                  </a:lnTo>
                  <a:lnTo>
                    <a:pt x="1262" y="278"/>
                  </a:lnTo>
                  <a:lnTo>
                    <a:pt x="1413" y="0"/>
                  </a:lnTo>
                  <a:close/>
                </a:path>
              </a:pathLst>
            </a:custGeom>
            <a:solidFill>
              <a:srgbClr val="EBE2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16;p69"/>
            <p:cNvSpPr/>
            <p:nvPr/>
          </p:nvSpPr>
          <p:spPr>
            <a:xfrm>
              <a:off x="7031239" y="2747280"/>
              <a:ext cx="26198" cy="11228"/>
            </a:xfrm>
            <a:custGeom>
              <a:avLst/>
              <a:gdLst/>
              <a:ahLst/>
              <a:cxnLst/>
              <a:rect l="l" t="t" r="r" b="b"/>
              <a:pathLst>
                <a:path w="1414" h="606" fill="none" extrusionOk="0">
                  <a:moveTo>
                    <a:pt x="1413" y="0"/>
                  </a:moveTo>
                  <a:lnTo>
                    <a:pt x="1413" y="0"/>
                  </a:lnTo>
                  <a:lnTo>
                    <a:pt x="1" y="76"/>
                  </a:lnTo>
                  <a:lnTo>
                    <a:pt x="1" y="76"/>
                  </a:lnTo>
                  <a:lnTo>
                    <a:pt x="379" y="606"/>
                  </a:lnTo>
                  <a:lnTo>
                    <a:pt x="379" y="454"/>
                  </a:lnTo>
                  <a:lnTo>
                    <a:pt x="379" y="454"/>
                  </a:lnTo>
                  <a:lnTo>
                    <a:pt x="404" y="379"/>
                  </a:lnTo>
                  <a:lnTo>
                    <a:pt x="430" y="328"/>
                  </a:lnTo>
                  <a:lnTo>
                    <a:pt x="480" y="278"/>
                  </a:lnTo>
                  <a:lnTo>
                    <a:pt x="556" y="278"/>
                  </a:lnTo>
                  <a:lnTo>
                    <a:pt x="1262" y="278"/>
                  </a:lnTo>
                  <a:lnTo>
                    <a:pt x="1262" y="278"/>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17;p69"/>
            <p:cNvSpPr/>
            <p:nvPr/>
          </p:nvSpPr>
          <p:spPr>
            <a:xfrm>
              <a:off x="6643258" y="2827211"/>
              <a:ext cx="485680" cy="371161"/>
            </a:xfrm>
            <a:custGeom>
              <a:avLst/>
              <a:gdLst/>
              <a:ahLst/>
              <a:cxnLst/>
              <a:rect l="l" t="t" r="r" b="b"/>
              <a:pathLst>
                <a:path w="26214" h="20033" extrusionOk="0">
                  <a:moveTo>
                    <a:pt x="23085" y="0"/>
                  </a:move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0596" y="14936"/>
                  </a:lnTo>
                  <a:lnTo>
                    <a:pt x="9915" y="14987"/>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4138" y="20033"/>
                  </a:lnTo>
                  <a:lnTo>
                    <a:pt x="6156" y="19881"/>
                  </a:lnTo>
                  <a:lnTo>
                    <a:pt x="8881" y="19629"/>
                  </a:lnTo>
                  <a:lnTo>
                    <a:pt x="10748" y="19452"/>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18;p69"/>
            <p:cNvSpPr/>
            <p:nvPr/>
          </p:nvSpPr>
          <p:spPr>
            <a:xfrm>
              <a:off x="6643258" y="2827211"/>
              <a:ext cx="485680" cy="371161"/>
            </a:xfrm>
            <a:custGeom>
              <a:avLst/>
              <a:gdLst/>
              <a:ahLst/>
              <a:cxnLst/>
              <a:rect l="l" t="t" r="r" b="b"/>
              <a:pathLst>
                <a:path w="26214" h="20033" fill="none" extrusionOk="0">
                  <a:moveTo>
                    <a:pt x="4138" y="20033"/>
                  </a:moveTo>
                  <a:lnTo>
                    <a:pt x="4138" y="20033"/>
                  </a:lnTo>
                  <a:lnTo>
                    <a:pt x="6156" y="19881"/>
                  </a:lnTo>
                  <a:lnTo>
                    <a:pt x="8881" y="19629"/>
                  </a:lnTo>
                  <a:lnTo>
                    <a:pt x="8881" y="19629"/>
                  </a:lnTo>
                  <a:lnTo>
                    <a:pt x="10748" y="19452"/>
                  </a:lnTo>
                  <a:lnTo>
                    <a:pt x="11883" y="19326"/>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6037" y="227"/>
                  </a:lnTo>
                  <a:lnTo>
                    <a:pt x="23085" y="0"/>
                  </a:lnTo>
                  <a:lnTo>
                    <a:pt x="23085" y="0"/>
                  </a:ln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1227" y="14835"/>
                  </a:lnTo>
                  <a:lnTo>
                    <a:pt x="10596" y="14936"/>
                  </a:lnTo>
                  <a:lnTo>
                    <a:pt x="9915" y="14987"/>
                  </a:lnTo>
                  <a:lnTo>
                    <a:pt x="8528" y="15113"/>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0" y="17434"/>
                  </a:lnTo>
                  <a:lnTo>
                    <a:pt x="4138" y="20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19;p69"/>
            <p:cNvSpPr/>
            <p:nvPr/>
          </p:nvSpPr>
          <p:spPr>
            <a:xfrm>
              <a:off x="6441783" y="2830953"/>
              <a:ext cx="677792" cy="311336"/>
            </a:xfrm>
            <a:custGeom>
              <a:avLst/>
              <a:gdLst/>
              <a:ahLst/>
              <a:cxnLst/>
              <a:rect l="l" t="t" r="r" b="b"/>
              <a:pathLst>
                <a:path w="36583" h="16804" extrusionOk="0">
                  <a:moveTo>
                    <a:pt x="33581" y="0"/>
                  </a:moveTo>
                  <a:lnTo>
                    <a:pt x="32723" y="782"/>
                  </a:lnTo>
                  <a:lnTo>
                    <a:pt x="32244" y="1211"/>
                  </a:lnTo>
                  <a:lnTo>
                    <a:pt x="31714" y="1615"/>
                  </a:lnTo>
                  <a:lnTo>
                    <a:pt x="31159" y="2044"/>
                  </a:lnTo>
                  <a:lnTo>
                    <a:pt x="30578" y="2473"/>
                  </a:lnTo>
                  <a:lnTo>
                    <a:pt x="29948" y="2927"/>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2883" y="6207"/>
                  </a:lnTo>
                  <a:lnTo>
                    <a:pt x="22202" y="6358"/>
                  </a:lnTo>
                  <a:lnTo>
                    <a:pt x="20840" y="6636"/>
                  </a:lnTo>
                  <a:lnTo>
                    <a:pt x="19452" y="6888"/>
                  </a:lnTo>
                  <a:lnTo>
                    <a:pt x="18014" y="7115"/>
                  </a:lnTo>
                  <a:lnTo>
                    <a:pt x="15996" y="7468"/>
                  </a:lnTo>
                  <a:lnTo>
                    <a:pt x="14961" y="7645"/>
                  </a:lnTo>
                  <a:lnTo>
                    <a:pt x="13952" y="7847"/>
                  </a:lnTo>
                  <a:lnTo>
                    <a:pt x="12918" y="8074"/>
                  </a:lnTo>
                  <a:lnTo>
                    <a:pt x="11908" y="8326"/>
                  </a:lnTo>
                  <a:lnTo>
                    <a:pt x="10874" y="8629"/>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984" y="13019"/>
                  </a:lnTo>
                  <a:lnTo>
                    <a:pt x="12564" y="12842"/>
                  </a:lnTo>
                  <a:lnTo>
                    <a:pt x="13170" y="12665"/>
                  </a:lnTo>
                  <a:lnTo>
                    <a:pt x="13876" y="12489"/>
                  </a:lnTo>
                  <a:lnTo>
                    <a:pt x="14759" y="12287"/>
                  </a:lnTo>
                  <a:lnTo>
                    <a:pt x="15819" y="12085"/>
                  </a:lnTo>
                  <a:lnTo>
                    <a:pt x="18746" y="11606"/>
                  </a:lnTo>
                  <a:lnTo>
                    <a:pt x="20209" y="11353"/>
                  </a:lnTo>
                  <a:lnTo>
                    <a:pt x="21723" y="11101"/>
                  </a:lnTo>
                  <a:lnTo>
                    <a:pt x="23211" y="10798"/>
                  </a:lnTo>
                  <a:lnTo>
                    <a:pt x="23968" y="10622"/>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3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20;p69"/>
            <p:cNvSpPr/>
            <p:nvPr/>
          </p:nvSpPr>
          <p:spPr>
            <a:xfrm>
              <a:off x="6441783" y="2830953"/>
              <a:ext cx="677792" cy="311336"/>
            </a:xfrm>
            <a:custGeom>
              <a:avLst/>
              <a:gdLst/>
              <a:ahLst/>
              <a:cxnLst/>
              <a:rect l="l" t="t" r="r" b="b"/>
              <a:pathLst>
                <a:path w="36583" h="16804" fill="none" extrusionOk="0">
                  <a:moveTo>
                    <a:pt x="5551" y="16803"/>
                  </a:move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404" y="13246"/>
                  </a:lnTo>
                  <a:lnTo>
                    <a:pt x="11984" y="13019"/>
                  </a:lnTo>
                  <a:lnTo>
                    <a:pt x="12564" y="12842"/>
                  </a:lnTo>
                  <a:lnTo>
                    <a:pt x="13170" y="12665"/>
                  </a:lnTo>
                  <a:lnTo>
                    <a:pt x="13876" y="12489"/>
                  </a:lnTo>
                  <a:lnTo>
                    <a:pt x="14759" y="12287"/>
                  </a:lnTo>
                  <a:lnTo>
                    <a:pt x="15819" y="12085"/>
                  </a:lnTo>
                  <a:lnTo>
                    <a:pt x="18746" y="11606"/>
                  </a:lnTo>
                  <a:lnTo>
                    <a:pt x="18746" y="11606"/>
                  </a:lnTo>
                  <a:lnTo>
                    <a:pt x="20209" y="11353"/>
                  </a:lnTo>
                  <a:lnTo>
                    <a:pt x="21723" y="11101"/>
                  </a:lnTo>
                  <a:lnTo>
                    <a:pt x="23211" y="10798"/>
                  </a:lnTo>
                  <a:lnTo>
                    <a:pt x="23968" y="10622"/>
                  </a:lnTo>
                  <a:lnTo>
                    <a:pt x="24725" y="10420"/>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6583" y="555"/>
                  </a:lnTo>
                  <a:lnTo>
                    <a:pt x="33581" y="0"/>
                  </a:lnTo>
                  <a:lnTo>
                    <a:pt x="33581" y="0"/>
                  </a:lnTo>
                  <a:lnTo>
                    <a:pt x="32723" y="782"/>
                  </a:lnTo>
                  <a:lnTo>
                    <a:pt x="32244" y="1211"/>
                  </a:lnTo>
                  <a:lnTo>
                    <a:pt x="31714" y="1615"/>
                  </a:lnTo>
                  <a:lnTo>
                    <a:pt x="31159" y="2044"/>
                  </a:lnTo>
                  <a:lnTo>
                    <a:pt x="30578" y="2473"/>
                  </a:lnTo>
                  <a:lnTo>
                    <a:pt x="29948" y="2927"/>
                  </a:lnTo>
                  <a:lnTo>
                    <a:pt x="29266" y="3356"/>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3565" y="6055"/>
                  </a:lnTo>
                  <a:lnTo>
                    <a:pt x="22883" y="6207"/>
                  </a:lnTo>
                  <a:lnTo>
                    <a:pt x="22202" y="6358"/>
                  </a:lnTo>
                  <a:lnTo>
                    <a:pt x="20840" y="6636"/>
                  </a:lnTo>
                  <a:lnTo>
                    <a:pt x="19452" y="6888"/>
                  </a:lnTo>
                  <a:lnTo>
                    <a:pt x="18014" y="7115"/>
                  </a:lnTo>
                  <a:lnTo>
                    <a:pt x="18014" y="7115"/>
                  </a:lnTo>
                  <a:lnTo>
                    <a:pt x="15996" y="7468"/>
                  </a:lnTo>
                  <a:lnTo>
                    <a:pt x="14961" y="7645"/>
                  </a:lnTo>
                  <a:lnTo>
                    <a:pt x="13952" y="7847"/>
                  </a:lnTo>
                  <a:lnTo>
                    <a:pt x="12918" y="8074"/>
                  </a:lnTo>
                  <a:lnTo>
                    <a:pt x="11908" y="8326"/>
                  </a:lnTo>
                  <a:lnTo>
                    <a:pt x="10874" y="8629"/>
                  </a:lnTo>
                  <a:lnTo>
                    <a:pt x="9865" y="8982"/>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0" y="15718"/>
                  </a:lnTo>
                  <a:lnTo>
                    <a:pt x="5551" y="16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21;p69"/>
            <p:cNvSpPr/>
            <p:nvPr/>
          </p:nvSpPr>
          <p:spPr>
            <a:xfrm>
              <a:off x="6954569" y="2752876"/>
              <a:ext cx="278153" cy="117816"/>
            </a:xfrm>
            <a:custGeom>
              <a:avLst/>
              <a:gdLst/>
              <a:ahLst/>
              <a:cxnLst/>
              <a:rect l="l" t="t" r="r" b="b"/>
              <a:pathLst>
                <a:path w="15013" h="6359" extrusionOk="0">
                  <a:moveTo>
                    <a:pt x="15013" y="1"/>
                  </a:moveTo>
                  <a:lnTo>
                    <a:pt x="1" y="884"/>
                  </a:lnTo>
                  <a:lnTo>
                    <a:pt x="1" y="4517"/>
                  </a:lnTo>
                  <a:lnTo>
                    <a:pt x="14861" y="6359"/>
                  </a:lnTo>
                  <a:lnTo>
                    <a:pt x="15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22;p69"/>
            <p:cNvSpPr/>
            <p:nvPr/>
          </p:nvSpPr>
          <p:spPr>
            <a:xfrm>
              <a:off x="6954569" y="2752876"/>
              <a:ext cx="278153" cy="117816"/>
            </a:xfrm>
            <a:custGeom>
              <a:avLst/>
              <a:gdLst/>
              <a:ahLst/>
              <a:cxnLst/>
              <a:rect l="l" t="t" r="r" b="b"/>
              <a:pathLst>
                <a:path w="15013" h="6359" fill="none" extrusionOk="0">
                  <a:moveTo>
                    <a:pt x="1" y="4517"/>
                  </a:moveTo>
                  <a:lnTo>
                    <a:pt x="1" y="4517"/>
                  </a:lnTo>
                  <a:lnTo>
                    <a:pt x="14861" y="6359"/>
                  </a:lnTo>
                  <a:lnTo>
                    <a:pt x="14861" y="6359"/>
                  </a:lnTo>
                  <a:lnTo>
                    <a:pt x="15013" y="1"/>
                  </a:lnTo>
                  <a:lnTo>
                    <a:pt x="15013" y="1"/>
                  </a:lnTo>
                  <a:lnTo>
                    <a:pt x="1" y="884"/>
                  </a:lnTo>
                  <a:lnTo>
                    <a:pt x="1" y="4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23;p69"/>
            <p:cNvSpPr/>
            <p:nvPr/>
          </p:nvSpPr>
          <p:spPr>
            <a:xfrm>
              <a:off x="7038261" y="2752412"/>
              <a:ext cx="103791" cy="107534"/>
            </a:xfrm>
            <a:custGeom>
              <a:avLst/>
              <a:gdLst/>
              <a:ahLst/>
              <a:cxnLst/>
              <a:rect l="l" t="t" r="r" b="b"/>
              <a:pathLst>
                <a:path w="5602" h="5804" extrusionOk="0">
                  <a:moveTo>
                    <a:pt x="101" y="1"/>
                  </a:moveTo>
                  <a:lnTo>
                    <a:pt x="51" y="51"/>
                  </a:lnTo>
                  <a:lnTo>
                    <a:pt x="25" y="102"/>
                  </a:lnTo>
                  <a:lnTo>
                    <a:pt x="0" y="177"/>
                  </a:lnTo>
                  <a:lnTo>
                    <a:pt x="0" y="5627"/>
                  </a:lnTo>
                  <a:lnTo>
                    <a:pt x="25" y="5703"/>
                  </a:lnTo>
                  <a:lnTo>
                    <a:pt x="51" y="5753"/>
                  </a:lnTo>
                  <a:lnTo>
                    <a:pt x="101" y="5803"/>
                  </a:lnTo>
                  <a:lnTo>
                    <a:pt x="5475" y="5803"/>
                  </a:lnTo>
                  <a:lnTo>
                    <a:pt x="5551" y="5753"/>
                  </a:lnTo>
                  <a:lnTo>
                    <a:pt x="5576" y="5703"/>
                  </a:lnTo>
                  <a:lnTo>
                    <a:pt x="5601" y="5627"/>
                  </a:lnTo>
                  <a:lnTo>
                    <a:pt x="5601" y="177"/>
                  </a:lnTo>
                  <a:lnTo>
                    <a:pt x="5576" y="102"/>
                  </a:lnTo>
                  <a:lnTo>
                    <a:pt x="5551" y="51"/>
                  </a:lnTo>
                  <a:lnTo>
                    <a:pt x="5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24;p69"/>
            <p:cNvSpPr/>
            <p:nvPr/>
          </p:nvSpPr>
          <p:spPr>
            <a:xfrm>
              <a:off x="7038261" y="2752412"/>
              <a:ext cx="103791" cy="107534"/>
            </a:xfrm>
            <a:custGeom>
              <a:avLst/>
              <a:gdLst/>
              <a:ahLst/>
              <a:cxnLst/>
              <a:rect l="l" t="t" r="r" b="b"/>
              <a:pathLst>
                <a:path w="5602" h="5804" fill="none" extrusionOk="0">
                  <a:moveTo>
                    <a:pt x="177" y="5803"/>
                  </a:moveTo>
                  <a:lnTo>
                    <a:pt x="5399" y="5803"/>
                  </a:lnTo>
                  <a:lnTo>
                    <a:pt x="5399" y="5803"/>
                  </a:lnTo>
                  <a:lnTo>
                    <a:pt x="5475" y="5803"/>
                  </a:lnTo>
                  <a:lnTo>
                    <a:pt x="5551" y="5753"/>
                  </a:lnTo>
                  <a:lnTo>
                    <a:pt x="5576" y="5703"/>
                  </a:lnTo>
                  <a:lnTo>
                    <a:pt x="5601" y="5627"/>
                  </a:lnTo>
                  <a:lnTo>
                    <a:pt x="5601" y="177"/>
                  </a:lnTo>
                  <a:lnTo>
                    <a:pt x="5601" y="177"/>
                  </a:lnTo>
                  <a:lnTo>
                    <a:pt x="5576" y="102"/>
                  </a:lnTo>
                  <a:lnTo>
                    <a:pt x="5551" y="51"/>
                  </a:lnTo>
                  <a:lnTo>
                    <a:pt x="5475" y="1"/>
                  </a:lnTo>
                  <a:lnTo>
                    <a:pt x="5399" y="1"/>
                  </a:lnTo>
                  <a:lnTo>
                    <a:pt x="177" y="1"/>
                  </a:lnTo>
                  <a:lnTo>
                    <a:pt x="177" y="1"/>
                  </a:lnTo>
                  <a:lnTo>
                    <a:pt x="101" y="1"/>
                  </a:lnTo>
                  <a:lnTo>
                    <a:pt x="51" y="51"/>
                  </a:lnTo>
                  <a:lnTo>
                    <a:pt x="25" y="102"/>
                  </a:lnTo>
                  <a:lnTo>
                    <a:pt x="0" y="177"/>
                  </a:lnTo>
                  <a:lnTo>
                    <a:pt x="0" y="5627"/>
                  </a:lnTo>
                  <a:lnTo>
                    <a:pt x="0" y="5627"/>
                  </a:lnTo>
                  <a:lnTo>
                    <a:pt x="25" y="5703"/>
                  </a:lnTo>
                  <a:lnTo>
                    <a:pt x="51" y="5753"/>
                  </a:lnTo>
                  <a:lnTo>
                    <a:pt x="101" y="5803"/>
                  </a:lnTo>
                  <a:lnTo>
                    <a:pt x="177" y="5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663" y="1404265"/>
            <a:ext cx="4084674" cy="233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22222E-6 L 0.32048 -0.00524 " pathEditMode="relative" rAng="0" ptsTypes="AA">
                                      <p:cBhvr>
                                        <p:cTn id="8" dur="2000" fill="hold"/>
                                        <p:tgtEl>
                                          <p:spTgt spid="76"/>
                                        </p:tgtEl>
                                        <p:attrNameLst>
                                          <p:attrName>ppt_x</p:attrName>
                                          <p:attrName>ppt_y</p:attrName>
                                        </p:attrNameLst>
                                      </p:cBhvr>
                                      <p:rCtr x="16024" y="-278"/>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52862"/>
</p:tagLst>
</file>

<file path=ppt/theme/theme1.xml><?xml version="1.0" encoding="utf-8"?>
<a:theme xmlns:a="http://schemas.openxmlformats.org/drawingml/2006/main" name="Seollal: Korean New Year by Slidesgo">
  <a:themeElements>
    <a:clrScheme name="Simple Light">
      <a:dk1>
        <a:srgbClr val="1E1936"/>
      </a:dk1>
      <a:lt1>
        <a:srgbClr val="FFFFFF"/>
      </a:lt1>
      <a:dk2>
        <a:srgbClr val="2A305E"/>
      </a:dk2>
      <a:lt2>
        <a:srgbClr val="FFD86A"/>
      </a:lt2>
      <a:accent1>
        <a:srgbClr val="FF5465"/>
      </a:accent1>
      <a:accent2>
        <a:srgbClr val="97D5BB"/>
      </a:accent2>
      <a:accent3>
        <a:srgbClr val="9C6371"/>
      </a:accent3>
      <a:accent4>
        <a:srgbClr val="394179"/>
      </a:accent4>
      <a:accent5>
        <a:srgbClr val="358CD9"/>
      </a:accent5>
      <a:accent6>
        <a:srgbClr val="FAB658"/>
      </a:accent6>
      <a:hlink>
        <a:srgbClr val="FFD8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1003</Words>
  <Application>Microsoft Office PowerPoint</Application>
  <PresentationFormat>On-screen Show (16:9)</PresentationFormat>
  <Paragraphs>103</Paragraphs>
  <Slides>20</Slides>
  <Notes>18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20</vt:i4>
      </vt:variant>
    </vt:vector>
  </HeadingPairs>
  <TitlesOfParts>
    <vt:vector size="37" baseType="lpstr">
      <vt:lpstr>Times New Roman</vt:lpstr>
      <vt:lpstr>宋体</vt:lpstr>
      <vt:lpstr>Calibri Light</vt:lpstr>
      <vt:lpstr>隶书</vt:lpstr>
      <vt:lpstr>Bebas Neue</vt:lpstr>
      <vt:lpstr>黑体</vt:lpstr>
      <vt:lpstr>Ultra</vt:lpstr>
      <vt:lpstr>Arial</vt:lpstr>
      <vt:lpstr>Gwendolyn</vt:lpstr>
      <vt:lpstr>汉仪夏日体W</vt:lpstr>
      <vt:lpstr>Roboto Condensed Light</vt:lpstr>
      <vt:lpstr>Rubik</vt:lpstr>
      <vt:lpstr>Pattaya</vt:lpstr>
      <vt:lpstr>Calibri</vt:lpstr>
      <vt:lpstr>Nunito Light</vt:lpstr>
      <vt:lpstr>Seollal: Korean New Year by Slidesgo</vt:lpstr>
      <vt:lpstr>Office Theme</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PowerPoint Presentation</vt:lpstr>
      <vt:lpstr>Đánh giá 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Seollal: Korean New Year</dc:title>
  <dc:creator>THAO</dc:creator>
  <cp:lastModifiedBy>Dell</cp:lastModifiedBy>
  <cp:revision>112</cp:revision>
  <dcterms:modified xsi:type="dcterms:W3CDTF">2022-02-11T13:58:54Z</dcterms:modified>
</cp:coreProperties>
</file>